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3"/>
  </p:notesMasterIdLst>
  <p:sldIdLst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C246EF-AF8D-4E7E-8EC9-071B17723DCE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564133-2876-46C2-9E46-8E39EF8AC9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820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10325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53B55-2327-4A87-BFCE-B473683DD553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C1068-9B19-4F7A-A189-A434B10DEB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24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53B55-2327-4A87-BFCE-B473683DD553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C1068-9B19-4F7A-A189-A434B10DEB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050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53B55-2327-4A87-BFCE-B473683DD553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C1068-9B19-4F7A-A189-A434B10DEB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5560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43216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5923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3927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3249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3262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36511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16833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62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53B55-2327-4A87-BFCE-B473683DD553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C1068-9B19-4F7A-A189-A434B10DEB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9412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4574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11782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621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53B55-2327-4A87-BFCE-B473683DD553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C1068-9B19-4F7A-A189-A434B10DEB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531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53B55-2327-4A87-BFCE-B473683DD553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C1068-9B19-4F7A-A189-A434B10DEB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318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53B55-2327-4A87-BFCE-B473683DD553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C1068-9B19-4F7A-A189-A434B10DEB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4536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53B55-2327-4A87-BFCE-B473683DD553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C1068-9B19-4F7A-A189-A434B10DEB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221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53B55-2327-4A87-BFCE-B473683DD553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C1068-9B19-4F7A-A189-A434B10DEB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07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53B55-2327-4A87-BFCE-B473683DD553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C1068-9B19-4F7A-A189-A434B10DEB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798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53B55-2327-4A87-BFCE-B473683DD553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C1068-9B19-4F7A-A189-A434B10DEB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304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953B55-2327-4A87-BFCE-B473683DD553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C1068-9B19-4F7A-A189-A434B10DEB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184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568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642938" y="561976"/>
            <a:ext cx="10899775" cy="5737225"/>
            <a:chOff x="405" y="354"/>
            <a:chExt cx="6866" cy="3614"/>
          </a:xfrm>
        </p:grpSpPr>
        <p:grpSp>
          <p:nvGrpSpPr>
            <p:cNvPr id="5" name="Group 205"/>
            <p:cNvGrpSpPr>
              <a:grpSpLocks/>
            </p:cNvGrpSpPr>
            <p:nvPr/>
          </p:nvGrpSpPr>
          <p:grpSpPr bwMode="auto">
            <a:xfrm>
              <a:off x="405" y="354"/>
              <a:ext cx="6866" cy="2958"/>
              <a:chOff x="405" y="354"/>
              <a:chExt cx="6866" cy="2958"/>
            </a:xfrm>
          </p:grpSpPr>
          <p:sp>
            <p:nvSpPr>
              <p:cNvPr id="59" name="Freeform 5"/>
              <p:cNvSpPr>
                <a:spLocks/>
              </p:cNvSpPr>
              <p:nvPr/>
            </p:nvSpPr>
            <p:spPr bwMode="auto">
              <a:xfrm>
                <a:off x="442" y="509"/>
                <a:ext cx="273" cy="173"/>
              </a:xfrm>
              <a:custGeom>
                <a:avLst/>
                <a:gdLst>
                  <a:gd name="T0" fmla="*/ 157 w 157"/>
                  <a:gd name="T1" fmla="*/ 0 h 99"/>
                  <a:gd name="T2" fmla="*/ 157 w 157"/>
                  <a:gd name="T3" fmla="*/ 95 h 99"/>
                  <a:gd name="T4" fmla="*/ 153 w 157"/>
                  <a:gd name="T5" fmla="*/ 99 h 99"/>
                  <a:gd name="T6" fmla="*/ 4 w 157"/>
                  <a:gd name="T7" fmla="*/ 99 h 99"/>
                  <a:gd name="T8" fmla="*/ 0 w 157"/>
                  <a:gd name="T9" fmla="*/ 95 h 99"/>
                  <a:gd name="T10" fmla="*/ 0 w 157"/>
                  <a:gd name="T11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7" h="99">
                    <a:moveTo>
                      <a:pt x="157" y="0"/>
                    </a:moveTo>
                    <a:cubicBezTo>
                      <a:pt x="157" y="95"/>
                      <a:pt x="157" y="95"/>
                      <a:pt x="157" y="95"/>
                    </a:cubicBezTo>
                    <a:cubicBezTo>
                      <a:pt x="157" y="97"/>
                      <a:pt x="155" y="99"/>
                      <a:pt x="153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2" y="99"/>
                      <a:pt x="0" y="97"/>
                      <a:pt x="0" y="95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6"/>
              <p:cNvSpPr>
                <a:spLocks/>
              </p:cNvSpPr>
              <p:nvPr/>
            </p:nvSpPr>
            <p:spPr bwMode="auto">
              <a:xfrm>
                <a:off x="618" y="408"/>
                <a:ext cx="122" cy="104"/>
              </a:xfrm>
              <a:custGeom>
                <a:avLst/>
                <a:gdLst>
                  <a:gd name="T0" fmla="*/ 43 w 70"/>
                  <a:gd name="T1" fmla="*/ 0 h 60"/>
                  <a:gd name="T2" fmla="*/ 66 w 70"/>
                  <a:gd name="T3" fmla="*/ 44 h 60"/>
                  <a:gd name="T4" fmla="*/ 56 w 70"/>
                  <a:gd name="T5" fmla="*/ 60 h 60"/>
                  <a:gd name="T6" fmla="*/ 28 w 70"/>
                  <a:gd name="T7" fmla="*/ 60 h 60"/>
                  <a:gd name="T8" fmla="*/ 7 w 70"/>
                  <a:gd name="T9" fmla="*/ 42 h 60"/>
                  <a:gd name="T10" fmla="*/ 0 w 70"/>
                  <a:gd name="T11" fmla="*/ 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60">
                    <a:moveTo>
                      <a:pt x="43" y="0"/>
                    </a:moveTo>
                    <a:cubicBezTo>
                      <a:pt x="66" y="44"/>
                      <a:pt x="66" y="44"/>
                      <a:pt x="66" y="44"/>
                    </a:cubicBezTo>
                    <a:cubicBezTo>
                      <a:pt x="70" y="52"/>
                      <a:pt x="66" y="60"/>
                      <a:pt x="56" y="60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18" y="60"/>
                      <a:pt x="9" y="52"/>
                      <a:pt x="7" y="42"/>
                    </a:cubicBezTo>
                    <a:cubicBezTo>
                      <a:pt x="0" y="2"/>
                      <a:pt x="0" y="2"/>
                      <a:pt x="0" y="2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7"/>
              <p:cNvSpPr>
                <a:spLocks/>
              </p:cNvSpPr>
              <p:nvPr/>
            </p:nvSpPr>
            <p:spPr bwMode="auto">
              <a:xfrm>
                <a:off x="527" y="411"/>
                <a:ext cx="107" cy="101"/>
              </a:xfrm>
              <a:custGeom>
                <a:avLst/>
                <a:gdLst>
                  <a:gd name="T0" fmla="*/ 52 w 61"/>
                  <a:gd name="T1" fmla="*/ 0 h 58"/>
                  <a:gd name="T2" fmla="*/ 59 w 61"/>
                  <a:gd name="T3" fmla="*/ 40 h 58"/>
                  <a:gd name="T4" fmla="*/ 44 w 61"/>
                  <a:gd name="T5" fmla="*/ 58 h 58"/>
                  <a:gd name="T6" fmla="*/ 16 w 61"/>
                  <a:gd name="T7" fmla="*/ 58 h 58"/>
                  <a:gd name="T8" fmla="*/ 1 w 61"/>
                  <a:gd name="T9" fmla="*/ 40 h 58"/>
                  <a:gd name="T10" fmla="*/ 7 w 61"/>
                  <a:gd name="T1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58">
                    <a:moveTo>
                      <a:pt x="52" y="0"/>
                    </a:moveTo>
                    <a:cubicBezTo>
                      <a:pt x="59" y="40"/>
                      <a:pt x="59" y="40"/>
                      <a:pt x="59" y="40"/>
                    </a:cubicBezTo>
                    <a:cubicBezTo>
                      <a:pt x="61" y="50"/>
                      <a:pt x="54" y="58"/>
                      <a:pt x="44" y="58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7" y="58"/>
                      <a:pt x="0" y="50"/>
                      <a:pt x="1" y="4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8"/>
              <p:cNvSpPr>
                <a:spLocks/>
              </p:cNvSpPr>
              <p:nvPr/>
            </p:nvSpPr>
            <p:spPr bwMode="auto">
              <a:xfrm>
                <a:off x="416" y="408"/>
                <a:ext cx="125" cy="104"/>
              </a:xfrm>
              <a:custGeom>
                <a:avLst/>
                <a:gdLst>
                  <a:gd name="T0" fmla="*/ 72 w 72"/>
                  <a:gd name="T1" fmla="*/ 2 h 60"/>
                  <a:gd name="T2" fmla="*/ 63 w 72"/>
                  <a:gd name="T3" fmla="*/ 54 h 60"/>
                  <a:gd name="T4" fmla="*/ 56 w 72"/>
                  <a:gd name="T5" fmla="*/ 60 h 60"/>
                  <a:gd name="T6" fmla="*/ 5 w 72"/>
                  <a:gd name="T7" fmla="*/ 60 h 60"/>
                  <a:gd name="T8" fmla="*/ 1 w 72"/>
                  <a:gd name="T9" fmla="*/ 54 h 60"/>
                  <a:gd name="T10" fmla="*/ 28 w 72"/>
                  <a:gd name="T1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60">
                    <a:moveTo>
                      <a:pt x="72" y="2"/>
                    </a:moveTo>
                    <a:cubicBezTo>
                      <a:pt x="63" y="54"/>
                      <a:pt x="63" y="54"/>
                      <a:pt x="63" y="54"/>
                    </a:cubicBezTo>
                    <a:cubicBezTo>
                      <a:pt x="63" y="57"/>
                      <a:pt x="60" y="60"/>
                      <a:pt x="56" y="60"/>
                    </a:cubicBezTo>
                    <a:cubicBezTo>
                      <a:pt x="5" y="60"/>
                      <a:pt x="5" y="60"/>
                      <a:pt x="5" y="60"/>
                    </a:cubicBezTo>
                    <a:cubicBezTo>
                      <a:pt x="1" y="60"/>
                      <a:pt x="0" y="57"/>
                      <a:pt x="1" y="54"/>
                    </a:cubicBezTo>
                    <a:cubicBezTo>
                      <a:pt x="28" y="0"/>
                      <a:pt x="28" y="0"/>
                      <a:pt x="28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9"/>
              <p:cNvSpPr>
                <a:spLocks noEditPoints="1"/>
              </p:cNvSpPr>
              <p:nvPr/>
            </p:nvSpPr>
            <p:spPr bwMode="auto">
              <a:xfrm>
                <a:off x="459" y="354"/>
                <a:ext cx="239" cy="61"/>
              </a:xfrm>
              <a:custGeom>
                <a:avLst/>
                <a:gdLst>
                  <a:gd name="T0" fmla="*/ 129 w 137"/>
                  <a:gd name="T1" fmla="*/ 8 h 35"/>
                  <a:gd name="T2" fmla="*/ 129 w 137"/>
                  <a:gd name="T3" fmla="*/ 27 h 35"/>
                  <a:gd name="T4" fmla="*/ 8 w 137"/>
                  <a:gd name="T5" fmla="*/ 27 h 35"/>
                  <a:gd name="T6" fmla="*/ 8 w 137"/>
                  <a:gd name="T7" fmla="*/ 8 h 35"/>
                  <a:gd name="T8" fmla="*/ 129 w 137"/>
                  <a:gd name="T9" fmla="*/ 8 h 35"/>
                  <a:gd name="T10" fmla="*/ 133 w 137"/>
                  <a:gd name="T11" fmla="*/ 0 h 35"/>
                  <a:gd name="T12" fmla="*/ 4 w 137"/>
                  <a:gd name="T13" fmla="*/ 0 h 35"/>
                  <a:gd name="T14" fmla="*/ 0 w 137"/>
                  <a:gd name="T15" fmla="*/ 4 h 35"/>
                  <a:gd name="T16" fmla="*/ 0 w 137"/>
                  <a:gd name="T17" fmla="*/ 31 h 35"/>
                  <a:gd name="T18" fmla="*/ 4 w 137"/>
                  <a:gd name="T19" fmla="*/ 35 h 35"/>
                  <a:gd name="T20" fmla="*/ 133 w 137"/>
                  <a:gd name="T21" fmla="*/ 35 h 35"/>
                  <a:gd name="T22" fmla="*/ 137 w 137"/>
                  <a:gd name="T23" fmla="*/ 31 h 35"/>
                  <a:gd name="T24" fmla="*/ 137 w 137"/>
                  <a:gd name="T25" fmla="*/ 4 h 35"/>
                  <a:gd name="T26" fmla="*/ 133 w 137"/>
                  <a:gd name="T2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7" h="35">
                    <a:moveTo>
                      <a:pt x="129" y="8"/>
                    </a:moveTo>
                    <a:cubicBezTo>
                      <a:pt x="129" y="27"/>
                      <a:pt x="129" y="27"/>
                      <a:pt x="129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29" y="8"/>
                      <a:pt x="129" y="8"/>
                      <a:pt x="129" y="8"/>
                    </a:cubicBezTo>
                    <a:moveTo>
                      <a:pt x="133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5" y="35"/>
                      <a:pt x="137" y="33"/>
                      <a:pt x="137" y="31"/>
                    </a:cubicBezTo>
                    <a:cubicBezTo>
                      <a:pt x="137" y="4"/>
                      <a:pt x="137" y="4"/>
                      <a:pt x="137" y="4"/>
                    </a:cubicBezTo>
                    <a:cubicBezTo>
                      <a:pt x="137" y="2"/>
                      <a:pt x="135" y="0"/>
                      <a:pt x="13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10"/>
              <p:cNvSpPr>
                <a:spLocks noEditPoints="1"/>
              </p:cNvSpPr>
              <p:nvPr/>
            </p:nvSpPr>
            <p:spPr bwMode="auto">
              <a:xfrm>
                <a:off x="522" y="539"/>
                <a:ext cx="113" cy="149"/>
              </a:xfrm>
              <a:custGeom>
                <a:avLst/>
                <a:gdLst>
                  <a:gd name="T0" fmla="*/ 57 w 65"/>
                  <a:gd name="T1" fmla="*/ 8 h 86"/>
                  <a:gd name="T2" fmla="*/ 57 w 65"/>
                  <a:gd name="T3" fmla="*/ 78 h 86"/>
                  <a:gd name="T4" fmla="*/ 8 w 65"/>
                  <a:gd name="T5" fmla="*/ 78 h 86"/>
                  <a:gd name="T6" fmla="*/ 8 w 65"/>
                  <a:gd name="T7" fmla="*/ 8 h 86"/>
                  <a:gd name="T8" fmla="*/ 57 w 65"/>
                  <a:gd name="T9" fmla="*/ 8 h 86"/>
                  <a:gd name="T10" fmla="*/ 61 w 65"/>
                  <a:gd name="T11" fmla="*/ 0 h 86"/>
                  <a:gd name="T12" fmla="*/ 4 w 65"/>
                  <a:gd name="T13" fmla="*/ 0 h 86"/>
                  <a:gd name="T14" fmla="*/ 0 w 65"/>
                  <a:gd name="T15" fmla="*/ 4 h 86"/>
                  <a:gd name="T16" fmla="*/ 0 w 65"/>
                  <a:gd name="T17" fmla="*/ 82 h 86"/>
                  <a:gd name="T18" fmla="*/ 4 w 65"/>
                  <a:gd name="T19" fmla="*/ 86 h 86"/>
                  <a:gd name="T20" fmla="*/ 61 w 65"/>
                  <a:gd name="T21" fmla="*/ 86 h 86"/>
                  <a:gd name="T22" fmla="*/ 65 w 65"/>
                  <a:gd name="T23" fmla="*/ 82 h 86"/>
                  <a:gd name="T24" fmla="*/ 65 w 65"/>
                  <a:gd name="T25" fmla="*/ 4 h 86"/>
                  <a:gd name="T26" fmla="*/ 61 w 65"/>
                  <a:gd name="T27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5" h="86">
                    <a:moveTo>
                      <a:pt x="57" y="8"/>
                    </a:moveTo>
                    <a:cubicBezTo>
                      <a:pt x="57" y="78"/>
                      <a:pt x="57" y="78"/>
                      <a:pt x="57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57" y="8"/>
                      <a:pt x="57" y="8"/>
                      <a:pt x="57" y="8"/>
                    </a:cubicBezTo>
                    <a:moveTo>
                      <a:pt x="6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84"/>
                      <a:pt x="2" y="86"/>
                      <a:pt x="4" y="86"/>
                    </a:cubicBezTo>
                    <a:cubicBezTo>
                      <a:pt x="61" y="86"/>
                      <a:pt x="61" y="86"/>
                      <a:pt x="61" y="86"/>
                    </a:cubicBezTo>
                    <a:cubicBezTo>
                      <a:pt x="64" y="86"/>
                      <a:pt x="65" y="84"/>
                      <a:pt x="65" y="82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5" y="2"/>
                      <a:pt x="64" y="0"/>
                      <a:pt x="6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11"/>
              <p:cNvSpPr>
                <a:spLocks noEditPoints="1"/>
              </p:cNvSpPr>
              <p:nvPr/>
            </p:nvSpPr>
            <p:spPr bwMode="auto">
              <a:xfrm>
                <a:off x="1125" y="354"/>
                <a:ext cx="350" cy="334"/>
              </a:xfrm>
              <a:custGeom>
                <a:avLst/>
                <a:gdLst>
                  <a:gd name="T0" fmla="*/ 101 w 201"/>
                  <a:gd name="T1" fmla="*/ 8 h 192"/>
                  <a:gd name="T2" fmla="*/ 115 w 201"/>
                  <a:gd name="T3" fmla="*/ 13 h 192"/>
                  <a:gd name="T4" fmla="*/ 185 w 201"/>
                  <a:gd name="T5" fmla="*/ 75 h 192"/>
                  <a:gd name="T6" fmla="*/ 188 w 201"/>
                  <a:gd name="T7" fmla="*/ 78 h 192"/>
                  <a:gd name="T8" fmla="*/ 183 w 201"/>
                  <a:gd name="T9" fmla="*/ 78 h 192"/>
                  <a:gd name="T10" fmla="*/ 174 w 201"/>
                  <a:gd name="T11" fmla="*/ 78 h 192"/>
                  <a:gd name="T12" fmla="*/ 166 w 201"/>
                  <a:gd name="T13" fmla="*/ 78 h 192"/>
                  <a:gd name="T14" fmla="*/ 166 w 201"/>
                  <a:gd name="T15" fmla="*/ 86 h 192"/>
                  <a:gd name="T16" fmla="*/ 166 w 201"/>
                  <a:gd name="T17" fmla="*/ 184 h 192"/>
                  <a:gd name="T18" fmla="*/ 36 w 201"/>
                  <a:gd name="T19" fmla="*/ 184 h 192"/>
                  <a:gd name="T20" fmla="*/ 36 w 201"/>
                  <a:gd name="T21" fmla="*/ 86 h 192"/>
                  <a:gd name="T22" fmla="*/ 36 w 201"/>
                  <a:gd name="T23" fmla="*/ 78 h 192"/>
                  <a:gd name="T24" fmla="*/ 28 w 201"/>
                  <a:gd name="T25" fmla="*/ 78 h 192"/>
                  <a:gd name="T26" fmla="*/ 18 w 201"/>
                  <a:gd name="T27" fmla="*/ 78 h 192"/>
                  <a:gd name="T28" fmla="*/ 13 w 201"/>
                  <a:gd name="T29" fmla="*/ 78 h 192"/>
                  <a:gd name="T30" fmla="*/ 16 w 201"/>
                  <a:gd name="T31" fmla="*/ 75 h 192"/>
                  <a:gd name="T32" fmla="*/ 86 w 201"/>
                  <a:gd name="T33" fmla="*/ 13 h 192"/>
                  <a:gd name="T34" fmla="*/ 101 w 201"/>
                  <a:gd name="T35" fmla="*/ 8 h 192"/>
                  <a:gd name="T36" fmla="*/ 101 w 201"/>
                  <a:gd name="T37" fmla="*/ 0 h 192"/>
                  <a:gd name="T38" fmla="*/ 81 w 201"/>
                  <a:gd name="T39" fmla="*/ 7 h 192"/>
                  <a:gd name="T40" fmla="*/ 11 w 201"/>
                  <a:gd name="T41" fmla="*/ 69 h 192"/>
                  <a:gd name="T42" fmla="*/ 18 w 201"/>
                  <a:gd name="T43" fmla="*/ 86 h 192"/>
                  <a:gd name="T44" fmla="*/ 28 w 201"/>
                  <a:gd name="T45" fmla="*/ 86 h 192"/>
                  <a:gd name="T46" fmla="*/ 28 w 201"/>
                  <a:gd name="T47" fmla="*/ 192 h 192"/>
                  <a:gd name="T48" fmla="*/ 174 w 201"/>
                  <a:gd name="T49" fmla="*/ 192 h 192"/>
                  <a:gd name="T50" fmla="*/ 174 w 201"/>
                  <a:gd name="T51" fmla="*/ 86 h 192"/>
                  <a:gd name="T52" fmla="*/ 183 w 201"/>
                  <a:gd name="T53" fmla="*/ 86 h 192"/>
                  <a:gd name="T54" fmla="*/ 190 w 201"/>
                  <a:gd name="T55" fmla="*/ 69 h 192"/>
                  <a:gd name="T56" fmla="*/ 121 w 201"/>
                  <a:gd name="T57" fmla="*/ 7 h 192"/>
                  <a:gd name="T58" fmla="*/ 101 w 201"/>
                  <a:gd name="T59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01" h="192">
                    <a:moveTo>
                      <a:pt x="101" y="8"/>
                    </a:moveTo>
                    <a:cubicBezTo>
                      <a:pt x="106" y="8"/>
                      <a:pt x="112" y="10"/>
                      <a:pt x="115" y="13"/>
                    </a:cubicBezTo>
                    <a:cubicBezTo>
                      <a:pt x="185" y="75"/>
                      <a:pt x="185" y="75"/>
                      <a:pt x="185" y="75"/>
                    </a:cubicBezTo>
                    <a:cubicBezTo>
                      <a:pt x="186" y="76"/>
                      <a:pt x="187" y="77"/>
                      <a:pt x="188" y="78"/>
                    </a:cubicBezTo>
                    <a:cubicBezTo>
                      <a:pt x="187" y="78"/>
                      <a:pt x="185" y="78"/>
                      <a:pt x="183" y="78"/>
                    </a:cubicBezTo>
                    <a:cubicBezTo>
                      <a:pt x="174" y="78"/>
                      <a:pt x="174" y="78"/>
                      <a:pt x="174" y="78"/>
                    </a:cubicBezTo>
                    <a:cubicBezTo>
                      <a:pt x="166" y="78"/>
                      <a:pt x="166" y="78"/>
                      <a:pt x="166" y="78"/>
                    </a:cubicBezTo>
                    <a:cubicBezTo>
                      <a:pt x="166" y="86"/>
                      <a:pt x="166" y="86"/>
                      <a:pt x="166" y="86"/>
                    </a:cubicBezTo>
                    <a:cubicBezTo>
                      <a:pt x="166" y="184"/>
                      <a:pt x="166" y="184"/>
                      <a:pt x="166" y="184"/>
                    </a:cubicBezTo>
                    <a:cubicBezTo>
                      <a:pt x="36" y="184"/>
                      <a:pt x="36" y="184"/>
                      <a:pt x="36" y="184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36" y="78"/>
                      <a:pt x="36" y="78"/>
                      <a:pt x="36" y="78"/>
                    </a:cubicBezTo>
                    <a:cubicBezTo>
                      <a:pt x="28" y="78"/>
                      <a:pt x="28" y="78"/>
                      <a:pt x="28" y="78"/>
                    </a:cubicBezTo>
                    <a:cubicBezTo>
                      <a:pt x="18" y="78"/>
                      <a:pt x="18" y="78"/>
                      <a:pt x="18" y="78"/>
                    </a:cubicBezTo>
                    <a:cubicBezTo>
                      <a:pt x="16" y="78"/>
                      <a:pt x="14" y="78"/>
                      <a:pt x="13" y="78"/>
                    </a:cubicBezTo>
                    <a:cubicBezTo>
                      <a:pt x="14" y="77"/>
                      <a:pt x="15" y="76"/>
                      <a:pt x="16" y="75"/>
                    </a:cubicBezTo>
                    <a:cubicBezTo>
                      <a:pt x="86" y="13"/>
                      <a:pt x="86" y="13"/>
                      <a:pt x="86" y="13"/>
                    </a:cubicBezTo>
                    <a:cubicBezTo>
                      <a:pt x="90" y="10"/>
                      <a:pt x="95" y="8"/>
                      <a:pt x="101" y="8"/>
                    </a:cubicBezTo>
                    <a:moveTo>
                      <a:pt x="101" y="0"/>
                    </a:moveTo>
                    <a:cubicBezTo>
                      <a:pt x="93" y="0"/>
                      <a:pt x="86" y="2"/>
                      <a:pt x="81" y="7"/>
                    </a:cubicBezTo>
                    <a:cubicBezTo>
                      <a:pt x="11" y="69"/>
                      <a:pt x="11" y="69"/>
                      <a:pt x="11" y="69"/>
                    </a:cubicBezTo>
                    <a:cubicBezTo>
                      <a:pt x="0" y="78"/>
                      <a:pt x="3" y="86"/>
                      <a:pt x="18" y="86"/>
                    </a:cubicBezTo>
                    <a:cubicBezTo>
                      <a:pt x="28" y="86"/>
                      <a:pt x="28" y="86"/>
                      <a:pt x="28" y="86"/>
                    </a:cubicBezTo>
                    <a:cubicBezTo>
                      <a:pt x="28" y="192"/>
                      <a:pt x="28" y="192"/>
                      <a:pt x="28" y="192"/>
                    </a:cubicBezTo>
                    <a:cubicBezTo>
                      <a:pt x="174" y="192"/>
                      <a:pt x="174" y="192"/>
                      <a:pt x="174" y="192"/>
                    </a:cubicBezTo>
                    <a:cubicBezTo>
                      <a:pt x="174" y="86"/>
                      <a:pt x="174" y="86"/>
                      <a:pt x="174" y="86"/>
                    </a:cubicBezTo>
                    <a:cubicBezTo>
                      <a:pt x="183" y="86"/>
                      <a:pt x="183" y="86"/>
                      <a:pt x="183" y="86"/>
                    </a:cubicBezTo>
                    <a:cubicBezTo>
                      <a:pt x="198" y="86"/>
                      <a:pt x="201" y="78"/>
                      <a:pt x="190" y="69"/>
                    </a:cubicBezTo>
                    <a:cubicBezTo>
                      <a:pt x="121" y="7"/>
                      <a:pt x="121" y="7"/>
                      <a:pt x="121" y="7"/>
                    </a:cubicBezTo>
                    <a:cubicBezTo>
                      <a:pt x="115" y="2"/>
                      <a:pt x="108" y="0"/>
                      <a:pt x="10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2"/>
              <p:cNvSpPr>
                <a:spLocks noEditPoints="1"/>
              </p:cNvSpPr>
              <p:nvPr/>
            </p:nvSpPr>
            <p:spPr bwMode="auto">
              <a:xfrm>
                <a:off x="1243" y="526"/>
                <a:ext cx="114" cy="162"/>
              </a:xfrm>
              <a:custGeom>
                <a:avLst/>
                <a:gdLst>
                  <a:gd name="T0" fmla="*/ 57 w 65"/>
                  <a:gd name="T1" fmla="*/ 8 h 93"/>
                  <a:gd name="T2" fmla="*/ 57 w 65"/>
                  <a:gd name="T3" fmla="*/ 85 h 93"/>
                  <a:gd name="T4" fmla="*/ 8 w 65"/>
                  <a:gd name="T5" fmla="*/ 85 h 93"/>
                  <a:gd name="T6" fmla="*/ 8 w 65"/>
                  <a:gd name="T7" fmla="*/ 8 h 93"/>
                  <a:gd name="T8" fmla="*/ 57 w 65"/>
                  <a:gd name="T9" fmla="*/ 8 h 93"/>
                  <a:gd name="T10" fmla="*/ 61 w 65"/>
                  <a:gd name="T11" fmla="*/ 0 h 93"/>
                  <a:gd name="T12" fmla="*/ 4 w 65"/>
                  <a:gd name="T13" fmla="*/ 0 h 93"/>
                  <a:gd name="T14" fmla="*/ 0 w 65"/>
                  <a:gd name="T15" fmla="*/ 4 h 93"/>
                  <a:gd name="T16" fmla="*/ 0 w 65"/>
                  <a:gd name="T17" fmla="*/ 89 h 93"/>
                  <a:gd name="T18" fmla="*/ 4 w 65"/>
                  <a:gd name="T19" fmla="*/ 93 h 93"/>
                  <a:gd name="T20" fmla="*/ 61 w 65"/>
                  <a:gd name="T21" fmla="*/ 93 h 93"/>
                  <a:gd name="T22" fmla="*/ 65 w 65"/>
                  <a:gd name="T23" fmla="*/ 89 h 93"/>
                  <a:gd name="T24" fmla="*/ 65 w 65"/>
                  <a:gd name="T25" fmla="*/ 4 h 93"/>
                  <a:gd name="T26" fmla="*/ 61 w 65"/>
                  <a:gd name="T27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5" h="93">
                    <a:moveTo>
                      <a:pt x="57" y="8"/>
                    </a:moveTo>
                    <a:cubicBezTo>
                      <a:pt x="57" y="85"/>
                      <a:pt x="57" y="85"/>
                      <a:pt x="57" y="85"/>
                    </a:cubicBezTo>
                    <a:cubicBezTo>
                      <a:pt x="8" y="85"/>
                      <a:pt x="8" y="85"/>
                      <a:pt x="8" y="85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57" y="8"/>
                      <a:pt x="57" y="8"/>
                      <a:pt x="57" y="8"/>
                    </a:cubicBezTo>
                    <a:moveTo>
                      <a:pt x="6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0" y="91"/>
                      <a:pt x="2" y="93"/>
                      <a:pt x="4" y="93"/>
                    </a:cubicBezTo>
                    <a:cubicBezTo>
                      <a:pt x="61" y="93"/>
                      <a:pt x="61" y="93"/>
                      <a:pt x="61" y="93"/>
                    </a:cubicBezTo>
                    <a:cubicBezTo>
                      <a:pt x="63" y="93"/>
                      <a:pt x="65" y="91"/>
                      <a:pt x="65" y="89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5" y="2"/>
                      <a:pt x="63" y="0"/>
                      <a:pt x="6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3"/>
              <p:cNvSpPr>
                <a:spLocks noEditPoints="1"/>
              </p:cNvSpPr>
              <p:nvPr/>
            </p:nvSpPr>
            <p:spPr bwMode="auto">
              <a:xfrm>
                <a:off x="1862" y="373"/>
                <a:ext cx="324" cy="112"/>
              </a:xfrm>
              <a:custGeom>
                <a:avLst/>
                <a:gdLst>
                  <a:gd name="T0" fmla="*/ 93 w 186"/>
                  <a:gd name="T1" fmla="*/ 8 h 64"/>
                  <a:gd name="T2" fmla="*/ 95 w 186"/>
                  <a:gd name="T3" fmla="*/ 8 h 64"/>
                  <a:gd name="T4" fmla="*/ 164 w 186"/>
                  <a:gd name="T5" fmla="*/ 56 h 64"/>
                  <a:gd name="T6" fmla="*/ 23 w 186"/>
                  <a:gd name="T7" fmla="*/ 56 h 64"/>
                  <a:gd name="T8" fmla="*/ 91 w 186"/>
                  <a:gd name="T9" fmla="*/ 8 h 64"/>
                  <a:gd name="T10" fmla="*/ 93 w 186"/>
                  <a:gd name="T11" fmla="*/ 8 h 64"/>
                  <a:gd name="T12" fmla="*/ 93 w 186"/>
                  <a:gd name="T13" fmla="*/ 0 h 64"/>
                  <a:gd name="T14" fmla="*/ 87 w 186"/>
                  <a:gd name="T15" fmla="*/ 2 h 64"/>
                  <a:gd name="T16" fmla="*/ 4 w 186"/>
                  <a:gd name="T17" fmla="*/ 60 h 64"/>
                  <a:gd name="T18" fmla="*/ 5 w 186"/>
                  <a:gd name="T19" fmla="*/ 64 h 64"/>
                  <a:gd name="T20" fmla="*/ 181 w 186"/>
                  <a:gd name="T21" fmla="*/ 64 h 64"/>
                  <a:gd name="T22" fmla="*/ 183 w 186"/>
                  <a:gd name="T23" fmla="*/ 60 h 64"/>
                  <a:gd name="T24" fmla="*/ 100 w 186"/>
                  <a:gd name="T25" fmla="*/ 2 h 64"/>
                  <a:gd name="T26" fmla="*/ 93 w 186"/>
                  <a:gd name="T2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6" h="64">
                    <a:moveTo>
                      <a:pt x="93" y="8"/>
                    </a:moveTo>
                    <a:cubicBezTo>
                      <a:pt x="94" y="8"/>
                      <a:pt x="95" y="8"/>
                      <a:pt x="95" y="8"/>
                    </a:cubicBezTo>
                    <a:cubicBezTo>
                      <a:pt x="164" y="56"/>
                      <a:pt x="164" y="56"/>
                      <a:pt x="164" y="56"/>
                    </a:cubicBezTo>
                    <a:cubicBezTo>
                      <a:pt x="23" y="56"/>
                      <a:pt x="23" y="56"/>
                      <a:pt x="23" y="56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1" y="8"/>
                      <a:pt x="92" y="8"/>
                      <a:pt x="93" y="8"/>
                    </a:cubicBezTo>
                    <a:moveTo>
                      <a:pt x="93" y="0"/>
                    </a:moveTo>
                    <a:cubicBezTo>
                      <a:pt x="91" y="0"/>
                      <a:pt x="88" y="1"/>
                      <a:pt x="87" y="2"/>
                    </a:cubicBezTo>
                    <a:cubicBezTo>
                      <a:pt x="4" y="60"/>
                      <a:pt x="4" y="60"/>
                      <a:pt x="4" y="60"/>
                    </a:cubicBezTo>
                    <a:cubicBezTo>
                      <a:pt x="0" y="62"/>
                      <a:pt x="1" y="64"/>
                      <a:pt x="5" y="64"/>
                    </a:cubicBezTo>
                    <a:cubicBezTo>
                      <a:pt x="181" y="64"/>
                      <a:pt x="181" y="64"/>
                      <a:pt x="181" y="64"/>
                    </a:cubicBezTo>
                    <a:cubicBezTo>
                      <a:pt x="186" y="64"/>
                      <a:pt x="186" y="62"/>
                      <a:pt x="183" y="60"/>
                    </a:cubicBezTo>
                    <a:cubicBezTo>
                      <a:pt x="100" y="2"/>
                      <a:pt x="100" y="2"/>
                      <a:pt x="100" y="2"/>
                    </a:cubicBezTo>
                    <a:cubicBezTo>
                      <a:pt x="98" y="1"/>
                      <a:pt x="96" y="0"/>
                      <a:pt x="9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Line 14"/>
              <p:cNvSpPr>
                <a:spLocks noChangeShapeType="1"/>
              </p:cNvSpPr>
              <p:nvPr/>
            </p:nvSpPr>
            <p:spPr bwMode="auto">
              <a:xfrm>
                <a:off x="1930" y="481"/>
                <a:ext cx="0" cy="18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Line 15"/>
              <p:cNvSpPr>
                <a:spLocks noChangeShapeType="1"/>
              </p:cNvSpPr>
              <p:nvPr/>
            </p:nvSpPr>
            <p:spPr bwMode="auto">
              <a:xfrm>
                <a:off x="2024" y="481"/>
                <a:ext cx="0" cy="18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Line 16"/>
              <p:cNvSpPr>
                <a:spLocks noChangeShapeType="1"/>
              </p:cNvSpPr>
              <p:nvPr/>
            </p:nvSpPr>
            <p:spPr bwMode="auto">
              <a:xfrm>
                <a:off x="2120" y="481"/>
                <a:ext cx="0" cy="18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Line 17"/>
              <p:cNvSpPr>
                <a:spLocks noChangeShapeType="1"/>
              </p:cNvSpPr>
              <p:nvPr/>
            </p:nvSpPr>
            <p:spPr bwMode="auto">
              <a:xfrm>
                <a:off x="1885" y="666"/>
                <a:ext cx="280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8"/>
              <p:cNvSpPr>
                <a:spLocks noEditPoints="1"/>
              </p:cNvSpPr>
              <p:nvPr/>
            </p:nvSpPr>
            <p:spPr bwMode="auto">
              <a:xfrm>
                <a:off x="2584" y="425"/>
                <a:ext cx="334" cy="262"/>
              </a:xfrm>
              <a:custGeom>
                <a:avLst/>
                <a:gdLst>
                  <a:gd name="T0" fmla="*/ 184 w 192"/>
                  <a:gd name="T1" fmla="*/ 8 h 150"/>
                  <a:gd name="T2" fmla="*/ 184 w 192"/>
                  <a:gd name="T3" fmla="*/ 142 h 150"/>
                  <a:gd name="T4" fmla="*/ 8 w 192"/>
                  <a:gd name="T5" fmla="*/ 142 h 150"/>
                  <a:gd name="T6" fmla="*/ 8 w 192"/>
                  <a:gd name="T7" fmla="*/ 8 h 150"/>
                  <a:gd name="T8" fmla="*/ 184 w 192"/>
                  <a:gd name="T9" fmla="*/ 8 h 150"/>
                  <a:gd name="T10" fmla="*/ 184 w 192"/>
                  <a:gd name="T11" fmla="*/ 0 h 150"/>
                  <a:gd name="T12" fmla="*/ 8 w 192"/>
                  <a:gd name="T13" fmla="*/ 0 h 150"/>
                  <a:gd name="T14" fmla="*/ 0 w 192"/>
                  <a:gd name="T15" fmla="*/ 8 h 150"/>
                  <a:gd name="T16" fmla="*/ 0 w 192"/>
                  <a:gd name="T17" fmla="*/ 142 h 150"/>
                  <a:gd name="T18" fmla="*/ 8 w 192"/>
                  <a:gd name="T19" fmla="*/ 150 h 150"/>
                  <a:gd name="T20" fmla="*/ 184 w 192"/>
                  <a:gd name="T21" fmla="*/ 150 h 150"/>
                  <a:gd name="T22" fmla="*/ 192 w 192"/>
                  <a:gd name="T23" fmla="*/ 142 h 150"/>
                  <a:gd name="T24" fmla="*/ 192 w 192"/>
                  <a:gd name="T25" fmla="*/ 8 h 150"/>
                  <a:gd name="T26" fmla="*/ 184 w 192"/>
                  <a:gd name="T27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2" h="150">
                    <a:moveTo>
                      <a:pt x="184" y="8"/>
                    </a:moveTo>
                    <a:cubicBezTo>
                      <a:pt x="184" y="142"/>
                      <a:pt x="184" y="142"/>
                      <a:pt x="184" y="142"/>
                    </a:cubicBezTo>
                    <a:cubicBezTo>
                      <a:pt x="8" y="142"/>
                      <a:pt x="8" y="142"/>
                      <a:pt x="8" y="142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84" y="8"/>
                      <a:pt x="184" y="8"/>
                      <a:pt x="184" y="8"/>
                    </a:cubicBezTo>
                    <a:moveTo>
                      <a:pt x="18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46"/>
                      <a:pt x="4" y="150"/>
                      <a:pt x="8" y="150"/>
                    </a:cubicBezTo>
                    <a:cubicBezTo>
                      <a:pt x="184" y="150"/>
                      <a:pt x="184" y="150"/>
                      <a:pt x="184" y="150"/>
                    </a:cubicBezTo>
                    <a:cubicBezTo>
                      <a:pt x="189" y="150"/>
                      <a:pt x="192" y="146"/>
                      <a:pt x="192" y="142"/>
                    </a:cubicBezTo>
                    <a:cubicBezTo>
                      <a:pt x="192" y="8"/>
                      <a:pt x="192" y="8"/>
                      <a:pt x="192" y="8"/>
                    </a:cubicBezTo>
                    <a:cubicBezTo>
                      <a:pt x="192" y="4"/>
                      <a:pt x="189" y="0"/>
                      <a:pt x="1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9"/>
              <p:cNvSpPr>
                <a:spLocks/>
              </p:cNvSpPr>
              <p:nvPr/>
            </p:nvSpPr>
            <p:spPr bwMode="auto">
              <a:xfrm>
                <a:off x="2672" y="361"/>
                <a:ext cx="157" cy="134"/>
              </a:xfrm>
              <a:custGeom>
                <a:avLst/>
                <a:gdLst>
                  <a:gd name="T0" fmla="*/ 0 w 90"/>
                  <a:gd name="T1" fmla="*/ 77 h 77"/>
                  <a:gd name="T2" fmla="*/ 45 w 90"/>
                  <a:gd name="T3" fmla="*/ 0 h 77"/>
                  <a:gd name="T4" fmla="*/ 90 w 90"/>
                  <a:gd name="T5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0" h="77">
                    <a:moveTo>
                      <a:pt x="0" y="77"/>
                    </a:moveTo>
                    <a:cubicBezTo>
                      <a:pt x="0" y="34"/>
                      <a:pt x="20" y="0"/>
                      <a:pt x="45" y="0"/>
                    </a:cubicBezTo>
                    <a:cubicBezTo>
                      <a:pt x="70" y="0"/>
                      <a:pt x="90" y="34"/>
                      <a:pt x="90" y="77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0"/>
              <p:cNvSpPr>
                <a:spLocks noEditPoints="1"/>
              </p:cNvSpPr>
              <p:nvPr/>
            </p:nvSpPr>
            <p:spPr bwMode="auto">
              <a:xfrm>
                <a:off x="3308" y="406"/>
                <a:ext cx="335" cy="282"/>
              </a:xfrm>
              <a:custGeom>
                <a:avLst/>
                <a:gdLst>
                  <a:gd name="T0" fmla="*/ 52 w 192"/>
                  <a:gd name="T1" fmla="*/ 8 h 162"/>
                  <a:gd name="T2" fmla="*/ 52 w 192"/>
                  <a:gd name="T3" fmla="*/ 8 h 162"/>
                  <a:gd name="T4" fmla="*/ 142 w 192"/>
                  <a:gd name="T5" fmla="*/ 8 h 162"/>
                  <a:gd name="T6" fmla="*/ 162 w 192"/>
                  <a:gd name="T7" fmla="*/ 20 h 162"/>
                  <a:gd name="T8" fmla="*/ 181 w 192"/>
                  <a:gd name="T9" fmla="*/ 131 h 162"/>
                  <a:gd name="T10" fmla="*/ 177 w 192"/>
                  <a:gd name="T11" fmla="*/ 147 h 162"/>
                  <a:gd name="T12" fmla="*/ 160 w 192"/>
                  <a:gd name="T13" fmla="*/ 154 h 162"/>
                  <a:gd name="T14" fmla="*/ 32 w 192"/>
                  <a:gd name="T15" fmla="*/ 154 h 162"/>
                  <a:gd name="T16" fmla="*/ 15 w 192"/>
                  <a:gd name="T17" fmla="*/ 147 h 162"/>
                  <a:gd name="T18" fmla="*/ 11 w 192"/>
                  <a:gd name="T19" fmla="*/ 131 h 162"/>
                  <a:gd name="T20" fmla="*/ 32 w 192"/>
                  <a:gd name="T21" fmla="*/ 20 h 162"/>
                  <a:gd name="T22" fmla="*/ 52 w 192"/>
                  <a:gd name="T23" fmla="*/ 8 h 162"/>
                  <a:gd name="T24" fmla="*/ 52 w 192"/>
                  <a:gd name="T25" fmla="*/ 0 h 162"/>
                  <a:gd name="T26" fmla="*/ 24 w 192"/>
                  <a:gd name="T27" fmla="*/ 18 h 162"/>
                  <a:gd name="T28" fmla="*/ 4 w 192"/>
                  <a:gd name="T29" fmla="*/ 129 h 162"/>
                  <a:gd name="T30" fmla="*/ 32 w 192"/>
                  <a:gd name="T31" fmla="*/ 162 h 162"/>
                  <a:gd name="T32" fmla="*/ 160 w 192"/>
                  <a:gd name="T33" fmla="*/ 162 h 162"/>
                  <a:gd name="T34" fmla="*/ 189 w 192"/>
                  <a:gd name="T35" fmla="*/ 129 h 162"/>
                  <a:gd name="T36" fmla="*/ 170 w 192"/>
                  <a:gd name="T37" fmla="*/ 18 h 162"/>
                  <a:gd name="T38" fmla="*/ 142 w 192"/>
                  <a:gd name="T39" fmla="*/ 0 h 162"/>
                  <a:gd name="T40" fmla="*/ 52 w 192"/>
                  <a:gd name="T41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2" h="162">
                    <a:moveTo>
                      <a:pt x="52" y="8"/>
                    </a:moveTo>
                    <a:cubicBezTo>
                      <a:pt x="52" y="8"/>
                      <a:pt x="52" y="8"/>
                      <a:pt x="52" y="8"/>
                    </a:cubicBezTo>
                    <a:cubicBezTo>
                      <a:pt x="142" y="8"/>
                      <a:pt x="142" y="8"/>
                      <a:pt x="142" y="8"/>
                    </a:cubicBezTo>
                    <a:cubicBezTo>
                      <a:pt x="152" y="8"/>
                      <a:pt x="161" y="14"/>
                      <a:pt x="162" y="20"/>
                    </a:cubicBezTo>
                    <a:cubicBezTo>
                      <a:pt x="181" y="131"/>
                      <a:pt x="181" y="131"/>
                      <a:pt x="181" y="131"/>
                    </a:cubicBezTo>
                    <a:cubicBezTo>
                      <a:pt x="182" y="137"/>
                      <a:pt x="181" y="142"/>
                      <a:pt x="177" y="147"/>
                    </a:cubicBezTo>
                    <a:cubicBezTo>
                      <a:pt x="173" y="152"/>
                      <a:pt x="167" y="154"/>
                      <a:pt x="160" y="154"/>
                    </a:cubicBezTo>
                    <a:cubicBezTo>
                      <a:pt x="32" y="154"/>
                      <a:pt x="32" y="154"/>
                      <a:pt x="32" y="154"/>
                    </a:cubicBezTo>
                    <a:cubicBezTo>
                      <a:pt x="25" y="154"/>
                      <a:pt x="19" y="152"/>
                      <a:pt x="15" y="147"/>
                    </a:cubicBezTo>
                    <a:cubicBezTo>
                      <a:pt x="12" y="143"/>
                      <a:pt x="10" y="137"/>
                      <a:pt x="11" y="131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3" y="14"/>
                      <a:pt x="41" y="8"/>
                      <a:pt x="52" y="8"/>
                    </a:cubicBezTo>
                    <a:moveTo>
                      <a:pt x="52" y="0"/>
                    </a:moveTo>
                    <a:cubicBezTo>
                      <a:pt x="38" y="0"/>
                      <a:pt x="26" y="8"/>
                      <a:pt x="24" y="18"/>
                    </a:cubicBezTo>
                    <a:cubicBezTo>
                      <a:pt x="4" y="129"/>
                      <a:pt x="4" y="129"/>
                      <a:pt x="4" y="129"/>
                    </a:cubicBezTo>
                    <a:cubicBezTo>
                      <a:pt x="0" y="147"/>
                      <a:pt x="13" y="162"/>
                      <a:pt x="32" y="162"/>
                    </a:cubicBezTo>
                    <a:cubicBezTo>
                      <a:pt x="160" y="162"/>
                      <a:pt x="160" y="162"/>
                      <a:pt x="160" y="162"/>
                    </a:cubicBezTo>
                    <a:cubicBezTo>
                      <a:pt x="179" y="162"/>
                      <a:pt x="192" y="147"/>
                      <a:pt x="189" y="129"/>
                    </a:cubicBezTo>
                    <a:cubicBezTo>
                      <a:pt x="170" y="18"/>
                      <a:pt x="170" y="18"/>
                      <a:pt x="170" y="18"/>
                    </a:cubicBezTo>
                    <a:cubicBezTo>
                      <a:pt x="168" y="8"/>
                      <a:pt x="155" y="0"/>
                      <a:pt x="142" y="0"/>
                    </a:cubicBezTo>
                    <a:cubicBezTo>
                      <a:pt x="52" y="0"/>
                      <a:pt x="52" y="0"/>
                      <a:pt x="5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1"/>
              <p:cNvSpPr>
                <a:spLocks/>
              </p:cNvSpPr>
              <p:nvPr/>
            </p:nvSpPr>
            <p:spPr bwMode="auto">
              <a:xfrm>
                <a:off x="3432" y="354"/>
                <a:ext cx="89" cy="89"/>
              </a:xfrm>
              <a:custGeom>
                <a:avLst/>
                <a:gdLst>
                  <a:gd name="T0" fmla="*/ 0 w 51"/>
                  <a:gd name="T1" fmla="*/ 51 h 51"/>
                  <a:gd name="T2" fmla="*/ 26 w 51"/>
                  <a:gd name="T3" fmla="*/ 0 h 51"/>
                  <a:gd name="T4" fmla="*/ 51 w 51"/>
                  <a:gd name="T5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1" h="51">
                    <a:moveTo>
                      <a:pt x="0" y="51"/>
                    </a:moveTo>
                    <a:cubicBezTo>
                      <a:pt x="0" y="23"/>
                      <a:pt x="3" y="0"/>
                      <a:pt x="26" y="0"/>
                    </a:cubicBezTo>
                    <a:cubicBezTo>
                      <a:pt x="47" y="0"/>
                      <a:pt x="51" y="23"/>
                      <a:pt x="51" y="51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2"/>
              <p:cNvSpPr>
                <a:spLocks noEditPoints="1"/>
              </p:cNvSpPr>
              <p:nvPr/>
            </p:nvSpPr>
            <p:spPr bwMode="auto">
              <a:xfrm>
                <a:off x="4033" y="422"/>
                <a:ext cx="335" cy="261"/>
              </a:xfrm>
              <a:custGeom>
                <a:avLst/>
                <a:gdLst>
                  <a:gd name="T0" fmla="*/ 184 w 192"/>
                  <a:gd name="T1" fmla="*/ 8 h 150"/>
                  <a:gd name="T2" fmla="*/ 184 w 192"/>
                  <a:gd name="T3" fmla="*/ 142 h 150"/>
                  <a:gd name="T4" fmla="*/ 8 w 192"/>
                  <a:gd name="T5" fmla="*/ 142 h 150"/>
                  <a:gd name="T6" fmla="*/ 8 w 192"/>
                  <a:gd name="T7" fmla="*/ 8 h 150"/>
                  <a:gd name="T8" fmla="*/ 184 w 192"/>
                  <a:gd name="T9" fmla="*/ 8 h 150"/>
                  <a:gd name="T10" fmla="*/ 184 w 192"/>
                  <a:gd name="T11" fmla="*/ 0 h 150"/>
                  <a:gd name="T12" fmla="*/ 8 w 192"/>
                  <a:gd name="T13" fmla="*/ 0 h 150"/>
                  <a:gd name="T14" fmla="*/ 0 w 192"/>
                  <a:gd name="T15" fmla="*/ 8 h 150"/>
                  <a:gd name="T16" fmla="*/ 0 w 192"/>
                  <a:gd name="T17" fmla="*/ 142 h 150"/>
                  <a:gd name="T18" fmla="*/ 8 w 192"/>
                  <a:gd name="T19" fmla="*/ 150 h 150"/>
                  <a:gd name="T20" fmla="*/ 184 w 192"/>
                  <a:gd name="T21" fmla="*/ 150 h 150"/>
                  <a:gd name="T22" fmla="*/ 192 w 192"/>
                  <a:gd name="T23" fmla="*/ 142 h 150"/>
                  <a:gd name="T24" fmla="*/ 192 w 192"/>
                  <a:gd name="T25" fmla="*/ 8 h 150"/>
                  <a:gd name="T26" fmla="*/ 184 w 192"/>
                  <a:gd name="T27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2" h="150">
                    <a:moveTo>
                      <a:pt x="184" y="8"/>
                    </a:moveTo>
                    <a:cubicBezTo>
                      <a:pt x="184" y="142"/>
                      <a:pt x="184" y="142"/>
                      <a:pt x="184" y="142"/>
                    </a:cubicBezTo>
                    <a:cubicBezTo>
                      <a:pt x="8" y="142"/>
                      <a:pt x="8" y="142"/>
                      <a:pt x="8" y="142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84" y="8"/>
                      <a:pt x="184" y="8"/>
                      <a:pt x="184" y="8"/>
                    </a:cubicBezTo>
                    <a:moveTo>
                      <a:pt x="18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47"/>
                      <a:pt x="3" y="150"/>
                      <a:pt x="8" y="150"/>
                    </a:cubicBezTo>
                    <a:cubicBezTo>
                      <a:pt x="184" y="150"/>
                      <a:pt x="184" y="150"/>
                      <a:pt x="184" y="150"/>
                    </a:cubicBezTo>
                    <a:cubicBezTo>
                      <a:pt x="188" y="150"/>
                      <a:pt x="192" y="147"/>
                      <a:pt x="192" y="142"/>
                    </a:cubicBezTo>
                    <a:cubicBezTo>
                      <a:pt x="192" y="8"/>
                      <a:pt x="192" y="8"/>
                      <a:pt x="192" y="8"/>
                    </a:cubicBezTo>
                    <a:cubicBezTo>
                      <a:pt x="192" y="4"/>
                      <a:pt x="188" y="0"/>
                      <a:pt x="1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3"/>
              <p:cNvSpPr>
                <a:spLocks/>
              </p:cNvSpPr>
              <p:nvPr/>
            </p:nvSpPr>
            <p:spPr bwMode="auto">
              <a:xfrm>
                <a:off x="4122" y="357"/>
                <a:ext cx="157" cy="77"/>
              </a:xfrm>
              <a:custGeom>
                <a:avLst/>
                <a:gdLst>
                  <a:gd name="T0" fmla="*/ 0 w 90"/>
                  <a:gd name="T1" fmla="*/ 44 h 44"/>
                  <a:gd name="T2" fmla="*/ 45 w 90"/>
                  <a:gd name="T3" fmla="*/ 0 h 44"/>
                  <a:gd name="T4" fmla="*/ 90 w 90"/>
                  <a:gd name="T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0" h="44">
                    <a:moveTo>
                      <a:pt x="0" y="44"/>
                    </a:moveTo>
                    <a:cubicBezTo>
                      <a:pt x="0" y="20"/>
                      <a:pt x="20" y="0"/>
                      <a:pt x="45" y="0"/>
                    </a:cubicBezTo>
                    <a:cubicBezTo>
                      <a:pt x="70" y="0"/>
                      <a:pt x="90" y="20"/>
                      <a:pt x="90" y="44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Line 24"/>
              <p:cNvSpPr>
                <a:spLocks noChangeShapeType="1"/>
              </p:cNvSpPr>
              <p:nvPr/>
            </p:nvSpPr>
            <p:spPr bwMode="auto">
              <a:xfrm>
                <a:off x="4107" y="516"/>
                <a:ext cx="186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Line 25"/>
              <p:cNvSpPr>
                <a:spLocks noChangeShapeType="1"/>
              </p:cNvSpPr>
              <p:nvPr/>
            </p:nvSpPr>
            <p:spPr bwMode="auto">
              <a:xfrm>
                <a:off x="4107" y="589"/>
                <a:ext cx="186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6"/>
              <p:cNvSpPr>
                <a:spLocks noEditPoints="1"/>
              </p:cNvSpPr>
              <p:nvPr/>
            </p:nvSpPr>
            <p:spPr bwMode="auto">
              <a:xfrm>
                <a:off x="4758" y="408"/>
                <a:ext cx="335" cy="277"/>
              </a:xfrm>
              <a:custGeom>
                <a:avLst/>
                <a:gdLst>
                  <a:gd name="T0" fmla="*/ 184 w 192"/>
                  <a:gd name="T1" fmla="*/ 8 h 159"/>
                  <a:gd name="T2" fmla="*/ 184 w 192"/>
                  <a:gd name="T3" fmla="*/ 151 h 159"/>
                  <a:gd name="T4" fmla="*/ 8 w 192"/>
                  <a:gd name="T5" fmla="*/ 151 h 159"/>
                  <a:gd name="T6" fmla="*/ 8 w 192"/>
                  <a:gd name="T7" fmla="*/ 8 h 159"/>
                  <a:gd name="T8" fmla="*/ 184 w 192"/>
                  <a:gd name="T9" fmla="*/ 8 h 159"/>
                  <a:gd name="T10" fmla="*/ 184 w 192"/>
                  <a:gd name="T11" fmla="*/ 0 h 159"/>
                  <a:gd name="T12" fmla="*/ 8 w 192"/>
                  <a:gd name="T13" fmla="*/ 0 h 159"/>
                  <a:gd name="T14" fmla="*/ 0 w 192"/>
                  <a:gd name="T15" fmla="*/ 8 h 159"/>
                  <a:gd name="T16" fmla="*/ 0 w 192"/>
                  <a:gd name="T17" fmla="*/ 151 h 159"/>
                  <a:gd name="T18" fmla="*/ 8 w 192"/>
                  <a:gd name="T19" fmla="*/ 159 h 159"/>
                  <a:gd name="T20" fmla="*/ 184 w 192"/>
                  <a:gd name="T21" fmla="*/ 159 h 159"/>
                  <a:gd name="T22" fmla="*/ 192 w 192"/>
                  <a:gd name="T23" fmla="*/ 151 h 159"/>
                  <a:gd name="T24" fmla="*/ 192 w 192"/>
                  <a:gd name="T25" fmla="*/ 8 h 159"/>
                  <a:gd name="T26" fmla="*/ 184 w 192"/>
                  <a:gd name="T27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2" h="159">
                    <a:moveTo>
                      <a:pt x="184" y="8"/>
                    </a:moveTo>
                    <a:cubicBezTo>
                      <a:pt x="184" y="151"/>
                      <a:pt x="184" y="151"/>
                      <a:pt x="184" y="151"/>
                    </a:cubicBezTo>
                    <a:cubicBezTo>
                      <a:pt x="8" y="151"/>
                      <a:pt x="8" y="151"/>
                      <a:pt x="8" y="151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84" y="8"/>
                      <a:pt x="184" y="8"/>
                      <a:pt x="184" y="8"/>
                    </a:cubicBezTo>
                    <a:moveTo>
                      <a:pt x="18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0" y="155"/>
                      <a:pt x="4" y="159"/>
                      <a:pt x="8" y="159"/>
                    </a:cubicBezTo>
                    <a:cubicBezTo>
                      <a:pt x="184" y="159"/>
                      <a:pt x="184" y="159"/>
                      <a:pt x="184" y="159"/>
                    </a:cubicBezTo>
                    <a:cubicBezTo>
                      <a:pt x="188" y="159"/>
                      <a:pt x="192" y="155"/>
                      <a:pt x="192" y="151"/>
                    </a:cubicBezTo>
                    <a:cubicBezTo>
                      <a:pt x="192" y="8"/>
                      <a:pt x="192" y="8"/>
                      <a:pt x="192" y="8"/>
                    </a:cubicBezTo>
                    <a:cubicBezTo>
                      <a:pt x="192" y="3"/>
                      <a:pt x="188" y="0"/>
                      <a:pt x="1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7"/>
              <p:cNvSpPr>
                <a:spLocks/>
              </p:cNvSpPr>
              <p:nvPr/>
            </p:nvSpPr>
            <p:spPr bwMode="auto">
              <a:xfrm>
                <a:off x="4847" y="357"/>
                <a:ext cx="157" cy="65"/>
              </a:xfrm>
              <a:custGeom>
                <a:avLst/>
                <a:gdLst>
                  <a:gd name="T0" fmla="*/ 0 w 90"/>
                  <a:gd name="T1" fmla="*/ 37 h 37"/>
                  <a:gd name="T2" fmla="*/ 45 w 90"/>
                  <a:gd name="T3" fmla="*/ 0 h 37"/>
                  <a:gd name="T4" fmla="*/ 90 w 90"/>
                  <a:gd name="T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0" h="37">
                    <a:moveTo>
                      <a:pt x="0" y="37"/>
                    </a:moveTo>
                    <a:cubicBezTo>
                      <a:pt x="0" y="17"/>
                      <a:pt x="20" y="0"/>
                      <a:pt x="45" y="0"/>
                    </a:cubicBezTo>
                    <a:cubicBezTo>
                      <a:pt x="70" y="0"/>
                      <a:pt x="90" y="17"/>
                      <a:pt x="90" y="37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Line 28"/>
              <p:cNvSpPr>
                <a:spLocks noChangeShapeType="1"/>
              </p:cNvSpPr>
              <p:nvPr/>
            </p:nvSpPr>
            <p:spPr bwMode="auto">
              <a:xfrm>
                <a:off x="4776" y="505"/>
                <a:ext cx="300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Line 29"/>
              <p:cNvSpPr>
                <a:spLocks noChangeShapeType="1"/>
              </p:cNvSpPr>
              <p:nvPr/>
            </p:nvSpPr>
            <p:spPr bwMode="auto">
              <a:xfrm>
                <a:off x="4926" y="481"/>
                <a:ext cx="0" cy="7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30"/>
              <p:cNvSpPr>
                <a:spLocks/>
              </p:cNvSpPr>
              <p:nvPr/>
            </p:nvSpPr>
            <p:spPr bwMode="auto">
              <a:xfrm>
                <a:off x="5509" y="486"/>
                <a:ext cx="286" cy="190"/>
              </a:xfrm>
              <a:custGeom>
                <a:avLst/>
                <a:gdLst>
                  <a:gd name="T0" fmla="*/ 164 w 164"/>
                  <a:gd name="T1" fmla="*/ 0 h 109"/>
                  <a:gd name="T2" fmla="*/ 152 w 164"/>
                  <a:gd name="T3" fmla="*/ 87 h 109"/>
                  <a:gd name="T4" fmla="*/ 131 w 164"/>
                  <a:gd name="T5" fmla="*/ 109 h 109"/>
                  <a:gd name="T6" fmla="*/ 33 w 164"/>
                  <a:gd name="T7" fmla="*/ 109 h 109"/>
                  <a:gd name="T8" fmla="*/ 12 w 164"/>
                  <a:gd name="T9" fmla="*/ 87 h 109"/>
                  <a:gd name="T10" fmla="*/ 0 w 164"/>
                  <a:gd name="T11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109">
                    <a:moveTo>
                      <a:pt x="164" y="0"/>
                    </a:moveTo>
                    <a:cubicBezTo>
                      <a:pt x="152" y="87"/>
                      <a:pt x="152" y="87"/>
                      <a:pt x="152" y="87"/>
                    </a:cubicBezTo>
                    <a:cubicBezTo>
                      <a:pt x="152" y="99"/>
                      <a:pt x="143" y="109"/>
                      <a:pt x="131" y="109"/>
                    </a:cubicBezTo>
                    <a:cubicBezTo>
                      <a:pt x="33" y="109"/>
                      <a:pt x="33" y="109"/>
                      <a:pt x="33" y="109"/>
                    </a:cubicBezTo>
                    <a:cubicBezTo>
                      <a:pt x="21" y="109"/>
                      <a:pt x="12" y="99"/>
                      <a:pt x="12" y="8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31"/>
              <p:cNvSpPr>
                <a:spLocks noEditPoints="1"/>
              </p:cNvSpPr>
              <p:nvPr/>
            </p:nvSpPr>
            <p:spPr bwMode="auto">
              <a:xfrm>
                <a:off x="5485" y="410"/>
                <a:ext cx="335" cy="88"/>
              </a:xfrm>
              <a:custGeom>
                <a:avLst/>
                <a:gdLst>
                  <a:gd name="T0" fmla="*/ 184 w 192"/>
                  <a:gd name="T1" fmla="*/ 8 h 51"/>
                  <a:gd name="T2" fmla="*/ 184 w 192"/>
                  <a:gd name="T3" fmla="*/ 43 h 51"/>
                  <a:gd name="T4" fmla="*/ 8 w 192"/>
                  <a:gd name="T5" fmla="*/ 43 h 51"/>
                  <a:gd name="T6" fmla="*/ 8 w 192"/>
                  <a:gd name="T7" fmla="*/ 8 h 51"/>
                  <a:gd name="T8" fmla="*/ 184 w 192"/>
                  <a:gd name="T9" fmla="*/ 8 h 51"/>
                  <a:gd name="T10" fmla="*/ 184 w 192"/>
                  <a:gd name="T11" fmla="*/ 0 h 51"/>
                  <a:gd name="T12" fmla="*/ 8 w 192"/>
                  <a:gd name="T13" fmla="*/ 0 h 51"/>
                  <a:gd name="T14" fmla="*/ 0 w 192"/>
                  <a:gd name="T15" fmla="*/ 8 h 51"/>
                  <a:gd name="T16" fmla="*/ 0 w 192"/>
                  <a:gd name="T17" fmla="*/ 43 h 51"/>
                  <a:gd name="T18" fmla="*/ 8 w 192"/>
                  <a:gd name="T19" fmla="*/ 51 h 51"/>
                  <a:gd name="T20" fmla="*/ 184 w 192"/>
                  <a:gd name="T21" fmla="*/ 51 h 51"/>
                  <a:gd name="T22" fmla="*/ 192 w 192"/>
                  <a:gd name="T23" fmla="*/ 43 h 51"/>
                  <a:gd name="T24" fmla="*/ 192 w 192"/>
                  <a:gd name="T25" fmla="*/ 8 h 51"/>
                  <a:gd name="T26" fmla="*/ 184 w 192"/>
                  <a:gd name="T2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2" h="51">
                    <a:moveTo>
                      <a:pt x="184" y="8"/>
                    </a:moveTo>
                    <a:cubicBezTo>
                      <a:pt x="184" y="43"/>
                      <a:pt x="184" y="43"/>
                      <a:pt x="184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84" y="8"/>
                      <a:pt x="184" y="8"/>
                      <a:pt x="184" y="8"/>
                    </a:cubicBezTo>
                    <a:moveTo>
                      <a:pt x="18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8"/>
                      <a:pt x="4" y="51"/>
                      <a:pt x="8" y="51"/>
                    </a:cubicBezTo>
                    <a:cubicBezTo>
                      <a:pt x="184" y="51"/>
                      <a:pt x="184" y="51"/>
                      <a:pt x="184" y="51"/>
                    </a:cubicBezTo>
                    <a:cubicBezTo>
                      <a:pt x="188" y="51"/>
                      <a:pt x="192" y="48"/>
                      <a:pt x="192" y="43"/>
                    </a:cubicBezTo>
                    <a:cubicBezTo>
                      <a:pt x="192" y="8"/>
                      <a:pt x="192" y="8"/>
                      <a:pt x="192" y="8"/>
                    </a:cubicBezTo>
                    <a:cubicBezTo>
                      <a:pt x="192" y="4"/>
                      <a:pt x="188" y="0"/>
                      <a:pt x="1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Line 32"/>
              <p:cNvSpPr>
                <a:spLocks noChangeShapeType="1"/>
              </p:cNvSpPr>
              <p:nvPr/>
            </p:nvSpPr>
            <p:spPr bwMode="auto">
              <a:xfrm>
                <a:off x="5529" y="359"/>
                <a:ext cx="43" cy="59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Line 33"/>
              <p:cNvSpPr>
                <a:spLocks noChangeShapeType="1"/>
              </p:cNvSpPr>
              <p:nvPr/>
            </p:nvSpPr>
            <p:spPr bwMode="auto">
              <a:xfrm flipH="1">
                <a:off x="5733" y="359"/>
                <a:ext cx="43" cy="59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34"/>
              <p:cNvSpPr>
                <a:spLocks/>
              </p:cNvSpPr>
              <p:nvPr/>
            </p:nvSpPr>
            <p:spPr bwMode="auto">
              <a:xfrm>
                <a:off x="6231" y="486"/>
                <a:ext cx="286" cy="190"/>
              </a:xfrm>
              <a:custGeom>
                <a:avLst/>
                <a:gdLst>
                  <a:gd name="T0" fmla="*/ 164 w 164"/>
                  <a:gd name="T1" fmla="*/ 0 h 109"/>
                  <a:gd name="T2" fmla="*/ 152 w 164"/>
                  <a:gd name="T3" fmla="*/ 87 h 109"/>
                  <a:gd name="T4" fmla="*/ 131 w 164"/>
                  <a:gd name="T5" fmla="*/ 109 h 109"/>
                  <a:gd name="T6" fmla="*/ 33 w 164"/>
                  <a:gd name="T7" fmla="*/ 109 h 109"/>
                  <a:gd name="T8" fmla="*/ 12 w 164"/>
                  <a:gd name="T9" fmla="*/ 87 h 109"/>
                  <a:gd name="T10" fmla="*/ 0 w 164"/>
                  <a:gd name="T11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109">
                    <a:moveTo>
                      <a:pt x="164" y="0"/>
                    </a:moveTo>
                    <a:cubicBezTo>
                      <a:pt x="152" y="87"/>
                      <a:pt x="152" y="87"/>
                      <a:pt x="152" y="87"/>
                    </a:cubicBezTo>
                    <a:cubicBezTo>
                      <a:pt x="152" y="99"/>
                      <a:pt x="143" y="109"/>
                      <a:pt x="131" y="109"/>
                    </a:cubicBezTo>
                    <a:cubicBezTo>
                      <a:pt x="33" y="109"/>
                      <a:pt x="33" y="109"/>
                      <a:pt x="33" y="109"/>
                    </a:cubicBezTo>
                    <a:cubicBezTo>
                      <a:pt x="21" y="109"/>
                      <a:pt x="12" y="99"/>
                      <a:pt x="12" y="8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35"/>
              <p:cNvSpPr>
                <a:spLocks noEditPoints="1"/>
              </p:cNvSpPr>
              <p:nvPr/>
            </p:nvSpPr>
            <p:spPr bwMode="auto">
              <a:xfrm>
                <a:off x="6207" y="410"/>
                <a:ext cx="334" cy="90"/>
              </a:xfrm>
              <a:custGeom>
                <a:avLst/>
                <a:gdLst>
                  <a:gd name="T0" fmla="*/ 184 w 192"/>
                  <a:gd name="T1" fmla="*/ 8 h 52"/>
                  <a:gd name="T2" fmla="*/ 184 w 192"/>
                  <a:gd name="T3" fmla="*/ 44 h 52"/>
                  <a:gd name="T4" fmla="*/ 8 w 192"/>
                  <a:gd name="T5" fmla="*/ 44 h 52"/>
                  <a:gd name="T6" fmla="*/ 8 w 192"/>
                  <a:gd name="T7" fmla="*/ 8 h 52"/>
                  <a:gd name="T8" fmla="*/ 184 w 192"/>
                  <a:gd name="T9" fmla="*/ 8 h 52"/>
                  <a:gd name="T10" fmla="*/ 184 w 192"/>
                  <a:gd name="T11" fmla="*/ 0 h 52"/>
                  <a:gd name="T12" fmla="*/ 8 w 192"/>
                  <a:gd name="T13" fmla="*/ 0 h 52"/>
                  <a:gd name="T14" fmla="*/ 0 w 192"/>
                  <a:gd name="T15" fmla="*/ 8 h 52"/>
                  <a:gd name="T16" fmla="*/ 0 w 192"/>
                  <a:gd name="T17" fmla="*/ 44 h 52"/>
                  <a:gd name="T18" fmla="*/ 8 w 192"/>
                  <a:gd name="T19" fmla="*/ 52 h 52"/>
                  <a:gd name="T20" fmla="*/ 184 w 192"/>
                  <a:gd name="T21" fmla="*/ 52 h 52"/>
                  <a:gd name="T22" fmla="*/ 192 w 192"/>
                  <a:gd name="T23" fmla="*/ 44 h 52"/>
                  <a:gd name="T24" fmla="*/ 192 w 192"/>
                  <a:gd name="T25" fmla="*/ 8 h 52"/>
                  <a:gd name="T26" fmla="*/ 184 w 192"/>
                  <a:gd name="T2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2" h="52">
                    <a:moveTo>
                      <a:pt x="184" y="8"/>
                    </a:moveTo>
                    <a:cubicBezTo>
                      <a:pt x="184" y="44"/>
                      <a:pt x="184" y="44"/>
                      <a:pt x="184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84" y="8"/>
                      <a:pt x="184" y="8"/>
                      <a:pt x="184" y="8"/>
                    </a:cubicBezTo>
                    <a:moveTo>
                      <a:pt x="18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8"/>
                      <a:pt x="4" y="52"/>
                      <a:pt x="8" y="52"/>
                    </a:cubicBezTo>
                    <a:cubicBezTo>
                      <a:pt x="184" y="52"/>
                      <a:pt x="184" y="52"/>
                      <a:pt x="184" y="52"/>
                    </a:cubicBezTo>
                    <a:cubicBezTo>
                      <a:pt x="188" y="52"/>
                      <a:pt x="192" y="48"/>
                      <a:pt x="192" y="44"/>
                    </a:cubicBezTo>
                    <a:cubicBezTo>
                      <a:pt x="192" y="8"/>
                      <a:pt x="192" y="8"/>
                      <a:pt x="192" y="8"/>
                    </a:cubicBezTo>
                    <a:cubicBezTo>
                      <a:pt x="192" y="4"/>
                      <a:pt x="188" y="0"/>
                      <a:pt x="1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Line 36"/>
              <p:cNvSpPr>
                <a:spLocks noChangeShapeType="1"/>
              </p:cNvSpPr>
              <p:nvPr/>
            </p:nvSpPr>
            <p:spPr bwMode="auto">
              <a:xfrm flipH="1">
                <a:off x="6264" y="364"/>
                <a:ext cx="80" cy="54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Line 37"/>
              <p:cNvSpPr>
                <a:spLocks noChangeShapeType="1"/>
              </p:cNvSpPr>
              <p:nvPr/>
            </p:nvSpPr>
            <p:spPr bwMode="auto">
              <a:xfrm>
                <a:off x="6403" y="364"/>
                <a:ext cx="81" cy="54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38"/>
              <p:cNvSpPr>
                <a:spLocks/>
              </p:cNvSpPr>
              <p:nvPr/>
            </p:nvSpPr>
            <p:spPr bwMode="auto">
              <a:xfrm>
                <a:off x="6958" y="488"/>
                <a:ext cx="284" cy="190"/>
              </a:xfrm>
              <a:custGeom>
                <a:avLst/>
                <a:gdLst>
                  <a:gd name="T0" fmla="*/ 163 w 163"/>
                  <a:gd name="T1" fmla="*/ 0 h 109"/>
                  <a:gd name="T2" fmla="*/ 151 w 163"/>
                  <a:gd name="T3" fmla="*/ 87 h 109"/>
                  <a:gd name="T4" fmla="*/ 131 w 163"/>
                  <a:gd name="T5" fmla="*/ 109 h 109"/>
                  <a:gd name="T6" fmla="*/ 32 w 163"/>
                  <a:gd name="T7" fmla="*/ 109 h 109"/>
                  <a:gd name="T8" fmla="*/ 11 w 163"/>
                  <a:gd name="T9" fmla="*/ 87 h 109"/>
                  <a:gd name="T10" fmla="*/ 0 w 163"/>
                  <a:gd name="T11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" h="109">
                    <a:moveTo>
                      <a:pt x="163" y="0"/>
                    </a:moveTo>
                    <a:cubicBezTo>
                      <a:pt x="151" y="87"/>
                      <a:pt x="151" y="87"/>
                      <a:pt x="151" y="87"/>
                    </a:cubicBezTo>
                    <a:cubicBezTo>
                      <a:pt x="151" y="99"/>
                      <a:pt x="142" y="109"/>
                      <a:pt x="131" y="109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21" y="109"/>
                      <a:pt x="11" y="99"/>
                      <a:pt x="11" y="8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39"/>
              <p:cNvSpPr>
                <a:spLocks noEditPoints="1"/>
              </p:cNvSpPr>
              <p:nvPr/>
            </p:nvSpPr>
            <p:spPr bwMode="auto">
              <a:xfrm>
                <a:off x="6931" y="411"/>
                <a:ext cx="335" cy="91"/>
              </a:xfrm>
              <a:custGeom>
                <a:avLst/>
                <a:gdLst>
                  <a:gd name="T0" fmla="*/ 184 w 192"/>
                  <a:gd name="T1" fmla="*/ 8 h 52"/>
                  <a:gd name="T2" fmla="*/ 184 w 192"/>
                  <a:gd name="T3" fmla="*/ 44 h 52"/>
                  <a:gd name="T4" fmla="*/ 8 w 192"/>
                  <a:gd name="T5" fmla="*/ 44 h 52"/>
                  <a:gd name="T6" fmla="*/ 8 w 192"/>
                  <a:gd name="T7" fmla="*/ 8 h 52"/>
                  <a:gd name="T8" fmla="*/ 184 w 192"/>
                  <a:gd name="T9" fmla="*/ 8 h 52"/>
                  <a:gd name="T10" fmla="*/ 184 w 192"/>
                  <a:gd name="T11" fmla="*/ 0 h 52"/>
                  <a:gd name="T12" fmla="*/ 8 w 192"/>
                  <a:gd name="T13" fmla="*/ 0 h 52"/>
                  <a:gd name="T14" fmla="*/ 0 w 192"/>
                  <a:gd name="T15" fmla="*/ 8 h 52"/>
                  <a:gd name="T16" fmla="*/ 0 w 192"/>
                  <a:gd name="T17" fmla="*/ 44 h 52"/>
                  <a:gd name="T18" fmla="*/ 8 w 192"/>
                  <a:gd name="T19" fmla="*/ 52 h 52"/>
                  <a:gd name="T20" fmla="*/ 184 w 192"/>
                  <a:gd name="T21" fmla="*/ 52 h 52"/>
                  <a:gd name="T22" fmla="*/ 192 w 192"/>
                  <a:gd name="T23" fmla="*/ 44 h 52"/>
                  <a:gd name="T24" fmla="*/ 192 w 192"/>
                  <a:gd name="T25" fmla="*/ 8 h 52"/>
                  <a:gd name="T26" fmla="*/ 184 w 192"/>
                  <a:gd name="T2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2" h="52">
                    <a:moveTo>
                      <a:pt x="184" y="8"/>
                    </a:moveTo>
                    <a:cubicBezTo>
                      <a:pt x="184" y="44"/>
                      <a:pt x="184" y="44"/>
                      <a:pt x="184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84" y="8"/>
                      <a:pt x="184" y="8"/>
                      <a:pt x="184" y="8"/>
                    </a:cubicBezTo>
                    <a:moveTo>
                      <a:pt x="18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8"/>
                      <a:pt x="4" y="52"/>
                      <a:pt x="8" y="52"/>
                    </a:cubicBezTo>
                    <a:cubicBezTo>
                      <a:pt x="184" y="52"/>
                      <a:pt x="184" y="52"/>
                      <a:pt x="184" y="52"/>
                    </a:cubicBezTo>
                    <a:cubicBezTo>
                      <a:pt x="189" y="52"/>
                      <a:pt x="192" y="48"/>
                      <a:pt x="192" y="44"/>
                    </a:cubicBezTo>
                    <a:cubicBezTo>
                      <a:pt x="192" y="8"/>
                      <a:pt x="192" y="8"/>
                      <a:pt x="192" y="8"/>
                    </a:cubicBezTo>
                    <a:cubicBezTo>
                      <a:pt x="192" y="4"/>
                      <a:pt x="189" y="0"/>
                      <a:pt x="1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Line 40"/>
              <p:cNvSpPr>
                <a:spLocks noChangeShapeType="1"/>
              </p:cNvSpPr>
              <p:nvPr/>
            </p:nvSpPr>
            <p:spPr bwMode="auto">
              <a:xfrm>
                <a:off x="6975" y="361"/>
                <a:ext cx="44" cy="59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Line 41"/>
              <p:cNvSpPr>
                <a:spLocks noChangeShapeType="1"/>
              </p:cNvSpPr>
              <p:nvPr/>
            </p:nvSpPr>
            <p:spPr bwMode="auto">
              <a:xfrm flipH="1">
                <a:off x="7181" y="361"/>
                <a:ext cx="43" cy="59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Line 42"/>
              <p:cNvSpPr>
                <a:spLocks noChangeShapeType="1"/>
              </p:cNvSpPr>
              <p:nvPr/>
            </p:nvSpPr>
            <p:spPr bwMode="auto">
              <a:xfrm>
                <a:off x="7055" y="535"/>
                <a:ext cx="0" cy="9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Line 43"/>
              <p:cNvSpPr>
                <a:spLocks noChangeShapeType="1"/>
              </p:cNvSpPr>
              <p:nvPr/>
            </p:nvSpPr>
            <p:spPr bwMode="auto">
              <a:xfrm>
                <a:off x="7144" y="535"/>
                <a:ext cx="0" cy="9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44"/>
              <p:cNvSpPr>
                <a:spLocks/>
              </p:cNvSpPr>
              <p:nvPr/>
            </p:nvSpPr>
            <p:spPr bwMode="auto">
              <a:xfrm>
                <a:off x="433" y="1144"/>
                <a:ext cx="284" cy="190"/>
              </a:xfrm>
              <a:custGeom>
                <a:avLst/>
                <a:gdLst>
                  <a:gd name="T0" fmla="*/ 163 w 163"/>
                  <a:gd name="T1" fmla="*/ 0 h 109"/>
                  <a:gd name="T2" fmla="*/ 152 w 163"/>
                  <a:gd name="T3" fmla="*/ 86 h 109"/>
                  <a:gd name="T4" fmla="*/ 131 w 163"/>
                  <a:gd name="T5" fmla="*/ 109 h 109"/>
                  <a:gd name="T6" fmla="*/ 32 w 163"/>
                  <a:gd name="T7" fmla="*/ 109 h 109"/>
                  <a:gd name="T8" fmla="*/ 12 w 163"/>
                  <a:gd name="T9" fmla="*/ 86 h 109"/>
                  <a:gd name="T10" fmla="*/ 0 w 163"/>
                  <a:gd name="T11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" h="109">
                    <a:moveTo>
                      <a:pt x="163" y="0"/>
                    </a:moveTo>
                    <a:cubicBezTo>
                      <a:pt x="152" y="86"/>
                      <a:pt x="152" y="86"/>
                      <a:pt x="152" y="86"/>
                    </a:cubicBezTo>
                    <a:cubicBezTo>
                      <a:pt x="152" y="99"/>
                      <a:pt x="142" y="109"/>
                      <a:pt x="131" y="109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21" y="109"/>
                      <a:pt x="12" y="99"/>
                      <a:pt x="12" y="86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45"/>
              <p:cNvSpPr>
                <a:spLocks noEditPoints="1"/>
              </p:cNvSpPr>
              <p:nvPr/>
            </p:nvSpPr>
            <p:spPr bwMode="auto">
              <a:xfrm>
                <a:off x="409" y="1067"/>
                <a:ext cx="334" cy="89"/>
              </a:xfrm>
              <a:custGeom>
                <a:avLst/>
                <a:gdLst>
                  <a:gd name="T0" fmla="*/ 184 w 192"/>
                  <a:gd name="T1" fmla="*/ 8 h 51"/>
                  <a:gd name="T2" fmla="*/ 184 w 192"/>
                  <a:gd name="T3" fmla="*/ 43 h 51"/>
                  <a:gd name="T4" fmla="*/ 8 w 192"/>
                  <a:gd name="T5" fmla="*/ 43 h 51"/>
                  <a:gd name="T6" fmla="*/ 8 w 192"/>
                  <a:gd name="T7" fmla="*/ 8 h 51"/>
                  <a:gd name="T8" fmla="*/ 184 w 192"/>
                  <a:gd name="T9" fmla="*/ 8 h 51"/>
                  <a:gd name="T10" fmla="*/ 184 w 192"/>
                  <a:gd name="T11" fmla="*/ 0 h 51"/>
                  <a:gd name="T12" fmla="*/ 8 w 192"/>
                  <a:gd name="T13" fmla="*/ 0 h 51"/>
                  <a:gd name="T14" fmla="*/ 0 w 192"/>
                  <a:gd name="T15" fmla="*/ 8 h 51"/>
                  <a:gd name="T16" fmla="*/ 0 w 192"/>
                  <a:gd name="T17" fmla="*/ 43 h 51"/>
                  <a:gd name="T18" fmla="*/ 8 w 192"/>
                  <a:gd name="T19" fmla="*/ 51 h 51"/>
                  <a:gd name="T20" fmla="*/ 184 w 192"/>
                  <a:gd name="T21" fmla="*/ 51 h 51"/>
                  <a:gd name="T22" fmla="*/ 192 w 192"/>
                  <a:gd name="T23" fmla="*/ 43 h 51"/>
                  <a:gd name="T24" fmla="*/ 192 w 192"/>
                  <a:gd name="T25" fmla="*/ 8 h 51"/>
                  <a:gd name="T26" fmla="*/ 184 w 192"/>
                  <a:gd name="T2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2" h="51">
                    <a:moveTo>
                      <a:pt x="184" y="8"/>
                    </a:moveTo>
                    <a:cubicBezTo>
                      <a:pt x="184" y="43"/>
                      <a:pt x="184" y="43"/>
                      <a:pt x="184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84" y="8"/>
                      <a:pt x="184" y="8"/>
                      <a:pt x="184" y="8"/>
                    </a:cubicBezTo>
                    <a:moveTo>
                      <a:pt x="18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8"/>
                      <a:pt x="3" y="51"/>
                      <a:pt x="8" y="51"/>
                    </a:cubicBezTo>
                    <a:cubicBezTo>
                      <a:pt x="184" y="51"/>
                      <a:pt x="184" y="51"/>
                      <a:pt x="184" y="51"/>
                    </a:cubicBezTo>
                    <a:cubicBezTo>
                      <a:pt x="188" y="51"/>
                      <a:pt x="192" y="48"/>
                      <a:pt x="192" y="43"/>
                    </a:cubicBezTo>
                    <a:cubicBezTo>
                      <a:pt x="192" y="8"/>
                      <a:pt x="192" y="8"/>
                      <a:pt x="192" y="8"/>
                    </a:cubicBezTo>
                    <a:cubicBezTo>
                      <a:pt x="192" y="3"/>
                      <a:pt x="188" y="0"/>
                      <a:pt x="1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Line 46"/>
              <p:cNvSpPr>
                <a:spLocks noChangeShapeType="1"/>
              </p:cNvSpPr>
              <p:nvPr/>
            </p:nvSpPr>
            <p:spPr bwMode="auto">
              <a:xfrm flipH="1">
                <a:off x="464" y="1020"/>
                <a:ext cx="82" cy="54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Line 47"/>
              <p:cNvSpPr>
                <a:spLocks noChangeShapeType="1"/>
              </p:cNvSpPr>
              <p:nvPr/>
            </p:nvSpPr>
            <p:spPr bwMode="auto">
              <a:xfrm>
                <a:off x="604" y="1020"/>
                <a:ext cx="82" cy="54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Line 48"/>
              <p:cNvSpPr>
                <a:spLocks noChangeShapeType="1"/>
              </p:cNvSpPr>
              <p:nvPr/>
            </p:nvSpPr>
            <p:spPr bwMode="auto">
              <a:xfrm>
                <a:off x="531" y="1191"/>
                <a:ext cx="0" cy="9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Line 49"/>
              <p:cNvSpPr>
                <a:spLocks noChangeShapeType="1"/>
              </p:cNvSpPr>
              <p:nvPr/>
            </p:nvSpPr>
            <p:spPr bwMode="auto">
              <a:xfrm>
                <a:off x="620" y="1191"/>
                <a:ext cx="0" cy="9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50"/>
              <p:cNvSpPr>
                <a:spLocks/>
              </p:cNvSpPr>
              <p:nvPr/>
            </p:nvSpPr>
            <p:spPr bwMode="auto">
              <a:xfrm>
                <a:off x="1160" y="1142"/>
                <a:ext cx="284" cy="190"/>
              </a:xfrm>
              <a:custGeom>
                <a:avLst/>
                <a:gdLst>
                  <a:gd name="T0" fmla="*/ 163 w 163"/>
                  <a:gd name="T1" fmla="*/ 0 h 109"/>
                  <a:gd name="T2" fmla="*/ 151 w 163"/>
                  <a:gd name="T3" fmla="*/ 86 h 109"/>
                  <a:gd name="T4" fmla="*/ 131 w 163"/>
                  <a:gd name="T5" fmla="*/ 109 h 109"/>
                  <a:gd name="T6" fmla="*/ 32 w 163"/>
                  <a:gd name="T7" fmla="*/ 109 h 109"/>
                  <a:gd name="T8" fmla="*/ 11 w 163"/>
                  <a:gd name="T9" fmla="*/ 86 h 109"/>
                  <a:gd name="T10" fmla="*/ 0 w 163"/>
                  <a:gd name="T11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" h="109">
                    <a:moveTo>
                      <a:pt x="163" y="0"/>
                    </a:moveTo>
                    <a:cubicBezTo>
                      <a:pt x="151" y="86"/>
                      <a:pt x="151" y="86"/>
                      <a:pt x="151" y="86"/>
                    </a:cubicBezTo>
                    <a:cubicBezTo>
                      <a:pt x="151" y="99"/>
                      <a:pt x="142" y="109"/>
                      <a:pt x="131" y="109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21" y="109"/>
                      <a:pt x="11" y="99"/>
                      <a:pt x="11" y="86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51"/>
              <p:cNvSpPr>
                <a:spLocks noEditPoints="1"/>
              </p:cNvSpPr>
              <p:nvPr/>
            </p:nvSpPr>
            <p:spPr bwMode="auto">
              <a:xfrm>
                <a:off x="1134" y="1065"/>
                <a:ext cx="334" cy="89"/>
              </a:xfrm>
              <a:custGeom>
                <a:avLst/>
                <a:gdLst>
                  <a:gd name="T0" fmla="*/ 184 w 192"/>
                  <a:gd name="T1" fmla="*/ 8 h 51"/>
                  <a:gd name="T2" fmla="*/ 184 w 192"/>
                  <a:gd name="T3" fmla="*/ 43 h 51"/>
                  <a:gd name="T4" fmla="*/ 8 w 192"/>
                  <a:gd name="T5" fmla="*/ 43 h 51"/>
                  <a:gd name="T6" fmla="*/ 8 w 192"/>
                  <a:gd name="T7" fmla="*/ 8 h 51"/>
                  <a:gd name="T8" fmla="*/ 184 w 192"/>
                  <a:gd name="T9" fmla="*/ 8 h 51"/>
                  <a:gd name="T10" fmla="*/ 184 w 192"/>
                  <a:gd name="T11" fmla="*/ 0 h 51"/>
                  <a:gd name="T12" fmla="*/ 8 w 192"/>
                  <a:gd name="T13" fmla="*/ 0 h 51"/>
                  <a:gd name="T14" fmla="*/ 0 w 192"/>
                  <a:gd name="T15" fmla="*/ 8 h 51"/>
                  <a:gd name="T16" fmla="*/ 0 w 192"/>
                  <a:gd name="T17" fmla="*/ 43 h 51"/>
                  <a:gd name="T18" fmla="*/ 8 w 192"/>
                  <a:gd name="T19" fmla="*/ 51 h 51"/>
                  <a:gd name="T20" fmla="*/ 184 w 192"/>
                  <a:gd name="T21" fmla="*/ 51 h 51"/>
                  <a:gd name="T22" fmla="*/ 192 w 192"/>
                  <a:gd name="T23" fmla="*/ 43 h 51"/>
                  <a:gd name="T24" fmla="*/ 192 w 192"/>
                  <a:gd name="T25" fmla="*/ 8 h 51"/>
                  <a:gd name="T26" fmla="*/ 184 w 192"/>
                  <a:gd name="T2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2" h="51">
                    <a:moveTo>
                      <a:pt x="184" y="8"/>
                    </a:moveTo>
                    <a:cubicBezTo>
                      <a:pt x="184" y="43"/>
                      <a:pt x="184" y="43"/>
                      <a:pt x="184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84" y="8"/>
                      <a:pt x="184" y="8"/>
                      <a:pt x="184" y="8"/>
                    </a:cubicBezTo>
                    <a:moveTo>
                      <a:pt x="18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8"/>
                      <a:pt x="4" y="51"/>
                      <a:pt x="8" y="51"/>
                    </a:cubicBezTo>
                    <a:cubicBezTo>
                      <a:pt x="184" y="51"/>
                      <a:pt x="184" y="51"/>
                      <a:pt x="184" y="51"/>
                    </a:cubicBezTo>
                    <a:cubicBezTo>
                      <a:pt x="189" y="51"/>
                      <a:pt x="192" y="48"/>
                      <a:pt x="192" y="43"/>
                    </a:cubicBezTo>
                    <a:cubicBezTo>
                      <a:pt x="192" y="8"/>
                      <a:pt x="192" y="8"/>
                      <a:pt x="192" y="8"/>
                    </a:cubicBezTo>
                    <a:cubicBezTo>
                      <a:pt x="192" y="3"/>
                      <a:pt x="189" y="0"/>
                      <a:pt x="1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Line 52"/>
              <p:cNvSpPr>
                <a:spLocks noChangeShapeType="1"/>
              </p:cNvSpPr>
              <p:nvPr/>
            </p:nvSpPr>
            <p:spPr bwMode="auto">
              <a:xfrm>
                <a:off x="1177" y="1013"/>
                <a:ext cx="44" cy="59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Line 53"/>
              <p:cNvSpPr>
                <a:spLocks noChangeShapeType="1"/>
              </p:cNvSpPr>
              <p:nvPr/>
            </p:nvSpPr>
            <p:spPr bwMode="auto">
              <a:xfrm flipH="1">
                <a:off x="1381" y="1013"/>
                <a:ext cx="45" cy="59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Oval 54"/>
              <p:cNvSpPr>
                <a:spLocks noChangeArrowheads="1"/>
              </p:cNvSpPr>
              <p:nvPr/>
            </p:nvSpPr>
            <p:spPr bwMode="auto">
              <a:xfrm>
                <a:off x="1247" y="1217"/>
                <a:ext cx="30" cy="2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Oval 55"/>
              <p:cNvSpPr>
                <a:spLocks noChangeArrowheads="1"/>
              </p:cNvSpPr>
              <p:nvPr/>
            </p:nvSpPr>
            <p:spPr bwMode="auto">
              <a:xfrm>
                <a:off x="1327" y="1217"/>
                <a:ext cx="30" cy="2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56"/>
              <p:cNvSpPr>
                <a:spLocks/>
              </p:cNvSpPr>
              <p:nvPr/>
            </p:nvSpPr>
            <p:spPr bwMode="auto">
              <a:xfrm>
                <a:off x="1883" y="1142"/>
                <a:ext cx="286" cy="190"/>
              </a:xfrm>
              <a:custGeom>
                <a:avLst/>
                <a:gdLst>
                  <a:gd name="T0" fmla="*/ 164 w 164"/>
                  <a:gd name="T1" fmla="*/ 0 h 109"/>
                  <a:gd name="T2" fmla="*/ 152 w 164"/>
                  <a:gd name="T3" fmla="*/ 87 h 109"/>
                  <a:gd name="T4" fmla="*/ 131 w 164"/>
                  <a:gd name="T5" fmla="*/ 109 h 109"/>
                  <a:gd name="T6" fmla="*/ 33 w 164"/>
                  <a:gd name="T7" fmla="*/ 109 h 109"/>
                  <a:gd name="T8" fmla="*/ 12 w 164"/>
                  <a:gd name="T9" fmla="*/ 87 h 109"/>
                  <a:gd name="T10" fmla="*/ 0 w 164"/>
                  <a:gd name="T11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109">
                    <a:moveTo>
                      <a:pt x="164" y="0"/>
                    </a:moveTo>
                    <a:cubicBezTo>
                      <a:pt x="152" y="87"/>
                      <a:pt x="152" y="87"/>
                      <a:pt x="152" y="87"/>
                    </a:cubicBezTo>
                    <a:cubicBezTo>
                      <a:pt x="152" y="99"/>
                      <a:pt x="143" y="109"/>
                      <a:pt x="131" y="109"/>
                    </a:cubicBezTo>
                    <a:cubicBezTo>
                      <a:pt x="33" y="109"/>
                      <a:pt x="33" y="109"/>
                      <a:pt x="33" y="109"/>
                    </a:cubicBezTo>
                    <a:cubicBezTo>
                      <a:pt x="21" y="109"/>
                      <a:pt x="12" y="99"/>
                      <a:pt x="12" y="8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57"/>
              <p:cNvSpPr>
                <a:spLocks noEditPoints="1"/>
              </p:cNvSpPr>
              <p:nvPr/>
            </p:nvSpPr>
            <p:spPr bwMode="auto">
              <a:xfrm>
                <a:off x="1859" y="1065"/>
                <a:ext cx="334" cy="91"/>
              </a:xfrm>
              <a:custGeom>
                <a:avLst/>
                <a:gdLst>
                  <a:gd name="T0" fmla="*/ 184 w 192"/>
                  <a:gd name="T1" fmla="*/ 8 h 52"/>
                  <a:gd name="T2" fmla="*/ 184 w 192"/>
                  <a:gd name="T3" fmla="*/ 44 h 52"/>
                  <a:gd name="T4" fmla="*/ 8 w 192"/>
                  <a:gd name="T5" fmla="*/ 44 h 52"/>
                  <a:gd name="T6" fmla="*/ 8 w 192"/>
                  <a:gd name="T7" fmla="*/ 8 h 52"/>
                  <a:gd name="T8" fmla="*/ 184 w 192"/>
                  <a:gd name="T9" fmla="*/ 8 h 52"/>
                  <a:gd name="T10" fmla="*/ 184 w 192"/>
                  <a:gd name="T11" fmla="*/ 0 h 52"/>
                  <a:gd name="T12" fmla="*/ 8 w 192"/>
                  <a:gd name="T13" fmla="*/ 0 h 52"/>
                  <a:gd name="T14" fmla="*/ 0 w 192"/>
                  <a:gd name="T15" fmla="*/ 8 h 52"/>
                  <a:gd name="T16" fmla="*/ 0 w 192"/>
                  <a:gd name="T17" fmla="*/ 44 h 52"/>
                  <a:gd name="T18" fmla="*/ 8 w 192"/>
                  <a:gd name="T19" fmla="*/ 52 h 52"/>
                  <a:gd name="T20" fmla="*/ 184 w 192"/>
                  <a:gd name="T21" fmla="*/ 52 h 52"/>
                  <a:gd name="T22" fmla="*/ 192 w 192"/>
                  <a:gd name="T23" fmla="*/ 44 h 52"/>
                  <a:gd name="T24" fmla="*/ 192 w 192"/>
                  <a:gd name="T25" fmla="*/ 8 h 52"/>
                  <a:gd name="T26" fmla="*/ 184 w 192"/>
                  <a:gd name="T2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2" h="52">
                    <a:moveTo>
                      <a:pt x="184" y="8"/>
                    </a:moveTo>
                    <a:cubicBezTo>
                      <a:pt x="184" y="44"/>
                      <a:pt x="184" y="44"/>
                      <a:pt x="184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84" y="8"/>
                      <a:pt x="184" y="8"/>
                      <a:pt x="184" y="8"/>
                    </a:cubicBezTo>
                    <a:moveTo>
                      <a:pt x="18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8"/>
                      <a:pt x="4" y="52"/>
                      <a:pt x="8" y="52"/>
                    </a:cubicBezTo>
                    <a:cubicBezTo>
                      <a:pt x="184" y="52"/>
                      <a:pt x="184" y="52"/>
                      <a:pt x="184" y="52"/>
                    </a:cubicBezTo>
                    <a:cubicBezTo>
                      <a:pt x="188" y="52"/>
                      <a:pt x="192" y="48"/>
                      <a:pt x="192" y="44"/>
                    </a:cubicBezTo>
                    <a:cubicBezTo>
                      <a:pt x="192" y="8"/>
                      <a:pt x="192" y="8"/>
                      <a:pt x="192" y="8"/>
                    </a:cubicBezTo>
                    <a:cubicBezTo>
                      <a:pt x="192" y="4"/>
                      <a:pt x="188" y="0"/>
                      <a:pt x="1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Line 58"/>
              <p:cNvSpPr>
                <a:spLocks noChangeShapeType="1"/>
              </p:cNvSpPr>
              <p:nvPr/>
            </p:nvSpPr>
            <p:spPr bwMode="auto">
              <a:xfrm flipH="1">
                <a:off x="1916" y="1018"/>
                <a:ext cx="80" cy="5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Line 59"/>
              <p:cNvSpPr>
                <a:spLocks noChangeShapeType="1"/>
              </p:cNvSpPr>
              <p:nvPr/>
            </p:nvSpPr>
            <p:spPr bwMode="auto">
              <a:xfrm>
                <a:off x="2056" y="1018"/>
                <a:ext cx="80" cy="5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Oval 60"/>
              <p:cNvSpPr>
                <a:spLocks noChangeArrowheads="1"/>
              </p:cNvSpPr>
              <p:nvPr/>
            </p:nvSpPr>
            <p:spPr bwMode="auto">
              <a:xfrm>
                <a:off x="1972" y="1219"/>
                <a:ext cx="28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Oval 61"/>
              <p:cNvSpPr>
                <a:spLocks noChangeArrowheads="1"/>
              </p:cNvSpPr>
              <p:nvPr/>
            </p:nvSpPr>
            <p:spPr bwMode="auto">
              <a:xfrm>
                <a:off x="2052" y="1219"/>
                <a:ext cx="28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62"/>
              <p:cNvSpPr>
                <a:spLocks/>
              </p:cNvSpPr>
              <p:nvPr/>
            </p:nvSpPr>
            <p:spPr bwMode="auto">
              <a:xfrm>
                <a:off x="2627" y="1056"/>
                <a:ext cx="253" cy="290"/>
              </a:xfrm>
              <a:custGeom>
                <a:avLst/>
                <a:gdLst>
                  <a:gd name="T0" fmla="*/ 145 w 145"/>
                  <a:gd name="T1" fmla="*/ 0 h 166"/>
                  <a:gd name="T2" fmla="*/ 145 w 145"/>
                  <a:gd name="T3" fmla="*/ 140 h 166"/>
                  <a:gd name="T4" fmla="*/ 117 w 145"/>
                  <a:gd name="T5" fmla="*/ 166 h 166"/>
                  <a:gd name="T6" fmla="*/ 27 w 145"/>
                  <a:gd name="T7" fmla="*/ 166 h 166"/>
                  <a:gd name="T8" fmla="*/ 0 w 145"/>
                  <a:gd name="T9" fmla="*/ 140 h 166"/>
                  <a:gd name="T10" fmla="*/ 0 w 145"/>
                  <a:gd name="T11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5" h="166">
                    <a:moveTo>
                      <a:pt x="145" y="0"/>
                    </a:moveTo>
                    <a:cubicBezTo>
                      <a:pt x="145" y="140"/>
                      <a:pt x="145" y="140"/>
                      <a:pt x="145" y="140"/>
                    </a:cubicBezTo>
                    <a:cubicBezTo>
                      <a:pt x="145" y="154"/>
                      <a:pt x="132" y="166"/>
                      <a:pt x="117" y="166"/>
                    </a:cubicBezTo>
                    <a:cubicBezTo>
                      <a:pt x="27" y="166"/>
                      <a:pt x="27" y="166"/>
                      <a:pt x="27" y="166"/>
                    </a:cubicBezTo>
                    <a:cubicBezTo>
                      <a:pt x="12" y="166"/>
                      <a:pt x="0" y="154"/>
                      <a:pt x="0" y="14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Line 63"/>
              <p:cNvSpPr>
                <a:spLocks noChangeShapeType="1"/>
              </p:cNvSpPr>
              <p:nvPr/>
            </p:nvSpPr>
            <p:spPr bwMode="auto">
              <a:xfrm>
                <a:off x="2587" y="1056"/>
                <a:ext cx="333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Line 64"/>
              <p:cNvSpPr>
                <a:spLocks noChangeShapeType="1"/>
              </p:cNvSpPr>
              <p:nvPr/>
            </p:nvSpPr>
            <p:spPr bwMode="auto">
              <a:xfrm>
                <a:off x="2713" y="1107"/>
                <a:ext cx="0" cy="18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Line 65"/>
              <p:cNvSpPr>
                <a:spLocks noChangeShapeType="1"/>
              </p:cNvSpPr>
              <p:nvPr/>
            </p:nvSpPr>
            <p:spPr bwMode="auto">
              <a:xfrm>
                <a:off x="2793" y="1107"/>
                <a:ext cx="0" cy="18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Line 66"/>
              <p:cNvSpPr>
                <a:spLocks noChangeShapeType="1"/>
              </p:cNvSpPr>
              <p:nvPr/>
            </p:nvSpPr>
            <p:spPr bwMode="auto">
              <a:xfrm>
                <a:off x="2692" y="1011"/>
                <a:ext cx="122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67"/>
              <p:cNvSpPr>
                <a:spLocks noEditPoints="1"/>
              </p:cNvSpPr>
              <p:nvPr/>
            </p:nvSpPr>
            <p:spPr bwMode="auto">
              <a:xfrm>
                <a:off x="3308" y="1013"/>
                <a:ext cx="335" cy="335"/>
              </a:xfrm>
              <a:custGeom>
                <a:avLst/>
                <a:gdLst>
                  <a:gd name="T0" fmla="*/ 184 w 192"/>
                  <a:gd name="T1" fmla="*/ 8 h 192"/>
                  <a:gd name="T2" fmla="*/ 184 w 192"/>
                  <a:gd name="T3" fmla="*/ 184 h 192"/>
                  <a:gd name="T4" fmla="*/ 8 w 192"/>
                  <a:gd name="T5" fmla="*/ 184 h 192"/>
                  <a:gd name="T6" fmla="*/ 8 w 192"/>
                  <a:gd name="T7" fmla="*/ 8 h 192"/>
                  <a:gd name="T8" fmla="*/ 184 w 192"/>
                  <a:gd name="T9" fmla="*/ 8 h 192"/>
                  <a:gd name="T10" fmla="*/ 184 w 192"/>
                  <a:gd name="T11" fmla="*/ 0 h 192"/>
                  <a:gd name="T12" fmla="*/ 8 w 192"/>
                  <a:gd name="T13" fmla="*/ 0 h 192"/>
                  <a:gd name="T14" fmla="*/ 0 w 192"/>
                  <a:gd name="T15" fmla="*/ 8 h 192"/>
                  <a:gd name="T16" fmla="*/ 0 w 192"/>
                  <a:gd name="T17" fmla="*/ 184 h 192"/>
                  <a:gd name="T18" fmla="*/ 8 w 192"/>
                  <a:gd name="T19" fmla="*/ 192 h 192"/>
                  <a:gd name="T20" fmla="*/ 184 w 192"/>
                  <a:gd name="T21" fmla="*/ 192 h 192"/>
                  <a:gd name="T22" fmla="*/ 192 w 192"/>
                  <a:gd name="T23" fmla="*/ 184 h 192"/>
                  <a:gd name="T24" fmla="*/ 192 w 192"/>
                  <a:gd name="T25" fmla="*/ 8 h 192"/>
                  <a:gd name="T26" fmla="*/ 184 w 192"/>
                  <a:gd name="T2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2" h="192">
                    <a:moveTo>
                      <a:pt x="184" y="8"/>
                    </a:moveTo>
                    <a:cubicBezTo>
                      <a:pt x="184" y="184"/>
                      <a:pt x="184" y="184"/>
                      <a:pt x="184" y="184"/>
                    </a:cubicBezTo>
                    <a:cubicBezTo>
                      <a:pt x="8" y="184"/>
                      <a:pt x="8" y="184"/>
                      <a:pt x="8" y="184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84" y="8"/>
                      <a:pt x="184" y="8"/>
                      <a:pt x="184" y="8"/>
                    </a:cubicBezTo>
                    <a:moveTo>
                      <a:pt x="18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184"/>
                      <a:pt x="0" y="184"/>
                      <a:pt x="0" y="184"/>
                    </a:cubicBezTo>
                    <a:cubicBezTo>
                      <a:pt x="0" y="188"/>
                      <a:pt x="4" y="192"/>
                      <a:pt x="8" y="192"/>
                    </a:cubicBezTo>
                    <a:cubicBezTo>
                      <a:pt x="184" y="192"/>
                      <a:pt x="184" y="192"/>
                      <a:pt x="184" y="192"/>
                    </a:cubicBezTo>
                    <a:cubicBezTo>
                      <a:pt x="189" y="192"/>
                      <a:pt x="192" y="188"/>
                      <a:pt x="192" y="184"/>
                    </a:cubicBezTo>
                    <a:cubicBezTo>
                      <a:pt x="192" y="8"/>
                      <a:pt x="192" y="8"/>
                      <a:pt x="192" y="8"/>
                    </a:cubicBezTo>
                    <a:cubicBezTo>
                      <a:pt x="192" y="3"/>
                      <a:pt x="189" y="0"/>
                      <a:pt x="1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68"/>
              <p:cNvSpPr>
                <a:spLocks noEditPoints="1"/>
              </p:cNvSpPr>
              <p:nvPr/>
            </p:nvSpPr>
            <p:spPr bwMode="auto">
              <a:xfrm>
                <a:off x="3380" y="1013"/>
                <a:ext cx="192" cy="131"/>
              </a:xfrm>
              <a:custGeom>
                <a:avLst/>
                <a:gdLst>
                  <a:gd name="T0" fmla="*/ 102 w 110"/>
                  <a:gd name="T1" fmla="*/ 8 h 75"/>
                  <a:gd name="T2" fmla="*/ 102 w 110"/>
                  <a:gd name="T3" fmla="*/ 67 h 75"/>
                  <a:gd name="T4" fmla="*/ 8 w 110"/>
                  <a:gd name="T5" fmla="*/ 67 h 75"/>
                  <a:gd name="T6" fmla="*/ 8 w 110"/>
                  <a:gd name="T7" fmla="*/ 8 h 75"/>
                  <a:gd name="T8" fmla="*/ 102 w 110"/>
                  <a:gd name="T9" fmla="*/ 8 h 75"/>
                  <a:gd name="T10" fmla="*/ 106 w 110"/>
                  <a:gd name="T11" fmla="*/ 0 h 75"/>
                  <a:gd name="T12" fmla="*/ 4 w 110"/>
                  <a:gd name="T13" fmla="*/ 0 h 75"/>
                  <a:gd name="T14" fmla="*/ 0 w 110"/>
                  <a:gd name="T15" fmla="*/ 4 h 75"/>
                  <a:gd name="T16" fmla="*/ 0 w 110"/>
                  <a:gd name="T17" fmla="*/ 71 h 75"/>
                  <a:gd name="T18" fmla="*/ 4 w 110"/>
                  <a:gd name="T19" fmla="*/ 75 h 75"/>
                  <a:gd name="T20" fmla="*/ 106 w 110"/>
                  <a:gd name="T21" fmla="*/ 75 h 75"/>
                  <a:gd name="T22" fmla="*/ 110 w 110"/>
                  <a:gd name="T23" fmla="*/ 71 h 75"/>
                  <a:gd name="T24" fmla="*/ 110 w 110"/>
                  <a:gd name="T25" fmla="*/ 4 h 75"/>
                  <a:gd name="T26" fmla="*/ 106 w 110"/>
                  <a:gd name="T2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0" h="75">
                    <a:moveTo>
                      <a:pt x="102" y="8"/>
                    </a:moveTo>
                    <a:cubicBezTo>
                      <a:pt x="102" y="67"/>
                      <a:pt x="102" y="67"/>
                      <a:pt x="102" y="67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02" y="8"/>
                      <a:pt x="102" y="8"/>
                      <a:pt x="102" y="8"/>
                    </a:cubicBezTo>
                    <a:moveTo>
                      <a:pt x="10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3"/>
                      <a:pt x="2" y="75"/>
                      <a:pt x="4" y="75"/>
                    </a:cubicBezTo>
                    <a:cubicBezTo>
                      <a:pt x="106" y="75"/>
                      <a:pt x="106" y="75"/>
                      <a:pt x="106" y="75"/>
                    </a:cubicBezTo>
                    <a:cubicBezTo>
                      <a:pt x="109" y="75"/>
                      <a:pt x="110" y="73"/>
                      <a:pt x="110" y="71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0" y="2"/>
                      <a:pt x="109" y="0"/>
                      <a:pt x="10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69"/>
              <p:cNvSpPr>
                <a:spLocks noEditPoints="1"/>
              </p:cNvSpPr>
              <p:nvPr/>
            </p:nvSpPr>
            <p:spPr bwMode="auto">
              <a:xfrm>
                <a:off x="4035" y="1011"/>
                <a:ext cx="335" cy="335"/>
              </a:xfrm>
              <a:custGeom>
                <a:avLst/>
                <a:gdLst>
                  <a:gd name="T0" fmla="*/ 184 w 192"/>
                  <a:gd name="T1" fmla="*/ 8 h 192"/>
                  <a:gd name="T2" fmla="*/ 184 w 192"/>
                  <a:gd name="T3" fmla="*/ 184 h 192"/>
                  <a:gd name="T4" fmla="*/ 8 w 192"/>
                  <a:gd name="T5" fmla="*/ 184 h 192"/>
                  <a:gd name="T6" fmla="*/ 8 w 192"/>
                  <a:gd name="T7" fmla="*/ 8 h 192"/>
                  <a:gd name="T8" fmla="*/ 184 w 192"/>
                  <a:gd name="T9" fmla="*/ 8 h 192"/>
                  <a:gd name="T10" fmla="*/ 184 w 192"/>
                  <a:gd name="T11" fmla="*/ 0 h 192"/>
                  <a:gd name="T12" fmla="*/ 8 w 192"/>
                  <a:gd name="T13" fmla="*/ 0 h 192"/>
                  <a:gd name="T14" fmla="*/ 0 w 192"/>
                  <a:gd name="T15" fmla="*/ 8 h 192"/>
                  <a:gd name="T16" fmla="*/ 0 w 192"/>
                  <a:gd name="T17" fmla="*/ 184 h 192"/>
                  <a:gd name="T18" fmla="*/ 8 w 192"/>
                  <a:gd name="T19" fmla="*/ 192 h 192"/>
                  <a:gd name="T20" fmla="*/ 184 w 192"/>
                  <a:gd name="T21" fmla="*/ 192 h 192"/>
                  <a:gd name="T22" fmla="*/ 192 w 192"/>
                  <a:gd name="T23" fmla="*/ 184 h 192"/>
                  <a:gd name="T24" fmla="*/ 192 w 192"/>
                  <a:gd name="T25" fmla="*/ 8 h 192"/>
                  <a:gd name="T26" fmla="*/ 184 w 192"/>
                  <a:gd name="T2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2" h="192">
                    <a:moveTo>
                      <a:pt x="184" y="8"/>
                    </a:moveTo>
                    <a:cubicBezTo>
                      <a:pt x="184" y="184"/>
                      <a:pt x="184" y="184"/>
                      <a:pt x="184" y="184"/>
                    </a:cubicBezTo>
                    <a:cubicBezTo>
                      <a:pt x="8" y="184"/>
                      <a:pt x="8" y="184"/>
                      <a:pt x="8" y="184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84" y="8"/>
                      <a:pt x="184" y="8"/>
                      <a:pt x="184" y="8"/>
                    </a:cubicBezTo>
                    <a:moveTo>
                      <a:pt x="18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84"/>
                      <a:pt x="0" y="184"/>
                      <a:pt x="0" y="184"/>
                    </a:cubicBezTo>
                    <a:cubicBezTo>
                      <a:pt x="0" y="188"/>
                      <a:pt x="4" y="192"/>
                      <a:pt x="8" y="192"/>
                    </a:cubicBezTo>
                    <a:cubicBezTo>
                      <a:pt x="184" y="192"/>
                      <a:pt x="184" y="192"/>
                      <a:pt x="184" y="192"/>
                    </a:cubicBezTo>
                    <a:cubicBezTo>
                      <a:pt x="189" y="192"/>
                      <a:pt x="192" y="188"/>
                      <a:pt x="192" y="184"/>
                    </a:cubicBezTo>
                    <a:cubicBezTo>
                      <a:pt x="192" y="8"/>
                      <a:pt x="192" y="8"/>
                      <a:pt x="192" y="8"/>
                    </a:cubicBezTo>
                    <a:cubicBezTo>
                      <a:pt x="192" y="4"/>
                      <a:pt x="189" y="0"/>
                      <a:pt x="1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70"/>
              <p:cNvSpPr>
                <a:spLocks noEditPoints="1"/>
              </p:cNvSpPr>
              <p:nvPr/>
            </p:nvSpPr>
            <p:spPr bwMode="auto">
              <a:xfrm>
                <a:off x="4107" y="1011"/>
                <a:ext cx="191" cy="131"/>
              </a:xfrm>
              <a:custGeom>
                <a:avLst/>
                <a:gdLst>
                  <a:gd name="T0" fmla="*/ 102 w 110"/>
                  <a:gd name="T1" fmla="*/ 8 h 75"/>
                  <a:gd name="T2" fmla="*/ 102 w 110"/>
                  <a:gd name="T3" fmla="*/ 67 h 75"/>
                  <a:gd name="T4" fmla="*/ 8 w 110"/>
                  <a:gd name="T5" fmla="*/ 67 h 75"/>
                  <a:gd name="T6" fmla="*/ 8 w 110"/>
                  <a:gd name="T7" fmla="*/ 8 h 75"/>
                  <a:gd name="T8" fmla="*/ 102 w 110"/>
                  <a:gd name="T9" fmla="*/ 8 h 75"/>
                  <a:gd name="T10" fmla="*/ 106 w 110"/>
                  <a:gd name="T11" fmla="*/ 0 h 75"/>
                  <a:gd name="T12" fmla="*/ 4 w 110"/>
                  <a:gd name="T13" fmla="*/ 0 h 75"/>
                  <a:gd name="T14" fmla="*/ 0 w 110"/>
                  <a:gd name="T15" fmla="*/ 4 h 75"/>
                  <a:gd name="T16" fmla="*/ 0 w 110"/>
                  <a:gd name="T17" fmla="*/ 71 h 75"/>
                  <a:gd name="T18" fmla="*/ 4 w 110"/>
                  <a:gd name="T19" fmla="*/ 75 h 75"/>
                  <a:gd name="T20" fmla="*/ 106 w 110"/>
                  <a:gd name="T21" fmla="*/ 75 h 75"/>
                  <a:gd name="T22" fmla="*/ 110 w 110"/>
                  <a:gd name="T23" fmla="*/ 71 h 75"/>
                  <a:gd name="T24" fmla="*/ 110 w 110"/>
                  <a:gd name="T25" fmla="*/ 4 h 75"/>
                  <a:gd name="T26" fmla="*/ 106 w 110"/>
                  <a:gd name="T2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0" h="75">
                    <a:moveTo>
                      <a:pt x="102" y="8"/>
                    </a:moveTo>
                    <a:cubicBezTo>
                      <a:pt x="102" y="67"/>
                      <a:pt x="102" y="67"/>
                      <a:pt x="102" y="67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02" y="8"/>
                      <a:pt x="102" y="8"/>
                      <a:pt x="102" y="8"/>
                    </a:cubicBezTo>
                    <a:moveTo>
                      <a:pt x="10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3"/>
                      <a:pt x="2" y="75"/>
                      <a:pt x="4" y="75"/>
                    </a:cubicBezTo>
                    <a:cubicBezTo>
                      <a:pt x="106" y="75"/>
                      <a:pt x="106" y="75"/>
                      <a:pt x="106" y="75"/>
                    </a:cubicBezTo>
                    <a:cubicBezTo>
                      <a:pt x="109" y="75"/>
                      <a:pt x="110" y="73"/>
                      <a:pt x="110" y="71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0" y="2"/>
                      <a:pt x="109" y="0"/>
                      <a:pt x="10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71"/>
              <p:cNvSpPr>
                <a:spLocks noEditPoints="1"/>
              </p:cNvSpPr>
              <p:nvPr/>
            </p:nvSpPr>
            <p:spPr bwMode="auto">
              <a:xfrm>
                <a:off x="4107" y="1178"/>
                <a:ext cx="191" cy="168"/>
              </a:xfrm>
              <a:custGeom>
                <a:avLst/>
                <a:gdLst>
                  <a:gd name="T0" fmla="*/ 102 w 110"/>
                  <a:gd name="T1" fmla="*/ 8 h 96"/>
                  <a:gd name="T2" fmla="*/ 102 w 110"/>
                  <a:gd name="T3" fmla="*/ 88 h 96"/>
                  <a:gd name="T4" fmla="*/ 8 w 110"/>
                  <a:gd name="T5" fmla="*/ 88 h 96"/>
                  <a:gd name="T6" fmla="*/ 8 w 110"/>
                  <a:gd name="T7" fmla="*/ 8 h 96"/>
                  <a:gd name="T8" fmla="*/ 102 w 110"/>
                  <a:gd name="T9" fmla="*/ 8 h 96"/>
                  <a:gd name="T10" fmla="*/ 106 w 110"/>
                  <a:gd name="T11" fmla="*/ 0 h 96"/>
                  <a:gd name="T12" fmla="*/ 4 w 110"/>
                  <a:gd name="T13" fmla="*/ 0 h 96"/>
                  <a:gd name="T14" fmla="*/ 0 w 110"/>
                  <a:gd name="T15" fmla="*/ 4 h 96"/>
                  <a:gd name="T16" fmla="*/ 0 w 110"/>
                  <a:gd name="T17" fmla="*/ 92 h 96"/>
                  <a:gd name="T18" fmla="*/ 4 w 110"/>
                  <a:gd name="T19" fmla="*/ 96 h 96"/>
                  <a:gd name="T20" fmla="*/ 106 w 110"/>
                  <a:gd name="T21" fmla="*/ 96 h 96"/>
                  <a:gd name="T22" fmla="*/ 110 w 110"/>
                  <a:gd name="T23" fmla="*/ 92 h 96"/>
                  <a:gd name="T24" fmla="*/ 110 w 110"/>
                  <a:gd name="T25" fmla="*/ 4 h 96"/>
                  <a:gd name="T26" fmla="*/ 106 w 110"/>
                  <a:gd name="T27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0" h="96">
                    <a:moveTo>
                      <a:pt x="102" y="8"/>
                    </a:moveTo>
                    <a:cubicBezTo>
                      <a:pt x="102" y="88"/>
                      <a:pt x="102" y="88"/>
                      <a:pt x="102" y="88"/>
                    </a:cubicBezTo>
                    <a:cubicBezTo>
                      <a:pt x="8" y="88"/>
                      <a:pt x="8" y="88"/>
                      <a:pt x="8" y="8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02" y="8"/>
                      <a:pt x="102" y="8"/>
                      <a:pt x="102" y="8"/>
                    </a:cubicBezTo>
                    <a:moveTo>
                      <a:pt x="10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4"/>
                      <a:pt x="2" y="96"/>
                      <a:pt x="4" y="96"/>
                    </a:cubicBezTo>
                    <a:cubicBezTo>
                      <a:pt x="106" y="96"/>
                      <a:pt x="106" y="96"/>
                      <a:pt x="106" y="96"/>
                    </a:cubicBezTo>
                    <a:cubicBezTo>
                      <a:pt x="109" y="96"/>
                      <a:pt x="110" y="94"/>
                      <a:pt x="110" y="92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0" y="2"/>
                      <a:pt x="109" y="0"/>
                      <a:pt x="10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Line 72"/>
              <p:cNvSpPr>
                <a:spLocks noChangeShapeType="1"/>
              </p:cNvSpPr>
              <p:nvPr/>
            </p:nvSpPr>
            <p:spPr bwMode="auto">
              <a:xfrm flipV="1">
                <a:off x="4926" y="1201"/>
                <a:ext cx="0" cy="7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Line 73"/>
              <p:cNvSpPr>
                <a:spLocks noChangeShapeType="1"/>
              </p:cNvSpPr>
              <p:nvPr/>
            </p:nvSpPr>
            <p:spPr bwMode="auto">
              <a:xfrm flipH="1" flipV="1">
                <a:off x="4926" y="1189"/>
                <a:ext cx="40" cy="43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Line 74"/>
              <p:cNvSpPr>
                <a:spLocks noChangeShapeType="1"/>
              </p:cNvSpPr>
              <p:nvPr/>
            </p:nvSpPr>
            <p:spPr bwMode="auto">
              <a:xfrm flipV="1">
                <a:off x="4886" y="1189"/>
                <a:ext cx="40" cy="43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75"/>
              <p:cNvSpPr>
                <a:spLocks noEditPoints="1"/>
              </p:cNvSpPr>
              <p:nvPr/>
            </p:nvSpPr>
            <p:spPr bwMode="auto">
              <a:xfrm>
                <a:off x="4758" y="1009"/>
                <a:ext cx="335" cy="335"/>
              </a:xfrm>
              <a:custGeom>
                <a:avLst/>
                <a:gdLst>
                  <a:gd name="T0" fmla="*/ 184 w 192"/>
                  <a:gd name="T1" fmla="*/ 8 h 192"/>
                  <a:gd name="T2" fmla="*/ 184 w 192"/>
                  <a:gd name="T3" fmla="*/ 184 h 192"/>
                  <a:gd name="T4" fmla="*/ 8 w 192"/>
                  <a:gd name="T5" fmla="*/ 184 h 192"/>
                  <a:gd name="T6" fmla="*/ 8 w 192"/>
                  <a:gd name="T7" fmla="*/ 8 h 192"/>
                  <a:gd name="T8" fmla="*/ 184 w 192"/>
                  <a:gd name="T9" fmla="*/ 8 h 192"/>
                  <a:gd name="T10" fmla="*/ 184 w 192"/>
                  <a:gd name="T11" fmla="*/ 0 h 192"/>
                  <a:gd name="T12" fmla="*/ 8 w 192"/>
                  <a:gd name="T13" fmla="*/ 0 h 192"/>
                  <a:gd name="T14" fmla="*/ 0 w 192"/>
                  <a:gd name="T15" fmla="*/ 8 h 192"/>
                  <a:gd name="T16" fmla="*/ 0 w 192"/>
                  <a:gd name="T17" fmla="*/ 184 h 192"/>
                  <a:gd name="T18" fmla="*/ 8 w 192"/>
                  <a:gd name="T19" fmla="*/ 192 h 192"/>
                  <a:gd name="T20" fmla="*/ 184 w 192"/>
                  <a:gd name="T21" fmla="*/ 192 h 192"/>
                  <a:gd name="T22" fmla="*/ 192 w 192"/>
                  <a:gd name="T23" fmla="*/ 184 h 192"/>
                  <a:gd name="T24" fmla="*/ 192 w 192"/>
                  <a:gd name="T25" fmla="*/ 8 h 192"/>
                  <a:gd name="T26" fmla="*/ 184 w 192"/>
                  <a:gd name="T2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2" h="192">
                    <a:moveTo>
                      <a:pt x="184" y="8"/>
                    </a:moveTo>
                    <a:cubicBezTo>
                      <a:pt x="184" y="184"/>
                      <a:pt x="184" y="184"/>
                      <a:pt x="184" y="184"/>
                    </a:cubicBezTo>
                    <a:cubicBezTo>
                      <a:pt x="8" y="184"/>
                      <a:pt x="8" y="184"/>
                      <a:pt x="8" y="184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84" y="8"/>
                      <a:pt x="184" y="8"/>
                      <a:pt x="184" y="8"/>
                    </a:cubicBezTo>
                    <a:moveTo>
                      <a:pt x="18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84"/>
                      <a:pt x="0" y="184"/>
                      <a:pt x="0" y="184"/>
                    </a:cubicBezTo>
                    <a:cubicBezTo>
                      <a:pt x="0" y="188"/>
                      <a:pt x="4" y="192"/>
                      <a:pt x="8" y="192"/>
                    </a:cubicBezTo>
                    <a:cubicBezTo>
                      <a:pt x="184" y="192"/>
                      <a:pt x="184" y="192"/>
                      <a:pt x="184" y="192"/>
                    </a:cubicBezTo>
                    <a:cubicBezTo>
                      <a:pt x="188" y="192"/>
                      <a:pt x="192" y="188"/>
                      <a:pt x="192" y="184"/>
                    </a:cubicBezTo>
                    <a:cubicBezTo>
                      <a:pt x="192" y="8"/>
                      <a:pt x="192" y="8"/>
                      <a:pt x="192" y="8"/>
                    </a:cubicBezTo>
                    <a:cubicBezTo>
                      <a:pt x="192" y="4"/>
                      <a:pt x="188" y="0"/>
                      <a:pt x="1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76"/>
              <p:cNvSpPr>
                <a:spLocks noEditPoints="1"/>
              </p:cNvSpPr>
              <p:nvPr/>
            </p:nvSpPr>
            <p:spPr bwMode="auto">
              <a:xfrm>
                <a:off x="4830" y="1009"/>
                <a:ext cx="192" cy="131"/>
              </a:xfrm>
              <a:custGeom>
                <a:avLst/>
                <a:gdLst>
                  <a:gd name="T0" fmla="*/ 102 w 110"/>
                  <a:gd name="T1" fmla="*/ 8 h 75"/>
                  <a:gd name="T2" fmla="*/ 102 w 110"/>
                  <a:gd name="T3" fmla="*/ 67 h 75"/>
                  <a:gd name="T4" fmla="*/ 8 w 110"/>
                  <a:gd name="T5" fmla="*/ 67 h 75"/>
                  <a:gd name="T6" fmla="*/ 8 w 110"/>
                  <a:gd name="T7" fmla="*/ 8 h 75"/>
                  <a:gd name="T8" fmla="*/ 102 w 110"/>
                  <a:gd name="T9" fmla="*/ 8 h 75"/>
                  <a:gd name="T10" fmla="*/ 106 w 110"/>
                  <a:gd name="T11" fmla="*/ 0 h 75"/>
                  <a:gd name="T12" fmla="*/ 4 w 110"/>
                  <a:gd name="T13" fmla="*/ 0 h 75"/>
                  <a:gd name="T14" fmla="*/ 0 w 110"/>
                  <a:gd name="T15" fmla="*/ 4 h 75"/>
                  <a:gd name="T16" fmla="*/ 0 w 110"/>
                  <a:gd name="T17" fmla="*/ 71 h 75"/>
                  <a:gd name="T18" fmla="*/ 4 w 110"/>
                  <a:gd name="T19" fmla="*/ 75 h 75"/>
                  <a:gd name="T20" fmla="*/ 106 w 110"/>
                  <a:gd name="T21" fmla="*/ 75 h 75"/>
                  <a:gd name="T22" fmla="*/ 110 w 110"/>
                  <a:gd name="T23" fmla="*/ 71 h 75"/>
                  <a:gd name="T24" fmla="*/ 110 w 110"/>
                  <a:gd name="T25" fmla="*/ 4 h 75"/>
                  <a:gd name="T26" fmla="*/ 106 w 110"/>
                  <a:gd name="T2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0" h="75">
                    <a:moveTo>
                      <a:pt x="102" y="8"/>
                    </a:moveTo>
                    <a:cubicBezTo>
                      <a:pt x="102" y="67"/>
                      <a:pt x="102" y="67"/>
                      <a:pt x="102" y="67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02" y="8"/>
                      <a:pt x="102" y="8"/>
                      <a:pt x="102" y="8"/>
                    </a:cubicBezTo>
                    <a:moveTo>
                      <a:pt x="10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3"/>
                      <a:pt x="2" y="75"/>
                      <a:pt x="4" y="75"/>
                    </a:cubicBezTo>
                    <a:cubicBezTo>
                      <a:pt x="106" y="75"/>
                      <a:pt x="106" y="75"/>
                      <a:pt x="106" y="75"/>
                    </a:cubicBezTo>
                    <a:cubicBezTo>
                      <a:pt x="108" y="75"/>
                      <a:pt x="110" y="73"/>
                      <a:pt x="110" y="71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0" y="2"/>
                      <a:pt x="108" y="0"/>
                      <a:pt x="10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Line 77"/>
              <p:cNvSpPr>
                <a:spLocks noChangeShapeType="1"/>
              </p:cNvSpPr>
              <p:nvPr/>
            </p:nvSpPr>
            <p:spPr bwMode="auto">
              <a:xfrm>
                <a:off x="5652" y="1191"/>
                <a:ext cx="0" cy="7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Line 78"/>
              <p:cNvSpPr>
                <a:spLocks noChangeShapeType="1"/>
              </p:cNvSpPr>
              <p:nvPr/>
            </p:nvSpPr>
            <p:spPr bwMode="auto">
              <a:xfrm>
                <a:off x="5612" y="1232"/>
                <a:ext cx="40" cy="4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Line 79"/>
              <p:cNvSpPr>
                <a:spLocks noChangeShapeType="1"/>
              </p:cNvSpPr>
              <p:nvPr/>
            </p:nvSpPr>
            <p:spPr bwMode="auto">
              <a:xfrm flipH="1">
                <a:off x="5652" y="1232"/>
                <a:ext cx="39" cy="4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80"/>
              <p:cNvSpPr>
                <a:spLocks noEditPoints="1"/>
              </p:cNvSpPr>
              <p:nvPr/>
            </p:nvSpPr>
            <p:spPr bwMode="auto">
              <a:xfrm>
                <a:off x="5485" y="1011"/>
                <a:ext cx="335" cy="335"/>
              </a:xfrm>
              <a:custGeom>
                <a:avLst/>
                <a:gdLst>
                  <a:gd name="T0" fmla="*/ 184 w 192"/>
                  <a:gd name="T1" fmla="*/ 8 h 192"/>
                  <a:gd name="T2" fmla="*/ 184 w 192"/>
                  <a:gd name="T3" fmla="*/ 184 h 192"/>
                  <a:gd name="T4" fmla="*/ 8 w 192"/>
                  <a:gd name="T5" fmla="*/ 184 h 192"/>
                  <a:gd name="T6" fmla="*/ 8 w 192"/>
                  <a:gd name="T7" fmla="*/ 8 h 192"/>
                  <a:gd name="T8" fmla="*/ 184 w 192"/>
                  <a:gd name="T9" fmla="*/ 8 h 192"/>
                  <a:gd name="T10" fmla="*/ 184 w 192"/>
                  <a:gd name="T11" fmla="*/ 0 h 192"/>
                  <a:gd name="T12" fmla="*/ 8 w 192"/>
                  <a:gd name="T13" fmla="*/ 0 h 192"/>
                  <a:gd name="T14" fmla="*/ 0 w 192"/>
                  <a:gd name="T15" fmla="*/ 8 h 192"/>
                  <a:gd name="T16" fmla="*/ 0 w 192"/>
                  <a:gd name="T17" fmla="*/ 184 h 192"/>
                  <a:gd name="T18" fmla="*/ 8 w 192"/>
                  <a:gd name="T19" fmla="*/ 192 h 192"/>
                  <a:gd name="T20" fmla="*/ 184 w 192"/>
                  <a:gd name="T21" fmla="*/ 192 h 192"/>
                  <a:gd name="T22" fmla="*/ 192 w 192"/>
                  <a:gd name="T23" fmla="*/ 184 h 192"/>
                  <a:gd name="T24" fmla="*/ 192 w 192"/>
                  <a:gd name="T25" fmla="*/ 8 h 192"/>
                  <a:gd name="T26" fmla="*/ 184 w 192"/>
                  <a:gd name="T2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2" h="192">
                    <a:moveTo>
                      <a:pt x="184" y="8"/>
                    </a:moveTo>
                    <a:cubicBezTo>
                      <a:pt x="184" y="184"/>
                      <a:pt x="184" y="184"/>
                      <a:pt x="184" y="184"/>
                    </a:cubicBezTo>
                    <a:cubicBezTo>
                      <a:pt x="8" y="184"/>
                      <a:pt x="8" y="184"/>
                      <a:pt x="8" y="184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84" y="8"/>
                      <a:pt x="184" y="8"/>
                      <a:pt x="184" y="8"/>
                    </a:cubicBezTo>
                    <a:moveTo>
                      <a:pt x="18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84"/>
                      <a:pt x="0" y="184"/>
                      <a:pt x="0" y="184"/>
                    </a:cubicBezTo>
                    <a:cubicBezTo>
                      <a:pt x="0" y="188"/>
                      <a:pt x="3" y="192"/>
                      <a:pt x="8" y="192"/>
                    </a:cubicBezTo>
                    <a:cubicBezTo>
                      <a:pt x="184" y="192"/>
                      <a:pt x="184" y="192"/>
                      <a:pt x="184" y="192"/>
                    </a:cubicBezTo>
                    <a:cubicBezTo>
                      <a:pt x="188" y="192"/>
                      <a:pt x="192" y="188"/>
                      <a:pt x="192" y="184"/>
                    </a:cubicBezTo>
                    <a:cubicBezTo>
                      <a:pt x="192" y="8"/>
                      <a:pt x="192" y="8"/>
                      <a:pt x="192" y="8"/>
                    </a:cubicBezTo>
                    <a:cubicBezTo>
                      <a:pt x="192" y="4"/>
                      <a:pt x="188" y="0"/>
                      <a:pt x="1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81"/>
              <p:cNvSpPr>
                <a:spLocks noEditPoints="1"/>
              </p:cNvSpPr>
              <p:nvPr/>
            </p:nvSpPr>
            <p:spPr bwMode="auto">
              <a:xfrm>
                <a:off x="5557" y="1011"/>
                <a:ext cx="191" cy="131"/>
              </a:xfrm>
              <a:custGeom>
                <a:avLst/>
                <a:gdLst>
                  <a:gd name="T0" fmla="*/ 102 w 110"/>
                  <a:gd name="T1" fmla="*/ 8 h 75"/>
                  <a:gd name="T2" fmla="*/ 102 w 110"/>
                  <a:gd name="T3" fmla="*/ 67 h 75"/>
                  <a:gd name="T4" fmla="*/ 8 w 110"/>
                  <a:gd name="T5" fmla="*/ 67 h 75"/>
                  <a:gd name="T6" fmla="*/ 8 w 110"/>
                  <a:gd name="T7" fmla="*/ 8 h 75"/>
                  <a:gd name="T8" fmla="*/ 102 w 110"/>
                  <a:gd name="T9" fmla="*/ 8 h 75"/>
                  <a:gd name="T10" fmla="*/ 106 w 110"/>
                  <a:gd name="T11" fmla="*/ 0 h 75"/>
                  <a:gd name="T12" fmla="*/ 4 w 110"/>
                  <a:gd name="T13" fmla="*/ 0 h 75"/>
                  <a:gd name="T14" fmla="*/ 0 w 110"/>
                  <a:gd name="T15" fmla="*/ 4 h 75"/>
                  <a:gd name="T16" fmla="*/ 0 w 110"/>
                  <a:gd name="T17" fmla="*/ 71 h 75"/>
                  <a:gd name="T18" fmla="*/ 4 w 110"/>
                  <a:gd name="T19" fmla="*/ 75 h 75"/>
                  <a:gd name="T20" fmla="*/ 106 w 110"/>
                  <a:gd name="T21" fmla="*/ 75 h 75"/>
                  <a:gd name="T22" fmla="*/ 110 w 110"/>
                  <a:gd name="T23" fmla="*/ 71 h 75"/>
                  <a:gd name="T24" fmla="*/ 110 w 110"/>
                  <a:gd name="T25" fmla="*/ 4 h 75"/>
                  <a:gd name="T26" fmla="*/ 106 w 110"/>
                  <a:gd name="T2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0" h="75">
                    <a:moveTo>
                      <a:pt x="102" y="8"/>
                    </a:moveTo>
                    <a:cubicBezTo>
                      <a:pt x="102" y="67"/>
                      <a:pt x="102" y="67"/>
                      <a:pt x="102" y="67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02" y="8"/>
                      <a:pt x="102" y="8"/>
                      <a:pt x="102" y="8"/>
                    </a:cubicBezTo>
                    <a:moveTo>
                      <a:pt x="10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3"/>
                      <a:pt x="2" y="75"/>
                      <a:pt x="4" y="75"/>
                    </a:cubicBezTo>
                    <a:cubicBezTo>
                      <a:pt x="106" y="75"/>
                      <a:pt x="106" y="75"/>
                      <a:pt x="106" y="75"/>
                    </a:cubicBezTo>
                    <a:cubicBezTo>
                      <a:pt x="108" y="75"/>
                      <a:pt x="110" y="73"/>
                      <a:pt x="110" y="71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0" y="2"/>
                      <a:pt x="108" y="0"/>
                      <a:pt x="10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82"/>
              <p:cNvSpPr>
                <a:spLocks noEditPoints="1"/>
              </p:cNvSpPr>
              <p:nvPr/>
            </p:nvSpPr>
            <p:spPr bwMode="auto">
              <a:xfrm>
                <a:off x="6212" y="1009"/>
                <a:ext cx="334" cy="335"/>
              </a:xfrm>
              <a:custGeom>
                <a:avLst/>
                <a:gdLst>
                  <a:gd name="T0" fmla="*/ 184 w 192"/>
                  <a:gd name="T1" fmla="*/ 8 h 192"/>
                  <a:gd name="T2" fmla="*/ 184 w 192"/>
                  <a:gd name="T3" fmla="*/ 184 h 192"/>
                  <a:gd name="T4" fmla="*/ 8 w 192"/>
                  <a:gd name="T5" fmla="*/ 184 h 192"/>
                  <a:gd name="T6" fmla="*/ 8 w 192"/>
                  <a:gd name="T7" fmla="*/ 8 h 192"/>
                  <a:gd name="T8" fmla="*/ 184 w 192"/>
                  <a:gd name="T9" fmla="*/ 8 h 192"/>
                  <a:gd name="T10" fmla="*/ 184 w 192"/>
                  <a:gd name="T11" fmla="*/ 0 h 192"/>
                  <a:gd name="T12" fmla="*/ 8 w 192"/>
                  <a:gd name="T13" fmla="*/ 0 h 192"/>
                  <a:gd name="T14" fmla="*/ 0 w 192"/>
                  <a:gd name="T15" fmla="*/ 8 h 192"/>
                  <a:gd name="T16" fmla="*/ 0 w 192"/>
                  <a:gd name="T17" fmla="*/ 184 h 192"/>
                  <a:gd name="T18" fmla="*/ 8 w 192"/>
                  <a:gd name="T19" fmla="*/ 192 h 192"/>
                  <a:gd name="T20" fmla="*/ 184 w 192"/>
                  <a:gd name="T21" fmla="*/ 192 h 192"/>
                  <a:gd name="T22" fmla="*/ 192 w 192"/>
                  <a:gd name="T23" fmla="*/ 184 h 192"/>
                  <a:gd name="T24" fmla="*/ 192 w 192"/>
                  <a:gd name="T25" fmla="*/ 8 h 192"/>
                  <a:gd name="T26" fmla="*/ 184 w 192"/>
                  <a:gd name="T2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2" h="192">
                    <a:moveTo>
                      <a:pt x="184" y="8"/>
                    </a:moveTo>
                    <a:cubicBezTo>
                      <a:pt x="184" y="184"/>
                      <a:pt x="184" y="184"/>
                      <a:pt x="184" y="184"/>
                    </a:cubicBezTo>
                    <a:cubicBezTo>
                      <a:pt x="8" y="184"/>
                      <a:pt x="8" y="184"/>
                      <a:pt x="8" y="184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84" y="8"/>
                      <a:pt x="184" y="8"/>
                      <a:pt x="184" y="8"/>
                    </a:cubicBezTo>
                    <a:moveTo>
                      <a:pt x="18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84"/>
                      <a:pt x="0" y="184"/>
                      <a:pt x="0" y="184"/>
                    </a:cubicBezTo>
                    <a:cubicBezTo>
                      <a:pt x="0" y="188"/>
                      <a:pt x="3" y="192"/>
                      <a:pt x="8" y="192"/>
                    </a:cubicBezTo>
                    <a:cubicBezTo>
                      <a:pt x="184" y="192"/>
                      <a:pt x="184" y="192"/>
                      <a:pt x="184" y="192"/>
                    </a:cubicBezTo>
                    <a:cubicBezTo>
                      <a:pt x="188" y="192"/>
                      <a:pt x="192" y="188"/>
                      <a:pt x="192" y="184"/>
                    </a:cubicBezTo>
                    <a:cubicBezTo>
                      <a:pt x="192" y="8"/>
                      <a:pt x="192" y="8"/>
                      <a:pt x="192" y="8"/>
                    </a:cubicBezTo>
                    <a:cubicBezTo>
                      <a:pt x="192" y="4"/>
                      <a:pt x="188" y="0"/>
                      <a:pt x="1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83"/>
              <p:cNvSpPr>
                <a:spLocks noEditPoints="1"/>
              </p:cNvSpPr>
              <p:nvPr/>
            </p:nvSpPr>
            <p:spPr bwMode="auto">
              <a:xfrm>
                <a:off x="6281" y="1009"/>
                <a:ext cx="194" cy="131"/>
              </a:xfrm>
              <a:custGeom>
                <a:avLst/>
                <a:gdLst>
                  <a:gd name="T0" fmla="*/ 103 w 111"/>
                  <a:gd name="T1" fmla="*/ 8 h 75"/>
                  <a:gd name="T2" fmla="*/ 103 w 111"/>
                  <a:gd name="T3" fmla="*/ 67 h 75"/>
                  <a:gd name="T4" fmla="*/ 8 w 111"/>
                  <a:gd name="T5" fmla="*/ 67 h 75"/>
                  <a:gd name="T6" fmla="*/ 8 w 111"/>
                  <a:gd name="T7" fmla="*/ 8 h 75"/>
                  <a:gd name="T8" fmla="*/ 103 w 111"/>
                  <a:gd name="T9" fmla="*/ 8 h 75"/>
                  <a:gd name="T10" fmla="*/ 107 w 111"/>
                  <a:gd name="T11" fmla="*/ 0 h 75"/>
                  <a:gd name="T12" fmla="*/ 4 w 111"/>
                  <a:gd name="T13" fmla="*/ 0 h 75"/>
                  <a:gd name="T14" fmla="*/ 0 w 111"/>
                  <a:gd name="T15" fmla="*/ 4 h 75"/>
                  <a:gd name="T16" fmla="*/ 0 w 111"/>
                  <a:gd name="T17" fmla="*/ 71 h 75"/>
                  <a:gd name="T18" fmla="*/ 4 w 111"/>
                  <a:gd name="T19" fmla="*/ 75 h 75"/>
                  <a:gd name="T20" fmla="*/ 107 w 111"/>
                  <a:gd name="T21" fmla="*/ 75 h 75"/>
                  <a:gd name="T22" fmla="*/ 111 w 111"/>
                  <a:gd name="T23" fmla="*/ 71 h 75"/>
                  <a:gd name="T24" fmla="*/ 111 w 111"/>
                  <a:gd name="T25" fmla="*/ 4 h 75"/>
                  <a:gd name="T26" fmla="*/ 107 w 111"/>
                  <a:gd name="T2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1" h="75">
                    <a:moveTo>
                      <a:pt x="103" y="8"/>
                    </a:moveTo>
                    <a:cubicBezTo>
                      <a:pt x="103" y="67"/>
                      <a:pt x="103" y="67"/>
                      <a:pt x="103" y="67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03" y="8"/>
                      <a:pt x="103" y="8"/>
                      <a:pt x="103" y="8"/>
                    </a:cubicBezTo>
                    <a:moveTo>
                      <a:pt x="107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3"/>
                      <a:pt x="2" y="75"/>
                      <a:pt x="4" y="75"/>
                    </a:cubicBezTo>
                    <a:cubicBezTo>
                      <a:pt x="107" y="75"/>
                      <a:pt x="107" y="75"/>
                      <a:pt x="107" y="75"/>
                    </a:cubicBezTo>
                    <a:cubicBezTo>
                      <a:pt x="109" y="75"/>
                      <a:pt x="111" y="73"/>
                      <a:pt x="111" y="71"/>
                    </a:cubicBezTo>
                    <a:cubicBezTo>
                      <a:pt x="111" y="4"/>
                      <a:pt x="111" y="4"/>
                      <a:pt x="111" y="4"/>
                    </a:cubicBezTo>
                    <a:cubicBezTo>
                      <a:pt x="111" y="2"/>
                      <a:pt x="109" y="0"/>
                      <a:pt x="10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Oval 84"/>
              <p:cNvSpPr>
                <a:spLocks noChangeArrowheads="1"/>
              </p:cNvSpPr>
              <p:nvPr/>
            </p:nvSpPr>
            <p:spPr bwMode="auto">
              <a:xfrm>
                <a:off x="6323" y="1166"/>
                <a:ext cx="110" cy="110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Line 85"/>
              <p:cNvSpPr>
                <a:spLocks noChangeShapeType="1"/>
              </p:cNvSpPr>
              <p:nvPr/>
            </p:nvSpPr>
            <p:spPr bwMode="auto">
              <a:xfrm>
                <a:off x="6426" y="1259"/>
                <a:ext cx="38" cy="34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Line 86"/>
              <p:cNvSpPr>
                <a:spLocks noChangeShapeType="1"/>
              </p:cNvSpPr>
              <p:nvPr/>
            </p:nvSpPr>
            <p:spPr bwMode="auto">
              <a:xfrm flipV="1">
                <a:off x="630" y="1885"/>
                <a:ext cx="75" cy="54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87"/>
              <p:cNvSpPr>
                <a:spLocks/>
              </p:cNvSpPr>
              <p:nvPr/>
            </p:nvSpPr>
            <p:spPr bwMode="auto">
              <a:xfrm>
                <a:off x="630" y="1792"/>
                <a:ext cx="108" cy="204"/>
              </a:xfrm>
              <a:custGeom>
                <a:avLst/>
                <a:gdLst>
                  <a:gd name="T0" fmla="*/ 99 w 108"/>
                  <a:gd name="T1" fmla="*/ 0 h 204"/>
                  <a:gd name="T2" fmla="*/ 108 w 108"/>
                  <a:gd name="T3" fmla="*/ 113 h 204"/>
                  <a:gd name="T4" fmla="*/ 9 w 108"/>
                  <a:gd name="T5" fmla="*/ 181 h 204"/>
                  <a:gd name="T6" fmla="*/ 0 w 108"/>
                  <a:gd name="T7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8" h="204">
                    <a:moveTo>
                      <a:pt x="99" y="0"/>
                    </a:moveTo>
                    <a:lnTo>
                      <a:pt x="108" y="113"/>
                    </a:lnTo>
                    <a:lnTo>
                      <a:pt x="9" y="181"/>
                    </a:lnTo>
                    <a:lnTo>
                      <a:pt x="0" y="204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Line 88"/>
              <p:cNvSpPr>
                <a:spLocks noChangeShapeType="1"/>
              </p:cNvSpPr>
              <p:nvPr/>
            </p:nvSpPr>
            <p:spPr bwMode="auto">
              <a:xfrm flipH="1" flipV="1">
                <a:off x="442" y="1885"/>
                <a:ext cx="77" cy="54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89"/>
              <p:cNvSpPr>
                <a:spLocks/>
              </p:cNvSpPr>
              <p:nvPr/>
            </p:nvSpPr>
            <p:spPr bwMode="auto">
              <a:xfrm>
                <a:off x="409" y="1792"/>
                <a:ext cx="110" cy="204"/>
              </a:xfrm>
              <a:custGeom>
                <a:avLst/>
                <a:gdLst>
                  <a:gd name="T0" fmla="*/ 8 w 110"/>
                  <a:gd name="T1" fmla="*/ 0 h 204"/>
                  <a:gd name="T2" fmla="*/ 0 w 110"/>
                  <a:gd name="T3" fmla="*/ 113 h 204"/>
                  <a:gd name="T4" fmla="*/ 101 w 110"/>
                  <a:gd name="T5" fmla="*/ 181 h 204"/>
                  <a:gd name="T6" fmla="*/ 110 w 110"/>
                  <a:gd name="T7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" h="204">
                    <a:moveTo>
                      <a:pt x="8" y="0"/>
                    </a:moveTo>
                    <a:lnTo>
                      <a:pt x="0" y="113"/>
                    </a:lnTo>
                    <a:lnTo>
                      <a:pt x="101" y="181"/>
                    </a:lnTo>
                    <a:lnTo>
                      <a:pt x="110" y="204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90"/>
              <p:cNvSpPr>
                <a:spLocks/>
              </p:cNvSpPr>
              <p:nvPr/>
            </p:nvSpPr>
            <p:spPr bwMode="auto">
              <a:xfrm>
                <a:off x="466" y="1661"/>
                <a:ext cx="213" cy="248"/>
              </a:xfrm>
              <a:custGeom>
                <a:avLst/>
                <a:gdLst>
                  <a:gd name="T0" fmla="*/ 0 w 213"/>
                  <a:gd name="T1" fmla="*/ 63 h 248"/>
                  <a:gd name="T2" fmla="*/ 107 w 213"/>
                  <a:gd name="T3" fmla="*/ 0 h 248"/>
                  <a:gd name="T4" fmla="*/ 213 w 213"/>
                  <a:gd name="T5" fmla="*/ 63 h 248"/>
                  <a:gd name="T6" fmla="*/ 213 w 213"/>
                  <a:gd name="T7" fmla="*/ 187 h 248"/>
                  <a:gd name="T8" fmla="*/ 107 w 213"/>
                  <a:gd name="T9" fmla="*/ 248 h 248"/>
                  <a:gd name="T10" fmla="*/ 0 w 213"/>
                  <a:gd name="T11" fmla="*/ 187 h 248"/>
                  <a:gd name="T12" fmla="*/ 0 w 213"/>
                  <a:gd name="T13" fmla="*/ 63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248">
                    <a:moveTo>
                      <a:pt x="0" y="63"/>
                    </a:moveTo>
                    <a:lnTo>
                      <a:pt x="107" y="0"/>
                    </a:lnTo>
                    <a:lnTo>
                      <a:pt x="213" y="63"/>
                    </a:lnTo>
                    <a:lnTo>
                      <a:pt x="213" y="187"/>
                    </a:lnTo>
                    <a:lnTo>
                      <a:pt x="107" y="248"/>
                    </a:lnTo>
                    <a:lnTo>
                      <a:pt x="0" y="187"/>
                    </a:lnTo>
                    <a:lnTo>
                      <a:pt x="0" y="63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91"/>
              <p:cNvSpPr>
                <a:spLocks/>
              </p:cNvSpPr>
              <p:nvPr/>
            </p:nvSpPr>
            <p:spPr bwMode="auto">
              <a:xfrm>
                <a:off x="475" y="1729"/>
                <a:ext cx="200" cy="42"/>
              </a:xfrm>
              <a:custGeom>
                <a:avLst/>
                <a:gdLst>
                  <a:gd name="T0" fmla="*/ 0 w 200"/>
                  <a:gd name="T1" fmla="*/ 0 h 42"/>
                  <a:gd name="T2" fmla="*/ 98 w 200"/>
                  <a:gd name="T3" fmla="*/ 42 h 42"/>
                  <a:gd name="T4" fmla="*/ 200 w 200"/>
                  <a:gd name="T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0" h="42">
                    <a:moveTo>
                      <a:pt x="0" y="0"/>
                    </a:moveTo>
                    <a:lnTo>
                      <a:pt x="98" y="42"/>
                    </a:lnTo>
                    <a:lnTo>
                      <a:pt x="200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Line 92"/>
              <p:cNvSpPr>
                <a:spLocks noChangeShapeType="1"/>
              </p:cNvSpPr>
              <p:nvPr/>
            </p:nvSpPr>
            <p:spPr bwMode="auto">
              <a:xfrm>
                <a:off x="1273" y="1946"/>
                <a:ext cx="66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93"/>
              <p:cNvSpPr>
                <a:spLocks/>
              </p:cNvSpPr>
              <p:nvPr/>
            </p:nvSpPr>
            <p:spPr bwMode="auto">
              <a:xfrm>
                <a:off x="1137" y="1689"/>
                <a:ext cx="335" cy="257"/>
              </a:xfrm>
              <a:custGeom>
                <a:avLst/>
                <a:gdLst>
                  <a:gd name="T0" fmla="*/ 159 w 192"/>
                  <a:gd name="T1" fmla="*/ 147 h 147"/>
                  <a:gd name="T2" fmla="*/ 168 w 192"/>
                  <a:gd name="T3" fmla="*/ 147 h 147"/>
                  <a:gd name="T4" fmla="*/ 192 w 192"/>
                  <a:gd name="T5" fmla="*/ 123 h 147"/>
                  <a:gd name="T6" fmla="*/ 192 w 192"/>
                  <a:gd name="T7" fmla="*/ 78 h 147"/>
                  <a:gd name="T8" fmla="*/ 102 w 192"/>
                  <a:gd name="T9" fmla="*/ 78 h 147"/>
                  <a:gd name="T10" fmla="*/ 102 w 192"/>
                  <a:gd name="T11" fmla="*/ 0 h 147"/>
                  <a:gd name="T12" fmla="*/ 24 w 192"/>
                  <a:gd name="T13" fmla="*/ 0 h 147"/>
                  <a:gd name="T14" fmla="*/ 0 w 192"/>
                  <a:gd name="T15" fmla="*/ 24 h 147"/>
                  <a:gd name="T16" fmla="*/ 0 w 192"/>
                  <a:gd name="T17" fmla="*/ 123 h 147"/>
                  <a:gd name="T18" fmla="*/ 24 w 192"/>
                  <a:gd name="T19" fmla="*/ 147 h 147"/>
                  <a:gd name="T20" fmla="*/ 36 w 192"/>
                  <a:gd name="T21" fmla="*/ 14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2" h="147">
                    <a:moveTo>
                      <a:pt x="159" y="147"/>
                    </a:moveTo>
                    <a:cubicBezTo>
                      <a:pt x="168" y="147"/>
                      <a:pt x="168" y="147"/>
                      <a:pt x="168" y="147"/>
                    </a:cubicBezTo>
                    <a:cubicBezTo>
                      <a:pt x="181" y="147"/>
                      <a:pt x="192" y="136"/>
                      <a:pt x="192" y="123"/>
                    </a:cubicBezTo>
                    <a:cubicBezTo>
                      <a:pt x="192" y="78"/>
                      <a:pt x="192" y="78"/>
                      <a:pt x="192" y="78"/>
                    </a:cubicBezTo>
                    <a:cubicBezTo>
                      <a:pt x="102" y="78"/>
                      <a:pt x="102" y="78"/>
                      <a:pt x="102" y="78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36"/>
                      <a:pt x="10" y="147"/>
                      <a:pt x="24" y="147"/>
                    </a:cubicBezTo>
                    <a:cubicBezTo>
                      <a:pt x="36" y="147"/>
                      <a:pt x="36" y="147"/>
                      <a:pt x="36" y="147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94"/>
              <p:cNvSpPr>
                <a:spLocks/>
              </p:cNvSpPr>
              <p:nvPr/>
            </p:nvSpPr>
            <p:spPr bwMode="auto">
              <a:xfrm>
                <a:off x="1308" y="1708"/>
                <a:ext cx="162" cy="117"/>
              </a:xfrm>
              <a:custGeom>
                <a:avLst/>
                <a:gdLst>
                  <a:gd name="T0" fmla="*/ 0 w 162"/>
                  <a:gd name="T1" fmla="*/ 0 h 117"/>
                  <a:gd name="T2" fmla="*/ 80 w 162"/>
                  <a:gd name="T3" fmla="*/ 0 h 117"/>
                  <a:gd name="T4" fmla="*/ 162 w 162"/>
                  <a:gd name="T5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2" h="117">
                    <a:moveTo>
                      <a:pt x="0" y="0"/>
                    </a:moveTo>
                    <a:lnTo>
                      <a:pt x="80" y="0"/>
                    </a:lnTo>
                    <a:lnTo>
                      <a:pt x="162" y="117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Oval 95"/>
              <p:cNvSpPr>
                <a:spLocks noChangeArrowheads="1"/>
              </p:cNvSpPr>
              <p:nvPr/>
            </p:nvSpPr>
            <p:spPr bwMode="auto">
              <a:xfrm>
                <a:off x="1193" y="1900"/>
                <a:ext cx="80" cy="79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Oval 96"/>
              <p:cNvSpPr>
                <a:spLocks noChangeArrowheads="1"/>
              </p:cNvSpPr>
              <p:nvPr/>
            </p:nvSpPr>
            <p:spPr bwMode="auto">
              <a:xfrm>
                <a:off x="1339" y="1900"/>
                <a:ext cx="80" cy="79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Line 97"/>
              <p:cNvSpPr>
                <a:spLocks noChangeShapeType="1"/>
              </p:cNvSpPr>
              <p:nvPr/>
            </p:nvSpPr>
            <p:spPr bwMode="auto">
              <a:xfrm>
                <a:off x="1993" y="1946"/>
                <a:ext cx="68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Line 98"/>
              <p:cNvSpPr>
                <a:spLocks noChangeShapeType="1"/>
              </p:cNvSpPr>
              <p:nvPr/>
            </p:nvSpPr>
            <p:spPr bwMode="auto">
              <a:xfrm>
                <a:off x="1857" y="1946"/>
                <a:ext cx="57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99"/>
              <p:cNvSpPr>
                <a:spLocks/>
              </p:cNvSpPr>
              <p:nvPr/>
            </p:nvSpPr>
            <p:spPr bwMode="auto">
              <a:xfrm>
                <a:off x="1899" y="1689"/>
                <a:ext cx="292" cy="257"/>
              </a:xfrm>
              <a:custGeom>
                <a:avLst/>
                <a:gdLst>
                  <a:gd name="T0" fmla="*/ 138 w 168"/>
                  <a:gd name="T1" fmla="*/ 147 h 147"/>
                  <a:gd name="T2" fmla="*/ 144 w 168"/>
                  <a:gd name="T3" fmla="*/ 147 h 147"/>
                  <a:gd name="T4" fmla="*/ 168 w 168"/>
                  <a:gd name="T5" fmla="*/ 123 h 147"/>
                  <a:gd name="T6" fmla="*/ 168 w 168"/>
                  <a:gd name="T7" fmla="*/ 79 h 147"/>
                  <a:gd name="T8" fmla="*/ 78 w 168"/>
                  <a:gd name="T9" fmla="*/ 79 h 147"/>
                  <a:gd name="T10" fmla="*/ 78 w 168"/>
                  <a:gd name="T11" fmla="*/ 0 h 147"/>
                  <a:gd name="T12" fmla="*/ 0 w 168"/>
                  <a:gd name="T13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" h="147">
                    <a:moveTo>
                      <a:pt x="138" y="147"/>
                    </a:moveTo>
                    <a:cubicBezTo>
                      <a:pt x="144" y="147"/>
                      <a:pt x="144" y="147"/>
                      <a:pt x="144" y="147"/>
                    </a:cubicBezTo>
                    <a:cubicBezTo>
                      <a:pt x="157" y="147"/>
                      <a:pt x="168" y="136"/>
                      <a:pt x="168" y="123"/>
                    </a:cubicBezTo>
                    <a:cubicBezTo>
                      <a:pt x="168" y="79"/>
                      <a:pt x="168" y="79"/>
                      <a:pt x="168" y="79"/>
                    </a:cubicBezTo>
                    <a:cubicBezTo>
                      <a:pt x="78" y="79"/>
                      <a:pt x="78" y="79"/>
                      <a:pt x="78" y="79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00"/>
              <p:cNvSpPr>
                <a:spLocks/>
              </p:cNvSpPr>
              <p:nvPr/>
            </p:nvSpPr>
            <p:spPr bwMode="auto">
              <a:xfrm>
                <a:off x="2028" y="1710"/>
                <a:ext cx="163" cy="117"/>
              </a:xfrm>
              <a:custGeom>
                <a:avLst/>
                <a:gdLst>
                  <a:gd name="T0" fmla="*/ 0 w 163"/>
                  <a:gd name="T1" fmla="*/ 0 h 117"/>
                  <a:gd name="T2" fmla="*/ 80 w 163"/>
                  <a:gd name="T3" fmla="*/ 0 h 117"/>
                  <a:gd name="T4" fmla="*/ 163 w 163"/>
                  <a:gd name="T5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3" h="117">
                    <a:moveTo>
                      <a:pt x="0" y="0"/>
                    </a:moveTo>
                    <a:lnTo>
                      <a:pt x="80" y="0"/>
                    </a:lnTo>
                    <a:lnTo>
                      <a:pt x="163" y="117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Oval 101"/>
              <p:cNvSpPr>
                <a:spLocks noChangeArrowheads="1"/>
              </p:cNvSpPr>
              <p:nvPr/>
            </p:nvSpPr>
            <p:spPr bwMode="auto">
              <a:xfrm>
                <a:off x="1914" y="1900"/>
                <a:ext cx="79" cy="80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Oval 102"/>
              <p:cNvSpPr>
                <a:spLocks noChangeArrowheads="1"/>
              </p:cNvSpPr>
              <p:nvPr/>
            </p:nvSpPr>
            <p:spPr bwMode="auto">
              <a:xfrm>
                <a:off x="2061" y="1900"/>
                <a:ext cx="78" cy="80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Line 103"/>
              <p:cNvSpPr>
                <a:spLocks noChangeShapeType="1"/>
              </p:cNvSpPr>
              <p:nvPr/>
            </p:nvSpPr>
            <p:spPr bwMode="auto">
              <a:xfrm>
                <a:off x="1895" y="1743"/>
                <a:ext cx="87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Line 104"/>
              <p:cNvSpPr>
                <a:spLocks noChangeShapeType="1"/>
              </p:cNvSpPr>
              <p:nvPr/>
            </p:nvSpPr>
            <p:spPr bwMode="auto">
              <a:xfrm>
                <a:off x="1873" y="1799"/>
                <a:ext cx="87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Line 105"/>
              <p:cNvSpPr>
                <a:spLocks noChangeShapeType="1"/>
              </p:cNvSpPr>
              <p:nvPr/>
            </p:nvSpPr>
            <p:spPr bwMode="auto">
              <a:xfrm>
                <a:off x="1860" y="1853"/>
                <a:ext cx="87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06"/>
              <p:cNvSpPr>
                <a:spLocks noEditPoints="1"/>
              </p:cNvSpPr>
              <p:nvPr/>
            </p:nvSpPr>
            <p:spPr bwMode="auto">
              <a:xfrm>
                <a:off x="2582" y="1851"/>
                <a:ext cx="341" cy="147"/>
              </a:xfrm>
              <a:custGeom>
                <a:avLst/>
                <a:gdLst>
                  <a:gd name="T0" fmla="*/ 180 w 196"/>
                  <a:gd name="T1" fmla="*/ 8 h 84"/>
                  <a:gd name="T2" fmla="*/ 182 w 196"/>
                  <a:gd name="T3" fmla="*/ 8 h 84"/>
                  <a:gd name="T4" fmla="*/ 181 w 196"/>
                  <a:gd name="T5" fmla="*/ 9 h 84"/>
                  <a:gd name="T6" fmla="*/ 114 w 196"/>
                  <a:gd name="T7" fmla="*/ 63 h 84"/>
                  <a:gd name="T8" fmla="*/ 76 w 196"/>
                  <a:gd name="T9" fmla="*/ 76 h 84"/>
                  <a:gd name="T10" fmla="*/ 25 w 196"/>
                  <a:gd name="T11" fmla="*/ 76 h 84"/>
                  <a:gd name="T12" fmla="*/ 8 w 196"/>
                  <a:gd name="T13" fmla="*/ 60 h 84"/>
                  <a:gd name="T14" fmla="*/ 8 w 196"/>
                  <a:gd name="T15" fmla="*/ 24 h 84"/>
                  <a:gd name="T16" fmla="*/ 25 w 196"/>
                  <a:gd name="T17" fmla="*/ 8 h 84"/>
                  <a:gd name="T18" fmla="*/ 180 w 196"/>
                  <a:gd name="T19" fmla="*/ 8 h 84"/>
                  <a:gd name="T20" fmla="*/ 180 w 196"/>
                  <a:gd name="T21" fmla="*/ 0 h 84"/>
                  <a:gd name="T22" fmla="*/ 25 w 196"/>
                  <a:gd name="T23" fmla="*/ 0 h 84"/>
                  <a:gd name="T24" fmla="*/ 0 w 196"/>
                  <a:gd name="T25" fmla="*/ 24 h 84"/>
                  <a:gd name="T26" fmla="*/ 0 w 196"/>
                  <a:gd name="T27" fmla="*/ 60 h 84"/>
                  <a:gd name="T28" fmla="*/ 25 w 196"/>
                  <a:gd name="T29" fmla="*/ 84 h 84"/>
                  <a:gd name="T30" fmla="*/ 76 w 196"/>
                  <a:gd name="T31" fmla="*/ 84 h 84"/>
                  <a:gd name="T32" fmla="*/ 119 w 196"/>
                  <a:gd name="T33" fmla="*/ 69 h 84"/>
                  <a:gd name="T34" fmla="*/ 186 w 196"/>
                  <a:gd name="T35" fmla="*/ 15 h 84"/>
                  <a:gd name="T36" fmla="*/ 180 w 196"/>
                  <a:gd name="T37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6" h="84">
                    <a:moveTo>
                      <a:pt x="180" y="8"/>
                    </a:moveTo>
                    <a:cubicBezTo>
                      <a:pt x="181" y="8"/>
                      <a:pt x="182" y="8"/>
                      <a:pt x="182" y="8"/>
                    </a:cubicBezTo>
                    <a:cubicBezTo>
                      <a:pt x="182" y="8"/>
                      <a:pt x="181" y="8"/>
                      <a:pt x="181" y="9"/>
                    </a:cubicBezTo>
                    <a:cubicBezTo>
                      <a:pt x="114" y="63"/>
                      <a:pt x="114" y="63"/>
                      <a:pt x="114" y="63"/>
                    </a:cubicBezTo>
                    <a:cubicBezTo>
                      <a:pt x="105" y="70"/>
                      <a:pt x="87" y="76"/>
                      <a:pt x="76" y="76"/>
                    </a:cubicBezTo>
                    <a:cubicBezTo>
                      <a:pt x="25" y="76"/>
                      <a:pt x="25" y="76"/>
                      <a:pt x="25" y="76"/>
                    </a:cubicBezTo>
                    <a:cubicBezTo>
                      <a:pt x="16" y="76"/>
                      <a:pt x="8" y="69"/>
                      <a:pt x="8" y="60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15"/>
                      <a:pt x="16" y="8"/>
                      <a:pt x="25" y="8"/>
                    </a:cubicBezTo>
                    <a:cubicBezTo>
                      <a:pt x="180" y="8"/>
                      <a:pt x="180" y="8"/>
                      <a:pt x="180" y="8"/>
                    </a:cubicBezTo>
                    <a:moveTo>
                      <a:pt x="180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0"/>
                      <a:pt x="0" y="2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73"/>
                      <a:pt x="12" y="84"/>
                      <a:pt x="25" y="84"/>
                    </a:cubicBezTo>
                    <a:cubicBezTo>
                      <a:pt x="76" y="84"/>
                      <a:pt x="76" y="84"/>
                      <a:pt x="76" y="84"/>
                    </a:cubicBezTo>
                    <a:cubicBezTo>
                      <a:pt x="89" y="84"/>
                      <a:pt x="109" y="77"/>
                      <a:pt x="119" y="69"/>
                    </a:cubicBezTo>
                    <a:cubicBezTo>
                      <a:pt x="186" y="15"/>
                      <a:pt x="186" y="15"/>
                      <a:pt x="186" y="15"/>
                    </a:cubicBezTo>
                    <a:cubicBezTo>
                      <a:pt x="196" y="6"/>
                      <a:pt x="194" y="0"/>
                      <a:pt x="18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07"/>
              <p:cNvSpPr>
                <a:spLocks/>
              </p:cNvSpPr>
              <p:nvPr/>
            </p:nvSpPr>
            <p:spPr bwMode="auto">
              <a:xfrm>
                <a:off x="2650" y="1672"/>
                <a:ext cx="99" cy="188"/>
              </a:xfrm>
              <a:custGeom>
                <a:avLst/>
                <a:gdLst>
                  <a:gd name="T0" fmla="*/ 99 w 99"/>
                  <a:gd name="T1" fmla="*/ 188 h 188"/>
                  <a:gd name="T2" fmla="*/ 99 w 99"/>
                  <a:gd name="T3" fmla="*/ 0 h 188"/>
                  <a:gd name="T4" fmla="*/ 0 w 99"/>
                  <a:gd name="T5" fmla="*/ 148 h 188"/>
                  <a:gd name="T6" fmla="*/ 96 w 99"/>
                  <a:gd name="T7" fmla="*/ 14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188">
                    <a:moveTo>
                      <a:pt x="99" y="188"/>
                    </a:moveTo>
                    <a:lnTo>
                      <a:pt x="99" y="0"/>
                    </a:lnTo>
                    <a:lnTo>
                      <a:pt x="0" y="148"/>
                    </a:lnTo>
                    <a:lnTo>
                      <a:pt x="96" y="148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08"/>
              <p:cNvSpPr>
                <a:spLocks/>
              </p:cNvSpPr>
              <p:nvPr/>
            </p:nvSpPr>
            <p:spPr bwMode="auto">
              <a:xfrm>
                <a:off x="3310" y="1665"/>
                <a:ext cx="335" cy="335"/>
              </a:xfrm>
              <a:custGeom>
                <a:avLst/>
                <a:gdLst>
                  <a:gd name="T0" fmla="*/ 168 w 192"/>
                  <a:gd name="T1" fmla="*/ 73 h 192"/>
                  <a:gd name="T2" fmla="*/ 147 w 192"/>
                  <a:gd name="T3" fmla="*/ 73 h 192"/>
                  <a:gd name="T4" fmla="*/ 107 w 192"/>
                  <a:gd name="T5" fmla="*/ 0 h 192"/>
                  <a:gd name="T6" fmla="*/ 74 w 192"/>
                  <a:gd name="T7" fmla="*/ 0 h 192"/>
                  <a:gd name="T8" fmla="*/ 95 w 192"/>
                  <a:gd name="T9" fmla="*/ 73 h 192"/>
                  <a:gd name="T10" fmla="*/ 48 w 192"/>
                  <a:gd name="T11" fmla="*/ 73 h 192"/>
                  <a:gd name="T12" fmla="*/ 28 w 192"/>
                  <a:gd name="T13" fmla="*/ 45 h 192"/>
                  <a:gd name="T14" fmla="*/ 0 w 192"/>
                  <a:gd name="T15" fmla="*/ 45 h 192"/>
                  <a:gd name="T16" fmla="*/ 13 w 192"/>
                  <a:gd name="T17" fmla="*/ 96 h 192"/>
                  <a:gd name="T18" fmla="*/ 0 w 192"/>
                  <a:gd name="T19" fmla="*/ 146 h 192"/>
                  <a:gd name="T20" fmla="*/ 28 w 192"/>
                  <a:gd name="T21" fmla="*/ 146 h 192"/>
                  <a:gd name="T22" fmla="*/ 48 w 192"/>
                  <a:gd name="T23" fmla="*/ 119 h 192"/>
                  <a:gd name="T24" fmla="*/ 95 w 192"/>
                  <a:gd name="T25" fmla="*/ 119 h 192"/>
                  <a:gd name="T26" fmla="*/ 74 w 192"/>
                  <a:gd name="T27" fmla="*/ 192 h 192"/>
                  <a:gd name="T28" fmla="*/ 107 w 192"/>
                  <a:gd name="T29" fmla="*/ 192 h 192"/>
                  <a:gd name="T30" fmla="*/ 147 w 192"/>
                  <a:gd name="T31" fmla="*/ 119 h 192"/>
                  <a:gd name="T32" fmla="*/ 168 w 192"/>
                  <a:gd name="T33" fmla="*/ 119 h 192"/>
                  <a:gd name="T34" fmla="*/ 192 w 192"/>
                  <a:gd name="T35" fmla="*/ 96 h 192"/>
                  <a:gd name="T36" fmla="*/ 168 w 192"/>
                  <a:gd name="T37" fmla="*/ 7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2" h="192">
                    <a:moveTo>
                      <a:pt x="168" y="73"/>
                    </a:moveTo>
                    <a:cubicBezTo>
                      <a:pt x="147" y="73"/>
                      <a:pt x="147" y="73"/>
                      <a:pt x="147" y="73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48" y="73"/>
                      <a:pt x="48" y="73"/>
                      <a:pt x="48" y="73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48" y="119"/>
                      <a:pt x="48" y="119"/>
                      <a:pt x="48" y="119"/>
                    </a:cubicBezTo>
                    <a:cubicBezTo>
                      <a:pt x="95" y="119"/>
                      <a:pt x="95" y="119"/>
                      <a:pt x="95" y="119"/>
                    </a:cubicBezTo>
                    <a:cubicBezTo>
                      <a:pt x="74" y="192"/>
                      <a:pt x="74" y="192"/>
                      <a:pt x="74" y="192"/>
                    </a:cubicBezTo>
                    <a:cubicBezTo>
                      <a:pt x="107" y="192"/>
                      <a:pt x="107" y="192"/>
                      <a:pt x="107" y="192"/>
                    </a:cubicBezTo>
                    <a:cubicBezTo>
                      <a:pt x="147" y="119"/>
                      <a:pt x="147" y="119"/>
                      <a:pt x="147" y="119"/>
                    </a:cubicBezTo>
                    <a:cubicBezTo>
                      <a:pt x="168" y="119"/>
                      <a:pt x="168" y="119"/>
                      <a:pt x="168" y="119"/>
                    </a:cubicBezTo>
                    <a:cubicBezTo>
                      <a:pt x="181" y="119"/>
                      <a:pt x="192" y="109"/>
                      <a:pt x="192" y="96"/>
                    </a:cubicBezTo>
                    <a:cubicBezTo>
                      <a:pt x="192" y="83"/>
                      <a:pt x="181" y="73"/>
                      <a:pt x="168" y="73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09"/>
              <p:cNvSpPr>
                <a:spLocks/>
              </p:cNvSpPr>
              <p:nvPr/>
            </p:nvSpPr>
            <p:spPr bwMode="auto">
              <a:xfrm>
                <a:off x="4032" y="1665"/>
                <a:ext cx="334" cy="335"/>
              </a:xfrm>
              <a:custGeom>
                <a:avLst/>
                <a:gdLst>
                  <a:gd name="T0" fmla="*/ 192 w 192"/>
                  <a:gd name="T1" fmla="*/ 96 h 192"/>
                  <a:gd name="T2" fmla="*/ 96 w 192"/>
                  <a:gd name="T3" fmla="*/ 192 h 192"/>
                  <a:gd name="T4" fmla="*/ 0 w 192"/>
                  <a:gd name="T5" fmla="*/ 96 h 192"/>
                  <a:gd name="T6" fmla="*/ 96 w 192"/>
                  <a:gd name="T7" fmla="*/ 0 h 192"/>
                  <a:gd name="T8" fmla="*/ 170 w 192"/>
                  <a:gd name="T9" fmla="*/ 35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192">
                    <a:moveTo>
                      <a:pt x="192" y="96"/>
                    </a:moveTo>
                    <a:cubicBezTo>
                      <a:pt x="192" y="149"/>
                      <a:pt x="149" y="192"/>
                      <a:pt x="96" y="192"/>
                    </a:cubicBezTo>
                    <a:cubicBezTo>
                      <a:pt x="43" y="192"/>
                      <a:pt x="0" y="149"/>
                      <a:pt x="0" y="96"/>
                    </a:cubicBezTo>
                    <a:cubicBezTo>
                      <a:pt x="0" y="43"/>
                      <a:pt x="43" y="0"/>
                      <a:pt x="96" y="0"/>
                    </a:cubicBezTo>
                    <a:cubicBezTo>
                      <a:pt x="126" y="0"/>
                      <a:pt x="152" y="14"/>
                      <a:pt x="170" y="35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10"/>
              <p:cNvSpPr>
                <a:spLocks/>
              </p:cNvSpPr>
              <p:nvPr/>
            </p:nvSpPr>
            <p:spPr bwMode="auto">
              <a:xfrm>
                <a:off x="4286" y="1688"/>
                <a:ext cx="56" cy="52"/>
              </a:xfrm>
              <a:custGeom>
                <a:avLst/>
                <a:gdLst>
                  <a:gd name="T0" fmla="*/ 56 w 56"/>
                  <a:gd name="T1" fmla="*/ 0 h 52"/>
                  <a:gd name="T2" fmla="*/ 52 w 56"/>
                  <a:gd name="T3" fmla="*/ 52 h 52"/>
                  <a:gd name="T4" fmla="*/ 0 w 56"/>
                  <a:gd name="T5" fmla="*/ 4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52">
                    <a:moveTo>
                      <a:pt x="56" y="0"/>
                    </a:moveTo>
                    <a:lnTo>
                      <a:pt x="52" y="52"/>
                    </a:lnTo>
                    <a:lnTo>
                      <a:pt x="0" y="43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11"/>
              <p:cNvSpPr>
                <a:spLocks/>
              </p:cNvSpPr>
              <p:nvPr/>
            </p:nvSpPr>
            <p:spPr bwMode="auto">
              <a:xfrm>
                <a:off x="4107" y="1769"/>
                <a:ext cx="75" cy="121"/>
              </a:xfrm>
              <a:custGeom>
                <a:avLst/>
                <a:gdLst>
                  <a:gd name="T0" fmla="*/ 0 w 43"/>
                  <a:gd name="T1" fmla="*/ 69 h 69"/>
                  <a:gd name="T2" fmla="*/ 0 w 43"/>
                  <a:gd name="T3" fmla="*/ 64 h 69"/>
                  <a:gd name="T4" fmla="*/ 7 w 43"/>
                  <a:gd name="T5" fmla="*/ 57 h 69"/>
                  <a:gd name="T6" fmla="*/ 32 w 43"/>
                  <a:gd name="T7" fmla="*/ 21 h 69"/>
                  <a:gd name="T8" fmla="*/ 19 w 43"/>
                  <a:gd name="T9" fmla="*/ 8 h 69"/>
                  <a:gd name="T10" fmla="*/ 4 w 43"/>
                  <a:gd name="T11" fmla="*/ 14 h 69"/>
                  <a:gd name="T12" fmla="*/ 1 w 43"/>
                  <a:gd name="T13" fmla="*/ 7 h 69"/>
                  <a:gd name="T14" fmla="*/ 21 w 43"/>
                  <a:gd name="T15" fmla="*/ 0 h 69"/>
                  <a:gd name="T16" fmla="*/ 41 w 43"/>
                  <a:gd name="T17" fmla="*/ 20 h 69"/>
                  <a:gd name="T18" fmla="*/ 18 w 43"/>
                  <a:gd name="T19" fmla="*/ 56 h 69"/>
                  <a:gd name="T20" fmla="*/ 13 w 43"/>
                  <a:gd name="T21" fmla="*/ 61 h 69"/>
                  <a:gd name="T22" fmla="*/ 13 w 43"/>
                  <a:gd name="T23" fmla="*/ 62 h 69"/>
                  <a:gd name="T24" fmla="*/ 43 w 43"/>
                  <a:gd name="T25" fmla="*/ 62 h 69"/>
                  <a:gd name="T26" fmla="*/ 43 w 43"/>
                  <a:gd name="T27" fmla="*/ 69 h 69"/>
                  <a:gd name="T28" fmla="*/ 0 w 43"/>
                  <a:gd name="T2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" h="69">
                    <a:moveTo>
                      <a:pt x="0" y="69"/>
                    </a:moveTo>
                    <a:cubicBezTo>
                      <a:pt x="0" y="64"/>
                      <a:pt x="0" y="64"/>
                      <a:pt x="0" y="64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24" y="40"/>
                      <a:pt x="32" y="31"/>
                      <a:pt x="32" y="21"/>
                    </a:cubicBezTo>
                    <a:cubicBezTo>
                      <a:pt x="32" y="14"/>
                      <a:pt x="29" y="8"/>
                      <a:pt x="19" y="8"/>
                    </a:cubicBezTo>
                    <a:cubicBezTo>
                      <a:pt x="13" y="8"/>
                      <a:pt x="7" y="11"/>
                      <a:pt x="4" y="14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6" y="3"/>
                      <a:pt x="13" y="0"/>
                      <a:pt x="21" y="0"/>
                    </a:cubicBezTo>
                    <a:cubicBezTo>
                      <a:pt x="35" y="0"/>
                      <a:pt x="41" y="10"/>
                      <a:pt x="41" y="20"/>
                    </a:cubicBezTo>
                    <a:cubicBezTo>
                      <a:pt x="41" y="32"/>
                      <a:pt x="32" y="43"/>
                      <a:pt x="18" y="56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43" y="62"/>
                      <a:pt x="43" y="62"/>
                      <a:pt x="43" y="62"/>
                    </a:cubicBezTo>
                    <a:cubicBezTo>
                      <a:pt x="43" y="69"/>
                      <a:pt x="43" y="69"/>
                      <a:pt x="43" y="69"/>
                    </a:cubicBez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112"/>
              <p:cNvSpPr>
                <a:spLocks noEditPoints="1"/>
              </p:cNvSpPr>
              <p:nvPr/>
            </p:nvSpPr>
            <p:spPr bwMode="auto">
              <a:xfrm>
                <a:off x="4194" y="1771"/>
                <a:ext cx="87" cy="119"/>
              </a:xfrm>
              <a:custGeom>
                <a:avLst/>
                <a:gdLst>
                  <a:gd name="T0" fmla="*/ 32 w 50"/>
                  <a:gd name="T1" fmla="*/ 68 h 68"/>
                  <a:gd name="T2" fmla="*/ 32 w 50"/>
                  <a:gd name="T3" fmla="*/ 50 h 68"/>
                  <a:gd name="T4" fmla="*/ 0 w 50"/>
                  <a:gd name="T5" fmla="*/ 50 h 68"/>
                  <a:gd name="T6" fmla="*/ 0 w 50"/>
                  <a:gd name="T7" fmla="*/ 44 h 68"/>
                  <a:gd name="T8" fmla="*/ 31 w 50"/>
                  <a:gd name="T9" fmla="*/ 0 h 68"/>
                  <a:gd name="T10" fmla="*/ 40 w 50"/>
                  <a:gd name="T11" fmla="*/ 0 h 68"/>
                  <a:gd name="T12" fmla="*/ 40 w 50"/>
                  <a:gd name="T13" fmla="*/ 43 h 68"/>
                  <a:gd name="T14" fmla="*/ 50 w 50"/>
                  <a:gd name="T15" fmla="*/ 43 h 68"/>
                  <a:gd name="T16" fmla="*/ 50 w 50"/>
                  <a:gd name="T17" fmla="*/ 50 h 68"/>
                  <a:gd name="T18" fmla="*/ 40 w 50"/>
                  <a:gd name="T19" fmla="*/ 50 h 68"/>
                  <a:gd name="T20" fmla="*/ 40 w 50"/>
                  <a:gd name="T21" fmla="*/ 68 h 68"/>
                  <a:gd name="T22" fmla="*/ 32 w 50"/>
                  <a:gd name="T23" fmla="*/ 68 h 68"/>
                  <a:gd name="T24" fmla="*/ 32 w 50"/>
                  <a:gd name="T25" fmla="*/ 43 h 68"/>
                  <a:gd name="T26" fmla="*/ 32 w 50"/>
                  <a:gd name="T27" fmla="*/ 20 h 68"/>
                  <a:gd name="T28" fmla="*/ 32 w 50"/>
                  <a:gd name="T29" fmla="*/ 9 h 68"/>
                  <a:gd name="T30" fmla="*/ 32 w 50"/>
                  <a:gd name="T31" fmla="*/ 9 h 68"/>
                  <a:gd name="T32" fmla="*/ 26 w 50"/>
                  <a:gd name="T33" fmla="*/ 19 h 68"/>
                  <a:gd name="T34" fmla="*/ 10 w 50"/>
                  <a:gd name="T35" fmla="*/ 42 h 68"/>
                  <a:gd name="T36" fmla="*/ 10 w 50"/>
                  <a:gd name="T37" fmla="*/ 43 h 68"/>
                  <a:gd name="T38" fmla="*/ 32 w 50"/>
                  <a:gd name="T39" fmla="*/ 4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0" h="68">
                    <a:moveTo>
                      <a:pt x="32" y="68"/>
                    </a:moveTo>
                    <a:cubicBezTo>
                      <a:pt x="32" y="50"/>
                      <a:pt x="32" y="50"/>
                      <a:pt x="32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40" y="50"/>
                      <a:pt x="40" y="50"/>
                      <a:pt x="40" y="50"/>
                    </a:cubicBezTo>
                    <a:cubicBezTo>
                      <a:pt x="40" y="68"/>
                      <a:pt x="40" y="68"/>
                      <a:pt x="40" y="68"/>
                    </a:cubicBezTo>
                    <a:lnTo>
                      <a:pt x="32" y="68"/>
                    </a:lnTo>
                    <a:close/>
                    <a:moveTo>
                      <a:pt x="32" y="43"/>
                    </a:move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16"/>
                      <a:pt x="32" y="13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0" y="13"/>
                      <a:pt x="28" y="16"/>
                      <a:pt x="26" y="19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0" y="43"/>
                      <a:pt x="10" y="43"/>
                      <a:pt x="10" y="43"/>
                    </a:cubicBezTo>
                    <a:lnTo>
                      <a:pt x="32" y="4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113"/>
              <p:cNvSpPr>
                <a:spLocks/>
              </p:cNvSpPr>
              <p:nvPr/>
            </p:nvSpPr>
            <p:spPr bwMode="auto">
              <a:xfrm>
                <a:off x="4758" y="1806"/>
                <a:ext cx="335" cy="173"/>
              </a:xfrm>
              <a:custGeom>
                <a:avLst/>
                <a:gdLst>
                  <a:gd name="T0" fmla="*/ 192 w 192"/>
                  <a:gd name="T1" fmla="*/ 75 h 99"/>
                  <a:gd name="T2" fmla="*/ 168 w 192"/>
                  <a:gd name="T3" fmla="*/ 99 h 99"/>
                  <a:gd name="T4" fmla="*/ 24 w 192"/>
                  <a:gd name="T5" fmla="*/ 99 h 99"/>
                  <a:gd name="T6" fmla="*/ 0 w 192"/>
                  <a:gd name="T7" fmla="*/ 75 h 99"/>
                  <a:gd name="T8" fmla="*/ 0 w 192"/>
                  <a:gd name="T9" fmla="*/ 72 h 99"/>
                  <a:gd name="T10" fmla="*/ 96 w 192"/>
                  <a:gd name="T11" fmla="*/ 0 h 99"/>
                  <a:gd name="T12" fmla="*/ 192 w 192"/>
                  <a:gd name="T13" fmla="*/ 72 h 99"/>
                  <a:gd name="T14" fmla="*/ 192 w 192"/>
                  <a:gd name="T15" fmla="*/ 7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99">
                    <a:moveTo>
                      <a:pt x="192" y="75"/>
                    </a:moveTo>
                    <a:cubicBezTo>
                      <a:pt x="192" y="89"/>
                      <a:pt x="181" y="99"/>
                      <a:pt x="168" y="99"/>
                    </a:cubicBezTo>
                    <a:cubicBezTo>
                      <a:pt x="24" y="99"/>
                      <a:pt x="24" y="99"/>
                      <a:pt x="24" y="99"/>
                    </a:cubicBezTo>
                    <a:cubicBezTo>
                      <a:pt x="10" y="99"/>
                      <a:pt x="0" y="89"/>
                      <a:pt x="0" y="75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0"/>
                      <a:pt x="96" y="0"/>
                      <a:pt x="96" y="0"/>
                    </a:cubicBezTo>
                    <a:cubicBezTo>
                      <a:pt x="96" y="0"/>
                      <a:pt x="192" y="41"/>
                      <a:pt x="192" y="72"/>
                    </a:cubicBezTo>
                    <a:lnTo>
                      <a:pt x="192" y="75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14"/>
              <p:cNvSpPr>
                <a:spLocks/>
              </p:cNvSpPr>
              <p:nvPr/>
            </p:nvSpPr>
            <p:spPr bwMode="auto">
              <a:xfrm>
                <a:off x="4886" y="1679"/>
                <a:ext cx="83" cy="125"/>
              </a:xfrm>
              <a:custGeom>
                <a:avLst/>
                <a:gdLst>
                  <a:gd name="T0" fmla="*/ 48 w 48"/>
                  <a:gd name="T1" fmla="*/ 23 h 72"/>
                  <a:gd name="T2" fmla="*/ 24 w 48"/>
                  <a:gd name="T3" fmla="*/ 0 h 72"/>
                  <a:gd name="T4" fmla="*/ 0 w 48"/>
                  <a:gd name="T5" fmla="*/ 23 h 72"/>
                  <a:gd name="T6" fmla="*/ 24 w 48"/>
                  <a:gd name="T7" fmla="*/ 47 h 72"/>
                  <a:gd name="T8" fmla="*/ 24 w 48"/>
                  <a:gd name="T9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72">
                    <a:moveTo>
                      <a:pt x="48" y="23"/>
                    </a:moveTo>
                    <a:cubicBezTo>
                      <a:pt x="48" y="10"/>
                      <a:pt x="37" y="0"/>
                      <a:pt x="24" y="0"/>
                    </a:cubicBezTo>
                    <a:cubicBezTo>
                      <a:pt x="11" y="0"/>
                      <a:pt x="0" y="10"/>
                      <a:pt x="0" y="23"/>
                    </a:cubicBezTo>
                    <a:cubicBezTo>
                      <a:pt x="0" y="37"/>
                      <a:pt x="11" y="47"/>
                      <a:pt x="24" y="47"/>
                    </a:cubicBezTo>
                    <a:cubicBezTo>
                      <a:pt x="24" y="72"/>
                      <a:pt x="24" y="72"/>
                      <a:pt x="24" y="72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15"/>
              <p:cNvSpPr>
                <a:spLocks/>
              </p:cNvSpPr>
              <p:nvPr/>
            </p:nvSpPr>
            <p:spPr bwMode="auto">
              <a:xfrm>
                <a:off x="5483" y="1797"/>
                <a:ext cx="335" cy="110"/>
              </a:xfrm>
              <a:custGeom>
                <a:avLst/>
                <a:gdLst>
                  <a:gd name="T0" fmla="*/ 30 w 192"/>
                  <a:gd name="T1" fmla="*/ 63 h 63"/>
                  <a:gd name="T2" fmla="*/ 17 w 192"/>
                  <a:gd name="T3" fmla="*/ 63 h 63"/>
                  <a:gd name="T4" fmla="*/ 0 w 192"/>
                  <a:gd name="T5" fmla="*/ 47 h 63"/>
                  <a:gd name="T6" fmla="*/ 0 w 192"/>
                  <a:gd name="T7" fmla="*/ 45 h 63"/>
                  <a:gd name="T8" fmla="*/ 96 w 192"/>
                  <a:gd name="T9" fmla="*/ 0 h 63"/>
                  <a:gd name="T10" fmla="*/ 192 w 192"/>
                  <a:gd name="T11" fmla="*/ 45 h 63"/>
                  <a:gd name="T12" fmla="*/ 192 w 192"/>
                  <a:gd name="T13" fmla="*/ 47 h 63"/>
                  <a:gd name="T14" fmla="*/ 174 w 192"/>
                  <a:gd name="T15" fmla="*/ 63 h 63"/>
                  <a:gd name="T16" fmla="*/ 161 w 192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63">
                    <a:moveTo>
                      <a:pt x="30" y="63"/>
                    </a:moveTo>
                    <a:cubicBezTo>
                      <a:pt x="17" y="63"/>
                      <a:pt x="17" y="63"/>
                      <a:pt x="17" y="63"/>
                    </a:cubicBezTo>
                    <a:cubicBezTo>
                      <a:pt x="4" y="63"/>
                      <a:pt x="0" y="56"/>
                      <a:pt x="0" y="47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25"/>
                      <a:pt x="96" y="0"/>
                      <a:pt x="96" y="0"/>
                    </a:cubicBezTo>
                    <a:cubicBezTo>
                      <a:pt x="96" y="0"/>
                      <a:pt x="192" y="26"/>
                      <a:pt x="192" y="45"/>
                    </a:cubicBezTo>
                    <a:cubicBezTo>
                      <a:pt x="192" y="47"/>
                      <a:pt x="192" y="47"/>
                      <a:pt x="192" y="47"/>
                    </a:cubicBezTo>
                    <a:cubicBezTo>
                      <a:pt x="192" y="56"/>
                      <a:pt x="187" y="63"/>
                      <a:pt x="174" y="63"/>
                    </a:cubicBezTo>
                    <a:cubicBezTo>
                      <a:pt x="161" y="63"/>
                      <a:pt x="161" y="63"/>
                      <a:pt x="161" y="63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16"/>
              <p:cNvSpPr>
                <a:spLocks/>
              </p:cNvSpPr>
              <p:nvPr/>
            </p:nvSpPr>
            <p:spPr bwMode="auto">
              <a:xfrm>
                <a:off x="5611" y="1667"/>
                <a:ext cx="83" cy="129"/>
              </a:xfrm>
              <a:custGeom>
                <a:avLst/>
                <a:gdLst>
                  <a:gd name="T0" fmla="*/ 48 w 48"/>
                  <a:gd name="T1" fmla="*/ 24 h 74"/>
                  <a:gd name="T2" fmla="*/ 24 w 48"/>
                  <a:gd name="T3" fmla="*/ 0 h 74"/>
                  <a:gd name="T4" fmla="*/ 0 w 48"/>
                  <a:gd name="T5" fmla="*/ 24 h 74"/>
                  <a:gd name="T6" fmla="*/ 24 w 48"/>
                  <a:gd name="T7" fmla="*/ 48 h 74"/>
                  <a:gd name="T8" fmla="*/ 24 w 48"/>
                  <a:gd name="T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74">
                    <a:moveTo>
                      <a:pt x="48" y="24"/>
                    </a:moveTo>
                    <a:cubicBezTo>
                      <a:pt x="48" y="11"/>
                      <a:pt x="37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38"/>
                      <a:pt x="11" y="48"/>
                      <a:pt x="24" y="48"/>
                    </a:cubicBezTo>
                    <a:cubicBezTo>
                      <a:pt x="24" y="74"/>
                      <a:pt x="24" y="74"/>
                      <a:pt x="24" y="74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Rectangle 117"/>
              <p:cNvSpPr>
                <a:spLocks noChangeArrowheads="1"/>
              </p:cNvSpPr>
              <p:nvPr/>
            </p:nvSpPr>
            <p:spPr bwMode="auto">
              <a:xfrm>
                <a:off x="5536" y="1885"/>
                <a:ext cx="230" cy="106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118"/>
              <p:cNvSpPr>
                <a:spLocks/>
              </p:cNvSpPr>
              <p:nvPr/>
            </p:nvSpPr>
            <p:spPr bwMode="auto">
              <a:xfrm>
                <a:off x="6234" y="1665"/>
                <a:ext cx="279" cy="336"/>
              </a:xfrm>
              <a:custGeom>
                <a:avLst/>
                <a:gdLst>
                  <a:gd name="T0" fmla="*/ 152 w 160"/>
                  <a:gd name="T1" fmla="*/ 29 h 193"/>
                  <a:gd name="T2" fmla="*/ 120 w 160"/>
                  <a:gd name="T3" fmla="*/ 3 h 193"/>
                  <a:gd name="T4" fmla="*/ 113 w 160"/>
                  <a:gd name="T5" fmla="*/ 1 h 193"/>
                  <a:gd name="T6" fmla="*/ 80 w 160"/>
                  <a:gd name="T7" fmla="*/ 26 h 193"/>
                  <a:gd name="T8" fmla="*/ 46 w 160"/>
                  <a:gd name="T9" fmla="*/ 1 h 193"/>
                  <a:gd name="T10" fmla="*/ 40 w 160"/>
                  <a:gd name="T11" fmla="*/ 3 h 193"/>
                  <a:gd name="T12" fmla="*/ 8 w 160"/>
                  <a:gd name="T13" fmla="*/ 29 h 193"/>
                  <a:gd name="T14" fmla="*/ 2 w 160"/>
                  <a:gd name="T15" fmla="*/ 48 h 193"/>
                  <a:gd name="T16" fmla="*/ 5 w 160"/>
                  <a:gd name="T17" fmla="*/ 60 h 193"/>
                  <a:gd name="T18" fmla="*/ 20 w 160"/>
                  <a:gd name="T19" fmla="*/ 67 h 193"/>
                  <a:gd name="T20" fmla="*/ 36 w 160"/>
                  <a:gd name="T21" fmla="*/ 59 h 193"/>
                  <a:gd name="T22" fmla="*/ 53 w 160"/>
                  <a:gd name="T23" fmla="*/ 99 h 193"/>
                  <a:gd name="T24" fmla="*/ 27 w 160"/>
                  <a:gd name="T25" fmla="*/ 180 h 193"/>
                  <a:gd name="T26" fmla="*/ 38 w 160"/>
                  <a:gd name="T27" fmla="*/ 193 h 193"/>
                  <a:gd name="T28" fmla="*/ 66 w 160"/>
                  <a:gd name="T29" fmla="*/ 193 h 193"/>
                  <a:gd name="T30" fmla="*/ 80 w 160"/>
                  <a:gd name="T31" fmla="*/ 193 h 193"/>
                  <a:gd name="T32" fmla="*/ 93 w 160"/>
                  <a:gd name="T33" fmla="*/ 193 h 193"/>
                  <a:gd name="T34" fmla="*/ 122 w 160"/>
                  <a:gd name="T35" fmla="*/ 193 h 193"/>
                  <a:gd name="T36" fmla="*/ 132 w 160"/>
                  <a:gd name="T37" fmla="*/ 180 h 193"/>
                  <a:gd name="T38" fmla="*/ 107 w 160"/>
                  <a:gd name="T39" fmla="*/ 99 h 193"/>
                  <a:gd name="T40" fmla="*/ 123 w 160"/>
                  <a:gd name="T41" fmla="*/ 59 h 193"/>
                  <a:gd name="T42" fmla="*/ 140 w 160"/>
                  <a:gd name="T43" fmla="*/ 67 h 193"/>
                  <a:gd name="T44" fmla="*/ 155 w 160"/>
                  <a:gd name="T45" fmla="*/ 60 h 193"/>
                  <a:gd name="T46" fmla="*/ 158 w 160"/>
                  <a:gd name="T47" fmla="*/ 48 h 193"/>
                  <a:gd name="T48" fmla="*/ 152 w 160"/>
                  <a:gd name="T49" fmla="*/ 29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0" h="193">
                    <a:moveTo>
                      <a:pt x="152" y="29"/>
                    </a:moveTo>
                    <a:cubicBezTo>
                      <a:pt x="120" y="3"/>
                      <a:pt x="120" y="3"/>
                      <a:pt x="120" y="3"/>
                    </a:cubicBezTo>
                    <a:cubicBezTo>
                      <a:pt x="118" y="1"/>
                      <a:pt x="116" y="0"/>
                      <a:pt x="113" y="1"/>
                    </a:cubicBezTo>
                    <a:cubicBezTo>
                      <a:pt x="110" y="15"/>
                      <a:pt x="96" y="26"/>
                      <a:pt x="80" y="26"/>
                    </a:cubicBezTo>
                    <a:cubicBezTo>
                      <a:pt x="64" y="26"/>
                      <a:pt x="50" y="15"/>
                      <a:pt x="46" y="1"/>
                    </a:cubicBezTo>
                    <a:cubicBezTo>
                      <a:pt x="44" y="0"/>
                      <a:pt x="42" y="1"/>
                      <a:pt x="40" y="3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3" y="33"/>
                      <a:pt x="0" y="42"/>
                      <a:pt x="2" y="48"/>
                    </a:cubicBezTo>
                    <a:cubicBezTo>
                      <a:pt x="5" y="60"/>
                      <a:pt x="5" y="60"/>
                      <a:pt x="5" y="60"/>
                    </a:cubicBezTo>
                    <a:cubicBezTo>
                      <a:pt x="7" y="67"/>
                      <a:pt x="14" y="70"/>
                      <a:pt x="20" y="67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43" y="57"/>
                      <a:pt x="54" y="92"/>
                      <a:pt x="53" y="99"/>
                    </a:cubicBezTo>
                    <a:cubicBezTo>
                      <a:pt x="27" y="180"/>
                      <a:pt x="27" y="180"/>
                      <a:pt x="27" y="180"/>
                    </a:cubicBezTo>
                    <a:cubicBezTo>
                      <a:pt x="26" y="187"/>
                      <a:pt x="31" y="193"/>
                      <a:pt x="38" y="193"/>
                    </a:cubicBezTo>
                    <a:cubicBezTo>
                      <a:pt x="66" y="193"/>
                      <a:pt x="66" y="193"/>
                      <a:pt x="66" y="193"/>
                    </a:cubicBezTo>
                    <a:cubicBezTo>
                      <a:pt x="73" y="193"/>
                      <a:pt x="79" y="193"/>
                      <a:pt x="80" y="193"/>
                    </a:cubicBezTo>
                    <a:cubicBezTo>
                      <a:pt x="80" y="193"/>
                      <a:pt x="86" y="193"/>
                      <a:pt x="93" y="193"/>
                    </a:cubicBezTo>
                    <a:cubicBezTo>
                      <a:pt x="122" y="193"/>
                      <a:pt x="122" y="193"/>
                      <a:pt x="122" y="193"/>
                    </a:cubicBezTo>
                    <a:cubicBezTo>
                      <a:pt x="129" y="193"/>
                      <a:pt x="133" y="187"/>
                      <a:pt x="132" y="180"/>
                    </a:cubicBezTo>
                    <a:cubicBezTo>
                      <a:pt x="107" y="99"/>
                      <a:pt x="107" y="99"/>
                      <a:pt x="107" y="99"/>
                    </a:cubicBezTo>
                    <a:cubicBezTo>
                      <a:pt x="105" y="92"/>
                      <a:pt x="117" y="57"/>
                      <a:pt x="123" y="59"/>
                    </a:cubicBezTo>
                    <a:cubicBezTo>
                      <a:pt x="140" y="67"/>
                      <a:pt x="140" y="67"/>
                      <a:pt x="140" y="67"/>
                    </a:cubicBezTo>
                    <a:cubicBezTo>
                      <a:pt x="146" y="70"/>
                      <a:pt x="153" y="67"/>
                      <a:pt x="155" y="60"/>
                    </a:cubicBezTo>
                    <a:cubicBezTo>
                      <a:pt x="158" y="48"/>
                      <a:pt x="158" y="48"/>
                      <a:pt x="158" y="48"/>
                    </a:cubicBezTo>
                    <a:cubicBezTo>
                      <a:pt x="160" y="42"/>
                      <a:pt x="157" y="33"/>
                      <a:pt x="152" y="29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19"/>
              <p:cNvSpPr>
                <a:spLocks noEditPoints="1"/>
              </p:cNvSpPr>
              <p:nvPr/>
            </p:nvSpPr>
            <p:spPr bwMode="auto">
              <a:xfrm>
                <a:off x="6991" y="1665"/>
                <a:ext cx="218" cy="335"/>
              </a:xfrm>
              <a:custGeom>
                <a:avLst/>
                <a:gdLst>
                  <a:gd name="T0" fmla="*/ 117 w 125"/>
                  <a:gd name="T1" fmla="*/ 8 h 192"/>
                  <a:gd name="T2" fmla="*/ 117 w 125"/>
                  <a:gd name="T3" fmla="*/ 184 h 192"/>
                  <a:gd name="T4" fmla="*/ 76 w 125"/>
                  <a:gd name="T5" fmla="*/ 184 h 192"/>
                  <a:gd name="T6" fmla="*/ 76 w 125"/>
                  <a:gd name="T7" fmla="*/ 66 h 192"/>
                  <a:gd name="T8" fmla="*/ 64 w 125"/>
                  <a:gd name="T9" fmla="*/ 54 h 192"/>
                  <a:gd name="T10" fmla="*/ 60 w 125"/>
                  <a:gd name="T11" fmla="*/ 54 h 192"/>
                  <a:gd name="T12" fmla="*/ 48 w 125"/>
                  <a:gd name="T13" fmla="*/ 66 h 192"/>
                  <a:gd name="T14" fmla="*/ 48 w 125"/>
                  <a:gd name="T15" fmla="*/ 184 h 192"/>
                  <a:gd name="T16" fmla="*/ 8 w 125"/>
                  <a:gd name="T17" fmla="*/ 184 h 192"/>
                  <a:gd name="T18" fmla="*/ 8 w 125"/>
                  <a:gd name="T19" fmla="*/ 8 h 192"/>
                  <a:gd name="T20" fmla="*/ 117 w 125"/>
                  <a:gd name="T21" fmla="*/ 8 h 192"/>
                  <a:gd name="T22" fmla="*/ 121 w 125"/>
                  <a:gd name="T23" fmla="*/ 0 h 192"/>
                  <a:gd name="T24" fmla="*/ 4 w 125"/>
                  <a:gd name="T25" fmla="*/ 0 h 192"/>
                  <a:gd name="T26" fmla="*/ 0 w 125"/>
                  <a:gd name="T27" fmla="*/ 4 h 192"/>
                  <a:gd name="T28" fmla="*/ 0 w 125"/>
                  <a:gd name="T29" fmla="*/ 188 h 192"/>
                  <a:gd name="T30" fmla="*/ 4 w 125"/>
                  <a:gd name="T31" fmla="*/ 192 h 192"/>
                  <a:gd name="T32" fmla="*/ 52 w 125"/>
                  <a:gd name="T33" fmla="*/ 192 h 192"/>
                  <a:gd name="T34" fmla="*/ 56 w 125"/>
                  <a:gd name="T35" fmla="*/ 188 h 192"/>
                  <a:gd name="T36" fmla="*/ 56 w 125"/>
                  <a:gd name="T37" fmla="*/ 66 h 192"/>
                  <a:gd name="T38" fmla="*/ 60 w 125"/>
                  <a:gd name="T39" fmla="*/ 62 h 192"/>
                  <a:gd name="T40" fmla="*/ 64 w 125"/>
                  <a:gd name="T41" fmla="*/ 62 h 192"/>
                  <a:gd name="T42" fmla="*/ 68 w 125"/>
                  <a:gd name="T43" fmla="*/ 66 h 192"/>
                  <a:gd name="T44" fmla="*/ 68 w 125"/>
                  <a:gd name="T45" fmla="*/ 188 h 192"/>
                  <a:gd name="T46" fmla="*/ 72 w 125"/>
                  <a:gd name="T47" fmla="*/ 192 h 192"/>
                  <a:gd name="T48" fmla="*/ 121 w 125"/>
                  <a:gd name="T49" fmla="*/ 192 h 192"/>
                  <a:gd name="T50" fmla="*/ 125 w 125"/>
                  <a:gd name="T51" fmla="*/ 188 h 192"/>
                  <a:gd name="T52" fmla="*/ 125 w 125"/>
                  <a:gd name="T53" fmla="*/ 4 h 192"/>
                  <a:gd name="T54" fmla="*/ 121 w 125"/>
                  <a:gd name="T55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5" h="192">
                    <a:moveTo>
                      <a:pt x="117" y="8"/>
                    </a:moveTo>
                    <a:cubicBezTo>
                      <a:pt x="117" y="184"/>
                      <a:pt x="117" y="184"/>
                      <a:pt x="117" y="184"/>
                    </a:cubicBezTo>
                    <a:cubicBezTo>
                      <a:pt x="76" y="184"/>
                      <a:pt x="76" y="184"/>
                      <a:pt x="76" y="184"/>
                    </a:cubicBezTo>
                    <a:cubicBezTo>
                      <a:pt x="76" y="66"/>
                      <a:pt x="76" y="66"/>
                      <a:pt x="76" y="66"/>
                    </a:cubicBezTo>
                    <a:cubicBezTo>
                      <a:pt x="76" y="60"/>
                      <a:pt x="71" y="54"/>
                      <a:pt x="64" y="54"/>
                    </a:cubicBezTo>
                    <a:cubicBezTo>
                      <a:pt x="60" y="54"/>
                      <a:pt x="60" y="54"/>
                      <a:pt x="60" y="54"/>
                    </a:cubicBezTo>
                    <a:cubicBezTo>
                      <a:pt x="54" y="54"/>
                      <a:pt x="48" y="60"/>
                      <a:pt x="48" y="66"/>
                    </a:cubicBezTo>
                    <a:cubicBezTo>
                      <a:pt x="48" y="184"/>
                      <a:pt x="48" y="184"/>
                      <a:pt x="48" y="184"/>
                    </a:cubicBezTo>
                    <a:cubicBezTo>
                      <a:pt x="8" y="184"/>
                      <a:pt x="8" y="184"/>
                      <a:pt x="8" y="184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17" y="8"/>
                      <a:pt x="117" y="8"/>
                      <a:pt x="117" y="8"/>
                    </a:cubicBezTo>
                    <a:moveTo>
                      <a:pt x="12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90"/>
                      <a:pt x="1" y="192"/>
                      <a:pt x="4" y="192"/>
                    </a:cubicBezTo>
                    <a:cubicBezTo>
                      <a:pt x="52" y="192"/>
                      <a:pt x="52" y="192"/>
                      <a:pt x="52" y="192"/>
                    </a:cubicBezTo>
                    <a:cubicBezTo>
                      <a:pt x="55" y="192"/>
                      <a:pt x="56" y="190"/>
                      <a:pt x="56" y="188"/>
                    </a:cubicBezTo>
                    <a:cubicBezTo>
                      <a:pt x="56" y="66"/>
                      <a:pt x="56" y="66"/>
                      <a:pt x="56" y="66"/>
                    </a:cubicBezTo>
                    <a:cubicBezTo>
                      <a:pt x="56" y="64"/>
                      <a:pt x="58" y="62"/>
                      <a:pt x="60" y="62"/>
                    </a:cubicBezTo>
                    <a:cubicBezTo>
                      <a:pt x="64" y="62"/>
                      <a:pt x="64" y="62"/>
                      <a:pt x="64" y="62"/>
                    </a:cubicBezTo>
                    <a:cubicBezTo>
                      <a:pt x="66" y="62"/>
                      <a:pt x="68" y="64"/>
                      <a:pt x="68" y="66"/>
                    </a:cubicBezTo>
                    <a:cubicBezTo>
                      <a:pt x="68" y="188"/>
                      <a:pt x="68" y="188"/>
                      <a:pt x="68" y="188"/>
                    </a:cubicBezTo>
                    <a:cubicBezTo>
                      <a:pt x="68" y="190"/>
                      <a:pt x="70" y="192"/>
                      <a:pt x="72" y="192"/>
                    </a:cubicBezTo>
                    <a:cubicBezTo>
                      <a:pt x="121" y="192"/>
                      <a:pt x="121" y="192"/>
                      <a:pt x="121" y="192"/>
                    </a:cubicBezTo>
                    <a:cubicBezTo>
                      <a:pt x="123" y="192"/>
                      <a:pt x="125" y="190"/>
                      <a:pt x="125" y="188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25" y="2"/>
                      <a:pt x="123" y="0"/>
                      <a:pt x="12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Line 120"/>
              <p:cNvSpPr>
                <a:spLocks noChangeShapeType="1"/>
              </p:cNvSpPr>
              <p:nvPr/>
            </p:nvSpPr>
            <p:spPr bwMode="auto">
              <a:xfrm>
                <a:off x="7099" y="1679"/>
                <a:ext cx="0" cy="49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21"/>
              <p:cNvSpPr>
                <a:spLocks/>
              </p:cNvSpPr>
              <p:nvPr/>
            </p:nvSpPr>
            <p:spPr bwMode="auto">
              <a:xfrm>
                <a:off x="7005" y="1681"/>
                <a:ext cx="47" cy="48"/>
              </a:xfrm>
              <a:custGeom>
                <a:avLst/>
                <a:gdLst>
                  <a:gd name="T0" fmla="*/ 0 w 27"/>
                  <a:gd name="T1" fmla="*/ 28 h 28"/>
                  <a:gd name="T2" fmla="*/ 27 w 27"/>
                  <a:gd name="T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7" h="28">
                    <a:moveTo>
                      <a:pt x="0" y="28"/>
                    </a:moveTo>
                    <a:cubicBezTo>
                      <a:pt x="0" y="28"/>
                      <a:pt x="20" y="19"/>
                      <a:pt x="27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22"/>
              <p:cNvSpPr>
                <a:spLocks/>
              </p:cNvSpPr>
              <p:nvPr/>
            </p:nvSpPr>
            <p:spPr bwMode="auto">
              <a:xfrm>
                <a:off x="7148" y="1681"/>
                <a:ext cx="47" cy="48"/>
              </a:xfrm>
              <a:custGeom>
                <a:avLst/>
                <a:gdLst>
                  <a:gd name="T0" fmla="*/ 27 w 27"/>
                  <a:gd name="T1" fmla="*/ 28 h 28"/>
                  <a:gd name="T2" fmla="*/ 0 w 27"/>
                  <a:gd name="T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7" h="28">
                    <a:moveTo>
                      <a:pt x="27" y="28"/>
                    </a:moveTo>
                    <a:cubicBezTo>
                      <a:pt x="27" y="28"/>
                      <a:pt x="6" y="19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23"/>
              <p:cNvSpPr>
                <a:spLocks/>
              </p:cNvSpPr>
              <p:nvPr/>
            </p:nvSpPr>
            <p:spPr bwMode="auto">
              <a:xfrm>
                <a:off x="405" y="2317"/>
                <a:ext cx="338" cy="338"/>
              </a:xfrm>
              <a:custGeom>
                <a:avLst/>
                <a:gdLst>
                  <a:gd name="T0" fmla="*/ 147 w 194"/>
                  <a:gd name="T1" fmla="*/ 4 h 194"/>
                  <a:gd name="T2" fmla="*/ 133 w 194"/>
                  <a:gd name="T3" fmla="*/ 8 h 194"/>
                  <a:gd name="T4" fmla="*/ 97 w 194"/>
                  <a:gd name="T5" fmla="*/ 22 h 194"/>
                  <a:gd name="T6" fmla="*/ 61 w 194"/>
                  <a:gd name="T7" fmla="*/ 8 h 194"/>
                  <a:gd name="T8" fmla="*/ 47 w 194"/>
                  <a:gd name="T9" fmla="*/ 4 h 194"/>
                  <a:gd name="T10" fmla="*/ 8 w 194"/>
                  <a:gd name="T11" fmla="*/ 38 h 194"/>
                  <a:gd name="T12" fmla="*/ 3 w 194"/>
                  <a:gd name="T13" fmla="*/ 57 h 194"/>
                  <a:gd name="T14" fmla="*/ 7 w 194"/>
                  <a:gd name="T15" fmla="*/ 69 h 194"/>
                  <a:gd name="T16" fmla="*/ 24 w 194"/>
                  <a:gd name="T17" fmla="*/ 77 h 194"/>
                  <a:gd name="T18" fmla="*/ 27 w 194"/>
                  <a:gd name="T19" fmla="*/ 76 h 194"/>
                  <a:gd name="T20" fmla="*/ 39 w 194"/>
                  <a:gd name="T21" fmla="*/ 84 h 194"/>
                  <a:gd name="T22" fmla="*/ 39 w 194"/>
                  <a:gd name="T23" fmla="*/ 181 h 194"/>
                  <a:gd name="T24" fmla="*/ 51 w 194"/>
                  <a:gd name="T25" fmla="*/ 194 h 194"/>
                  <a:gd name="T26" fmla="*/ 84 w 194"/>
                  <a:gd name="T27" fmla="*/ 194 h 194"/>
                  <a:gd name="T28" fmla="*/ 97 w 194"/>
                  <a:gd name="T29" fmla="*/ 194 h 194"/>
                  <a:gd name="T30" fmla="*/ 110 w 194"/>
                  <a:gd name="T31" fmla="*/ 194 h 194"/>
                  <a:gd name="T32" fmla="*/ 143 w 194"/>
                  <a:gd name="T33" fmla="*/ 194 h 194"/>
                  <a:gd name="T34" fmla="*/ 156 w 194"/>
                  <a:gd name="T35" fmla="*/ 181 h 194"/>
                  <a:gd name="T36" fmla="*/ 156 w 194"/>
                  <a:gd name="T37" fmla="*/ 84 h 194"/>
                  <a:gd name="T38" fmla="*/ 167 w 194"/>
                  <a:gd name="T39" fmla="*/ 76 h 194"/>
                  <a:gd name="T40" fmla="*/ 171 w 194"/>
                  <a:gd name="T41" fmla="*/ 77 h 194"/>
                  <a:gd name="T42" fmla="*/ 187 w 194"/>
                  <a:gd name="T43" fmla="*/ 69 h 194"/>
                  <a:gd name="T44" fmla="*/ 192 w 194"/>
                  <a:gd name="T45" fmla="*/ 57 h 194"/>
                  <a:gd name="T46" fmla="*/ 187 w 194"/>
                  <a:gd name="T47" fmla="*/ 38 h 194"/>
                  <a:gd name="T48" fmla="*/ 147 w 194"/>
                  <a:gd name="T49" fmla="*/ 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4" h="194">
                    <a:moveTo>
                      <a:pt x="147" y="4"/>
                    </a:moveTo>
                    <a:cubicBezTo>
                      <a:pt x="142" y="0"/>
                      <a:pt x="136" y="1"/>
                      <a:pt x="133" y="8"/>
                    </a:cubicBezTo>
                    <a:cubicBezTo>
                      <a:pt x="133" y="8"/>
                      <a:pt x="128" y="21"/>
                      <a:pt x="97" y="22"/>
                    </a:cubicBezTo>
                    <a:cubicBezTo>
                      <a:pt x="66" y="21"/>
                      <a:pt x="61" y="8"/>
                      <a:pt x="61" y="8"/>
                    </a:cubicBezTo>
                    <a:cubicBezTo>
                      <a:pt x="59" y="1"/>
                      <a:pt x="52" y="0"/>
                      <a:pt x="47" y="4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2" y="42"/>
                      <a:pt x="0" y="51"/>
                      <a:pt x="3" y="57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10" y="75"/>
                      <a:pt x="17" y="79"/>
                      <a:pt x="24" y="77"/>
                    </a:cubicBezTo>
                    <a:cubicBezTo>
                      <a:pt x="27" y="76"/>
                      <a:pt x="27" y="76"/>
                      <a:pt x="27" y="76"/>
                    </a:cubicBezTo>
                    <a:cubicBezTo>
                      <a:pt x="34" y="74"/>
                      <a:pt x="39" y="78"/>
                      <a:pt x="39" y="84"/>
                    </a:cubicBezTo>
                    <a:cubicBezTo>
                      <a:pt x="39" y="181"/>
                      <a:pt x="39" y="181"/>
                      <a:pt x="39" y="181"/>
                    </a:cubicBezTo>
                    <a:cubicBezTo>
                      <a:pt x="39" y="188"/>
                      <a:pt x="45" y="194"/>
                      <a:pt x="51" y="194"/>
                    </a:cubicBezTo>
                    <a:cubicBezTo>
                      <a:pt x="84" y="194"/>
                      <a:pt x="84" y="194"/>
                      <a:pt x="84" y="194"/>
                    </a:cubicBezTo>
                    <a:cubicBezTo>
                      <a:pt x="91" y="194"/>
                      <a:pt x="97" y="194"/>
                      <a:pt x="97" y="194"/>
                    </a:cubicBezTo>
                    <a:cubicBezTo>
                      <a:pt x="98" y="194"/>
                      <a:pt x="103" y="194"/>
                      <a:pt x="110" y="194"/>
                    </a:cubicBezTo>
                    <a:cubicBezTo>
                      <a:pt x="143" y="194"/>
                      <a:pt x="143" y="194"/>
                      <a:pt x="143" y="194"/>
                    </a:cubicBezTo>
                    <a:cubicBezTo>
                      <a:pt x="150" y="194"/>
                      <a:pt x="156" y="188"/>
                      <a:pt x="156" y="181"/>
                    </a:cubicBezTo>
                    <a:cubicBezTo>
                      <a:pt x="156" y="84"/>
                      <a:pt x="156" y="84"/>
                      <a:pt x="156" y="84"/>
                    </a:cubicBezTo>
                    <a:cubicBezTo>
                      <a:pt x="156" y="78"/>
                      <a:pt x="161" y="74"/>
                      <a:pt x="167" y="76"/>
                    </a:cubicBezTo>
                    <a:cubicBezTo>
                      <a:pt x="171" y="77"/>
                      <a:pt x="171" y="77"/>
                      <a:pt x="171" y="77"/>
                    </a:cubicBezTo>
                    <a:cubicBezTo>
                      <a:pt x="177" y="79"/>
                      <a:pt x="185" y="75"/>
                      <a:pt x="187" y="69"/>
                    </a:cubicBezTo>
                    <a:cubicBezTo>
                      <a:pt x="192" y="57"/>
                      <a:pt x="192" y="57"/>
                      <a:pt x="192" y="57"/>
                    </a:cubicBezTo>
                    <a:cubicBezTo>
                      <a:pt x="194" y="51"/>
                      <a:pt x="192" y="42"/>
                      <a:pt x="187" y="38"/>
                    </a:cubicBezTo>
                    <a:lnTo>
                      <a:pt x="147" y="4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24"/>
              <p:cNvSpPr>
                <a:spLocks noEditPoints="1"/>
              </p:cNvSpPr>
              <p:nvPr/>
            </p:nvSpPr>
            <p:spPr bwMode="auto">
              <a:xfrm>
                <a:off x="1132" y="2320"/>
                <a:ext cx="348" cy="335"/>
              </a:xfrm>
              <a:custGeom>
                <a:avLst/>
                <a:gdLst>
                  <a:gd name="T0" fmla="*/ 18 w 200"/>
                  <a:gd name="T1" fmla="*/ 8 h 192"/>
                  <a:gd name="T2" fmla="*/ 19 w 200"/>
                  <a:gd name="T3" fmla="*/ 8 h 192"/>
                  <a:gd name="T4" fmla="*/ 47 w 200"/>
                  <a:gd name="T5" fmla="*/ 17 h 192"/>
                  <a:gd name="T6" fmla="*/ 71 w 200"/>
                  <a:gd name="T7" fmla="*/ 25 h 192"/>
                  <a:gd name="T8" fmla="*/ 75 w 200"/>
                  <a:gd name="T9" fmla="*/ 30 h 192"/>
                  <a:gd name="T10" fmla="*/ 75 w 200"/>
                  <a:gd name="T11" fmla="*/ 30 h 192"/>
                  <a:gd name="T12" fmla="*/ 129 w 200"/>
                  <a:gd name="T13" fmla="*/ 119 h 192"/>
                  <a:gd name="T14" fmla="*/ 181 w 200"/>
                  <a:gd name="T15" fmla="*/ 152 h 192"/>
                  <a:gd name="T16" fmla="*/ 183 w 200"/>
                  <a:gd name="T17" fmla="*/ 180 h 192"/>
                  <a:gd name="T18" fmla="*/ 180 w 200"/>
                  <a:gd name="T19" fmla="*/ 181 h 192"/>
                  <a:gd name="T20" fmla="*/ 119 w 200"/>
                  <a:gd name="T21" fmla="*/ 181 h 192"/>
                  <a:gd name="T22" fmla="*/ 107 w 200"/>
                  <a:gd name="T23" fmla="*/ 176 h 192"/>
                  <a:gd name="T24" fmla="*/ 52 w 200"/>
                  <a:gd name="T25" fmla="*/ 116 h 192"/>
                  <a:gd name="T26" fmla="*/ 45 w 200"/>
                  <a:gd name="T27" fmla="*/ 114 h 192"/>
                  <a:gd name="T28" fmla="*/ 33 w 200"/>
                  <a:gd name="T29" fmla="*/ 125 h 192"/>
                  <a:gd name="T30" fmla="*/ 33 w 200"/>
                  <a:gd name="T31" fmla="*/ 176 h 192"/>
                  <a:gd name="T32" fmla="*/ 28 w 200"/>
                  <a:gd name="T33" fmla="*/ 184 h 192"/>
                  <a:gd name="T34" fmla="*/ 21 w 200"/>
                  <a:gd name="T35" fmla="*/ 184 h 192"/>
                  <a:gd name="T36" fmla="*/ 17 w 200"/>
                  <a:gd name="T37" fmla="*/ 176 h 192"/>
                  <a:gd name="T38" fmla="*/ 17 w 200"/>
                  <a:gd name="T39" fmla="*/ 175 h 192"/>
                  <a:gd name="T40" fmla="*/ 9 w 200"/>
                  <a:gd name="T41" fmla="*/ 67 h 192"/>
                  <a:gd name="T42" fmla="*/ 11 w 200"/>
                  <a:gd name="T43" fmla="*/ 31 h 192"/>
                  <a:gd name="T44" fmla="*/ 15 w 200"/>
                  <a:gd name="T45" fmla="*/ 13 h 192"/>
                  <a:gd name="T46" fmla="*/ 16 w 200"/>
                  <a:gd name="T47" fmla="*/ 10 h 192"/>
                  <a:gd name="T48" fmla="*/ 18 w 200"/>
                  <a:gd name="T49" fmla="*/ 8 h 192"/>
                  <a:gd name="T50" fmla="*/ 18 w 200"/>
                  <a:gd name="T51" fmla="*/ 0 h 192"/>
                  <a:gd name="T52" fmla="*/ 8 w 200"/>
                  <a:gd name="T53" fmla="*/ 8 h 192"/>
                  <a:gd name="T54" fmla="*/ 3 w 200"/>
                  <a:gd name="T55" fmla="*/ 29 h 192"/>
                  <a:gd name="T56" fmla="*/ 1 w 200"/>
                  <a:gd name="T57" fmla="*/ 67 h 192"/>
                  <a:gd name="T58" fmla="*/ 9 w 200"/>
                  <a:gd name="T59" fmla="*/ 176 h 192"/>
                  <a:gd name="T60" fmla="*/ 21 w 200"/>
                  <a:gd name="T61" fmla="*/ 192 h 192"/>
                  <a:gd name="T62" fmla="*/ 28 w 200"/>
                  <a:gd name="T63" fmla="*/ 192 h 192"/>
                  <a:gd name="T64" fmla="*/ 41 w 200"/>
                  <a:gd name="T65" fmla="*/ 176 h 192"/>
                  <a:gd name="T66" fmla="*/ 41 w 200"/>
                  <a:gd name="T67" fmla="*/ 125 h 192"/>
                  <a:gd name="T68" fmla="*/ 45 w 200"/>
                  <a:gd name="T69" fmla="*/ 122 h 192"/>
                  <a:gd name="T70" fmla="*/ 47 w 200"/>
                  <a:gd name="T71" fmla="*/ 122 h 192"/>
                  <a:gd name="T72" fmla="*/ 101 w 200"/>
                  <a:gd name="T73" fmla="*/ 181 h 192"/>
                  <a:gd name="T74" fmla="*/ 119 w 200"/>
                  <a:gd name="T75" fmla="*/ 189 h 192"/>
                  <a:gd name="T76" fmla="*/ 120 w 200"/>
                  <a:gd name="T77" fmla="*/ 189 h 192"/>
                  <a:gd name="T78" fmla="*/ 180 w 200"/>
                  <a:gd name="T79" fmla="*/ 189 h 192"/>
                  <a:gd name="T80" fmla="*/ 190 w 200"/>
                  <a:gd name="T81" fmla="*/ 183 h 192"/>
                  <a:gd name="T82" fmla="*/ 131 w 200"/>
                  <a:gd name="T83" fmla="*/ 111 h 192"/>
                  <a:gd name="T84" fmla="*/ 83 w 200"/>
                  <a:gd name="T85" fmla="*/ 32 h 192"/>
                  <a:gd name="T86" fmla="*/ 74 w 200"/>
                  <a:gd name="T87" fmla="*/ 18 h 192"/>
                  <a:gd name="T88" fmla="*/ 22 w 200"/>
                  <a:gd name="T89" fmla="*/ 0 h 192"/>
                  <a:gd name="T90" fmla="*/ 18 w 200"/>
                  <a:gd name="T91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00" h="192">
                    <a:moveTo>
                      <a:pt x="18" y="8"/>
                    </a:moveTo>
                    <a:cubicBezTo>
                      <a:pt x="18" y="8"/>
                      <a:pt x="19" y="8"/>
                      <a:pt x="19" y="8"/>
                    </a:cubicBezTo>
                    <a:cubicBezTo>
                      <a:pt x="26" y="10"/>
                      <a:pt x="37" y="14"/>
                      <a:pt x="47" y="17"/>
                    </a:cubicBezTo>
                    <a:cubicBezTo>
                      <a:pt x="56" y="20"/>
                      <a:pt x="65" y="23"/>
                      <a:pt x="71" y="25"/>
                    </a:cubicBezTo>
                    <a:cubicBezTo>
                      <a:pt x="75" y="26"/>
                      <a:pt x="75" y="30"/>
                      <a:pt x="75" y="30"/>
                    </a:cubicBezTo>
                    <a:cubicBezTo>
                      <a:pt x="75" y="30"/>
                      <a:pt x="75" y="30"/>
                      <a:pt x="75" y="30"/>
                    </a:cubicBezTo>
                    <a:cubicBezTo>
                      <a:pt x="62" y="77"/>
                      <a:pt x="94" y="109"/>
                      <a:pt x="129" y="119"/>
                    </a:cubicBezTo>
                    <a:cubicBezTo>
                      <a:pt x="156" y="127"/>
                      <a:pt x="173" y="138"/>
                      <a:pt x="181" y="152"/>
                    </a:cubicBezTo>
                    <a:cubicBezTo>
                      <a:pt x="186" y="163"/>
                      <a:pt x="185" y="173"/>
                      <a:pt x="183" y="180"/>
                    </a:cubicBezTo>
                    <a:cubicBezTo>
                      <a:pt x="182" y="180"/>
                      <a:pt x="181" y="181"/>
                      <a:pt x="180" y="181"/>
                    </a:cubicBezTo>
                    <a:cubicBezTo>
                      <a:pt x="119" y="181"/>
                      <a:pt x="119" y="181"/>
                      <a:pt x="119" y="181"/>
                    </a:cubicBezTo>
                    <a:cubicBezTo>
                      <a:pt x="115" y="181"/>
                      <a:pt x="110" y="180"/>
                      <a:pt x="107" y="176"/>
                    </a:cubicBezTo>
                    <a:cubicBezTo>
                      <a:pt x="91" y="153"/>
                      <a:pt x="74" y="134"/>
                      <a:pt x="52" y="116"/>
                    </a:cubicBezTo>
                    <a:cubicBezTo>
                      <a:pt x="50" y="114"/>
                      <a:pt x="48" y="114"/>
                      <a:pt x="45" y="114"/>
                    </a:cubicBezTo>
                    <a:cubicBezTo>
                      <a:pt x="39" y="114"/>
                      <a:pt x="33" y="119"/>
                      <a:pt x="33" y="125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3" y="180"/>
                      <a:pt x="30" y="184"/>
                      <a:pt x="28" y="184"/>
                    </a:cubicBezTo>
                    <a:cubicBezTo>
                      <a:pt x="21" y="184"/>
                      <a:pt x="21" y="184"/>
                      <a:pt x="21" y="184"/>
                    </a:cubicBezTo>
                    <a:cubicBezTo>
                      <a:pt x="20" y="184"/>
                      <a:pt x="17" y="180"/>
                      <a:pt x="17" y="176"/>
                    </a:cubicBezTo>
                    <a:cubicBezTo>
                      <a:pt x="17" y="175"/>
                      <a:pt x="17" y="175"/>
                      <a:pt x="17" y="175"/>
                    </a:cubicBezTo>
                    <a:cubicBezTo>
                      <a:pt x="17" y="174"/>
                      <a:pt x="10" y="94"/>
                      <a:pt x="9" y="67"/>
                    </a:cubicBezTo>
                    <a:cubicBezTo>
                      <a:pt x="8" y="63"/>
                      <a:pt x="8" y="43"/>
                      <a:pt x="11" y="31"/>
                    </a:cubicBezTo>
                    <a:cubicBezTo>
                      <a:pt x="13" y="23"/>
                      <a:pt x="14" y="18"/>
                      <a:pt x="15" y="13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8"/>
                      <a:pt x="17" y="8"/>
                      <a:pt x="18" y="8"/>
                    </a:cubicBezTo>
                    <a:moveTo>
                      <a:pt x="18" y="0"/>
                    </a:moveTo>
                    <a:cubicBezTo>
                      <a:pt x="13" y="0"/>
                      <a:pt x="9" y="3"/>
                      <a:pt x="8" y="8"/>
                    </a:cubicBezTo>
                    <a:cubicBezTo>
                      <a:pt x="7" y="13"/>
                      <a:pt x="5" y="19"/>
                      <a:pt x="3" y="29"/>
                    </a:cubicBezTo>
                    <a:cubicBezTo>
                      <a:pt x="0" y="45"/>
                      <a:pt x="1" y="67"/>
                      <a:pt x="1" y="67"/>
                    </a:cubicBezTo>
                    <a:cubicBezTo>
                      <a:pt x="2" y="94"/>
                      <a:pt x="9" y="176"/>
                      <a:pt x="9" y="176"/>
                    </a:cubicBezTo>
                    <a:cubicBezTo>
                      <a:pt x="9" y="184"/>
                      <a:pt x="15" y="192"/>
                      <a:pt x="21" y="192"/>
                    </a:cubicBezTo>
                    <a:cubicBezTo>
                      <a:pt x="28" y="192"/>
                      <a:pt x="28" y="192"/>
                      <a:pt x="28" y="192"/>
                    </a:cubicBezTo>
                    <a:cubicBezTo>
                      <a:pt x="35" y="192"/>
                      <a:pt x="41" y="184"/>
                      <a:pt x="41" y="176"/>
                    </a:cubicBezTo>
                    <a:cubicBezTo>
                      <a:pt x="41" y="176"/>
                      <a:pt x="41" y="138"/>
                      <a:pt x="41" y="125"/>
                    </a:cubicBezTo>
                    <a:cubicBezTo>
                      <a:pt x="41" y="124"/>
                      <a:pt x="43" y="122"/>
                      <a:pt x="45" y="122"/>
                    </a:cubicBezTo>
                    <a:cubicBezTo>
                      <a:pt x="46" y="122"/>
                      <a:pt x="47" y="122"/>
                      <a:pt x="47" y="122"/>
                    </a:cubicBezTo>
                    <a:cubicBezTo>
                      <a:pt x="65" y="137"/>
                      <a:pt x="83" y="155"/>
                      <a:pt x="101" y="181"/>
                    </a:cubicBezTo>
                    <a:cubicBezTo>
                      <a:pt x="107" y="189"/>
                      <a:pt x="116" y="189"/>
                      <a:pt x="119" y="189"/>
                    </a:cubicBezTo>
                    <a:cubicBezTo>
                      <a:pt x="119" y="189"/>
                      <a:pt x="120" y="189"/>
                      <a:pt x="120" y="189"/>
                    </a:cubicBezTo>
                    <a:cubicBezTo>
                      <a:pt x="132" y="189"/>
                      <a:pt x="164" y="189"/>
                      <a:pt x="180" y="189"/>
                    </a:cubicBezTo>
                    <a:cubicBezTo>
                      <a:pt x="185" y="189"/>
                      <a:pt x="189" y="187"/>
                      <a:pt x="190" y="183"/>
                    </a:cubicBezTo>
                    <a:cubicBezTo>
                      <a:pt x="195" y="169"/>
                      <a:pt x="200" y="131"/>
                      <a:pt x="131" y="111"/>
                    </a:cubicBezTo>
                    <a:cubicBezTo>
                      <a:pt x="85" y="98"/>
                      <a:pt x="75" y="61"/>
                      <a:pt x="83" y="32"/>
                    </a:cubicBezTo>
                    <a:cubicBezTo>
                      <a:pt x="84" y="28"/>
                      <a:pt x="82" y="20"/>
                      <a:pt x="74" y="18"/>
                    </a:cubicBezTo>
                    <a:cubicBezTo>
                      <a:pt x="61" y="13"/>
                      <a:pt x="35" y="5"/>
                      <a:pt x="22" y="0"/>
                    </a:cubicBezTo>
                    <a:cubicBezTo>
                      <a:pt x="21" y="0"/>
                      <a:pt x="19" y="0"/>
                      <a:pt x="1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125"/>
              <p:cNvSpPr>
                <a:spLocks/>
              </p:cNvSpPr>
              <p:nvPr/>
            </p:nvSpPr>
            <p:spPr bwMode="auto">
              <a:xfrm>
                <a:off x="1853" y="2395"/>
                <a:ext cx="359" cy="175"/>
              </a:xfrm>
              <a:custGeom>
                <a:avLst/>
                <a:gdLst>
                  <a:gd name="T0" fmla="*/ 5 w 206"/>
                  <a:gd name="T1" fmla="*/ 0 h 100"/>
                  <a:gd name="T2" fmla="*/ 5 w 206"/>
                  <a:gd name="T3" fmla="*/ 100 h 100"/>
                  <a:gd name="T4" fmla="*/ 55 w 206"/>
                  <a:gd name="T5" fmla="*/ 100 h 100"/>
                  <a:gd name="T6" fmla="*/ 56 w 206"/>
                  <a:gd name="T7" fmla="*/ 79 h 100"/>
                  <a:gd name="T8" fmla="*/ 102 w 206"/>
                  <a:gd name="T9" fmla="*/ 100 h 100"/>
                  <a:gd name="T10" fmla="*/ 191 w 206"/>
                  <a:gd name="T11" fmla="*/ 100 h 100"/>
                  <a:gd name="T12" fmla="*/ 174 w 206"/>
                  <a:gd name="T13" fmla="*/ 56 h 100"/>
                  <a:gd name="T14" fmla="*/ 70 w 206"/>
                  <a:gd name="T15" fmla="*/ 1 h 100"/>
                  <a:gd name="T16" fmla="*/ 5 w 206"/>
                  <a:gd name="T1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6" h="100">
                    <a:moveTo>
                      <a:pt x="5" y="0"/>
                    </a:moveTo>
                    <a:cubicBezTo>
                      <a:pt x="5" y="0"/>
                      <a:pt x="0" y="57"/>
                      <a:pt x="5" y="100"/>
                    </a:cubicBezTo>
                    <a:cubicBezTo>
                      <a:pt x="55" y="100"/>
                      <a:pt x="55" y="100"/>
                      <a:pt x="55" y="100"/>
                    </a:cubicBezTo>
                    <a:cubicBezTo>
                      <a:pt x="56" y="79"/>
                      <a:pt x="56" y="79"/>
                      <a:pt x="56" y="79"/>
                    </a:cubicBezTo>
                    <a:cubicBezTo>
                      <a:pt x="102" y="100"/>
                      <a:pt x="102" y="100"/>
                      <a:pt x="102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206" y="61"/>
                      <a:pt x="174" y="56"/>
                    </a:cubicBezTo>
                    <a:cubicBezTo>
                      <a:pt x="142" y="50"/>
                      <a:pt x="86" y="45"/>
                      <a:pt x="70" y="1"/>
                    </a:cubicBezTo>
                    <a:cubicBezTo>
                      <a:pt x="70" y="1"/>
                      <a:pt x="35" y="30"/>
                      <a:pt x="5" y="0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26"/>
              <p:cNvSpPr>
                <a:spLocks/>
              </p:cNvSpPr>
              <p:nvPr/>
            </p:nvSpPr>
            <p:spPr bwMode="auto">
              <a:xfrm>
                <a:off x="2022" y="2470"/>
                <a:ext cx="20" cy="35"/>
              </a:xfrm>
              <a:custGeom>
                <a:avLst/>
                <a:gdLst>
                  <a:gd name="T0" fmla="*/ 0 w 11"/>
                  <a:gd name="T1" fmla="*/ 20 h 20"/>
                  <a:gd name="T2" fmla="*/ 11 w 11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1" h="20">
                    <a:moveTo>
                      <a:pt x="0" y="20"/>
                    </a:moveTo>
                    <a:cubicBezTo>
                      <a:pt x="0" y="20"/>
                      <a:pt x="5" y="19"/>
                      <a:pt x="11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127"/>
              <p:cNvSpPr>
                <a:spLocks/>
              </p:cNvSpPr>
              <p:nvPr/>
            </p:nvSpPr>
            <p:spPr bwMode="auto">
              <a:xfrm>
                <a:off x="2073" y="2481"/>
                <a:ext cx="19" cy="35"/>
              </a:xfrm>
              <a:custGeom>
                <a:avLst/>
                <a:gdLst>
                  <a:gd name="T0" fmla="*/ 0 w 11"/>
                  <a:gd name="T1" fmla="*/ 20 h 20"/>
                  <a:gd name="T2" fmla="*/ 11 w 11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1" h="20">
                    <a:moveTo>
                      <a:pt x="0" y="20"/>
                    </a:moveTo>
                    <a:cubicBezTo>
                      <a:pt x="0" y="20"/>
                      <a:pt x="5" y="19"/>
                      <a:pt x="11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28"/>
              <p:cNvSpPr>
                <a:spLocks/>
              </p:cNvSpPr>
              <p:nvPr/>
            </p:nvSpPr>
            <p:spPr bwMode="auto">
              <a:xfrm>
                <a:off x="2585" y="2352"/>
                <a:ext cx="335" cy="300"/>
              </a:xfrm>
              <a:custGeom>
                <a:avLst/>
                <a:gdLst>
                  <a:gd name="T0" fmla="*/ 114 w 192"/>
                  <a:gd name="T1" fmla="*/ 45 h 172"/>
                  <a:gd name="T2" fmla="*/ 114 w 192"/>
                  <a:gd name="T3" fmla="*/ 12 h 172"/>
                  <a:gd name="T4" fmla="*/ 102 w 192"/>
                  <a:gd name="T5" fmla="*/ 0 h 172"/>
                  <a:gd name="T6" fmla="*/ 90 w 192"/>
                  <a:gd name="T7" fmla="*/ 0 h 172"/>
                  <a:gd name="T8" fmla="*/ 77 w 192"/>
                  <a:gd name="T9" fmla="*/ 12 h 172"/>
                  <a:gd name="T10" fmla="*/ 77 w 192"/>
                  <a:gd name="T11" fmla="*/ 45 h 172"/>
                  <a:gd name="T12" fmla="*/ 0 w 192"/>
                  <a:gd name="T13" fmla="*/ 139 h 172"/>
                  <a:gd name="T14" fmla="*/ 0 w 192"/>
                  <a:gd name="T15" fmla="*/ 144 h 172"/>
                  <a:gd name="T16" fmla="*/ 24 w 192"/>
                  <a:gd name="T17" fmla="*/ 144 h 172"/>
                  <a:gd name="T18" fmla="*/ 24 w 192"/>
                  <a:gd name="T19" fmla="*/ 160 h 172"/>
                  <a:gd name="T20" fmla="*/ 36 w 192"/>
                  <a:gd name="T21" fmla="*/ 172 h 172"/>
                  <a:gd name="T22" fmla="*/ 155 w 192"/>
                  <a:gd name="T23" fmla="*/ 172 h 172"/>
                  <a:gd name="T24" fmla="*/ 167 w 192"/>
                  <a:gd name="T25" fmla="*/ 160 h 172"/>
                  <a:gd name="T26" fmla="*/ 167 w 192"/>
                  <a:gd name="T27" fmla="*/ 144 h 172"/>
                  <a:gd name="T28" fmla="*/ 191 w 192"/>
                  <a:gd name="T29" fmla="*/ 144 h 172"/>
                  <a:gd name="T30" fmla="*/ 192 w 192"/>
                  <a:gd name="T31" fmla="*/ 139 h 172"/>
                  <a:gd name="T32" fmla="*/ 114 w 192"/>
                  <a:gd name="T33" fmla="*/ 4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2" h="172">
                    <a:moveTo>
                      <a:pt x="114" y="45"/>
                    </a:moveTo>
                    <a:cubicBezTo>
                      <a:pt x="114" y="12"/>
                      <a:pt x="114" y="12"/>
                      <a:pt x="114" y="12"/>
                    </a:cubicBezTo>
                    <a:cubicBezTo>
                      <a:pt x="114" y="5"/>
                      <a:pt x="108" y="0"/>
                      <a:pt x="102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83" y="0"/>
                      <a:pt x="77" y="5"/>
                      <a:pt x="77" y="12"/>
                    </a:cubicBezTo>
                    <a:cubicBezTo>
                      <a:pt x="77" y="45"/>
                      <a:pt x="77" y="45"/>
                      <a:pt x="77" y="45"/>
                    </a:cubicBezTo>
                    <a:cubicBezTo>
                      <a:pt x="33" y="54"/>
                      <a:pt x="0" y="93"/>
                      <a:pt x="0" y="139"/>
                    </a:cubicBezTo>
                    <a:cubicBezTo>
                      <a:pt x="0" y="141"/>
                      <a:pt x="0" y="142"/>
                      <a:pt x="0" y="144"/>
                    </a:cubicBezTo>
                    <a:cubicBezTo>
                      <a:pt x="24" y="144"/>
                      <a:pt x="24" y="144"/>
                      <a:pt x="24" y="144"/>
                    </a:cubicBezTo>
                    <a:cubicBezTo>
                      <a:pt x="24" y="160"/>
                      <a:pt x="24" y="160"/>
                      <a:pt x="24" y="160"/>
                    </a:cubicBezTo>
                    <a:cubicBezTo>
                      <a:pt x="24" y="166"/>
                      <a:pt x="30" y="172"/>
                      <a:pt x="36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62" y="172"/>
                      <a:pt x="167" y="166"/>
                      <a:pt x="167" y="160"/>
                    </a:cubicBezTo>
                    <a:cubicBezTo>
                      <a:pt x="167" y="144"/>
                      <a:pt x="167" y="144"/>
                      <a:pt x="167" y="144"/>
                    </a:cubicBezTo>
                    <a:cubicBezTo>
                      <a:pt x="191" y="144"/>
                      <a:pt x="191" y="144"/>
                      <a:pt x="191" y="144"/>
                    </a:cubicBezTo>
                    <a:cubicBezTo>
                      <a:pt x="191" y="142"/>
                      <a:pt x="192" y="141"/>
                      <a:pt x="192" y="139"/>
                    </a:cubicBezTo>
                    <a:cubicBezTo>
                      <a:pt x="192" y="93"/>
                      <a:pt x="158" y="54"/>
                      <a:pt x="114" y="45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29"/>
              <p:cNvSpPr>
                <a:spLocks/>
              </p:cNvSpPr>
              <p:nvPr/>
            </p:nvSpPr>
            <p:spPr bwMode="auto">
              <a:xfrm>
                <a:off x="2786" y="2376"/>
                <a:ext cx="78" cy="28"/>
              </a:xfrm>
              <a:custGeom>
                <a:avLst/>
                <a:gdLst>
                  <a:gd name="T0" fmla="*/ 0 w 45"/>
                  <a:gd name="T1" fmla="*/ 16 h 16"/>
                  <a:gd name="T2" fmla="*/ 24 w 45"/>
                  <a:gd name="T3" fmla="*/ 13 h 16"/>
                  <a:gd name="T4" fmla="*/ 45 w 45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16">
                    <a:moveTo>
                      <a:pt x="0" y="16"/>
                    </a:moveTo>
                    <a:cubicBezTo>
                      <a:pt x="8" y="16"/>
                      <a:pt x="16" y="16"/>
                      <a:pt x="24" y="13"/>
                    </a:cubicBezTo>
                    <a:cubicBezTo>
                      <a:pt x="32" y="10"/>
                      <a:pt x="40" y="7"/>
                      <a:pt x="45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Oval 130"/>
              <p:cNvSpPr>
                <a:spLocks noChangeArrowheads="1"/>
              </p:cNvSpPr>
              <p:nvPr/>
            </p:nvSpPr>
            <p:spPr bwMode="auto">
              <a:xfrm>
                <a:off x="2850" y="2320"/>
                <a:ext cx="59" cy="61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Oval 131"/>
              <p:cNvSpPr>
                <a:spLocks noChangeArrowheads="1"/>
              </p:cNvSpPr>
              <p:nvPr/>
            </p:nvSpPr>
            <p:spPr bwMode="auto">
              <a:xfrm>
                <a:off x="3308" y="2488"/>
                <a:ext cx="142" cy="129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Oval 132"/>
              <p:cNvSpPr>
                <a:spLocks noChangeArrowheads="1"/>
              </p:cNvSpPr>
              <p:nvPr/>
            </p:nvSpPr>
            <p:spPr bwMode="auto">
              <a:xfrm>
                <a:off x="3502" y="2488"/>
                <a:ext cx="141" cy="129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33"/>
              <p:cNvSpPr>
                <a:spLocks/>
              </p:cNvSpPr>
              <p:nvPr/>
            </p:nvSpPr>
            <p:spPr bwMode="auto">
              <a:xfrm>
                <a:off x="3444" y="2484"/>
                <a:ext cx="65" cy="32"/>
              </a:xfrm>
              <a:custGeom>
                <a:avLst/>
                <a:gdLst>
                  <a:gd name="T0" fmla="*/ 0 w 37"/>
                  <a:gd name="T1" fmla="*/ 18 h 18"/>
                  <a:gd name="T2" fmla="*/ 37 w 37"/>
                  <a:gd name="T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7" h="18">
                    <a:moveTo>
                      <a:pt x="0" y="18"/>
                    </a:moveTo>
                    <a:cubicBezTo>
                      <a:pt x="0" y="18"/>
                      <a:pt x="19" y="0"/>
                      <a:pt x="37" y="18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34"/>
              <p:cNvSpPr>
                <a:spLocks/>
              </p:cNvSpPr>
              <p:nvPr/>
            </p:nvSpPr>
            <p:spPr bwMode="auto">
              <a:xfrm>
                <a:off x="3315" y="2350"/>
                <a:ext cx="107" cy="174"/>
              </a:xfrm>
              <a:custGeom>
                <a:avLst/>
                <a:gdLst>
                  <a:gd name="T0" fmla="*/ 0 w 61"/>
                  <a:gd name="T1" fmla="*/ 100 h 100"/>
                  <a:gd name="T2" fmla="*/ 33 w 61"/>
                  <a:gd name="T3" fmla="*/ 18 h 100"/>
                  <a:gd name="T4" fmla="*/ 61 w 61"/>
                  <a:gd name="T5" fmla="*/ 1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1" h="100">
                    <a:moveTo>
                      <a:pt x="0" y="100"/>
                    </a:moveTo>
                    <a:cubicBezTo>
                      <a:pt x="33" y="18"/>
                      <a:pt x="33" y="18"/>
                      <a:pt x="33" y="18"/>
                    </a:cubicBezTo>
                    <a:cubicBezTo>
                      <a:pt x="33" y="18"/>
                      <a:pt x="45" y="0"/>
                      <a:pt x="61" y="18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35"/>
              <p:cNvSpPr>
                <a:spLocks/>
              </p:cNvSpPr>
              <p:nvPr/>
            </p:nvSpPr>
            <p:spPr bwMode="auto">
              <a:xfrm>
                <a:off x="3532" y="2350"/>
                <a:ext cx="106" cy="174"/>
              </a:xfrm>
              <a:custGeom>
                <a:avLst/>
                <a:gdLst>
                  <a:gd name="T0" fmla="*/ 61 w 61"/>
                  <a:gd name="T1" fmla="*/ 100 h 100"/>
                  <a:gd name="T2" fmla="*/ 28 w 61"/>
                  <a:gd name="T3" fmla="*/ 18 h 100"/>
                  <a:gd name="T4" fmla="*/ 0 w 61"/>
                  <a:gd name="T5" fmla="*/ 1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1" h="100">
                    <a:moveTo>
                      <a:pt x="61" y="100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18"/>
                      <a:pt x="16" y="0"/>
                      <a:pt x="0" y="18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36"/>
              <p:cNvSpPr>
                <a:spLocks/>
              </p:cNvSpPr>
              <p:nvPr/>
            </p:nvSpPr>
            <p:spPr bwMode="auto">
              <a:xfrm>
                <a:off x="4091" y="2523"/>
                <a:ext cx="218" cy="130"/>
              </a:xfrm>
              <a:custGeom>
                <a:avLst/>
                <a:gdLst>
                  <a:gd name="T0" fmla="*/ 111 w 125"/>
                  <a:gd name="T1" fmla="*/ 0 h 75"/>
                  <a:gd name="T2" fmla="*/ 63 w 125"/>
                  <a:gd name="T3" fmla="*/ 0 h 75"/>
                  <a:gd name="T4" fmla="*/ 14 w 125"/>
                  <a:gd name="T5" fmla="*/ 0 h 75"/>
                  <a:gd name="T6" fmla="*/ 5 w 125"/>
                  <a:gd name="T7" fmla="*/ 46 h 75"/>
                  <a:gd name="T8" fmla="*/ 52 w 125"/>
                  <a:gd name="T9" fmla="*/ 75 h 75"/>
                  <a:gd name="T10" fmla="*/ 63 w 125"/>
                  <a:gd name="T11" fmla="*/ 75 h 75"/>
                  <a:gd name="T12" fmla="*/ 73 w 125"/>
                  <a:gd name="T13" fmla="*/ 75 h 75"/>
                  <a:gd name="T14" fmla="*/ 121 w 125"/>
                  <a:gd name="T15" fmla="*/ 46 h 75"/>
                  <a:gd name="T16" fmla="*/ 111 w 125"/>
                  <a:gd name="T1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75">
                    <a:moveTo>
                      <a:pt x="111" y="0"/>
                    </a:moveTo>
                    <a:cubicBezTo>
                      <a:pt x="63" y="0"/>
                      <a:pt x="63" y="0"/>
                      <a:pt x="6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0" y="14"/>
                      <a:pt x="5" y="46"/>
                    </a:cubicBezTo>
                    <a:cubicBezTo>
                      <a:pt x="5" y="46"/>
                      <a:pt x="43" y="41"/>
                      <a:pt x="52" y="75"/>
                    </a:cubicBezTo>
                    <a:cubicBezTo>
                      <a:pt x="63" y="75"/>
                      <a:pt x="63" y="75"/>
                      <a:pt x="63" y="75"/>
                    </a:cubicBezTo>
                    <a:cubicBezTo>
                      <a:pt x="73" y="75"/>
                      <a:pt x="73" y="75"/>
                      <a:pt x="73" y="75"/>
                    </a:cubicBezTo>
                    <a:cubicBezTo>
                      <a:pt x="83" y="41"/>
                      <a:pt x="121" y="46"/>
                      <a:pt x="121" y="46"/>
                    </a:cubicBezTo>
                    <a:cubicBezTo>
                      <a:pt x="125" y="14"/>
                      <a:pt x="111" y="0"/>
                      <a:pt x="111" y="0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Oval 137"/>
              <p:cNvSpPr>
                <a:spLocks noChangeArrowheads="1"/>
              </p:cNvSpPr>
              <p:nvPr/>
            </p:nvSpPr>
            <p:spPr bwMode="auto">
              <a:xfrm>
                <a:off x="4091" y="2394"/>
                <a:ext cx="96" cy="76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Oval 138"/>
              <p:cNvSpPr>
                <a:spLocks noChangeArrowheads="1"/>
              </p:cNvSpPr>
              <p:nvPr/>
            </p:nvSpPr>
            <p:spPr bwMode="auto">
              <a:xfrm>
                <a:off x="4213" y="2394"/>
                <a:ext cx="96" cy="76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Line 139"/>
              <p:cNvSpPr>
                <a:spLocks noChangeShapeType="1"/>
              </p:cNvSpPr>
              <p:nvPr/>
            </p:nvSpPr>
            <p:spPr bwMode="auto">
              <a:xfrm>
                <a:off x="4140" y="2470"/>
                <a:ext cx="120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Line 140"/>
              <p:cNvSpPr>
                <a:spLocks noChangeShapeType="1"/>
              </p:cNvSpPr>
              <p:nvPr/>
            </p:nvSpPr>
            <p:spPr bwMode="auto">
              <a:xfrm flipV="1">
                <a:off x="4140" y="2319"/>
                <a:ext cx="0" cy="69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Line 141"/>
              <p:cNvSpPr>
                <a:spLocks noChangeShapeType="1"/>
              </p:cNvSpPr>
              <p:nvPr/>
            </p:nvSpPr>
            <p:spPr bwMode="auto">
              <a:xfrm flipV="1">
                <a:off x="4262" y="2319"/>
                <a:ext cx="0" cy="69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42"/>
              <p:cNvSpPr>
                <a:spLocks/>
              </p:cNvSpPr>
              <p:nvPr/>
            </p:nvSpPr>
            <p:spPr bwMode="auto">
              <a:xfrm>
                <a:off x="4758" y="2326"/>
                <a:ext cx="335" cy="326"/>
              </a:xfrm>
              <a:custGeom>
                <a:avLst/>
                <a:gdLst>
                  <a:gd name="T0" fmla="*/ 141 w 192"/>
                  <a:gd name="T1" fmla="*/ 0 h 187"/>
                  <a:gd name="T2" fmla="*/ 96 w 192"/>
                  <a:gd name="T3" fmla="*/ 0 h 187"/>
                  <a:gd name="T4" fmla="*/ 51 w 192"/>
                  <a:gd name="T5" fmla="*/ 0 h 187"/>
                  <a:gd name="T6" fmla="*/ 0 w 192"/>
                  <a:gd name="T7" fmla="*/ 86 h 187"/>
                  <a:gd name="T8" fmla="*/ 19 w 192"/>
                  <a:gd name="T9" fmla="*/ 106 h 187"/>
                  <a:gd name="T10" fmla="*/ 55 w 192"/>
                  <a:gd name="T11" fmla="*/ 62 h 187"/>
                  <a:gd name="T12" fmla="*/ 55 w 192"/>
                  <a:gd name="T13" fmla="*/ 187 h 187"/>
                  <a:gd name="T14" fmla="*/ 96 w 192"/>
                  <a:gd name="T15" fmla="*/ 187 h 187"/>
                  <a:gd name="T16" fmla="*/ 137 w 192"/>
                  <a:gd name="T17" fmla="*/ 187 h 187"/>
                  <a:gd name="T18" fmla="*/ 137 w 192"/>
                  <a:gd name="T19" fmla="*/ 62 h 187"/>
                  <a:gd name="T20" fmla="*/ 173 w 192"/>
                  <a:gd name="T21" fmla="*/ 106 h 187"/>
                  <a:gd name="T22" fmla="*/ 192 w 192"/>
                  <a:gd name="T23" fmla="*/ 86 h 187"/>
                  <a:gd name="T24" fmla="*/ 141 w 192"/>
                  <a:gd name="T25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2" h="187">
                    <a:moveTo>
                      <a:pt x="141" y="0"/>
                    </a:moveTo>
                    <a:cubicBezTo>
                      <a:pt x="117" y="0"/>
                      <a:pt x="96" y="0"/>
                      <a:pt x="96" y="0"/>
                    </a:cubicBezTo>
                    <a:cubicBezTo>
                      <a:pt x="96" y="0"/>
                      <a:pt x="74" y="0"/>
                      <a:pt x="51" y="0"/>
                    </a:cubicBezTo>
                    <a:cubicBezTo>
                      <a:pt x="28" y="0"/>
                      <a:pt x="0" y="86"/>
                      <a:pt x="0" y="86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187"/>
                      <a:pt x="55" y="187"/>
                      <a:pt x="55" y="187"/>
                    </a:cubicBezTo>
                    <a:cubicBezTo>
                      <a:pt x="96" y="187"/>
                      <a:pt x="96" y="187"/>
                      <a:pt x="96" y="187"/>
                    </a:cubicBezTo>
                    <a:cubicBezTo>
                      <a:pt x="137" y="187"/>
                      <a:pt x="137" y="187"/>
                      <a:pt x="137" y="187"/>
                    </a:cubicBezTo>
                    <a:cubicBezTo>
                      <a:pt x="137" y="62"/>
                      <a:pt x="137" y="62"/>
                      <a:pt x="137" y="62"/>
                    </a:cubicBezTo>
                    <a:cubicBezTo>
                      <a:pt x="173" y="106"/>
                      <a:pt x="173" y="106"/>
                      <a:pt x="173" y="106"/>
                    </a:cubicBezTo>
                    <a:cubicBezTo>
                      <a:pt x="192" y="86"/>
                      <a:pt x="192" y="86"/>
                      <a:pt x="192" y="86"/>
                    </a:cubicBezTo>
                    <a:cubicBezTo>
                      <a:pt x="192" y="86"/>
                      <a:pt x="163" y="0"/>
                      <a:pt x="141" y="0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43"/>
              <p:cNvSpPr>
                <a:spLocks/>
              </p:cNvSpPr>
              <p:nvPr/>
            </p:nvSpPr>
            <p:spPr bwMode="auto">
              <a:xfrm>
                <a:off x="4861" y="2333"/>
                <a:ext cx="65" cy="312"/>
              </a:xfrm>
              <a:custGeom>
                <a:avLst/>
                <a:gdLst>
                  <a:gd name="T0" fmla="*/ 0 w 65"/>
                  <a:gd name="T1" fmla="*/ 0 h 312"/>
                  <a:gd name="T2" fmla="*/ 65 w 65"/>
                  <a:gd name="T3" fmla="*/ 106 h 312"/>
                  <a:gd name="T4" fmla="*/ 65 w 65"/>
                  <a:gd name="T5" fmla="*/ 312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312">
                    <a:moveTo>
                      <a:pt x="0" y="0"/>
                    </a:moveTo>
                    <a:lnTo>
                      <a:pt x="65" y="106"/>
                    </a:lnTo>
                    <a:lnTo>
                      <a:pt x="65" y="312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Line 144"/>
              <p:cNvSpPr>
                <a:spLocks noChangeShapeType="1"/>
              </p:cNvSpPr>
              <p:nvPr/>
            </p:nvSpPr>
            <p:spPr bwMode="auto">
              <a:xfrm flipV="1">
                <a:off x="4929" y="2334"/>
                <a:ext cx="68" cy="101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145"/>
              <p:cNvSpPr>
                <a:spLocks/>
              </p:cNvSpPr>
              <p:nvPr/>
            </p:nvSpPr>
            <p:spPr bwMode="auto">
              <a:xfrm>
                <a:off x="5557" y="2563"/>
                <a:ext cx="184" cy="90"/>
              </a:xfrm>
              <a:custGeom>
                <a:avLst/>
                <a:gdLst>
                  <a:gd name="T0" fmla="*/ 106 w 106"/>
                  <a:gd name="T1" fmla="*/ 38 h 52"/>
                  <a:gd name="T2" fmla="*/ 96 w 106"/>
                  <a:gd name="T3" fmla="*/ 52 h 52"/>
                  <a:gd name="T4" fmla="*/ 10 w 106"/>
                  <a:gd name="T5" fmla="*/ 52 h 52"/>
                  <a:gd name="T6" fmla="*/ 0 w 106"/>
                  <a:gd name="T7" fmla="*/ 38 h 52"/>
                  <a:gd name="T8" fmla="*/ 0 w 106"/>
                  <a:gd name="T9" fmla="*/ 14 h 52"/>
                  <a:gd name="T10" fmla="*/ 10 w 106"/>
                  <a:gd name="T11" fmla="*/ 0 h 52"/>
                  <a:gd name="T12" fmla="*/ 96 w 106"/>
                  <a:gd name="T13" fmla="*/ 0 h 52"/>
                  <a:gd name="T14" fmla="*/ 106 w 106"/>
                  <a:gd name="T15" fmla="*/ 14 h 52"/>
                  <a:gd name="T16" fmla="*/ 106 w 106"/>
                  <a:gd name="T17" fmla="*/ 3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52">
                    <a:moveTo>
                      <a:pt x="106" y="38"/>
                    </a:moveTo>
                    <a:cubicBezTo>
                      <a:pt x="106" y="46"/>
                      <a:pt x="102" y="52"/>
                      <a:pt x="96" y="52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5" y="52"/>
                      <a:pt x="0" y="46"/>
                      <a:pt x="0" y="3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5" y="0"/>
                      <a:pt x="10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102" y="0"/>
                      <a:pt x="106" y="6"/>
                      <a:pt x="106" y="14"/>
                    </a:cubicBezTo>
                    <a:lnTo>
                      <a:pt x="106" y="38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46"/>
              <p:cNvSpPr>
                <a:spLocks/>
              </p:cNvSpPr>
              <p:nvPr/>
            </p:nvSpPr>
            <p:spPr bwMode="auto">
              <a:xfrm>
                <a:off x="5593" y="2399"/>
                <a:ext cx="117" cy="164"/>
              </a:xfrm>
              <a:custGeom>
                <a:avLst/>
                <a:gdLst>
                  <a:gd name="T0" fmla="*/ 67 w 67"/>
                  <a:gd name="T1" fmla="*/ 13 h 94"/>
                  <a:gd name="T2" fmla="*/ 52 w 67"/>
                  <a:gd name="T3" fmla="*/ 0 h 94"/>
                  <a:gd name="T4" fmla="*/ 15 w 67"/>
                  <a:gd name="T5" fmla="*/ 0 h 94"/>
                  <a:gd name="T6" fmla="*/ 0 w 67"/>
                  <a:gd name="T7" fmla="*/ 13 h 94"/>
                  <a:gd name="T8" fmla="*/ 0 w 67"/>
                  <a:gd name="T9" fmla="*/ 81 h 94"/>
                  <a:gd name="T10" fmla="*/ 15 w 67"/>
                  <a:gd name="T11" fmla="*/ 94 h 94"/>
                  <a:gd name="T12" fmla="*/ 52 w 67"/>
                  <a:gd name="T13" fmla="*/ 94 h 94"/>
                  <a:gd name="T14" fmla="*/ 67 w 67"/>
                  <a:gd name="T15" fmla="*/ 81 h 94"/>
                  <a:gd name="T16" fmla="*/ 67 w 67"/>
                  <a:gd name="T17" fmla="*/ 1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94">
                    <a:moveTo>
                      <a:pt x="67" y="13"/>
                    </a:moveTo>
                    <a:cubicBezTo>
                      <a:pt x="67" y="6"/>
                      <a:pt x="60" y="0"/>
                      <a:pt x="5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6"/>
                      <a:pt x="0" y="13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8"/>
                      <a:pt x="7" y="94"/>
                      <a:pt x="15" y="94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60" y="94"/>
                      <a:pt x="67" y="88"/>
                      <a:pt x="67" y="81"/>
                    </a:cubicBezTo>
                    <a:lnTo>
                      <a:pt x="67" y="13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47"/>
              <p:cNvSpPr>
                <a:spLocks/>
              </p:cNvSpPr>
              <p:nvPr/>
            </p:nvSpPr>
            <p:spPr bwMode="auto">
              <a:xfrm>
                <a:off x="5626" y="2319"/>
                <a:ext cx="51" cy="75"/>
              </a:xfrm>
              <a:custGeom>
                <a:avLst/>
                <a:gdLst>
                  <a:gd name="T0" fmla="*/ 0 w 51"/>
                  <a:gd name="T1" fmla="*/ 75 h 75"/>
                  <a:gd name="T2" fmla="*/ 0 w 51"/>
                  <a:gd name="T3" fmla="*/ 35 h 75"/>
                  <a:gd name="T4" fmla="*/ 51 w 51"/>
                  <a:gd name="T5" fmla="*/ 0 h 75"/>
                  <a:gd name="T6" fmla="*/ 51 w 51"/>
                  <a:gd name="T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75">
                    <a:moveTo>
                      <a:pt x="0" y="75"/>
                    </a:moveTo>
                    <a:lnTo>
                      <a:pt x="0" y="35"/>
                    </a:lnTo>
                    <a:lnTo>
                      <a:pt x="51" y="0"/>
                    </a:lnTo>
                    <a:lnTo>
                      <a:pt x="51" y="75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48"/>
              <p:cNvSpPr>
                <a:spLocks/>
              </p:cNvSpPr>
              <p:nvPr/>
            </p:nvSpPr>
            <p:spPr bwMode="auto">
              <a:xfrm>
                <a:off x="6255" y="2523"/>
                <a:ext cx="98" cy="132"/>
              </a:xfrm>
              <a:custGeom>
                <a:avLst/>
                <a:gdLst>
                  <a:gd name="T0" fmla="*/ 56 w 56"/>
                  <a:gd name="T1" fmla="*/ 64 h 76"/>
                  <a:gd name="T2" fmla="*/ 43 w 56"/>
                  <a:gd name="T3" fmla="*/ 76 h 76"/>
                  <a:gd name="T4" fmla="*/ 12 w 56"/>
                  <a:gd name="T5" fmla="*/ 76 h 76"/>
                  <a:gd name="T6" fmla="*/ 0 w 56"/>
                  <a:gd name="T7" fmla="*/ 64 h 76"/>
                  <a:gd name="T8" fmla="*/ 0 w 56"/>
                  <a:gd name="T9" fmla="*/ 13 h 76"/>
                  <a:gd name="T10" fmla="*/ 12 w 56"/>
                  <a:gd name="T11" fmla="*/ 0 h 76"/>
                  <a:gd name="T12" fmla="*/ 43 w 56"/>
                  <a:gd name="T13" fmla="*/ 0 h 76"/>
                  <a:gd name="T14" fmla="*/ 56 w 56"/>
                  <a:gd name="T15" fmla="*/ 13 h 76"/>
                  <a:gd name="T16" fmla="*/ 56 w 56"/>
                  <a:gd name="T17" fmla="*/ 6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76">
                    <a:moveTo>
                      <a:pt x="56" y="64"/>
                    </a:moveTo>
                    <a:cubicBezTo>
                      <a:pt x="56" y="70"/>
                      <a:pt x="50" y="76"/>
                      <a:pt x="43" y="76"/>
                    </a:cubicBezTo>
                    <a:cubicBezTo>
                      <a:pt x="12" y="76"/>
                      <a:pt x="12" y="76"/>
                      <a:pt x="12" y="76"/>
                    </a:cubicBezTo>
                    <a:cubicBezTo>
                      <a:pt x="5" y="76"/>
                      <a:pt x="0" y="70"/>
                      <a:pt x="0" y="64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50" y="0"/>
                      <a:pt x="56" y="6"/>
                      <a:pt x="56" y="13"/>
                    </a:cubicBezTo>
                    <a:lnTo>
                      <a:pt x="56" y="64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49"/>
              <p:cNvSpPr>
                <a:spLocks/>
              </p:cNvSpPr>
              <p:nvPr/>
            </p:nvSpPr>
            <p:spPr bwMode="auto">
              <a:xfrm>
                <a:off x="6395" y="2462"/>
                <a:ext cx="104" cy="193"/>
              </a:xfrm>
              <a:custGeom>
                <a:avLst/>
                <a:gdLst>
                  <a:gd name="T0" fmla="*/ 60 w 60"/>
                  <a:gd name="T1" fmla="*/ 98 h 111"/>
                  <a:gd name="T2" fmla="*/ 47 w 60"/>
                  <a:gd name="T3" fmla="*/ 111 h 111"/>
                  <a:gd name="T4" fmla="*/ 13 w 60"/>
                  <a:gd name="T5" fmla="*/ 111 h 111"/>
                  <a:gd name="T6" fmla="*/ 0 w 60"/>
                  <a:gd name="T7" fmla="*/ 98 h 111"/>
                  <a:gd name="T8" fmla="*/ 0 w 60"/>
                  <a:gd name="T9" fmla="*/ 19 h 111"/>
                  <a:gd name="T10" fmla="*/ 30 w 60"/>
                  <a:gd name="T11" fmla="*/ 0 h 111"/>
                  <a:gd name="T12" fmla="*/ 60 w 60"/>
                  <a:gd name="T13" fmla="*/ 19 h 111"/>
                  <a:gd name="T14" fmla="*/ 60 w 60"/>
                  <a:gd name="T15" fmla="*/ 9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111">
                    <a:moveTo>
                      <a:pt x="60" y="98"/>
                    </a:moveTo>
                    <a:cubicBezTo>
                      <a:pt x="60" y="105"/>
                      <a:pt x="54" y="111"/>
                      <a:pt x="47" y="111"/>
                    </a:cubicBezTo>
                    <a:cubicBezTo>
                      <a:pt x="13" y="111"/>
                      <a:pt x="13" y="111"/>
                      <a:pt x="13" y="111"/>
                    </a:cubicBezTo>
                    <a:cubicBezTo>
                      <a:pt x="6" y="111"/>
                      <a:pt x="0" y="105"/>
                      <a:pt x="0" y="9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2"/>
                      <a:pt x="26" y="0"/>
                      <a:pt x="30" y="0"/>
                    </a:cubicBezTo>
                    <a:cubicBezTo>
                      <a:pt x="34" y="0"/>
                      <a:pt x="60" y="12"/>
                      <a:pt x="60" y="19"/>
                    </a:cubicBezTo>
                    <a:lnTo>
                      <a:pt x="60" y="98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Line 150"/>
              <p:cNvSpPr>
                <a:spLocks noChangeShapeType="1"/>
              </p:cNvSpPr>
              <p:nvPr/>
            </p:nvSpPr>
            <p:spPr bwMode="auto">
              <a:xfrm>
                <a:off x="6304" y="2320"/>
                <a:ext cx="0" cy="19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Line 151"/>
              <p:cNvSpPr>
                <a:spLocks noChangeShapeType="1"/>
              </p:cNvSpPr>
              <p:nvPr/>
            </p:nvSpPr>
            <p:spPr bwMode="auto">
              <a:xfrm>
                <a:off x="6266" y="2341"/>
                <a:ext cx="7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Line 152"/>
              <p:cNvSpPr>
                <a:spLocks noChangeShapeType="1"/>
              </p:cNvSpPr>
              <p:nvPr/>
            </p:nvSpPr>
            <p:spPr bwMode="auto">
              <a:xfrm>
                <a:off x="6250" y="2374"/>
                <a:ext cx="106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Line 153"/>
              <p:cNvSpPr>
                <a:spLocks noChangeShapeType="1"/>
              </p:cNvSpPr>
              <p:nvPr/>
            </p:nvSpPr>
            <p:spPr bwMode="auto">
              <a:xfrm>
                <a:off x="6266" y="2408"/>
                <a:ext cx="7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54"/>
              <p:cNvSpPr>
                <a:spLocks/>
              </p:cNvSpPr>
              <p:nvPr/>
            </p:nvSpPr>
            <p:spPr bwMode="auto">
              <a:xfrm>
                <a:off x="6931" y="2509"/>
                <a:ext cx="335" cy="52"/>
              </a:xfrm>
              <a:custGeom>
                <a:avLst/>
                <a:gdLst>
                  <a:gd name="T0" fmla="*/ 192 w 192"/>
                  <a:gd name="T1" fmla="*/ 18 h 30"/>
                  <a:gd name="T2" fmla="*/ 180 w 192"/>
                  <a:gd name="T3" fmla="*/ 30 h 30"/>
                  <a:gd name="T4" fmla="*/ 12 w 192"/>
                  <a:gd name="T5" fmla="*/ 30 h 30"/>
                  <a:gd name="T6" fmla="*/ 0 w 192"/>
                  <a:gd name="T7" fmla="*/ 18 h 30"/>
                  <a:gd name="T8" fmla="*/ 0 w 192"/>
                  <a:gd name="T9" fmla="*/ 12 h 30"/>
                  <a:gd name="T10" fmla="*/ 12 w 192"/>
                  <a:gd name="T11" fmla="*/ 0 h 30"/>
                  <a:gd name="T12" fmla="*/ 180 w 192"/>
                  <a:gd name="T13" fmla="*/ 0 h 30"/>
                  <a:gd name="T14" fmla="*/ 192 w 192"/>
                  <a:gd name="T15" fmla="*/ 12 h 30"/>
                  <a:gd name="T16" fmla="*/ 192 w 192"/>
                  <a:gd name="T17" fmla="*/ 1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30">
                    <a:moveTo>
                      <a:pt x="192" y="18"/>
                    </a:moveTo>
                    <a:cubicBezTo>
                      <a:pt x="192" y="24"/>
                      <a:pt x="187" y="30"/>
                      <a:pt x="180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6" y="30"/>
                      <a:pt x="0" y="24"/>
                      <a:pt x="0" y="1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87" y="0"/>
                      <a:pt x="192" y="5"/>
                      <a:pt x="192" y="12"/>
                    </a:cubicBezTo>
                    <a:lnTo>
                      <a:pt x="192" y="18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Line 155"/>
              <p:cNvSpPr>
                <a:spLocks noChangeShapeType="1"/>
              </p:cNvSpPr>
              <p:nvPr/>
            </p:nvSpPr>
            <p:spPr bwMode="auto">
              <a:xfrm>
                <a:off x="6965" y="2430"/>
                <a:ext cx="0" cy="7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Line 156"/>
              <p:cNvSpPr>
                <a:spLocks noChangeShapeType="1"/>
              </p:cNvSpPr>
              <p:nvPr/>
            </p:nvSpPr>
            <p:spPr bwMode="auto">
              <a:xfrm>
                <a:off x="7006" y="2415"/>
                <a:ext cx="0" cy="9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Line 157"/>
              <p:cNvSpPr>
                <a:spLocks noChangeShapeType="1"/>
              </p:cNvSpPr>
              <p:nvPr/>
            </p:nvSpPr>
            <p:spPr bwMode="auto">
              <a:xfrm>
                <a:off x="7048" y="2415"/>
                <a:ext cx="0" cy="9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Line 158"/>
              <p:cNvSpPr>
                <a:spLocks noChangeShapeType="1"/>
              </p:cNvSpPr>
              <p:nvPr/>
            </p:nvSpPr>
            <p:spPr bwMode="auto">
              <a:xfrm>
                <a:off x="7090" y="2430"/>
                <a:ext cx="0" cy="7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159"/>
              <p:cNvSpPr>
                <a:spLocks/>
              </p:cNvSpPr>
              <p:nvPr/>
            </p:nvSpPr>
            <p:spPr bwMode="auto">
              <a:xfrm>
                <a:off x="428" y="3129"/>
                <a:ext cx="294" cy="183"/>
              </a:xfrm>
              <a:custGeom>
                <a:avLst/>
                <a:gdLst>
                  <a:gd name="T0" fmla="*/ 106 w 169"/>
                  <a:gd name="T1" fmla="*/ 0 h 105"/>
                  <a:gd name="T2" fmla="*/ 156 w 169"/>
                  <a:gd name="T3" fmla="*/ 0 h 105"/>
                  <a:gd name="T4" fmla="*/ 169 w 169"/>
                  <a:gd name="T5" fmla="*/ 13 h 105"/>
                  <a:gd name="T6" fmla="*/ 169 w 169"/>
                  <a:gd name="T7" fmla="*/ 92 h 105"/>
                  <a:gd name="T8" fmla="*/ 156 w 169"/>
                  <a:gd name="T9" fmla="*/ 105 h 105"/>
                  <a:gd name="T10" fmla="*/ 13 w 169"/>
                  <a:gd name="T11" fmla="*/ 105 h 105"/>
                  <a:gd name="T12" fmla="*/ 0 w 169"/>
                  <a:gd name="T13" fmla="*/ 92 h 105"/>
                  <a:gd name="T14" fmla="*/ 0 w 169"/>
                  <a:gd name="T15" fmla="*/ 13 h 105"/>
                  <a:gd name="T16" fmla="*/ 13 w 169"/>
                  <a:gd name="T17" fmla="*/ 0 h 105"/>
                  <a:gd name="T18" fmla="*/ 63 w 169"/>
                  <a:gd name="T19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9" h="105">
                    <a:moveTo>
                      <a:pt x="106" y="0"/>
                    </a:moveTo>
                    <a:cubicBezTo>
                      <a:pt x="156" y="0"/>
                      <a:pt x="156" y="0"/>
                      <a:pt x="156" y="0"/>
                    </a:cubicBezTo>
                    <a:cubicBezTo>
                      <a:pt x="163" y="0"/>
                      <a:pt x="169" y="6"/>
                      <a:pt x="169" y="13"/>
                    </a:cubicBezTo>
                    <a:cubicBezTo>
                      <a:pt x="169" y="92"/>
                      <a:pt x="169" y="92"/>
                      <a:pt x="169" y="92"/>
                    </a:cubicBezTo>
                    <a:cubicBezTo>
                      <a:pt x="169" y="99"/>
                      <a:pt x="163" y="105"/>
                      <a:pt x="156" y="105"/>
                    </a:cubicBezTo>
                    <a:cubicBezTo>
                      <a:pt x="13" y="105"/>
                      <a:pt x="13" y="105"/>
                      <a:pt x="13" y="105"/>
                    </a:cubicBezTo>
                    <a:cubicBezTo>
                      <a:pt x="6" y="105"/>
                      <a:pt x="0" y="99"/>
                      <a:pt x="0" y="9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63" y="0"/>
                      <a:pt x="63" y="0"/>
                      <a:pt x="63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160"/>
              <p:cNvSpPr>
                <a:spLocks/>
              </p:cNvSpPr>
              <p:nvPr/>
            </p:nvSpPr>
            <p:spPr bwMode="auto">
              <a:xfrm>
                <a:off x="412" y="3054"/>
                <a:ext cx="326" cy="75"/>
              </a:xfrm>
              <a:custGeom>
                <a:avLst/>
                <a:gdLst>
                  <a:gd name="T0" fmla="*/ 74 w 187"/>
                  <a:gd name="T1" fmla="*/ 43 h 43"/>
                  <a:gd name="T2" fmla="*/ 14 w 187"/>
                  <a:gd name="T3" fmla="*/ 43 h 43"/>
                  <a:gd name="T4" fmla="*/ 0 w 187"/>
                  <a:gd name="T5" fmla="*/ 30 h 43"/>
                  <a:gd name="T6" fmla="*/ 0 w 187"/>
                  <a:gd name="T7" fmla="*/ 13 h 43"/>
                  <a:gd name="T8" fmla="*/ 14 w 187"/>
                  <a:gd name="T9" fmla="*/ 0 h 43"/>
                  <a:gd name="T10" fmla="*/ 173 w 187"/>
                  <a:gd name="T11" fmla="*/ 0 h 43"/>
                  <a:gd name="T12" fmla="*/ 187 w 187"/>
                  <a:gd name="T13" fmla="*/ 13 h 43"/>
                  <a:gd name="T14" fmla="*/ 187 w 187"/>
                  <a:gd name="T15" fmla="*/ 30 h 43"/>
                  <a:gd name="T16" fmla="*/ 173 w 187"/>
                  <a:gd name="T17" fmla="*/ 43 h 43"/>
                  <a:gd name="T18" fmla="*/ 113 w 187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7" h="43">
                    <a:moveTo>
                      <a:pt x="74" y="43"/>
                    </a:moveTo>
                    <a:cubicBezTo>
                      <a:pt x="14" y="43"/>
                      <a:pt x="14" y="43"/>
                      <a:pt x="14" y="43"/>
                    </a:cubicBezTo>
                    <a:cubicBezTo>
                      <a:pt x="6" y="43"/>
                      <a:pt x="0" y="38"/>
                      <a:pt x="0" y="3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81" y="0"/>
                      <a:pt x="187" y="6"/>
                      <a:pt x="187" y="13"/>
                    </a:cubicBezTo>
                    <a:cubicBezTo>
                      <a:pt x="187" y="30"/>
                      <a:pt x="187" y="30"/>
                      <a:pt x="187" y="30"/>
                    </a:cubicBezTo>
                    <a:cubicBezTo>
                      <a:pt x="187" y="38"/>
                      <a:pt x="181" y="43"/>
                      <a:pt x="173" y="43"/>
                    </a:cubicBezTo>
                    <a:cubicBezTo>
                      <a:pt x="113" y="43"/>
                      <a:pt x="113" y="43"/>
                      <a:pt x="113" y="43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Rectangle 161"/>
              <p:cNvSpPr>
                <a:spLocks noChangeArrowheads="1"/>
              </p:cNvSpPr>
              <p:nvPr/>
            </p:nvSpPr>
            <p:spPr bwMode="auto">
              <a:xfrm>
                <a:off x="545" y="3054"/>
                <a:ext cx="62" cy="258"/>
              </a:xfrm>
              <a:prstGeom prst="rect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162"/>
              <p:cNvSpPr>
                <a:spLocks/>
              </p:cNvSpPr>
              <p:nvPr/>
            </p:nvSpPr>
            <p:spPr bwMode="auto">
              <a:xfrm>
                <a:off x="576" y="2939"/>
                <a:ext cx="108" cy="115"/>
              </a:xfrm>
              <a:custGeom>
                <a:avLst/>
                <a:gdLst>
                  <a:gd name="T0" fmla="*/ 0 w 62"/>
                  <a:gd name="T1" fmla="*/ 60 h 66"/>
                  <a:gd name="T2" fmla="*/ 44 w 62"/>
                  <a:gd name="T3" fmla="*/ 31 h 66"/>
                  <a:gd name="T4" fmla="*/ 15 w 62"/>
                  <a:gd name="T5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2" h="66">
                    <a:moveTo>
                      <a:pt x="0" y="60"/>
                    </a:moveTo>
                    <a:cubicBezTo>
                      <a:pt x="0" y="56"/>
                      <a:pt x="22" y="0"/>
                      <a:pt x="44" y="31"/>
                    </a:cubicBezTo>
                    <a:cubicBezTo>
                      <a:pt x="62" y="58"/>
                      <a:pt x="17" y="66"/>
                      <a:pt x="15" y="66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163"/>
              <p:cNvSpPr>
                <a:spLocks/>
              </p:cNvSpPr>
              <p:nvPr/>
            </p:nvSpPr>
            <p:spPr bwMode="auto">
              <a:xfrm>
                <a:off x="466" y="2939"/>
                <a:ext cx="108" cy="115"/>
              </a:xfrm>
              <a:custGeom>
                <a:avLst/>
                <a:gdLst>
                  <a:gd name="T0" fmla="*/ 62 w 62"/>
                  <a:gd name="T1" fmla="*/ 60 h 66"/>
                  <a:gd name="T2" fmla="*/ 18 w 62"/>
                  <a:gd name="T3" fmla="*/ 31 h 66"/>
                  <a:gd name="T4" fmla="*/ 47 w 62"/>
                  <a:gd name="T5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2" h="66">
                    <a:moveTo>
                      <a:pt x="62" y="60"/>
                    </a:moveTo>
                    <a:cubicBezTo>
                      <a:pt x="62" y="56"/>
                      <a:pt x="40" y="0"/>
                      <a:pt x="18" y="31"/>
                    </a:cubicBezTo>
                    <a:cubicBezTo>
                      <a:pt x="0" y="58"/>
                      <a:pt x="45" y="66"/>
                      <a:pt x="47" y="66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Line 164"/>
              <p:cNvSpPr>
                <a:spLocks noChangeShapeType="1"/>
              </p:cNvSpPr>
              <p:nvPr/>
            </p:nvSpPr>
            <p:spPr bwMode="auto">
              <a:xfrm flipH="1">
                <a:off x="1252" y="3056"/>
                <a:ext cx="54" cy="18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65"/>
              <p:cNvSpPr>
                <a:spLocks/>
              </p:cNvSpPr>
              <p:nvPr/>
            </p:nvSpPr>
            <p:spPr bwMode="auto">
              <a:xfrm>
                <a:off x="1247" y="3218"/>
                <a:ext cx="73" cy="75"/>
              </a:xfrm>
              <a:custGeom>
                <a:avLst/>
                <a:gdLst>
                  <a:gd name="T0" fmla="*/ 3 w 42"/>
                  <a:gd name="T1" fmla="*/ 16 h 43"/>
                  <a:gd name="T2" fmla="*/ 15 w 42"/>
                  <a:gd name="T3" fmla="*/ 40 h 43"/>
                  <a:gd name="T4" fmla="*/ 39 w 42"/>
                  <a:gd name="T5" fmla="*/ 27 h 43"/>
                  <a:gd name="T6" fmla="*/ 26 w 42"/>
                  <a:gd name="T7" fmla="*/ 3 h 43"/>
                  <a:gd name="T8" fmla="*/ 3 w 42"/>
                  <a:gd name="T9" fmla="*/ 1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3">
                    <a:moveTo>
                      <a:pt x="3" y="16"/>
                    </a:moveTo>
                    <a:cubicBezTo>
                      <a:pt x="0" y="26"/>
                      <a:pt x="5" y="37"/>
                      <a:pt x="15" y="40"/>
                    </a:cubicBezTo>
                    <a:cubicBezTo>
                      <a:pt x="25" y="43"/>
                      <a:pt x="36" y="37"/>
                      <a:pt x="39" y="27"/>
                    </a:cubicBezTo>
                    <a:cubicBezTo>
                      <a:pt x="42" y="17"/>
                      <a:pt x="36" y="6"/>
                      <a:pt x="26" y="3"/>
                    </a:cubicBezTo>
                    <a:cubicBezTo>
                      <a:pt x="16" y="0"/>
                      <a:pt x="6" y="6"/>
                      <a:pt x="3" y="16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Line 166"/>
              <p:cNvSpPr>
                <a:spLocks noChangeShapeType="1"/>
              </p:cNvSpPr>
              <p:nvPr/>
            </p:nvSpPr>
            <p:spPr bwMode="auto">
              <a:xfrm flipH="1">
                <a:off x="1179" y="3089"/>
                <a:ext cx="282" cy="82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167"/>
              <p:cNvSpPr>
                <a:spLocks/>
              </p:cNvSpPr>
              <p:nvPr/>
            </p:nvSpPr>
            <p:spPr bwMode="auto">
              <a:xfrm>
                <a:off x="1130" y="3103"/>
                <a:ext cx="73" cy="73"/>
              </a:xfrm>
              <a:custGeom>
                <a:avLst/>
                <a:gdLst>
                  <a:gd name="T0" fmla="*/ 27 w 42"/>
                  <a:gd name="T1" fmla="*/ 39 h 42"/>
                  <a:gd name="T2" fmla="*/ 3 w 42"/>
                  <a:gd name="T3" fmla="*/ 26 h 42"/>
                  <a:gd name="T4" fmla="*/ 16 w 42"/>
                  <a:gd name="T5" fmla="*/ 3 h 42"/>
                  <a:gd name="T6" fmla="*/ 39 w 42"/>
                  <a:gd name="T7" fmla="*/ 16 h 42"/>
                  <a:gd name="T8" fmla="*/ 27 w 42"/>
                  <a:gd name="T9" fmla="*/ 3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2">
                    <a:moveTo>
                      <a:pt x="27" y="39"/>
                    </a:moveTo>
                    <a:cubicBezTo>
                      <a:pt x="17" y="42"/>
                      <a:pt x="6" y="36"/>
                      <a:pt x="3" y="26"/>
                    </a:cubicBezTo>
                    <a:cubicBezTo>
                      <a:pt x="0" y="16"/>
                      <a:pt x="6" y="6"/>
                      <a:pt x="16" y="3"/>
                    </a:cubicBezTo>
                    <a:cubicBezTo>
                      <a:pt x="26" y="0"/>
                      <a:pt x="36" y="6"/>
                      <a:pt x="39" y="16"/>
                    </a:cubicBezTo>
                    <a:cubicBezTo>
                      <a:pt x="42" y="26"/>
                      <a:pt x="37" y="36"/>
                      <a:pt x="27" y="39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Line 168"/>
              <p:cNvSpPr>
                <a:spLocks noChangeShapeType="1"/>
              </p:cNvSpPr>
              <p:nvPr/>
            </p:nvSpPr>
            <p:spPr bwMode="auto">
              <a:xfrm>
                <a:off x="1146" y="3004"/>
                <a:ext cx="47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Line 169"/>
              <p:cNvSpPr>
                <a:spLocks noChangeShapeType="1"/>
              </p:cNvSpPr>
              <p:nvPr/>
            </p:nvSpPr>
            <p:spPr bwMode="auto">
              <a:xfrm>
                <a:off x="1238" y="3004"/>
                <a:ext cx="47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Line 170"/>
              <p:cNvSpPr>
                <a:spLocks noChangeShapeType="1"/>
              </p:cNvSpPr>
              <p:nvPr/>
            </p:nvSpPr>
            <p:spPr bwMode="auto">
              <a:xfrm>
                <a:off x="1331" y="3004"/>
                <a:ext cx="4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Line 171"/>
              <p:cNvSpPr>
                <a:spLocks noChangeShapeType="1"/>
              </p:cNvSpPr>
              <p:nvPr/>
            </p:nvSpPr>
            <p:spPr bwMode="auto">
              <a:xfrm>
                <a:off x="1421" y="3004"/>
                <a:ext cx="47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172"/>
              <p:cNvSpPr>
                <a:spLocks/>
              </p:cNvSpPr>
              <p:nvPr/>
            </p:nvSpPr>
            <p:spPr bwMode="auto">
              <a:xfrm>
                <a:off x="1857" y="2965"/>
                <a:ext cx="345" cy="346"/>
              </a:xfrm>
              <a:custGeom>
                <a:avLst/>
                <a:gdLst>
                  <a:gd name="T0" fmla="*/ 193 w 198"/>
                  <a:gd name="T1" fmla="*/ 82 h 198"/>
                  <a:gd name="T2" fmla="*/ 82 w 198"/>
                  <a:gd name="T3" fmla="*/ 193 h 198"/>
                  <a:gd name="T4" fmla="*/ 61 w 198"/>
                  <a:gd name="T5" fmla="*/ 192 h 198"/>
                  <a:gd name="T6" fmla="*/ 7 w 198"/>
                  <a:gd name="T7" fmla="*/ 138 h 198"/>
                  <a:gd name="T8" fmla="*/ 6 w 198"/>
                  <a:gd name="T9" fmla="*/ 116 h 198"/>
                  <a:gd name="T10" fmla="*/ 117 w 198"/>
                  <a:gd name="T11" fmla="*/ 6 h 198"/>
                  <a:gd name="T12" fmla="*/ 180 w 198"/>
                  <a:gd name="T13" fmla="*/ 18 h 198"/>
                  <a:gd name="T14" fmla="*/ 193 w 198"/>
                  <a:gd name="T15" fmla="*/ 8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8" h="198">
                    <a:moveTo>
                      <a:pt x="193" y="82"/>
                    </a:moveTo>
                    <a:cubicBezTo>
                      <a:pt x="82" y="193"/>
                      <a:pt x="82" y="193"/>
                      <a:pt x="82" y="193"/>
                    </a:cubicBezTo>
                    <a:cubicBezTo>
                      <a:pt x="77" y="198"/>
                      <a:pt x="67" y="198"/>
                      <a:pt x="61" y="192"/>
                    </a:cubicBezTo>
                    <a:cubicBezTo>
                      <a:pt x="7" y="138"/>
                      <a:pt x="7" y="138"/>
                      <a:pt x="7" y="138"/>
                    </a:cubicBezTo>
                    <a:cubicBezTo>
                      <a:pt x="1" y="132"/>
                      <a:pt x="0" y="122"/>
                      <a:pt x="6" y="116"/>
                    </a:cubicBezTo>
                    <a:cubicBezTo>
                      <a:pt x="117" y="6"/>
                      <a:pt x="117" y="6"/>
                      <a:pt x="117" y="6"/>
                    </a:cubicBezTo>
                    <a:cubicBezTo>
                      <a:pt x="122" y="0"/>
                      <a:pt x="180" y="18"/>
                      <a:pt x="180" y="18"/>
                    </a:cubicBezTo>
                    <a:cubicBezTo>
                      <a:pt x="180" y="18"/>
                      <a:pt x="198" y="76"/>
                      <a:pt x="193" y="82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173"/>
              <p:cNvSpPr>
                <a:spLocks/>
              </p:cNvSpPr>
              <p:nvPr/>
            </p:nvSpPr>
            <p:spPr bwMode="auto">
              <a:xfrm>
                <a:off x="2069" y="3028"/>
                <a:ext cx="72" cy="72"/>
              </a:xfrm>
              <a:custGeom>
                <a:avLst/>
                <a:gdLst>
                  <a:gd name="T0" fmla="*/ 33 w 41"/>
                  <a:gd name="T1" fmla="*/ 7 h 41"/>
                  <a:gd name="T2" fmla="*/ 33 w 41"/>
                  <a:gd name="T3" fmla="*/ 34 h 41"/>
                  <a:gd name="T4" fmla="*/ 7 w 41"/>
                  <a:gd name="T5" fmla="*/ 34 h 41"/>
                  <a:gd name="T6" fmla="*/ 7 w 41"/>
                  <a:gd name="T7" fmla="*/ 7 h 41"/>
                  <a:gd name="T8" fmla="*/ 33 w 41"/>
                  <a:gd name="T9" fmla="*/ 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33" y="7"/>
                    </a:moveTo>
                    <a:cubicBezTo>
                      <a:pt x="41" y="15"/>
                      <a:pt x="41" y="26"/>
                      <a:pt x="33" y="34"/>
                    </a:cubicBezTo>
                    <a:cubicBezTo>
                      <a:pt x="26" y="41"/>
                      <a:pt x="14" y="41"/>
                      <a:pt x="7" y="34"/>
                    </a:cubicBezTo>
                    <a:cubicBezTo>
                      <a:pt x="0" y="26"/>
                      <a:pt x="0" y="15"/>
                      <a:pt x="7" y="7"/>
                    </a:cubicBezTo>
                    <a:cubicBezTo>
                      <a:pt x="14" y="0"/>
                      <a:pt x="26" y="0"/>
                      <a:pt x="33" y="7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174"/>
              <p:cNvSpPr>
                <a:spLocks/>
              </p:cNvSpPr>
              <p:nvPr/>
            </p:nvSpPr>
            <p:spPr bwMode="auto">
              <a:xfrm>
                <a:off x="1921" y="3190"/>
                <a:ext cx="58" cy="61"/>
              </a:xfrm>
              <a:custGeom>
                <a:avLst/>
                <a:gdLst>
                  <a:gd name="T0" fmla="*/ 18 w 33"/>
                  <a:gd name="T1" fmla="*/ 31 h 35"/>
                  <a:gd name="T2" fmla="*/ 25 w 33"/>
                  <a:gd name="T3" fmla="*/ 27 h 35"/>
                  <a:gd name="T4" fmla="*/ 26 w 33"/>
                  <a:gd name="T5" fmla="*/ 18 h 35"/>
                  <a:gd name="T6" fmla="*/ 16 w 33"/>
                  <a:gd name="T7" fmla="*/ 18 h 35"/>
                  <a:gd name="T8" fmla="*/ 3 w 33"/>
                  <a:gd name="T9" fmla="*/ 18 h 35"/>
                  <a:gd name="T10" fmla="*/ 5 w 33"/>
                  <a:gd name="T11" fmla="*/ 4 h 35"/>
                  <a:gd name="T12" fmla="*/ 11 w 33"/>
                  <a:gd name="T13" fmla="*/ 0 h 35"/>
                  <a:gd name="T14" fmla="*/ 13 w 33"/>
                  <a:gd name="T15" fmla="*/ 3 h 35"/>
                  <a:gd name="T16" fmla="*/ 7 w 33"/>
                  <a:gd name="T17" fmla="*/ 6 h 35"/>
                  <a:gd name="T18" fmla="*/ 6 w 33"/>
                  <a:gd name="T19" fmla="*/ 14 h 35"/>
                  <a:gd name="T20" fmla="*/ 15 w 33"/>
                  <a:gd name="T21" fmla="*/ 14 h 35"/>
                  <a:gd name="T22" fmla="*/ 28 w 33"/>
                  <a:gd name="T23" fmla="*/ 15 h 35"/>
                  <a:gd name="T24" fmla="*/ 27 w 33"/>
                  <a:gd name="T25" fmla="*/ 30 h 35"/>
                  <a:gd name="T26" fmla="*/ 19 w 33"/>
                  <a:gd name="T27" fmla="*/ 35 h 35"/>
                  <a:gd name="T28" fmla="*/ 18 w 33"/>
                  <a:gd name="T29" fmla="*/ 3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" h="35">
                    <a:moveTo>
                      <a:pt x="18" y="31"/>
                    </a:moveTo>
                    <a:cubicBezTo>
                      <a:pt x="20" y="31"/>
                      <a:pt x="23" y="29"/>
                      <a:pt x="25" y="27"/>
                    </a:cubicBezTo>
                    <a:cubicBezTo>
                      <a:pt x="28" y="24"/>
                      <a:pt x="28" y="21"/>
                      <a:pt x="26" y="18"/>
                    </a:cubicBezTo>
                    <a:cubicBezTo>
                      <a:pt x="23" y="16"/>
                      <a:pt x="21" y="16"/>
                      <a:pt x="16" y="18"/>
                    </a:cubicBezTo>
                    <a:cubicBezTo>
                      <a:pt x="11" y="21"/>
                      <a:pt x="7" y="21"/>
                      <a:pt x="3" y="18"/>
                    </a:cubicBezTo>
                    <a:cubicBezTo>
                      <a:pt x="0" y="14"/>
                      <a:pt x="0" y="8"/>
                      <a:pt x="5" y="4"/>
                    </a:cubicBezTo>
                    <a:cubicBezTo>
                      <a:pt x="7" y="1"/>
                      <a:pt x="9" y="0"/>
                      <a:pt x="11" y="0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2" y="3"/>
                      <a:pt x="9" y="4"/>
                      <a:pt x="7" y="6"/>
                    </a:cubicBezTo>
                    <a:cubicBezTo>
                      <a:pt x="4" y="9"/>
                      <a:pt x="5" y="13"/>
                      <a:pt x="6" y="14"/>
                    </a:cubicBezTo>
                    <a:cubicBezTo>
                      <a:pt x="8" y="16"/>
                      <a:pt x="11" y="16"/>
                      <a:pt x="15" y="14"/>
                    </a:cubicBezTo>
                    <a:cubicBezTo>
                      <a:pt x="21" y="12"/>
                      <a:pt x="25" y="12"/>
                      <a:pt x="28" y="15"/>
                    </a:cubicBezTo>
                    <a:cubicBezTo>
                      <a:pt x="32" y="19"/>
                      <a:pt x="33" y="24"/>
                      <a:pt x="27" y="30"/>
                    </a:cubicBezTo>
                    <a:cubicBezTo>
                      <a:pt x="25" y="32"/>
                      <a:pt x="22" y="34"/>
                      <a:pt x="19" y="35"/>
                    </a:cubicBezTo>
                    <a:lnTo>
                      <a:pt x="18" y="3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175"/>
              <p:cNvSpPr>
                <a:spLocks noEditPoints="1"/>
              </p:cNvSpPr>
              <p:nvPr/>
            </p:nvSpPr>
            <p:spPr bwMode="auto">
              <a:xfrm>
                <a:off x="1960" y="3162"/>
                <a:ext cx="61" cy="62"/>
              </a:xfrm>
              <a:custGeom>
                <a:avLst/>
                <a:gdLst>
                  <a:gd name="T0" fmla="*/ 13 w 35"/>
                  <a:gd name="T1" fmla="*/ 22 h 35"/>
                  <a:gd name="T2" fmla="*/ 18 w 35"/>
                  <a:gd name="T3" fmla="*/ 32 h 35"/>
                  <a:gd name="T4" fmla="*/ 15 w 35"/>
                  <a:gd name="T5" fmla="*/ 35 h 35"/>
                  <a:gd name="T6" fmla="*/ 0 w 35"/>
                  <a:gd name="T7" fmla="*/ 3 h 35"/>
                  <a:gd name="T8" fmla="*/ 3 w 35"/>
                  <a:gd name="T9" fmla="*/ 0 h 35"/>
                  <a:gd name="T10" fmla="*/ 35 w 35"/>
                  <a:gd name="T11" fmla="*/ 15 h 35"/>
                  <a:gd name="T12" fmla="*/ 32 w 35"/>
                  <a:gd name="T13" fmla="*/ 19 h 35"/>
                  <a:gd name="T14" fmla="*/ 22 w 35"/>
                  <a:gd name="T15" fmla="*/ 14 h 35"/>
                  <a:gd name="T16" fmla="*/ 13 w 35"/>
                  <a:gd name="T17" fmla="*/ 22 h 35"/>
                  <a:gd name="T18" fmla="*/ 19 w 35"/>
                  <a:gd name="T19" fmla="*/ 12 h 35"/>
                  <a:gd name="T20" fmla="*/ 10 w 35"/>
                  <a:gd name="T21" fmla="*/ 7 h 35"/>
                  <a:gd name="T22" fmla="*/ 4 w 35"/>
                  <a:gd name="T23" fmla="*/ 4 h 35"/>
                  <a:gd name="T24" fmla="*/ 4 w 35"/>
                  <a:gd name="T25" fmla="*/ 4 h 35"/>
                  <a:gd name="T26" fmla="*/ 7 w 35"/>
                  <a:gd name="T27" fmla="*/ 10 h 35"/>
                  <a:gd name="T28" fmla="*/ 12 w 35"/>
                  <a:gd name="T29" fmla="*/ 19 h 35"/>
                  <a:gd name="T30" fmla="*/ 19 w 35"/>
                  <a:gd name="T31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35">
                    <a:moveTo>
                      <a:pt x="13" y="22"/>
                    </a:moveTo>
                    <a:cubicBezTo>
                      <a:pt x="18" y="32"/>
                      <a:pt x="18" y="32"/>
                      <a:pt x="18" y="32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2" y="14"/>
                      <a:pt x="22" y="14"/>
                      <a:pt x="22" y="14"/>
                    </a:cubicBezTo>
                    <a:lnTo>
                      <a:pt x="13" y="22"/>
                    </a:lnTo>
                    <a:close/>
                    <a:moveTo>
                      <a:pt x="19" y="12"/>
                    </a:moveTo>
                    <a:cubicBezTo>
                      <a:pt x="10" y="7"/>
                      <a:pt x="10" y="7"/>
                      <a:pt x="10" y="7"/>
                    </a:cubicBezTo>
                    <a:cubicBezTo>
                      <a:pt x="8" y="6"/>
                      <a:pt x="6" y="5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6"/>
                      <a:pt x="6" y="8"/>
                      <a:pt x="7" y="10"/>
                    </a:cubicBezTo>
                    <a:cubicBezTo>
                      <a:pt x="12" y="19"/>
                      <a:pt x="12" y="19"/>
                      <a:pt x="12" y="19"/>
                    </a:cubicBezTo>
                    <a:lnTo>
                      <a:pt x="19" y="1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176"/>
              <p:cNvSpPr>
                <a:spLocks/>
              </p:cNvSpPr>
              <p:nvPr/>
            </p:nvSpPr>
            <p:spPr bwMode="auto">
              <a:xfrm>
                <a:off x="1986" y="3136"/>
                <a:ext cx="64" cy="47"/>
              </a:xfrm>
              <a:custGeom>
                <a:avLst/>
                <a:gdLst>
                  <a:gd name="T0" fmla="*/ 0 w 64"/>
                  <a:gd name="T1" fmla="*/ 6 h 47"/>
                  <a:gd name="T2" fmla="*/ 5 w 64"/>
                  <a:gd name="T3" fmla="*/ 0 h 47"/>
                  <a:gd name="T4" fmla="*/ 42 w 64"/>
                  <a:gd name="T5" fmla="*/ 37 h 47"/>
                  <a:gd name="T6" fmla="*/ 59 w 64"/>
                  <a:gd name="T7" fmla="*/ 20 h 47"/>
                  <a:gd name="T8" fmla="*/ 64 w 64"/>
                  <a:gd name="T9" fmla="*/ 25 h 47"/>
                  <a:gd name="T10" fmla="*/ 42 w 64"/>
                  <a:gd name="T11" fmla="*/ 47 h 47"/>
                  <a:gd name="T12" fmla="*/ 0 w 64"/>
                  <a:gd name="T13" fmla="*/ 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47">
                    <a:moveTo>
                      <a:pt x="0" y="6"/>
                    </a:moveTo>
                    <a:lnTo>
                      <a:pt x="5" y="0"/>
                    </a:lnTo>
                    <a:lnTo>
                      <a:pt x="42" y="37"/>
                    </a:lnTo>
                    <a:lnTo>
                      <a:pt x="59" y="20"/>
                    </a:lnTo>
                    <a:lnTo>
                      <a:pt x="64" y="25"/>
                    </a:lnTo>
                    <a:lnTo>
                      <a:pt x="42" y="47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177"/>
              <p:cNvSpPr>
                <a:spLocks/>
              </p:cNvSpPr>
              <p:nvPr/>
            </p:nvSpPr>
            <p:spPr bwMode="auto">
              <a:xfrm>
                <a:off x="2014" y="3091"/>
                <a:ext cx="64" cy="63"/>
              </a:xfrm>
              <a:custGeom>
                <a:avLst/>
                <a:gdLst>
                  <a:gd name="T0" fmla="*/ 43 w 64"/>
                  <a:gd name="T1" fmla="*/ 23 h 63"/>
                  <a:gd name="T2" fmla="*/ 28 w 64"/>
                  <a:gd name="T3" fmla="*/ 38 h 63"/>
                  <a:gd name="T4" fmla="*/ 43 w 64"/>
                  <a:gd name="T5" fmla="*/ 54 h 63"/>
                  <a:gd name="T6" fmla="*/ 61 w 64"/>
                  <a:gd name="T7" fmla="*/ 35 h 63"/>
                  <a:gd name="T8" fmla="*/ 64 w 64"/>
                  <a:gd name="T9" fmla="*/ 40 h 63"/>
                  <a:gd name="T10" fmla="*/ 42 w 64"/>
                  <a:gd name="T11" fmla="*/ 63 h 63"/>
                  <a:gd name="T12" fmla="*/ 0 w 64"/>
                  <a:gd name="T13" fmla="*/ 23 h 63"/>
                  <a:gd name="T14" fmla="*/ 22 w 64"/>
                  <a:gd name="T15" fmla="*/ 0 h 63"/>
                  <a:gd name="T16" fmla="*/ 28 w 64"/>
                  <a:gd name="T17" fmla="*/ 3 h 63"/>
                  <a:gd name="T18" fmla="*/ 10 w 64"/>
                  <a:gd name="T19" fmla="*/ 21 h 63"/>
                  <a:gd name="T20" fmla="*/ 24 w 64"/>
                  <a:gd name="T21" fmla="*/ 35 h 63"/>
                  <a:gd name="T22" fmla="*/ 40 w 64"/>
                  <a:gd name="T23" fmla="*/ 17 h 63"/>
                  <a:gd name="T24" fmla="*/ 43 w 64"/>
                  <a:gd name="T25" fmla="*/ 2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43" y="23"/>
                    </a:moveTo>
                    <a:lnTo>
                      <a:pt x="28" y="38"/>
                    </a:lnTo>
                    <a:lnTo>
                      <a:pt x="43" y="54"/>
                    </a:lnTo>
                    <a:lnTo>
                      <a:pt x="61" y="35"/>
                    </a:lnTo>
                    <a:lnTo>
                      <a:pt x="64" y="40"/>
                    </a:lnTo>
                    <a:lnTo>
                      <a:pt x="42" y="63"/>
                    </a:lnTo>
                    <a:lnTo>
                      <a:pt x="0" y="23"/>
                    </a:lnTo>
                    <a:lnTo>
                      <a:pt x="22" y="0"/>
                    </a:lnTo>
                    <a:lnTo>
                      <a:pt x="28" y="3"/>
                    </a:lnTo>
                    <a:lnTo>
                      <a:pt x="10" y="21"/>
                    </a:lnTo>
                    <a:lnTo>
                      <a:pt x="24" y="35"/>
                    </a:lnTo>
                    <a:lnTo>
                      <a:pt x="40" y="17"/>
                    </a:lnTo>
                    <a:lnTo>
                      <a:pt x="43" y="2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178"/>
              <p:cNvSpPr>
                <a:spLocks/>
              </p:cNvSpPr>
              <p:nvPr/>
            </p:nvSpPr>
            <p:spPr bwMode="auto">
              <a:xfrm>
                <a:off x="2585" y="2967"/>
                <a:ext cx="345" cy="345"/>
              </a:xfrm>
              <a:custGeom>
                <a:avLst/>
                <a:gdLst>
                  <a:gd name="T0" fmla="*/ 192 w 198"/>
                  <a:gd name="T1" fmla="*/ 82 h 198"/>
                  <a:gd name="T2" fmla="*/ 82 w 198"/>
                  <a:gd name="T3" fmla="*/ 193 h 198"/>
                  <a:gd name="T4" fmla="*/ 61 w 198"/>
                  <a:gd name="T5" fmla="*/ 192 h 198"/>
                  <a:gd name="T6" fmla="*/ 6 w 198"/>
                  <a:gd name="T7" fmla="*/ 138 h 198"/>
                  <a:gd name="T8" fmla="*/ 6 w 198"/>
                  <a:gd name="T9" fmla="*/ 116 h 198"/>
                  <a:gd name="T10" fmla="*/ 116 w 198"/>
                  <a:gd name="T11" fmla="*/ 6 h 198"/>
                  <a:gd name="T12" fmla="*/ 180 w 198"/>
                  <a:gd name="T13" fmla="*/ 18 h 198"/>
                  <a:gd name="T14" fmla="*/ 192 w 198"/>
                  <a:gd name="T15" fmla="*/ 8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8" h="198">
                    <a:moveTo>
                      <a:pt x="192" y="82"/>
                    </a:moveTo>
                    <a:cubicBezTo>
                      <a:pt x="82" y="193"/>
                      <a:pt x="82" y="193"/>
                      <a:pt x="82" y="193"/>
                    </a:cubicBezTo>
                    <a:cubicBezTo>
                      <a:pt x="76" y="198"/>
                      <a:pt x="67" y="198"/>
                      <a:pt x="61" y="192"/>
                    </a:cubicBezTo>
                    <a:cubicBezTo>
                      <a:pt x="6" y="138"/>
                      <a:pt x="6" y="138"/>
                      <a:pt x="6" y="138"/>
                    </a:cubicBezTo>
                    <a:cubicBezTo>
                      <a:pt x="0" y="132"/>
                      <a:pt x="0" y="122"/>
                      <a:pt x="6" y="116"/>
                    </a:cubicBezTo>
                    <a:cubicBezTo>
                      <a:pt x="116" y="6"/>
                      <a:pt x="116" y="6"/>
                      <a:pt x="116" y="6"/>
                    </a:cubicBezTo>
                    <a:cubicBezTo>
                      <a:pt x="122" y="0"/>
                      <a:pt x="180" y="18"/>
                      <a:pt x="180" y="18"/>
                    </a:cubicBezTo>
                    <a:cubicBezTo>
                      <a:pt x="180" y="18"/>
                      <a:pt x="198" y="77"/>
                      <a:pt x="192" y="82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179"/>
              <p:cNvSpPr>
                <a:spLocks/>
              </p:cNvSpPr>
              <p:nvPr/>
            </p:nvSpPr>
            <p:spPr bwMode="auto">
              <a:xfrm>
                <a:off x="2796" y="3030"/>
                <a:ext cx="72" cy="71"/>
              </a:xfrm>
              <a:custGeom>
                <a:avLst/>
                <a:gdLst>
                  <a:gd name="T0" fmla="*/ 34 w 41"/>
                  <a:gd name="T1" fmla="*/ 7 h 41"/>
                  <a:gd name="T2" fmla="*/ 34 w 41"/>
                  <a:gd name="T3" fmla="*/ 34 h 41"/>
                  <a:gd name="T4" fmla="*/ 8 w 41"/>
                  <a:gd name="T5" fmla="*/ 34 h 41"/>
                  <a:gd name="T6" fmla="*/ 8 w 41"/>
                  <a:gd name="T7" fmla="*/ 7 h 41"/>
                  <a:gd name="T8" fmla="*/ 34 w 41"/>
                  <a:gd name="T9" fmla="*/ 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34" y="7"/>
                    </a:moveTo>
                    <a:cubicBezTo>
                      <a:pt x="41" y="15"/>
                      <a:pt x="41" y="26"/>
                      <a:pt x="34" y="34"/>
                    </a:cubicBezTo>
                    <a:cubicBezTo>
                      <a:pt x="27" y="41"/>
                      <a:pt x="15" y="41"/>
                      <a:pt x="8" y="34"/>
                    </a:cubicBezTo>
                    <a:cubicBezTo>
                      <a:pt x="0" y="26"/>
                      <a:pt x="0" y="15"/>
                      <a:pt x="8" y="7"/>
                    </a:cubicBezTo>
                    <a:cubicBezTo>
                      <a:pt x="15" y="0"/>
                      <a:pt x="27" y="0"/>
                      <a:pt x="34" y="7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180"/>
              <p:cNvSpPr>
                <a:spLocks noEditPoints="1"/>
              </p:cNvSpPr>
              <p:nvPr/>
            </p:nvSpPr>
            <p:spPr bwMode="auto">
              <a:xfrm>
                <a:off x="2672" y="3136"/>
                <a:ext cx="103" cy="89"/>
              </a:xfrm>
              <a:custGeom>
                <a:avLst/>
                <a:gdLst>
                  <a:gd name="T0" fmla="*/ 20 w 59"/>
                  <a:gd name="T1" fmla="*/ 21 h 51"/>
                  <a:gd name="T2" fmla="*/ 22 w 59"/>
                  <a:gd name="T3" fmla="*/ 38 h 51"/>
                  <a:gd name="T4" fmla="*/ 6 w 59"/>
                  <a:gd name="T5" fmla="*/ 36 h 51"/>
                  <a:gd name="T6" fmla="*/ 4 w 59"/>
                  <a:gd name="T7" fmla="*/ 19 h 51"/>
                  <a:gd name="T8" fmla="*/ 20 w 59"/>
                  <a:gd name="T9" fmla="*/ 21 h 51"/>
                  <a:gd name="T10" fmla="*/ 9 w 59"/>
                  <a:gd name="T11" fmla="*/ 33 h 51"/>
                  <a:gd name="T12" fmla="*/ 20 w 59"/>
                  <a:gd name="T13" fmla="*/ 36 h 51"/>
                  <a:gd name="T14" fmla="*/ 17 w 59"/>
                  <a:gd name="T15" fmla="*/ 25 h 51"/>
                  <a:gd name="T16" fmla="*/ 6 w 59"/>
                  <a:gd name="T17" fmla="*/ 22 h 51"/>
                  <a:gd name="T18" fmla="*/ 9 w 59"/>
                  <a:gd name="T19" fmla="*/ 33 h 51"/>
                  <a:gd name="T20" fmla="*/ 35 w 59"/>
                  <a:gd name="T21" fmla="*/ 51 h 51"/>
                  <a:gd name="T22" fmla="*/ 21 w 59"/>
                  <a:gd name="T23" fmla="*/ 2 h 51"/>
                  <a:gd name="T24" fmla="*/ 24 w 59"/>
                  <a:gd name="T25" fmla="*/ 0 h 51"/>
                  <a:gd name="T26" fmla="*/ 38 w 59"/>
                  <a:gd name="T27" fmla="*/ 49 h 51"/>
                  <a:gd name="T28" fmla="*/ 35 w 59"/>
                  <a:gd name="T29" fmla="*/ 51 h 51"/>
                  <a:gd name="T30" fmla="*/ 52 w 59"/>
                  <a:gd name="T31" fmla="*/ 14 h 51"/>
                  <a:gd name="T32" fmla="*/ 55 w 59"/>
                  <a:gd name="T33" fmla="*/ 31 h 51"/>
                  <a:gd name="T34" fmla="*/ 39 w 59"/>
                  <a:gd name="T35" fmla="*/ 29 h 51"/>
                  <a:gd name="T36" fmla="*/ 36 w 59"/>
                  <a:gd name="T37" fmla="*/ 12 h 51"/>
                  <a:gd name="T38" fmla="*/ 52 w 59"/>
                  <a:gd name="T39" fmla="*/ 14 h 51"/>
                  <a:gd name="T40" fmla="*/ 42 w 59"/>
                  <a:gd name="T41" fmla="*/ 26 h 51"/>
                  <a:gd name="T42" fmla="*/ 52 w 59"/>
                  <a:gd name="T43" fmla="*/ 29 h 51"/>
                  <a:gd name="T44" fmla="*/ 49 w 59"/>
                  <a:gd name="T45" fmla="*/ 18 h 51"/>
                  <a:gd name="T46" fmla="*/ 39 w 59"/>
                  <a:gd name="T47" fmla="*/ 15 h 51"/>
                  <a:gd name="T48" fmla="*/ 42 w 59"/>
                  <a:gd name="T49" fmla="*/ 2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9" h="51">
                    <a:moveTo>
                      <a:pt x="20" y="21"/>
                    </a:moveTo>
                    <a:cubicBezTo>
                      <a:pt x="27" y="28"/>
                      <a:pt x="26" y="34"/>
                      <a:pt x="22" y="38"/>
                    </a:cubicBezTo>
                    <a:cubicBezTo>
                      <a:pt x="19" y="42"/>
                      <a:pt x="12" y="42"/>
                      <a:pt x="6" y="36"/>
                    </a:cubicBezTo>
                    <a:cubicBezTo>
                      <a:pt x="0" y="30"/>
                      <a:pt x="0" y="23"/>
                      <a:pt x="4" y="19"/>
                    </a:cubicBezTo>
                    <a:cubicBezTo>
                      <a:pt x="8" y="15"/>
                      <a:pt x="14" y="16"/>
                      <a:pt x="20" y="21"/>
                    </a:cubicBezTo>
                    <a:close/>
                    <a:moveTo>
                      <a:pt x="9" y="33"/>
                    </a:moveTo>
                    <a:cubicBezTo>
                      <a:pt x="13" y="37"/>
                      <a:pt x="17" y="38"/>
                      <a:pt x="20" y="36"/>
                    </a:cubicBezTo>
                    <a:cubicBezTo>
                      <a:pt x="23" y="33"/>
                      <a:pt x="21" y="29"/>
                      <a:pt x="17" y="25"/>
                    </a:cubicBezTo>
                    <a:cubicBezTo>
                      <a:pt x="13" y="21"/>
                      <a:pt x="9" y="19"/>
                      <a:pt x="6" y="22"/>
                    </a:cubicBezTo>
                    <a:cubicBezTo>
                      <a:pt x="4" y="25"/>
                      <a:pt x="5" y="29"/>
                      <a:pt x="9" y="33"/>
                    </a:cubicBezTo>
                    <a:close/>
                    <a:moveTo>
                      <a:pt x="35" y="51"/>
                    </a:moveTo>
                    <a:cubicBezTo>
                      <a:pt x="21" y="2"/>
                      <a:pt x="21" y="2"/>
                      <a:pt x="21" y="2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38" y="49"/>
                      <a:pt x="38" y="49"/>
                      <a:pt x="38" y="49"/>
                    </a:cubicBezTo>
                    <a:lnTo>
                      <a:pt x="35" y="51"/>
                    </a:lnTo>
                    <a:close/>
                    <a:moveTo>
                      <a:pt x="52" y="14"/>
                    </a:moveTo>
                    <a:cubicBezTo>
                      <a:pt x="59" y="21"/>
                      <a:pt x="59" y="27"/>
                      <a:pt x="55" y="31"/>
                    </a:cubicBezTo>
                    <a:cubicBezTo>
                      <a:pt x="51" y="35"/>
                      <a:pt x="45" y="35"/>
                      <a:pt x="39" y="29"/>
                    </a:cubicBezTo>
                    <a:cubicBezTo>
                      <a:pt x="32" y="23"/>
                      <a:pt x="32" y="16"/>
                      <a:pt x="36" y="12"/>
                    </a:cubicBezTo>
                    <a:cubicBezTo>
                      <a:pt x="41" y="8"/>
                      <a:pt x="47" y="8"/>
                      <a:pt x="52" y="14"/>
                    </a:cubicBezTo>
                    <a:close/>
                    <a:moveTo>
                      <a:pt x="42" y="26"/>
                    </a:moveTo>
                    <a:cubicBezTo>
                      <a:pt x="45" y="30"/>
                      <a:pt x="50" y="31"/>
                      <a:pt x="52" y="29"/>
                    </a:cubicBezTo>
                    <a:cubicBezTo>
                      <a:pt x="55" y="26"/>
                      <a:pt x="53" y="22"/>
                      <a:pt x="49" y="18"/>
                    </a:cubicBezTo>
                    <a:cubicBezTo>
                      <a:pt x="46" y="14"/>
                      <a:pt x="42" y="12"/>
                      <a:pt x="39" y="15"/>
                    </a:cubicBezTo>
                    <a:cubicBezTo>
                      <a:pt x="36" y="17"/>
                      <a:pt x="38" y="22"/>
                      <a:pt x="42" y="2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181"/>
              <p:cNvSpPr>
                <a:spLocks/>
              </p:cNvSpPr>
              <p:nvPr/>
            </p:nvSpPr>
            <p:spPr bwMode="auto">
              <a:xfrm>
                <a:off x="3305" y="2967"/>
                <a:ext cx="345" cy="345"/>
              </a:xfrm>
              <a:custGeom>
                <a:avLst/>
                <a:gdLst>
                  <a:gd name="T0" fmla="*/ 192 w 198"/>
                  <a:gd name="T1" fmla="*/ 82 h 198"/>
                  <a:gd name="T2" fmla="*/ 82 w 198"/>
                  <a:gd name="T3" fmla="*/ 193 h 198"/>
                  <a:gd name="T4" fmla="*/ 60 w 198"/>
                  <a:gd name="T5" fmla="*/ 192 h 198"/>
                  <a:gd name="T6" fmla="*/ 6 w 198"/>
                  <a:gd name="T7" fmla="*/ 138 h 198"/>
                  <a:gd name="T8" fmla="*/ 5 w 198"/>
                  <a:gd name="T9" fmla="*/ 116 h 198"/>
                  <a:gd name="T10" fmla="*/ 116 w 198"/>
                  <a:gd name="T11" fmla="*/ 6 h 198"/>
                  <a:gd name="T12" fmla="*/ 179 w 198"/>
                  <a:gd name="T13" fmla="*/ 18 h 198"/>
                  <a:gd name="T14" fmla="*/ 192 w 198"/>
                  <a:gd name="T15" fmla="*/ 8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8" h="198">
                    <a:moveTo>
                      <a:pt x="192" y="82"/>
                    </a:moveTo>
                    <a:cubicBezTo>
                      <a:pt x="82" y="193"/>
                      <a:pt x="82" y="193"/>
                      <a:pt x="82" y="193"/>
                    </a:cubicBezTo>
                    <a:cubicBezTo>
                      <a:pt x="76" y="198"/>
                      <a:pt x="66" y="198"/>
                      <a:pt x="60" y="192"/>
                    </a:cubicBezTo>
                    <a:cubicBezTo>
                      <a:pt x="6" y="138"/>
                      <a:pt x="6" y="138"/>
                      <a:pt x="6" y="138"/>
                    </a:cubicBezTo>
                    <a:cubicBezTo>
                      <a:pt x="0" y="132"/>
                      <a:pt x="0" y="122"/>
                      <a:pt x="5" y="116"/>
                    </a:cubicBezTo>
                    <a:cubicBezTo>
                      <a:pt x="116" y="6"/>
                      <a:pt x="116" y="6"/>
                      <a:pt x="116" y="6"/>
                    </a:cubicBezTo>
                    <a:cubicBezTo>
                      <a:pt x="121" y="0"/>
                      <a:pt x="179" y="18"/>
                      <a:pt x="179" y="18"/>
                    </a:cubicBezTo>
                    <a:cubicBezTo>
                      <a:pt x="179" y="18"/>
                      <a:pt x="198" y="77"/>
                      <a:pt x="192" y="82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182"/>
              <p:cNvSpPr>
                <a:spLocks/>
              </p:cNvSpPr>
              <p:nvPr/>
            </p:nvSpPr>
            <p:spPr bwMode="auto">
              <a:xfrm>
                <a:off x="3516" y="3030"/>
                <a:ext cx="71" cy="71"/>
              </a:xfrm>
              <a:custGeom>
                <a:avLst/>
                <a:gdLst>
                  <a:gd name="T0" fmla="*/ 34 w 41"/>
                  <a:gd name="T1" fmla="*/ 7 h 41"/>
                  <a:gd name="T2" fmla="*/ 34 w 41"/>
                  <a:gd name="T3" fmla="*/ 34 h 41"/>
                  <a:gd name="T4" fmla="*/ 7 w 41"/>
                  <a:gd name="T5" fmla="*/ 34 h 41"/>
                  <a:gd name="T6" fmla="*/ 7 w 41"/>
                  <a:gd name="T7" fmla="*/ 7 h 41"/>
                  <a:gd name="T8" fmla="*/ 34 w 41"/>
                  <a:gd name="T9" fmla="*/ 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34" y="7"/>
                    </a:moveTo>
                    <a:cubicBezTo>
                      <a:pt x="41" y="15"/>
                      <a:pt x="41" y="26"/>
                      <a:pt x="34" y="34"/>
                    </a:cubicBezTo>
                    <a:cubicBezTo>
                      <a:pt x="26" y="41"/>
                      <a:pt x="15" y="41"/>
                      <a:pt x="7" y="34"/>
                    </a:cubicBezTo>
                    <a:cubicBezTo>
                      <a:pt x="0" y="26"/>
                      <a:pt x="0" y="15"/>
                      <a:pt x="7" y="7"/>
                    </a:cubicBezTo>
                    <a:cubicBezTo>
                      <a:pt x="15" y="0"/>
                      <a:pt x="26" y="0"/>
                      <a:pt x="34" y="7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183"/>
              <p:cNvSpPr>
                <a:spLocks/>
              </p:cNvSpPr>
              <p:nvPr/>
            </p:nvSpPr>
            <p:spPr bwMode="auto">
              <a:xfrm>
                <a:off x="4035" y="3098"/>
                <a:ext cx="335" cy="190"/>
              </a:xfrm>
              <a:custGeom>
                <a:avLst/>
                <a:gdLst>
                  <a:gd name="T0" fmla="*/ 192 w 192"/>
                  <a:gd name="T1" fmla="*/ 101 h 109"/>
                  <a:gd name="T2" fmla="*/ 184 w 192"/>
                  <a:gd name="T3" fmla="*/ 109 h 109"/>
                  <a:gd name="T4" fmla="*/ 8 w 192"/>
                  <a:gd name="T5" fmla="*/ 109 h 109"/>
                  <a:gd name="T6" fmla="*/ 0 w 192"/>
                  <a:gd name="T7" fmla="*/ 101 h 109"/>
                  <a:gd name="T8" fmla="*/ 0 w 192"/>
                  <a:gd name="T9" fmla="*/ 8 h 109"/>
                  <a:gd name="T10" fmla="*/ 8 w 192"/>
                  <a:gd name="T11" fmla="*/ 0 h 109"/>
                  <a:gd name="T12" fmla="*/ 184 w 192"/>
                  <a:gd name="T13" fmla="*/ 0 h 109"/>
                  <a:gd name="T14" fmla="*/ 192 w 192"/>
                  <a:gd name="T15" fmla="*/ 8 h 109"/>
                  <a:gd name="T16" fmla="*/ 192 w 192"/>
                  <a:gd name="T17" fmla="*/ 101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09">
                    <a:moveTo>
                      <a:pt x="192" y="101"/>
                    </a:moveTo>
                    <a:cubicBezTo>
                      <a:pt x="192" y="106"/>
                      <a:pt x="189" y="109"/>
                      <a:pt x="184" y="109"/>
                    </a:cubicBezTo>
                    <a:cubicBezTo>
                      <a:pt x="8" y="109"/>
                      <a:pt x="8" y="109"/>
                      <a:pt x="8" y="109"/>
                    </a:cubicBezTo>
                    <a:cubicBezTo>
                      <a:pt x="4" y="109"/>
                      <a:pt x="0" y="106"/>
                      <a:pt x="0" y="10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9" y="0"/>
                      <a:pt x="192" y="4"/>
                      <a:pt x="192" y="8"/>
                    </a:cubicBezTo>
                    <a:lnTo>
                      <a:pt x="192" y="101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184"/>
              <p:cNvSpPr>
                <a:spLocks/>
              </p:cNvSpPr>
              <p:nvPr/>
            </p:nvSpPr>
            <p:spPr bwMode="auto">
              <a:xfrm>
                <a:off x="4084" y="2992"/>
                <a:ext cx="239" cy="106"/>
              </a:xfrm>
              <a:custGeom>
                <a:avLst/>
                <a:gdLst>
                  <a:gd name="T0" fmla="*/ 0 w 137"/>
                  <a:gd name="T1" fmla="*/ 61 h 61"/>
                  <a:gd name="T2" fmla="*/ 52 w 137"/>
                  <a:gd name="T3" fmla="*/ 9 h 61"/>
                  <a:gd name="T4" fmla="*/ 84 w 137"/>
                  <a:gd name="T5" fmla="*/ 9 h 61"/>
                  <a:gd name="T6" fmla="*/ 137 w 137"/>
                  <a:gd name="T7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7" h="61">
                    <a:moveTo>
                      <a:pt x="0" y="61"/>
                    </a:moveTo>
                    <a:cubicBezTo>
                      <a:pt x="52" y="9"/>
                      <a:pt x="52" y="9"/>
                      <a:pt x="52" y="9"/>
                    </a:cubicBezTo>
                    <a:cubicBezTo>
                      <a:pt x="61" y="0"/>
                      <a:pt x="76" y="0"/>
                      <a:pt x="84" y="9"/>
                    </a:cubicBezTo>
                    <a:cubicBezTo>
                      <a:pt x="137" y="61"/>
                      <a:pt x="137" y="61"/>
                      <a:pt x="137" y="61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185"/>
              <p:cNvSpPr>
                <a:spLocks noEditPoints="1"/>
              </p:cNvSpPr>
              <p:nvPr/>
            </p:nvSpPr>
            <p:spPr bwMode="auto">
              <a:xfrm>
                <a:off x="4068" y="3152"/>
                <a:ext cx="73" cy="84"/>
              </a:xfrm>
              <a:custGeom>
                <a:avLst/>
                <a:gdLst>
                  <a:gd name="T0" fmla="*/ 42 w 42"/>
                  <a:gd name="T1" fmla="*/ 23 h 48"/>
                  <a:gd name="T2" fmla="*/ 21 w 42"/>
                  <a:gd name="T3" fmla="*/ 48 h 48"/>
                  <a:gd name="T4" fmla="*/ 0 w 42"/>
                  <a:gd name="T5" fmla="*/ 24 h 48"/>
                  <a:gd name="T6" fmla="*/ 22 w 42"/>
                  <a:gd name="T7" fmla="*/ 0 h 48"/>
                  <a:gd name="T8" fmla="*/ 42 w 42"/>
                  <a:gd name="T9" fmla="*/ 23 h 48"/>
                  <a:gd name="T10" fmla="*/ 7 w 42"/>
                  <a:gd name="T11" fmla="*/ 24 h 48"/>
                  <a:gd name="T12" fmla="*/ 21 w 42"/>
                  <a:gd name="T13" fmla="*/ 43 h 48"/>
                  <a:gd name="T14" fmla="*/ 36 w 42"/>
                  <a:gd name="T15" fmla="*/ 24 h 48"/>
                  <a:gd name="T16" fmla="*/ 21 w 42"/>
                  <a:gd name="T17" fmla="*/ 5 h 48"/>
                  <a:gd name="T18" fmla="*/ 7 w 42"/>
                  <a:gd name="T19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48">
                    <a:moveTo>
                      <a:pt x="42" y="23"/>
                    </a:moveTo>
                    <a:cubicBezTo>
                      <a:pt x="42" y="39"/>
                      <a:pt x="33" y="48"/>
                      <a:pt x="21" y="48"/>
                    </a:cubicBezTo>
                    <a:cubicBezTo>
                      <a:pt x="9" y="48"/>
                      <a:pt x="0" y="38"/>
                      <a:pt x="0" y="24"/>
                    </a:cubicBezTo>
                    <a:cubicBezTo>
                      <a:pt x="0" y="10"/>
                      <a:pt x="9" y="0"/>
                      <a:pt x="22" y="0"/>
                    </a:cubicBezTo>
                    <a:cubicBezTo>
                      <a:pt x="34" y="0"/>
                      <a:pt x="42" y="10"/>
                      <a:pt x="42" y="23"/>
                    </a:cubicBezTo>
                    <a:close/>
                    <a:moveTo>
                      <a:pt x="7" y="24"/>
                    </a:moveTo>
                    <a:cubicBezTo>
                      <a:pt x="7" y="34"/>
                      <a:pt x="12" y="43"/>
                      <a:pt x="21" y="43"/>
                    </a:cubicBezTo>
                    <a:cubicBezTo>
                      <a:pt x="31" y="43"/>
                      <a:pt x="36" y="34"/>
                      <a:pt x="36" y="24"/>
                    </a:cubicBezTo>
                    <a:cubicBezTo>
                      <a:pt x="36" y="15"/>
                      <a:pt x="31" y="5"/>
                      <a:pt x="21" y="5"/>
                    </a:cubicBezTo>
                    <a:cubicBezTo>
                      <a:pt x="12" y="5"/>
                      <a:pt x="7" y="14"/>
                      <a:pt x="7" y="2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186"/>
              <p:cNvSpPr>
                <a:spLocks noEditPoints="1"/>
              </p:cNvSpPr>
              <p:nvPr/>
            </p:nvSpPr>
            <p:spPr bwMode="auto">
              <a:xfrm>
                <a:off x="4155" y="3154"/>
                <a:ext cx="49" cy="80"/>
              </a:xfrm>
              <a:custGeom>
                <a:avLst/>
                <a:gdLst>
                  <a:gd name="T0" fmla="*/ 0 w 28"/>
                  <a:gd name="T1" fmla="*/ 0 h 46"/>
                  <a:gd name="T2" fmla="*/ 11 w 28"/>
                  <a:gd name="T3" fmla="*/ 0 h 46"/>
                  <a:gd name="T4" fmla="*/ 24 w 28"/>
                  <a:gd name="T5" fmla="*/ 3 h 46"/>
                  <a:gd name="T6" fmla="*/ 28 w 28"/>
                  <a:gd name="T7" fmla="*/ 13 h 46"/>
                  <a:gd name="T8" fmla="*/ 25 w 28"/>
                  <a:gd name="T9" fmla="*/ 23 h 46"/>
                  <a:gd name="T10" fmla="*/ 11 w 28"/>
                  <a:gd name="T11" fmla="*/ 28 h 46"/>
                  <a:gd name="T12" fmla="*/ 6 w 28"/>
                  <a:gd name="T13" fmla="*/ 27 h 46"/>
                  <a:gd name="T14" fmla="*/ 6 w 28"/>
                  <a:gd name="T15" fmla="*/ 46 h 46"/>
                  <a:gd name="T16" fmla="*/ 0 w 28"/>
                  <a:gd name="T17" fmla="*/ 46 h 46"/>
                  <a:gd name="T18" fmla="*/ 0 w 28"/>
                  <a:gd name="T19" fmla="*/ 0 h 46"/>
                  <a:gd name="T20" fmla="*/ 6 w 28"/>
                  <a:gd name="T21" fmla="*/ 23 h 46"/>
                  <a:gd name="T22" fmla="*/ 11 w 28"/>
                  <a:gd name="T23" fmla="*/ 23 h 46"/>
                  <a:gd name="T24" fmla="*/ 22 w 28"/>
                  <a:gd name="T25" fmla="*/ 13 h 46"/>
                  <a:gd name="T26" fmla="*/ 12 w 28"/>
                  <a:gd name="T27" fmla="*/ 4 h 46"/>
                  <a:gd name="T28" fmla="*/ 6 w 28"/>
                  <a:gd name="T29" fmla="*/ 5 h 46"/>
                  <a:gd name="T30" fmla="*/ 6 w 28"/>
                  <a:gd name="T31" fmla="*/ 2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" h="46">
                    <a:moveTo>
                      <a:pt x="0" y="0"/>
                    </a:moveTo>
                    <a:cubicBezTo>
                      <a:pt x="3" y="0"/>
                      <a:pt x="7" y="0"/>
                      <a:pt x="11" y="0"/>
                    </a:cubicBezTo>
                    <a:cubicBezTo>
                      <a:pt x="17" y="0"/>
                      <a:pt x="22" y="1"/>
                      <a:pt x="24" y="3"/>
                    </a:cubicBezTo>
                    <a:cubicBezTo>
                      <a:pt x="27" y="6"/>
                      <a:pt x="28" y="9"/>
                      <a:pt x="28" y="13"/>
                    </a:cubicBezTo>
                    <a:cubicBezTo>
                      <a:pt x="28" y="17"/>
                      <a:pt x="27" y="20"/>
                      <a:pt x="25" y="23"/>
                    </a:cubicBezTo>
                    <a:cubicBezTo>
                      <a:pt x="22" y="26"/>
                      <a:pt x="16" y="28"/>
                      <a:pt x="11" y="28"/>
                    </a:cubicBezTo>
                    <a:cubicBezTo>
                      <a:pt x="9" y="28"/>
                      <a:pt x="7" y="28"/>
                      <a:pt x="6" y="27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0" y="46"/>
                      <a:pt x="0" y="46"/>
                      <a:pt x="0" y="46"/>
                    </a:cubicBezTo>
                    <a:lnTo>
                      <a:pt x="0" y="0"/>
                    </a:lnTo>
                    <a:close/>
                    <a:moveTo>
                      <a:pt x="6" y="23"/>
                    </a:moveTo>
                    <a:cubicBezTo>
                      <a:pt x="7" y="23"/>
                      <a:pt x="9" y="23"/>
                      <a:pt x="11" y="23"/>
                    </a:cubicBezTo>
                    <a:cubicBezTo>
                      <a:pt x="18" y="23"/>
                      <a:pt x="22" y="20"/>
                      <a:pt x="22" y="13"/>
                    </a:cubicBezTo>
                    <a:cubicBezTo>
                      <a:pt x="22" y="7"/>
                      <a:pt x="18" y="4"/>
                      <a:pt x="12" y="4"/>
                    </a:cubicBezTo>
                    <a:cubicBezTo>
                      <a:pt x="9" y="4"/>
                      <a:pt x="7" y="5"/>
                      <a:pt x="6" y="5"/>
                    </a:cubicBezTo>
                    <a:lnTo>
                      <a:pt x="6" y="2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187"/>
              <p:cNvSpPr>
                <a:spLocks/>
              </p:cNvSpPr>
              <p:nvPr/>
            </p:nvSpPr>
            <p:spPr bwMode="auto">
              <a:xfrm>
                <a:off x="4218" y="3154"/>
                <a:ext cx="45" cy="80"/>
              </a:xfrm>
              <a:custGeom>
                <a:avLst/>
                <a:gdLst>
                  <a:gd name="T0" fmla="*/ 42 w 45"/>
                  <a:gd name="T1" fmla="*/ 42 h 80"/>
                  <a:gd name="T2" fmla="*/ 11 w 45"/>
                  <a:gd name="T3" fmla="*/ 42 h 80"/>
                  <a:gd name="T4" fmla="*/ 11 w 45"/>
                  <a:gd name="T5" fmla="*/ 71 h 80"/>
                  <a:gd name="T6" fmla="*/ 45 w 45"/>
                  <a:gd name="T7" fmla="*/ 71 h 80"/>
                  <a:gd name="T8" fmla="*/ 45 w 45"/>
                  <a:gd name="T9" fmla="*/ 80 h 80"/>
                  <a:gd name="T10" fmla="*/ 0 w 45"/>
                  <a:gd name="T11" fmla="*/ 80 h 80"/>
                  <a:gd name="T12" fmla="*/ 0 w 45"/>
                  <a:gd name="T13" fmla="*/ 0 h 80"/>
                  <a:gd name="T14" fmla="*/ 44 w 45"/>
                  <a:gd name="T15" fmla="*/ 0 h 80"/>
                  <a:gd name="T16" fmla="*/ 44 w 45"/>
                  <a:gd name="T17" fmla="*/ 8 h 80"/>
                  <a:gd name="T18" fmla="*/ 11 w 45"/>
                  <a:gd name="T19" fmla="*/ 8 h 80"/>
                  <a:gd name="T20" fmla="*/ 11 w 45"/>
                  <a:gd name="T21" fmla="*/ 33 h 80"/>
                  <a:gd name="T22" fmla="*/ 42 w 45"/>
                  <a:gd name="T23" fmla="*/ 33 h 80"/>
                  <a:gd name="T24" fmla="*/ 42 w 45"/>
                  <a:gd name="T25" fmla="*/ 4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" h="80">
                    <a:moveTo>
                      <a:pt x="42" y="42"/>
                    </a:moveTo>
                    <a:lnTo>
                      <a:pt x="11" y="42"/>
                    </a:lnTo>
                    <a:lnTo>
                      <a:pt x="11" y="71"/>
                    </a:lnTo>
                    <a:lnTo>
                      <a:pt x="45" y="71"/>
                    </a:lnTo>
                    <a:lnTo>
                      <a:pt x="45" y="80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44" y="0"/>
                    </a:lnTo>
                    <a:lnTo>
                      <a:pt x="44" y="8"/>
                    </a:lnTo>
                    <a:lnTo>
                      <a:pt x="11" y="8"/>
                    </a:lnTo>
                    <a:lnTo>
                      <a:pt x="11" y="33"/>
                    </a:lnTo>
                    <a:lnTo>
                      <a:pt x="42" y="33"/>
                    </a:lnTo>
                    <a:lnTo>
                      <a:pt x="42" y="4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188"/>
              <p:cNvSpPr>
                <a:spLocks/>
              </p:cNvSpPr>
              <p:nvPr/>
            </p:nvSpPr>
            <p:spPr bwMode="auto">
              <a:xfrm>
                <a:off x="4277" y="3154"/>
                <a:ext cx="60" cy="80"/>
              </a:xfrm>
              <a:custGeom>
                <a:avLst/>
                <a:gdLst>
                  <a:gd name="T0" fmla="*/ 0 w 34"/>
                  <a:gd name="T1" fmla="*/ 46 h 46"/>
                  <a:gd name="T2" fmla="*/ 0 w 34"/>
                  <a:gd name="T3" fmla="*/ 0 h 46"/>
                  <a:gd name="T4" fmla="*/ 6 w 34"/>
                  <a:gd name="T5" fmla="*/ 0 h 46"/>
                  <a:gd name="T6" fmla="*/ 21 w 34"/>
                  <a:gd name="T7" fmla="*/ 23 h 46"/>
                  <a:gd name="T8" fmla="*/ 29 w 34"/>
                  <a:gd name="T9" fmla="*/ 38 h 46"/>
                  <a:gd name="T10" fmla="*/ 29 w 34"/>
                  <a:gd name="T11" fmla="*/ 38 h 46"/>
                  <a:gd name="T12" fmla="*/ 29 w 34"/>
                  <a:gd name="T13" fmla="*/ 19 h 46"/>
                  <a:gd name="T14" fmla="*/ 29 w 34"/>
                  <a:gd name="T15" fmla="*/ 0 h 46"/>
                  <a:gd name="T16" fmla="*/ 34 w 34"/>
                  <a:gd name="T17" fmla="*/ 0 h 46"/>
                  <a:gd name="T18" fmla="*/ 34 w 34"/>
                  <a:gd name="T19" fmla="*/ 46 h 46"/>
                  <a:gd name="T20" fmla="*/ 28 w 34"/>
                  <a:gd name="T21" fmla="*/ 46 h 46"/>
                  <a:gd name="T22" fmla="*/ 14 w 34"/>
                  <a:gd name="T23" fmla="*/ 23 h 46"/>
                  <a:gd name="T24" fmla="*/ 5 w 34"/>
                  <a:gd name="T25" fmla="*/ 7 h 46"/>
                  <a:gd name="T26" fmla="*/ 5 w 34"/>
                  <a:gd name="T27" fmla="*/ 7 h 46"/>
                  <a:gd name="T28" fmla="*/ 5 w 34"/>
                  <a:gd name="T29" fmla="*/ 26 h 46"/>
                  <a:gd name="T30" fmla="*/ 5 w 34"/>
                  <a:gd name="T31" fmla="*/ 46 h 46"/>
                  <a:gd name="T32" fmla="*/ 0 w 34"/>
                  <a:gd name="T3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" h="46">
                    <a:moveTo>
                      <a:pt x="0" y="4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4" y="29"/>
                      <a:pt x="27" y="33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2"/>
                      <a:pt x="29" y="26"/>
                      <a:pt x="29" y="19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28" y="46"/>
                      <a:pt x="28" y="46"/>
                      <a:pt x="28" y="46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0" y="17"/>
                      <a:pt x="7" y="12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13"/>
                      <a:pt x="5" y="19"/>
                      <a:pt x="5" y="26"/>
                    </a:cubicBezTo>
                    <a:cubicBezTo>
                      <a:pt x="5" y="46"/>
                      <a:pt x="5" y="46"/>
                      <a:pt x="5" y="46"/>
                    </a:cubicBez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189"/>
              <p:cNvSpPr>
                <a:spLocks/>
              </p:cNvSpPr>
              <p:nvPr/>
            </p:nvSpPr>
            <p:spPr bwMode="auto">
              <a:xfrm>
                <a:off x="4757" y="3100"/>
                <a:ext cx="334" cy="190"/>
              </a:xfrm>
              <a:custGeom>
                <a:avLst/>
                <a:gdLst>
                  <a:gd name="T0" fmla="*/ 192 w 192"/>
                  <a:gd name="T1" fmla="*/ 101 h 109"/>
                  <a:gd name="T2" fmla="*/ 184 w 192"/>
                  <a:gd name="T3" fmla="*/ 109 h 109"/>
                  <a:gd name="T4" fmla="*/ 8 w 192"/>
                  <a:gd name="T5" fmla="*/ 109 h 109"/>
                  <a:gd name="T6" fmla="*/ 0 w 192"/>
                  <a:gd name="T7" fmla="*/ 101 h 109"/>
                  <a:gd name="T8" fmla="*/ 0 w 192"/>
                  <a:gd name="T9" fmla="*/ 8 h 109"/>
                  <a:gd name="T10" fmla="*/ 8 w 192"/>
                  <a:gd name="T11" fmla="*/ 0 h 109"/>
                  <a:gd name="T12" fmla="*/ 184 w 192"/>
                  <a:gd name="T13" fmla="*/ 0 h 109"/>
                  <a:gd name="T14" fmla="*/ 192 w 192"/>
                  <a:gd name="T15" fmla="*/ 8 h 109"/>
                  <a:gd name="T16" fmla="*/ 192 w 192"/>
                  <a:gd name="T17" fmla="*/ 101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09">
                    <a:moveTo>
                      <a:pt x="192" y="101"/>
                    </a:moveTo>
                    <a:cubicBezTo>
                      <a:pt x="192" y="106"/>
                      <a:pt x="189" y="109"/>
                      <a:pt x="184" y="109"/>
                    </a:cubicBezTo>
                    <a:cubicBezTo>
                      <a:pt x="8" y="109"/>
                      <a:pt x="8" y="109"/>
                      <a:pt x="8" y="109"/>
                    </a:cubicBezTo>
                    <a:cubicBezTo>
                      <a:pt x="4" y="109"/>
                      <a:pt x="0" y="106"/>
                      <a:pt x="0" y="10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9" y="0"/>
                      <a:pt x="192" y="4"/>
                      <a:pt x="192" y="8"/>
                    </a:cubicBezTo>
                    <a:lnTo>
                      <a:pt x="192" y="101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90"/>
              <p:cNvSpPr>
                <a:spLocks/>
              </p:cNvSpPr>
              <p:nvPr/>
            </p:nvSpPr>
            <p:spPr bwMode="auto">
              <a:xfrm>
                <a:off x="4805" y="2993"/>
                <a:ext cx="237" cy="107"/>
              </a:xfrm>
              <a:custGeom>
                <a:avLst/>
                <a:gdLst>
                  <a:gd name="T0" fmla="*/ 0 w 136"/>
                  <a:gd name="T1" fmla="*/ 61 h 61"/>
                  <a:gd name="T2" fmla="*/ 52 w 136"/>
                  <a:gd name="T3" fmla="*/ 9 h 61"/>
                  <a:gd name="T4" fmla="*/ 84 w 136"/>
                  <a:gd name="T5" fmla="*/ 9 h 61"/>
                  <a:gd name="T6" fmla="*/ 136 w 136"/>
                  <a:gd name="T7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6" h="61">
                    <a:moveTo>
                      <a:pt x="0" y="61"/>
                    </a:moveTo>
                    <a:cubicBezTo>
                      <a:pt x="52" y="9"/>
                      <a:pt x="52" y="9"/>
                      <a:pt x="52" y="9"/>
                    </a:cubicBezTo>
                    <a:cubicBezTo>
                      <a:pt x="61" y="0"/>
                      <a:pt x="75" y="0"/>
                      <a:pt x="84" y="9"/>
                    </a:cubicBezTo>
                    <a:cubicBezTo>
                      <a:pt x="136" y="61"/>
                      <a:pt x="136" y="61"/>
                      <a:pt x="136" y="61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191"/>
              <p:cNvSpPr>
                <a:spLocks/>
              </p:cNvSpPr>
              <p:nvPr/>
            </p:nvSpPr>
            <p:spPr bwMode="auto">
              <a:xfrm>
                <a:off x="4791" y="3159"/>
                <a:ext cx="53" cy="70"/>
              </a:xfrm>
              <a:custGeom>
                <a:avLst/>
                <a:gdLst>
                  <a:gd name="T0" fmla="*/ 30 w 30"/>
                  <a:gd name="T1" fmla="*/ 38 h 40"/>
                  <a:gd name="T2" fmla="*/ 19 w 30"/>
                  <a:gd name="T3" fmla="*/ 40 h 40"/>
                  <a:gd name="T4" fmla="*/ 0 w 30"/>
                  <a:gd name="T5" fmla="*/ 20 h 40"/>
                  <a:gd name="T6" fmla="*/ 20 w 30"/>
                  <a:gd name="T7" fmla="*/ 0 h 40"/>
                  <a:gd name="T8" fmla="*/ 30 w 30"/>
                  <a:gd name="T9" fmla="*/ 1 h 40"/>
                  <a:gd name="T10" fmla="*/ 28 w 30"/>
                  <a:gd name="T11" fmla="*/ 6 h 40"/>
                  <a:gd name="T12" fmla="*/ 20 w 30"/>
                  <a:gd name="T13" fmla="*/ 4 h 40"/>
                  <a:gd name="T14" fmla="*/ 5 w 30"/>
                  <a:gd name="T15" fmla="*/ 20 h 40"/>
                  <a:gd name="T16" fmla="*/ 20 w 30"/>
                  <a:gd name="T17" fmla="*/ 36 h 40"/>
                  <a:gd name="T18" fmla="*/ 28 w 30"/>
                  <a:gd name="T19" fmla="*/ 34 h 40"/>
                  <a:gd name="T20" fmla="*/ 30 w 30"/>
                  <a:gd name="T21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40">
                    <a:moveTo>
                      <a:pt x="30" y="38"/>
                    </a:moveTo>
                    <a:cubicBezTo>
                      <a:pt x="28" y="39"/>
                      <a:pt x="24" y="40"/>
                      <a:pt x="19" y="40"/>
                    </a:cubicBezTo>
                    <a:cubicBezTo>
                      <a:pt x="8" y="40"/>
                      <a:pt x="0" y="33"/>
                      <a:pt x="0" y="20"/>
                    </a:cubicBezTo>
                    <a:cubicBezTo>
                      <a:pt x="0" y="8"/>
                      <a:pt x="8" y="0"/>
                      <a:pt x="20" y="0"/>
                    </a:cubicBezTo>
                    <a:cubicBezTo>
                      <a:pt x="25" y="0"/>
                      <a:pt x="28" y="1"/>
                      <a:pt x="30" y="1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6" y="5"/>
                      <a:pt x="24" y="4"/>
                      <a:pt x="20" y="4"/>
                    </a:cubicBezTo>
                    <a:cubicBezTo>
                      <a:pt x="11" y="4"/>
                      <a:pt x="5" y="10"/>
                      <a:pt x="5" y="20"/>
                    </a:cubicBezTo>
                    <a:cubicBezTo>
                      <a:pt x="5" y="30"/>
                      <a:pt x="11" y="36"/>
                      <a:pt x="20" y="36"/>
                    </a:cubicBezTo>
                    <a:cubicBezTo>
                      <a:pt x="23" y="36"/>
                      <a:pt x="26" y="35"/>
                      <a:pt x="28" y="34"/>
                    </a:cubicBezTo>
                    <a:lnTo>
                      <a:pt x="30" y="3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192"/>
              <p:cNvSpPr>
                <a:spLocks/>
              </p:cNvSpPr>
              <p:nvPr/>
            </p:nvSpPr>
            <p:spPr bwMode="auto">
              <a:xfrm>
                <a:off x="4854" y="3159"/>
                <a:ext cx="39" cy="70"/>
              </a:xfrm>
              <a:custGeom>
                <a:avLst/>
                <a:gdLst>
                  <a:gd name="T0" fmla="*/ 0 w 39"/>
                  <a:gd name="T1" fmla="*/ 0 h 70"/>
                  <a:gd name="T2" fmla="*/ 9 w 39"/>
                  <a:gd name="T3" fmla="*/ 0 h 70"/>
                  <a:gd name="T4" fmla="*/ 9 w 39"/>
                  <a:gd name="T5" fmla="*/ 61 h 70"/>
                  <a:gd name="T6" fmla="*/ 39 w 39"/>
                  <a:gd name="T7" fmla="*/ 61 h 70"/>
                  <a:gd name="T8" fmla="*/ 39 w 39"/>
                  <a:gd name="T9" fmla="*/ 70 h 70"/>
                  <a:gd name="T10" fmla="*/ 0 w 39"/>
                  <a:gd name="T11" fmla="*/ 70 h 70"/>
                  <a:gd name="T12" fmla="*/ 0 w 39"/>
                  <a:gd name="T13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70">
                    <a:moveTo>
                      <a:pt x="0" y="0"/>
                    </a:moveTo>
                    <a:lnTo>
                      <a:pt x="9" y="0"/>
                    </a:lnTo>
                    <a:lnTo>
                      <a:pt x="9" y="61"/>
                    </a:lnTo>
                    <a:lnTo>
                      <a:pt x="39" y="61"/>
                    </a:lnTo>
                    <a:lnTo>
                      <a:pt x="39" y="70"/>
                    </a:lnTo>
                    <a:lnTo>
                      <a:pt x="0" y="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193"/>
              <p:cNvSpPr>
                <a:spLocks noEditPoints="1"/>
              </p:cNvSpPr>
              <p:nvPr/>
            </p:nvSpPr>
            <p:spPr bwMode="auto">
              <a:xfrm>
                <a:off x="4894" y="3159"/>
                <a:ext cx="63" cy="70"/>
              </a:xfrm>
              <a:custGeom>
                <a:avLst/>
                <a:gdLst>
                  <a:gd name="T0" fmla="*/ 36 w 36"/>
                  <a:gd name="T1" fmla="*/ 20 h 40"/>
                  <a:gd name="T2" fmla="*/ 18 w 36"/>
                  <a:gd name="T3" fmla="*/ 40 h 40"/>
                  <a:gd name="T4" fmla="*/ 0 w 36"/>
                  <a:gd name="T5" fmla="*/ 20 h 40"/>
                  <a:gd name="T6" fmla="*/ 18 w 36"/>
                  <a:gd name="T7" fmla="*/ 0 h 40"/>
                  <a:gd name="T8" fmla="*/ 36 w 36"/>
                  <a:gd name="T9" fmla="*/ 20 h 40"/>
                  <a:gd name="T10" fmla="*/ 5 w 36"/>
                  <a:gd name="T11" fmla="*/ 20 h 40"/>
                  <a:gd name="T12" fmla="*/ 18 w 36"/>
                  <a:gd name="T13" fmla="*/ 36 h 40"/>
                  <a:gd name="T14" fmla="*/ 31 w 36"/>
                  <a:gd name="T15" fmla="*/ 20 h 40"/>
                  <a:gd name="T16" fmla="*/ 18 w 36"/>
                  <a:gd name="T17" fmla="*/ 4 h 40"/>
                  <a:gd name="T18" fmla="*/ 5 w 36"/>
                  <a:gd name="T19" fmla="*/ 2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40">
                    <a:moveTo>
                      <a:pt x="36" y="20"/>
                    </a:moveTo>
                    <a:cubicBezTo>
                      <a:pt x="36" y="33"/>
                      <a:pt x="28" y="40"/>
                      <a:pt x="18" y="40"/>
                    </a:cubicBezTo>
                    <a:cubicBezTo>
                      <a:pt x="7" y="40"/>
                      <a:pt x="0" y="32"/>
                      <a:pt x="0" y="20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29" y="0"/>
                      <a:pt x="36" y="8"/>
                      <a:pt x="36" y="20"/>
                    </a:cubicBezTo>
                    <a:close/>
                    <a:moveTo>
                      <a:pt x="5" y="20"/>
                    </a:moveTo>
                    <a:cubicBezTo>
                      <a:pt x="5" y="29"/>
                      <a:pt x="10" y="36"/>
                      <a:pt x="18" y="36"/>
                    </a:cubicBezTo>
                    <a:cubicBezTo>
                      <a:pt x="26" y="36"/>
                      <a:pt x="31" y="29"/>
                      <a:pt x="31" y="20"/>
                    </a:cubicBezTo>
                    <a:cubicBezTo>
                      <a:pt x="31" y="12"/>
                      <a:pt x="27" y="4"/>
                      <a:pt x="18" y="4"/>
                    </a:cubicBezTo>
                    <a:cubicBezTo>
                      <a:pt x="10" y="4"/>
                      <a:pt x="5" y="12"/>
                      <a:pt x="5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194"/>
              <p:cNvSpPr>
                <a:spLocks/>
              </p:cNvSpPr>
              <p:nvPr/>
            </p:nvSpPr>
            <p:spPr bwMode="auto">
              <a:xfrm>
                <a:off x="4966" y="3159"/>
                <a:ext cx="42" cy="70"/>
              </a:xfrm>
              <a:custGeom>
                <a:avLst/>
                <a:gdLst>
                  <a:gd name="T0" fmla="*/ 1 w 24"/>
                  <a:gd name="T1" fmla="*/ 34 h 40"/>
                  <a:gd name="T2" fmla="*/ 10 w 24"/>
                  <a:gd name="T3" fmla="*/ 36 h 40"/>
                  <a:gd name="T4" fmla="*/ 18 w 24"/>
                  <a:gd name="T5" fmla="*/ 29 h 40"/>
                  <a:gd name="T6" fmla="*/ 11 w 24"/>
                  <a:gd name="T7" fmla="*/ 22 h 40"/>
                  <a:gd name="T8" fmla="*/ 1 w 24"/>
                  <a:gd name="T9" fmla="*/ 10 h 40"/>
                  <a:gd name="T10" fmla="*/ 13 w 24"/>
                  <a:gd name="T11" fmla="*/ 0 h 40"/>
                  <a:gd name="T12" fmla="*/ 22 w 24"/>
                  <a:gd name="T13" fmla="*/ 2 h 40"/>
                  <a:gd name="T14" fmla="*/ 21 w 24"/>
                  <a:gd name="T15" fmla="*/ 6 h 40"/>
                  <a:gd name="T16" fmla="*/ 13 w 24"/>
                  <a:gd name="T17" fmla="*/ 4 h 40"/>
                  <a:gd name="T18" fmla="*/ 6 w 24"/>
                  <a:gd name="T19" fmla="*/ 10 h 40"/>
                  <a:gd name="T20" fmla="*/ 13 w 24"/>
                  <a:gd name="T21" fmla="*/ 17 h 40"/>
                  <a:gd name="T22" fmla="*/ 24 w 24"/>
                  <a:gd name="T23" fmla="*/ 29 h 40"/>
                  <a:gd name="T24" fmla="*/ 10 w 24"/>
                  <a:gd name="T25" fmla="*/ 40 h 40"/>
                  <a:gd name="T26" fmla="*/ 0 w 24"/>
                  <a:gd name="T27" fmla="*/ 38 h 40"/>
                  <a:gd name="T28" fmla="*/ 1 w 24"/>
                  <a:gd name="T29" fmla="*/ 3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40">
                    <a:moveTo>
                      <a:pt x="1" y="34"/>
                    </a:moveTo>
                    <a:cubicBezTo>
                      <a:pt x="3" y="35"/>
                      <a:pt x="7" y="36"/>
                      <a:pt x="10" y="36"/>
                    </a:cubicBezTo>
                    <a:cubicBezTo>
                      <a:pt x="15" y="36"/>
                      <a:pt x="18" y="33"/>
                      <a:pt x="18" y="29"/>
                    </a:cubicBezTo>
                    <a:cubicBezTo>
                      <a:pt x="18" y="26"/>
                      <a:pt x="16" y="24"/>
                      <a:pt x="11" y="22"/>
                    </a:cubicBezTo>
                    <a:cubicBezTo>
                      <a:pt x="4" y="19"/>
                      <a:pt x="1" y="16"/>
                      <a:pt x="1" y="10"/>
                    </a:cubicBezTo>
                    <a:cubicBezTo>
                      <a:pt x="1" y="4"/>
                      <a:pt x="6" y="0"/>
                      <a:pt x="13" y="0"/>
                    </a:cubicBezTo>
                    <a:cubicBezTo>
                      <a:pt x="17" y="0"/>
                      <a:pt x="20" y="1"/>
                      <a:pt x="22" y="2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19" y="5"/>
                      <a:pt x="17" y="4"/>
                      <a:pt x="13" y="4"/>
                    </a:cubicBezTo>
                    <a:cubicBezTo>
                      <a:pt x="8" y="4"/>
                      <a:pt x="6" y="7"/>
                      <a:pt x="6" y="10"/>
                    </a:cubicBezTo>
                    <a:cubicBezTo>
                      <a:pt x="6" y="13"/>
                      <a:pt x="8" y="15"/>
                      <a:pt x="13" y="17"/>
                    </a:cubicBezTo>
                    <a:cubicBezTo>
                      <a:pt x="20" y="20"/>
                      <a:pt x="24" y="23"/>
                      <a:pt x="24" y="29"/>
                    </a:cubicBezTo>
                    <a:cubicBezTo>
                      <a:pt x="24" y="35"/>
                      <a:pt x="19" y="40"/>
                      <a:pt x="10" y="40"/>
                    </a:cubicBezTo>
                    <a:cubicBezTo>
                      <a:pt x="6" y="40"/>
                      <a:pt x="2" y="39"/>
                      <a:pt x="0" y="38"/>
                    </a:cubicBezTo>
                    <a:lnTo>
                      <a:pt x="1" y="3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195"/>
              <p:cNvSpPr>
                <a:spLocks/>
              </p:cNvSpPr>
              <p:nvPr/>
            </p:nvSpPr>
            <p:spPr bwMode="auto">
              <a:xfrm>
                <a:off x="5020" y="3159"/>
                <a:ext cx="38" cy="70"/>
              </a:xfrm>
              <a:custGeom>
                <a:avLst/>
                <a:gdLst>
                  <a:gd name="T0" fmla="*/ 35 w 38"/>
                  <a:gd name="T1" fmla="*/ 37 h 70"/>
                  <a:gd name="T2" fmla="*/ 8 w 38"/>
                  <a:gd name="T3" fmla="*/ 37 h 70"/>
                  <a:gd name="T4" fmla="*/ 8 w 38"/>
                  <a:gd name="T5" fmla="*/ 61 h 70"/>
                  <a:gd name="T6" fmla="*/ 38 w 38"/>
                  <a:gd name="T7" fmla="*/ 61 h 70"/>
                  <a:gd name="T8" fmla="*/ 38 w 38"/>
                  <a:gd name="T9" fmla="*/ 70 h 70"/>
                  <a:gd name="T10" fmla="*/ 0 w 38"/>
                  <a:gd name="T11" fmla="*/ 70 h 70"/>
                  <a:gd name="T12" fmla="*/ 0 w 38"/>
                  <a:gd name="T13" fmla="*/ 0 h 70"/>
                  <a:gd name="T14" fmla="*/ 36 w 38"/>
                  <a:gd name="T15" fmla="*/ 0 h 70"/>
                  <a:gd name="T16" fmla="*/ 36 w 38"/>
                  <a:gd name="T17" fmla="*/ 9 h 70"/>
                  <a:gd name="T18" fmla="*/ 8 w 38"/>
                  <a:gd name="T19" fmla="*/ 9 h 70"/>
                  <a:gd name="T20" fmla="*/ 8 w 38"/>
                  <a:gd name="T21" fmla="*/ 30 h 70"/>
                  <a:gd name="T22" fmla="*/ 35 w 38"/>
                  <a:gd name="T23" fmla="*/ 30 h 70"/>
                  <a:gd name="T24" fmla="*/ 35 w 38"/>
                  <a:gd name="T25" fmla="*/ 3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70">
                    <a:moveTo>
                      <a:pt x="35" y="37"/>
                    </a:moveTo>
                    <a:lnTo>
                      <a:pt x="8" y="37"/>
                    </a:lnTo>
                    <a:lnTo>
                      <a:pt x="8" y="61"/>
                    </a:lnTo>
                    <a:lnTo>
                      <a:pt x="38" y="61"/>
                    </a:lnTo>
                    <a:lnTo>
                      <a:pt x="38" y="70"/>
                    </a:lnTo>
                    <a:lnTo>
                      <a:pt x="0" y="70"/>
                    </a:lnTo>
                    <a:lnTo>
                      <a:pt x="0" y="0"/>
                    </a:lnTo>
                    <a:lnTo>
                      <a:pt x="36" y="0"/>
                    </a:lnTo>
                    <a:lnTo>
                      <a:pt x="36" y="9"/>
                    </a:lnTo>
                    <a:lnTo>
                      <a:pt x="8" y="9"/>
                    </a:lnTo>
                    <a:lnTo>
                      <a:pt x="8" y="30"/>
                    </a:lnTo>
                    <a:lnTo>
                      <a:pt x="35" y="30"/>
                    </a:lnTo>
                    <a:lnTo>
                      <a:pt x="35" y="3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196"/>
              <p:cNvSpPr>
                <a:spLocks/>
              </p:cNvSpPr>
              <p:nvPr/>
            </p:nvSpPr>
            <p:spPr bwMode="auto">
              <a:xfrm>
                <a:off x="5483" y="2978"/>
                <a:ext cx="335" cy="331"/>
              </a:xfrm>
              <a:custGeom>
                <a:avLst/>
                <a:gdLst>
                  <a:gd name="T0" fmla="*/ 168 w 335"/>
                  <a:gd name="T1" fmla="*/ 0 h 331"/>
                  <a:gd name="T2" fmla="*/ 202 w 335"/>
                  <a:gd name="T3" fmla="*/ 47 h 331"/>
                  <a:gd name="T4" fmla="*/ 258 w 335"/>
                  <a:gd name="T5" fmla="*/ 26 h 331"/>
                  <a:gd name="T6" fmla="*/ 263 w 335"/>
                  <a:gd name="T7" fmla="*/ 85 h 331"/>
                  <a:gd name="T8" fmla="*/ 321 w 335"/>
                  <a:gd name="T9" fmla="*/ 99 h 331"/>
                  <a:gd name="T10" fmla="*/ 293 w 335"/>
                  <a:gd name="T11" fmla="*/ 150 h 331"/>
                  <a:gd name="T12" fmla="*/ 335 w 335"/>
                  <a:gd name="T13" fmla="*/ 193 h 331"/>
                  <a:gd name="T14" fmla="*/ 283 w 335"/>
                  <a:gd name="T15" fmla="*/ 221 h 331"/>
                  <a:gd name="T16" fmla="*/ 295 w 335"/>
                  <a:gd name="T17" fmla="*/ 279 h 331"/>
                  <a:gd name="T18" fmla="*/ 236 w 335"/>
                  <a:gd name="T19" fmla="*/ 275 h 331"/>
                  <a:gd name="T20" fmla="*/ 215 w 335"/>
                  <a:gd name="T21" fmla="*/ 331 h 331"/>
                  <a:gd name="T22" fmla="*/ 168 w 335"/>
                  <a:gd name="T23" fmla="*/ 296 h 331"/>
                  <a:gd name="T24" fmla="*/ 119 w 335"/>
                  <a:gd name="T25" fmla="*/ 331 h 331"/>
                  <a:gd name="T26" fmla="*/ 98 w 335"/>
                  <a:gd name="T27" fmla="*/ 275 h 331"/>
                  <a:gd name="T28" fmla="*/ 39 w 335"/>
                  <a:gd name="T29" fmla="*/ 279 h 331"/>
                  <a:gd name="T30" fmla="*/ 53 w 335"/>
                  <a:gd name="T31" fmla="*/ 221 h 331"/>
                  <a:gd name="T32" fmla="*/ 0 w 335"/>
                  <a:gd name="T33" fmla="*/ 193 h 331"/>
                  <a:gd name="T34" fmla="*/ 42 w 335"/>
                  <a:gd name="T35" fmla="*/ 150 h 331"/>
                  <a:gd name="T36" fmla="*/ 14 w 335"/>
                  <a:gd name="T37" fmla="*/ 99 h 331"/>
                  <a:gd name="T38" fmla="*/ 72 w 335"/>
                  <a:gd name="T39" fmla="*/ 85 h 331"/>
                  <a:gd name="T40" fmla="*/ 75 w 335"/>
                  <a:gd name="T41" fmla="*/ 26 h 331"/>
                  <a:gd name="T42" fmla="*/ 131 w 335"/>
                  <a:gd name="T43" fmla="*/ 47 h 331"/>
                  <a:gd name="T44" fmla="*/ 168 w 335"/>
                  <a:gd name="T45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35" h="331">
                    <a:moveTo>
                      <a:pt x="168" y="0"/>
                    </a:moveTo>
                    <a:lnTo>
                      <a:pt x="202" y="47"/>
                    </a:lnTo>
                    <a:lnTo>
                      <a:pt x="258" y="26"/>
                    </a:lnTo>
                    <a:lnTo>
                      <a:pt x="263" y="85"/>
                    </a:lnTo>
                    <a:lnTo>
                      <a:pt x="321" y="99"/>
                    </a:lnTo>
                    <a:lnTo>
                      <a:pt x="293" y="150"/>
                    </a:lnTo>
                    <a:lnTo>
                      <a:pt x="335" y="193"/>
                    </a:lnTo>
                    <a:lnTo>
                      <a:pt x="283" y="221"/>
                    </a:lnTo>
                    <a:lnTo>
                      <a:pt x="295" y="279"/>
                    </a:lnTo>
                    <a:lnTo>
                      <a:pt x="236" y="275"/>
                    </a:lnTo>
                    <a:lnTo>
                      <a:pt x="215" y="331"/>
                    </a:lnTo>
                    <a:lnTo>
                      <a:pt x="168" y="296"/>
                    </a:lnTo>
                    <a:lnTo>
                      <a:pt x="119" y="331"/>
                    </a:lnTo>
                    <a:lnTo>
                      <a:pt x="98" y="275"/>
                    </a:lnTo>
                    <a:lnTo>
                      <a:pt x="39" y="279"/>
                    </a:lnTo>
                    <a:lnTo>
                      <a:pt x="53" y="221"/>
                    </a:lnTo>
                    <a:lnTo>
                      <a:pt x="0" y="193"/>
                    </a:lnTo>
                    <a:lnTo>
                      <a:pt x="42" y="150"/>
                    </a:lnTo>
                    <a:lnTo>
                      <a:pt x="14" y="99"/>
                    </a:lnTo>
                    <a:lnTo>
                      <a:pt x="72" y="85"/>
                    </a:lnTo>
                    <a:lnTo>
                      <a:pt x="75" y="26"/>
                    </a:lnTo>
                    <a:lnTo>
                      <a:pt x="131" y="47"/>
                    </a:lnTo>
                    <a:lnTo>
                      <a:pt x="168" y="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197"/>
              <p:cNvSpPr>
                <a:spLocks noEditPoints="1"/>
              </p:cNvSpPr>
              <p:nvPr/>
            </p:nvSpPr>
            <p:spPr bwMode="auto">
              <a:xfrm>
                <a:off x="5563" y="3065"/>
                <a:ext cx="170" cy="155"/>
              </a:xfrm>
              <a:custGeom>
                <a:avLst/>
                <a:gdLst>
                  <a:gd name="T0" fmla="*/ 41 w 97"/>
                  <a:gd name="T1" fmla="*/ 25 h 89"/>
                  <a:gd name="T2" fmla="*/ 20 w 97"/>
                  <a:gd name="T3" fmla="*/ 53 h 89"/>
                  <a:gd name="T4" fmla="*/ 0 w 97"/>
                  <a:gd name="T5" fmla="*/ 27 h 89"/>
                  <a:gd name="T6" fmla="*/ 21 w 97"/>
                  <a:gd name="T7" fmla="*/ 0 h 89"/>
                  <a:gd name="T8" fmla="*/ 41 w 97"/>
                  <a:gd name="T9" fmla="*/ 25 h 89"/>
                  <a:gd name="T10" fmla="*/ 9 w 97"/>
                  <a:gd name="T11" fmla="*/ 26 h 89"/>
                  <a:gd name="T12" fmla="*/ 20 w 97"/>
                  <a:gd name="T13" fmla="*/ 46 h 89"/>
                  <a:gd name="T14" fmla="*/ 31 w 97"/>
                  <a:gd name="T15" fmla="*/ 26 h 89"/>
                  <a:gd name="T16" fmla="*/ 20 w 97"/>
                  <a:gd name="T17" fmla="*/ 7 h 89"/>
                  <a:gd name="T18" fmla="*/ 9 w 97"/>
                  <a:gd name="T19" fmla="*/ 26 h 89"/>
                  <a:gd name="T20" fmla="*/ 19 w 97"/>
                  <a:gd name="T21" fmla="*/ 89 h 89"/>
                  <a:gd name="T22" fmla="*/ 70 w 97"/>
                  <a:gd name="T23" fmla="*/ 0 h 89"/>
                  <a:gd name="T24" fmla="*/ 77 w 97"/>
                  <a:gd name="T25" fmla="*/ 0 h 89"/>
                  <a:gd name="T26" fmla="*/ 26 w 97"/>
                  <a:gd name="T27" fmla="*/ 89 h 89"/>
                  <a:gd name="T28" fmla="*/ 19 w 97"/>
                  <a:gd name="T29" fmla="*/ 89 h 89"/>
                  <a:gd name="T30" fmla="*/ 97 w 97"/>
                  <a:gd name="T31" fmla="*/ 61 h 89"/>
                  <a:gd name="T32" fmla="*/ 76 w 97"/>
                  <a:gd name="T33" fmla="*/ 88 h 89"/>
                  <a:gd name="T34" fmla="*/ 56 w 97"/>
                  <a:gd name="T35" fmla="*/ 62 h 89"/>
                  <a:gd name="T36" fmla="*/ 77 w 97"/>
                  <a:gd name="T37" fmla="*/ 35 h 89"/>
                  <a:gd name="T38" fmla="*/ 97 w 97"/>
                  <a:gd name="T39" fmla="*/ 61 h 89"/>
                  <a:gd name="T40" fmla="*/ 65 w 97"/>
                  <a:gd name="T41" fmla="*/ 62 h 89"/>
                  <a:gd name="T42" fmla="*/ 76 w 97"/>
                  <a:gd name="T43" fmla="*/ 81 h 89"/>
                  <a:gd name="T44" fmla="*/ 88 w 97"/>
                  <a:gd name="T45" fmla="*/ 62 h 89"/>
                  <a:gd name="T46" fmla="*/ 76 w 97"/>
                  <a:gd name="T47" fmla="*/ 42 h 89"/>
                  <a:gd name="T48" fmla="*/ 65 w 97"/>
                  <a:gd name="T49" fmla="*/ 6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7" h="89">
                    <a:moveTo>
                      <a:pt x="41" y="25"/>
                    </a:moveTo>
                    <a:cubicBezTo>
                      <a:pt x="41" y="44"/>
                      <a:pt x="31" y="53"/>
                      <a:pt x="20" y="53"/>
                    </a:cubicBezTo>
                    <a:cubicBezTo>
                      <a:pt x="9" y="53"/>
                      <a:pt x="0" y="44"/>
                      <a:pt x="0" y="27"/>
                    </a:cubicBezTo>
                    <a:cubicBezTo>
                      <a:pt x="0" y="9"/>
                      <a:pt x="9" y="0"/>
                      <a:pt x="21" y="0"/>
                    </a:cubicBezTo>
                    <a:cubicBezTo>
                      <a:pt x="33" y="0"/>
                      <a:pt x="41" y="9"/>
                      <a:pt x="41" y="25"/>
                    </a:cubicBezTo>
                    <a:close/>
                    <a:moveTo>
                      <a:pt x="9" y="26"/>
                    </a:moveTo>
                    <a:cubicBezTo>
                      <a:pt x="9" y="37"/>
                      <a:pt x="13" y="46"/>
                      <a:pt x="20" y="46"/>
                    </a:cubicBezTo>
                    <a:cubicBezTo>
                      <a:pt x="28" y="46"/>
                      <a:pt x="31" y="37"/>
                      <a:pt x="31" y="26"/>
                    </a:cubicBezTo>
                    <a:cubicBezTo>
                      <a:pt x="31" y="15"/>
                      <a:pt x="28" y="7"/>
                      <a:pt x="20" y="7"/>
                    </a:cubicBezTo>
                    <a:cubicBezTo>
                      <a:pt x="13" y="7"/>
                      <a:pt x="9" y="15"/>
                      <a:pt x="9" y="26"/>
                    </a:cubicBezTo>
                    <a:close/>
                    <a:moveTo>
                      <a:pt x="19" y="89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26" y="89"/>
                      <a:pt x="26" y="89"/>
                      <a:pt x="26" y="89"/>
                    </a:cubicBezTo>
                    <a:lnTo>
                      <a:pt x="19" y="89"/>
                    </a:lnTo>
                    <a:close/>
                    <a:moveTo>
                      <a:pt x="97" y="61"/>
                    </a:moveTo>
                    <a:cubicBezTo>
                      <a:pt x="97" y="79"/>
                      <a:pt x="87" y="88"/>
                      <a:pt x="76" y="88"/>
                    </a:cubicBezTo>
                    <a:cubicBezTo>
                      <a:pt x="65" y="88"/>
                      <a:pt x="56" y="80"/>
                      <a:pt x="56" y="62"/>
                    </a:cubicBezTo>
                    <a:cubicBezTo>
                      <a:pt x="56" y="45"/>
                      <a:pt x="65" y="35"/>
                      <a:pt x="77" y="35"/>
                    </a:cubicBezTo>
                    <a:cubicBezTo>
                      <a:pt x="89" y="35"/>
                      <a:pt x="97" y="45"/>
                      <a:pt x="97" y="61"/>
                    </a:cubicBezTo>
                    <a:close/>
                    <a:moveTo>
                      <a:pt x="65" y="62"/>
                    </a:moveTo>
                    <a:cubicBezTo>
                      <a:pt x="65" y="73"/>
                      <a:pt x="69" y="81"/>
                      <a:pt x="76" y="81"/>
                    </a:cubicBezTo>
                    <a:cubicBezTo>
                      <a:pt x="84" y="81"/>
                      <a:pt x="88" y="73"/>
                      <a:pt x="88" y="62"/>
                    </a:cubicBezTo>
                    <a:cubicBezTo>
                      <a:pt x="88" y="51"/>
                      <a:pt x="85" y="42"/>
                      <a:pt x="76" y="42"/>
                    </a:cubicBezTo>
                    <a:cubicBezTo>
                      <a:pt x="69" y="42"/>
                      <a:pt x="65" y="51"/>
                      <a:pt x="65" y="6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198"/>
              <p:cNvSpPr>
                <a:spLocks/>
              </p:cNvSpPr>
              <p:nvPr/>
            </p:nvSpPr>
            <p:spPr bwMode="auto">
              <a:xfrm>
                <a:off x="6212" y="2974"/>
                <a:ext cx="334" cy="331"/>
              </a:xfrm>
              <a:custGeom>
                <a:avLst/>
                <a:gdLst>
                  <a:gd name="T0" fmla="*/ 167 w 334"/>
                  <a:gd name="T1" fmla="*/ 0 h 331"/>
                  <a:gd name="T2" fmla="*/ 204 w 334"/>
                  <a:gd name="T3" fmla="*/ 47 h 331"/>
                  <a:gd name="T4" fmla="*/ 259 w 334"/>
                  <a:gd name="T5" fmla="*/ 26 h 331"/>
                  <a:gd name="T6" fmla="*/ 263 w 334"/>
                  <a:gd name="T7" fmla="*/ 86 h 331"/>
                  <a:gd name="T8" fmla="*/ 322 w 334"/>
                  <a:gd name="T9" fmla="*/ 100 h 331"/>
                  <a:gd name="T10" fmla="*/ 293 w 334"/>
                  <a:gd name="T11" fmla="*/ 152 h 331"/>
                  <a:gd name="T12" fmla="*/ 334 w 334"/>
                  <a:gd name="T13" fmla="*/ 194 h 331"/>
                  <a:gd name="T14" fmla="*/ 284 w 334"/>
                  <a:gd name="T15" fmla="*/ 222 h 331"/>
                  <a:gd name="T16" fmla="*/ 296 w 334"/>
                  <a:gd name="T17" fmla="*/ 281 h 331"/>
                  <a:gd name="T18" fmla="*/ 237 w 334"/>
                  <a:gd name="T19" fmla="*/ 276 h 331"/>
                  <a:gd name="T20" fmla="*/ 216 w 334"/>
                  <a:gd name="T21" fmla="*/ 331 h 331"/>
                  <a:gd name="T22" fmla="*/ 167 w 334"/>
                  <a:gd name="T23" fmla="*/ 297 h 331"/>
                  <a:gd name="T24" fmla="*/ 120 w 334"/>
                  <a:gd name="T25" fmla="*/ 331 h 331"/>
                  <a:gd name="T26" fmla="*/ 99 w 334"/>
                  <a:gd name="T27" fmla="*/ 276 h 331"/>
                  <a:gd name="T28" fmla="*/ 40 w 334"/>
                  <a:gd name="T29" fmla="*/ 281 h 331"/>
                  <a:gd name="T30" fmla="*/ 52 w 334"/>
                  <a:gd name="T31" fmla="*/ 222 h 331"/>
                  <a:gd name="T32" fmla="*/ 0 w 334"/>
                  <a:gd name="T33" fmla="*/ 194 h 331"/>
                  <a:gd name="T34" fmla="*/ 42 w 334"/>
                  <a:gd name="T35" fmla="*/ 152 h 331"/>
                  <a:gd name="T36" fmla="*/ 14 w 334"/>
                  <a:gd name="T37" fmla="*/ 100 h 331"/>
                  <a:gd name="T38" fmla="*/ 71 w 334"/>
                  <a:gd name="T39" fmla="*/ 86 h 331"/>
                  <a:gd name="T40" fmla="*/ 76 w 334"/>
                  <a:gd name="T41" fmla="*/ 26 h 331"/>
                  <a:gd name="T42" fmla="*/ 132 w 334"/>
                  <a:gd name="T43" fmla="*/ 47 h 331"/>
                  <a:gd name="T44" fmla="*/ 167 w 334"/>
                  <a:gd name="T45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34" h="331">
                    <a:moveTo>
                      <a:pt x="167" y="0"/>
                    </a:moveTo>
                    <a:lnTo>
                      <a:pt x="204" y="47"/>
                    </a:lnTo>
                    <a:lnTo>
                      <a:pt x="259" y="26"/>
                    </a:lnTo>
                    <a:lnTo>
                      <a:pt x="263" y="86"/>
                    </a:lnTo>
                    <a:lnTo>
                      <a:pt x="322" y="100"/>
                    </a:lnTo>
                    <a:lnTo>
                      <a:pt x="293" y="152"/>
                    </a:lnTo>
                    <a:lnTo>
                      <a:pt x="334" y="194"/>
                    </a:lnTo>
                    <a:lnTo>
                      <a:pt x="284" y="222"/>
                    </a:lnTo>
                    <a:lnTo>
                      <a:pt x="296" y="281"/>
                    </a:lnTo>
                    <a:lnTo>
                      <a:pt x="237" y="276"/>
                    </a:lnTo>
                    <a:lnTo>
                      <a:pt x="216" y="331"/>
                    </a:lnTo>
                    <a:lnTo>
                      <a:pt x="167" y="297"/>
                    </a:lnTo>
                    <a:lnTo>
                      <a:pt x="120" y="331"/>
                    </a:lnTo>
                    <a:lnTo>
                      <a:pt x="99" y="276"/>
                    </a:lnTo>
                    <a:lnTo>
                      <a:pt x="40" y="281"/>
                    </a:lnTo>
                    <a:lnTo>
                      <a:pt x="52" y="222"/>
                    </a:lnTo>
                    <a:lnTo>
                      <a:pt x="0" y="194"/>
                    </a:lnTo>
                    <a:lnTo>
                      <a:pt x="42" y="152"/>
                    </a:lnTo>
                    <a:lnTo>
                      <a:pt x="14" y="100"/>
                    </a:lnTo>
                    <a:lnTo>
                      <a:pt x="71" y="86"/>
                    </a:lnTo>
                    <a:lnTo>
                      <a:pt x="76" y="26"/>
                    </a:lnTo>
                    <a:lnTo>
                      <a:pt x="132" y="47"/>
                    </a:lnTo>
                    <a:lnTo>
                      <a:pt x="167" y="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199"/>
              <p:cNvSpPr>
                <a:spLocks/>
              </p:cNvSpPr>
              <p:nvPr/>
            </p:nvSpPr>
            <p:spPr bwMode="auto">
              <a:xfrm>
                <a:off x="6297" y="3114"/>
                <a:ext cx="49" cy="64"/>
              </a:xfrm>
              <a:custGeom>
                <a:avLst/>
                <a:gdLst>
                  <a:gd name="T0" fmla="*/ 0 w 28"/>
                  <a:gd name="T1" fmla="*/ 37 h 37"/>
                  <a:gd name="T2" fmla="*/ 0 w 28"/>
                  <a:gd name="T3" fmla="*/ 0 h 37"/>
                  <a:gd name="T4" fmla="*/ 6 w 28"/>
                  <a:gd name="T5" fmla="*/ 0 h 37"/>
                  <a:gd name="T6" fmla="*/ 17 w 28"/>
                  <a:gd name="T7" fmla="*/ 19 h 37"/>
                  <a:gd name="T8" fmla="*/ 24 w 28"/>
                  <a:gd name="T9" fmla="*/ 31 h 37"/>
                  <a:gd name="T10" fmla="*/ 24 w 28"/>
                  <a:gd name="T11" fmla="*/ 31 h 37"/>
                  <a:gd name="T12" fmla="*/ 24 w 28"/>
                  <a:gd name="T13" fmla="*/ 16 h 37"/>
                  <a:gd name="T14" fmla="*/ 24 w 28"/>
                  <a:gd name="T15" fmla="*/ 0 h 37"/>
                  <a:gd name="T16" fmla="*/ 28 w 28"/>
                  <a:gd name="T17" fmla="*/ 0 h 37"/>
                  <a:gd name="T18" fmla="*/ 28 w 28"/>
                  <a:gd name="T19" fmla="*/ 37 h 37"/>
                  <a:gd name="T20" fmla="*/ 23 w 28"/>
                  <a:gd name="T21" fmla="*/ 37 h 37"/>
                  <a:gd name="T22" fmla="*/ 12 w 28"/>
                  <a:gd name="T23" fmla="*/ 18 h 37"/>
                  <a:gd name="T24" fmla="*/ 5 w 28"/>
                  <a:gd name="T25" fmla="*/ 6 h 37"/>
                  <a:gd name="T26" fmla="*/ 4 w 28"/>
                  <a:gd name="T27" fmla="*/ 6 h 37"/>
                  <a:gd name="T28" fmla="*/ 5 w 28"/>
                  <a:gd name="T29" fmla="*/ 21 h 37"/>
                  <a:gd name="T30" fmla="*/ 5 w 28"/>
                  <a:gd name="T31" fmla="*/ 37 h 37"/>
                  <a:gd name="T32" fmla="*/ 0 w 28"/>
                  <a:gd name="T3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" h="37">
                    <a:moveTo>
                      <a:pt x="0" y="37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20" y="23"/>
                      <a:pt x="22" y="27"/>
                      <a:pt x="24" y="31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4" y="26"/>
                      <a:pt x="24" y="21"/>
                      <a:pt x="24" y="16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9" y="14"/>
                      <a:pt x="6" y="10"/>
                      <a:pt x="5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11"/>
                      <a:pt x="5" y="15"/>
                      <a:pt x="5" y="21"/>
                    </a:cubicBezTo>
                    <a:cubicBezTo>
                      <a:pt x="5" y="37"/>
                      <a:pt x="5" y="37"/>
                      <a:pt x="5" y="37"/>
                    </a:cubicBez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200"/>
              <p:cNvSpPr>
                <a:spLocks/>
              </p:cNvSpPr>
              <p:nvPr/>
            </p:nvSpPr>
            <p:spPr bwMode="auto">
              <a:xfrm>
                <a:off x="6360" y="3114"/>
                <a:ext cx="36" cy="64"/>
              </a:xfrm>
              <a:custGeom>
                <a:avLst/>
                <a:gdLst>
                  <a:gd name="T0" fmla="*/ 35 w 36"/>
                  <a:gd name="T1" fmla="*/ 35 h 64"/>
                  <a:gd name="T2" fmla="*/ 9 w 36"/>
                  <a:gd name="T3" fmla="*/ 35 h 64"/>
                  <a:gd name="T4" fmla="*/ 9 w 36"/>
                  <a:gd name="T5" fmla="*/ 57 h 64"/>
                  <a:gd name="T6" fmla="*/ 36 w 36"/>
                  <a:gd name="T7" fmla="*/ 57 h 64"/>
                  <a:gd name="T8" fmla="*/ 36 w 36"/>
                  <a:gd name="T9" fmla="*/ 64 h 64"/>
                  <a:gd name="T10" fmla="*/ 0 w 36"/>
                  <a:gd name="T11" fmla="*/ 64 h 64"/>
                  <a:gd name="T12" fmla="*/ 0 w 36"/>
                  <a:gd name="T13" fmla="*/ 0 h 64"/>
                  <a:gd name="T14" fmla="*/ 35 w 36"/>
                  <a:gd name="T15" fmla="*/ 0 h 64"/>
                  <a:gd name="T16" fmla="*/ 35 w 36"/>
                  <a:gd name="T17" fmla="*/ 7 h 64"/>
                  <a:gd name="T18" fmla="*/ 9 w 36"/>
                  <a:gd name="T19" fmla="*/ 7 h 64"/>
                  <a:gd name="T20" fmla="*/ 9 w 36"/>
                  <a:gd name="T21" fmla="*/ 28 h 64"/>
                  <a:gd name="T22" fmla="*/ 35 w 36"/>
                  <a:gd name="T23" fmla="*/ 28 h 64"/>
                  <a:gd name="T24" fmla="*/ 35 w 36"/>
                  <a:gd name="T25" fmla="*/ 35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64">
                    <a:moveTo>
                      <a:pt x="35" y="35"/>
                    </a:moveTo>
                    <a:lnTo>
                      <a:pt x="9" y="35"/>
                    </a:lnTo>
                    <a:lnTo>
                      <a:pt x="9" y="57"/>
                    </a:lnTo>
                    <a:lnTo>
                      <a:pt x="36" y="57"/>
                    </a:lnTo>
                    <a:lnTo>
                      <a:pt x="36" y="64"/>
                    </a:lnTo>
                    <a:lnTo>
                      <a:pt x="0" y="64"/>
                    </a:lnTo>
                    <a:lnTo>
                      <a:pt x="0" y="0"/>
                    </a:lnTo>
                    <a:lnTo>
                      <a:pt x="35" y="0"/>
                    </a:lnTo>
                    <a:lnTo>
                      <a:pt x="35" y="7"/>
                    </a:lnTo>
                    <a:lnTo>
                      <a:pt x="9" y="7"/>
                    </a:lnTo>
                    <a:lnTo>
                      <a:pt x="9" y="28"/>
                    </a:lnTo>
                    <a:lnTo>
                      <a:pt x="35" y="28"/>
                    </a:lnTo>
                    <a:lnTo>
                      <a:pt x="35" y="3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201"/>
              <p:cNvSpPr>
                <a:spLocks/>
              </p:cNvSpPr>
              <p:nvPr/>
            </p:nvSpPr>
            <p:spPr bwMode="auto">
              <a:xfrm>
                <a:off x="6403" y="3114"/>
                <a:ext cx="79" cy="64"/>
              </a:xfrm>
              <a:custGeom>
                <a:avLst/>
                <a:gdLst>
                  <a:gd name="T0" fmla="*/ 9 w 45"/>
                  <a:gd name="T1" fmla="*/ 37 h 37"/>
                  <a:gd name="T2" fmla="*/ 0 w 45"/>
                  <a:gd name="T3" fmla="*/ 0 h 37"/>
                  <a:gd name="T4" fmla="*/ 5 w 45"/>
                  <a:gd name="T5" fmla="*/ 0 h 37"/>
                  <a:gd name="T6" fmla="*/ 9 w 45"/>
                  <a:gd name="T7" fmla="*/ 19 h 37"/>
                  <a:gd name="T8" fmla="*/ 12 w 45"/>
                  <a:gd name="T9" fmla="*/ 32 h 37"/>
                  <a:gd name="T10" fmla="*/ 12 w 45"/>
                  <a:gd name="T11" fmla="*/ 32 h 37"/>
                  <a:gd name="T12" fmla="*/ 15 w 45"/>
                  <a:gd name="T13" fmla="*/ 19 h 37"/>
                  <a:gd name="T14" fmla="*/ 20 w 45"/>
                  <a:gd name="T15" fmla="*/ 0 h 37"/>
                  <a:gd name="T16" fmla="*/ 25 w 45"/>
                  <a:gd name="T17" fmla="*/ 0 h 37"/>
                  <a:gd name="T18" fmla="*/ 29 w 45"/>
                  <a:gd name="T19" fmla="*/ 19 h 37"/>
                  <a:gd name="T20" fmla="*/ 32 w 45"/>
                  <a:gd name="T21" fmla="*/ 31 h 37"/>
                  <a:gd name="T22" fmla="*/ 32 w 45"/>
                  <a:gd name="T23" fmla="*/ 31 h 37"/>
                  <a:gd name="T24" fmla="*/ 35 w 45"/>
                  <a:gd name="T25" fmla="*/ 19 h 37"/>
                  <a:gd name="T26" fmla="*/ 40 w 45"/>
                  <a:gd name="T27" fmla="*/ 0 h 37"/>
                  <a:gd name="T28" fmla="*/ 45 w 45"/>
                  <a:gd name="T29" fmla="*/ 0 h 37"/>
                  <a:gd name="T30" fmla="*/ 34 w 45"/>
                  <a:gd name="T31" fmla="*/ 37 h 37"/>
                  <a:gd name="T32" fmla="*/ 29 w 45"/>
                  <a:gd name="T33" fmla="*/ 37 h 37"/>
                  <a:gd name="T34" fmla="*/ 25 w 45"/>
                  <a:gd name="T35" fmla="*/ 18 h 37"/>
                  <a:gd name="T36" fmla="*/ 22 w 45"/>
                  <a:gd name="T37" fmla="*/ 6 h 37"/>
                  <a:gd name="T38" fmla="*/ 22 w 45"/>
                  <a:gd name="T39" fmla="*/ 6 h 37"/>
                  <a:gd name="T40" fmla="*/ 19 w 45"/>
                  <a:gd name="T41" fmla="*/ 18 h 37"/>
                  <a:gd name="T42" fmla="*/ 14 w 45"/>
                  <a:gd name="T43" fmla="*/ 37 h 37"/>
                  <a:gd name="T44" fmla="*/ 9 w 45"/>
                  <a:gd name="T4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5" h="37">
                    <a:moveTo>
                      <a:pt x="9" y="37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0" y="23"/>
                      <a:pt x="11" y="28"/>
                      <a:pt x="12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28"/>
                      <a:pt x="14" y="23"/>
                      <a:pt x="15" y="19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30" y="23"/>
                      <a:pt x="31" y="28"/>
                      <a:pt x="32" y="31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3" y="27"/>
                      <a:pt x="34" y="23"/>
                      <a:pt x="35" y="19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3" y="13"/>
                      <a:pt x="23" y="9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1" y="9"/>
                      <a:pt x="21" y="13"/>
                      <a:pt x="19" y="18"/>
                    </a:cubicBezTo>
                    <a:cubicBezTo>
                      <a:pt x="14" y="37"/>
                      <a:pt x="14" y="37"/>
                      <a:pt x="14" y="37"/>
                    </a:cubicBezTo>
                    <a:lnTo>
                      <a:pt x="9" y="3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202"/>
              <p:cNvSpPr>
                <a:spLocks/>
              </p:cNvSpPr>
              <p:nvPr/>
            </p:nvSpPr>
            <p:spPr bwMode="auto">
              <a:xfrm>
                <a:off x="6937" y="2976"/>
                <a:ext cx="334" cy="331"/>
              </a:xfrm>
              <a:custGeom>
                <a:avLst/>
                <a:gdLst>
                  <a:gd name="T0" fmla="*/ 167 w 334"/>
                  <a:gd name="T1" fmla="*/ 0 h 331"/>
                  <a:gd name="T2" fmla="*/ 202 w 334"/>
                  <a:gd name="T3" fmla="*/ 47 h 331"/>
                  <a:gd name="T4" fmla="*/ 258 w 334"/>
                  <a:gd name="T5" fmla="*/ 26 h 331"/>
                  <a:gd name="T6" fmla="*/ 263 w 334"/>
                  <a:gd name="T7" fmla="*/ 85 h 331"/>
                  <a:gd name="T8" fmla="*/ 320 w 334"/>
                  <a:gd name="T9" fmla="*/ 99 h 331"/>
                  <a:gd name="T10" fmla="*/ 292 w 334"/>
                  <a:gd name="T11" fmla="*/ 152 h 331"/>
                  <a:gd name="T12" fmla="*/ 334 w 334"/>
                  <a:gd name="T13" fmla="*/ 193 h 331"/>
                  <a:gd name="T14" fmla="*/ 282 w 334"/>
                  <a:gd name="T15" fmla="*/ 221 h 331"/>
                  <a:gd name="T16" fmla="*/ 294 w 334"/>
                  <a:gd name="T17" fmla="*/ 281 h 331"/>
                  <a:gd name="T18" fmla="*/ 235 w 334"/>
                  <a:gd name="T19" fmla="*/ 275 h 331"/>
                  <a:gd name="T20" fmla="*/ 214 w 334"/>
                  <a:gd name="T21" fmla="*/ 331 h 331"/>
                  <a:gd name="T22" fmla="*/ 167 w 334"/>
                  <a:gd name="T23" fmla="*/ 296 h 331"/>
                  <a:gd name="T24" fmla="*/ 118 w 334"/>
                  <a:gd name="T25" fmla="*/ 331 h 331"/>
                  <a:gd name="T26" fmla="*/ 97 w 334"/>
                  <a:gd name="T27" fmla="*/ 275 h 331"/>
                  <a:gd name="T28" fmla="*/ 38 w 334"/>
                  <a:gd name="T29" fmla="*/ 281 h 331"/>
                  <a:gd name="T30" fmla="*/ 50 w 334"/>
                  <a:gd name="T31" fmla="*/ 221 h 331"/>
                  <a:gd name="T32" fmla="*/ 0 w 334"/>
                  <a:gd name="T33" fmla="*/ 193 h 331"/>
                  <a:gd name="T34" fmla="*/ 42 w 334"/>
                  <a:gd name="T35" fmla="*/ 152 h 331"/>
                  <a:gd name="T36" fmla="*/ 12 w 334"/>
                  <a:gd name="T37" fmla="*/ 99 h 331"/>
                  <a:gd name="T38" fmla="*/ 71 w 334"/>
                  <a:gd name="T39" fmla="*/ 85 h 331"/>
                  <a:gd name="T40" fmla="*/ 75 w 334"/>
                  <a:gd name="T41" fmla="*/ 26 h 331"/>
                  <a:gd name="T42" fmla="*/ 130 w 334"/>
                  <a:gd name="T43" fmla="*/ 47 h 331"/>
                  <a:gd name="T44" fmla="*/ 167 w 334"/>
                  <a:gd name="T45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34" h="331">
                    <a:moveTo>
                      <a:pt x="167" y="0"/>
                    </a:moveTo>
                    <a:lnTo>
                      <a:pt x="202" y="47"/>
                    </a:lnTo>
                    <a:lnTo>
                      <a:pt x="258" y="26"/>
                    </a:lnTo>
                    <a:lnTo>
                      <a:pt x="263" y="85"/>
                    </a:lnTo>
                    <a:lnTo>
                      <a:pt x="320" y="99"/>
                    </a:lnTo>
                    <a:lnTo>
                      <a:pt x="292" y="152"/>
                    </a:lnTo>
                    <a:lnTo>
                      <a:pt x="334" y="193"/>
                    </a:lnTo>
                    <a:lnTo>
                      <a:pt x="282" y="221"/>
                    </a:lnTo>
                    <a:lnTo>
                      <a:pt x="294" y="281"/>
                    </a:lnTo>
                    <a:lnTo>
                      <a:pt x="235" y="275"/>
                    </a:lnTo>
                    <a:lnTo>
                      <a:pt x="214" y="331"/>
                    </a:lnTo>
                    <a:lnTo>
                      <a:pt x="167" y="296"/>
                    </a:lnTo>
                    <a:lnTo>
                      <a:pt x="118" y="331"/>
                    </a:lnTo>
                    <a:lnTo>
                      <a:pt x="97" y="275"/>
                    </a:lnTo>
                    <a:lnTo>
                      <a:pt x="38" y="281"/>
                    </a:lnTo>
                    <a:lnTo>
                      <a:pt x="50" y="221"/>
                    </a:lnTo>
                    <a:lnTo>
                      <a:pt x="0" y="193"/>
                    </a:lnTo>
                    <a:lnTo>
                      <a:pt x="42" y="152"/>
                    </a:lnTo>
                    <a:lnTo>
                      <a:pt x="12" y="99"/>
                    </a:lnTo>
                    <a:lnTo>
                      <a:pt x="71" y="85"/>
                    </a:lnTo>
                    <a:lnTo>
                      <a:pt x="75" y="26"/>
                    </a:lnTo>
                    <a:lnTo>
                      <a:pt x="130" y="47"/>
                    </a:lnTo>
                    <a:lnTo>
                      <a:pt x="167" y="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203"/>
              <p:cNvSpPr>
                <a:spLocks noEditPoints="1"/>
              </p:cNvSpPr>
              <p:nvPr/>
            </p:nvSpPr>
            <p:spPr bwMode="auto">
              <a:xfrm>
                <a:off x="7010" y="3105"/>
                <a:ext cx="50" cy="80"/>
              </a:xfrm>
              <a:custGeom>
                <a:avLst/>
                <a:gdLst>
                  <a:gd name="T0" fmla="*/ 0 w 29"/>
                  <a:gd name="T1" fmla="*/ 1 h 46"/>
                  <a:gd name="T2" fmla="*/ 11 w 29"/>
                  <a:gd name="T3" fmla="*/ 0 h 46"/>
                  <a:gd name="T4" fmla="*/ 23 w 29"/>
                  <a:gd name="T5" fmla="*/ 3 h 46"/>
                  <a:gd name="T6" fmla="*/ 27 w 29"/>
                  <a:gd name="T7" fmla="*/ 11 h 46"/>
                  <a:gd name="T8" fmla="*/ 19 w 29"/>
                  <a:gd name="T9" fmla="*/ 21 h 46"/>
                  <a:gd name="T10" fmla="*/ 19 w 29"/>
                  <a:gd name="T11" fmla="*/ 21 h 46"/>
                  <a:gd name="T12" fmla="*/ 29 w 29"/>
                  <a:gd name="T13" fmla="*/ 33 h 46"/>
                  <a:gd name="T14" fmla="*/ 25 w 29"/>
                  <a:gd name="T15" fmla="*/ 42 h 46"/>
                  <a:gd name="T16" fmla="*/ 9 w 29"/>
                  <a:gd name="T17" fmla="*/ 46 h 46"/>
                  <a:gd name="T18" fmla="*/ 0 w 29"/>
                  <a:gd name="T19" fmla="*/ 46 h 46"/>
                  <a:gd name="T20" fmla="*/ 0 w 29"/>
                  <a:gd name="T21" fmla="*/ 1 h 46"/>
                  <a:gd name="T22" fmla="*/ 6 w 29"/>
                  <a:gd name="T23" fmla="*/ 19 h 46"/>
                  <a:gd name="T24" fmla="*/ 11 w 29"/>
                  <a:gd name="T25" fmla="*/ 19 h 46"/>
                  <a:gd name="T26" fmla="*/ 21 w 29"/>
                  <a:gd name="T27" fmla="*/ 12 h 46"/>
                  <a:gd name="T28" fmla="*/ 11 w 29"/>
                  <a:gd name="T29" fmla="*/ 4 h 46"/>
                  <a:gd name="T30" fmla="*/ 6 w 29"/>
                  <a:gd name="T31" fmla="*/ 5 h 46"/>
                  <a:gd name="T32" fmla="*/ 6 w 29"/>
                  <a:gd name="T33" fmla="*/ 19 h 46"/>
                  <a:gd name="T34" fmla="*/ 6 w 29"/>
                  <a:gd name="T35" fmla="*/ 41 h 46"/>
                  <a:gd name="T36" fmla="*/ 11 w 29"/>
                  <a:gd name="T37" fmla="*/ 42 h 46"/>
                  <a:gd name="T38" fmla="*/ 23 w 29"/>
                  <a:gd name="T39" fmla="*/ 33 h 46"/>
                  <a:gd name="T40" fmla="*/ 11 w 29"/>
                  <a:gd name="T41" fmla="*/ 24 h 46"/>
                  <a:gd name="T42" fmla="*/ 6 w 29"/>
                  <a:gd name="T43" fmla="*/ 24 h 46"/>
                  <a:gd name="T44" fmla="*/ 6 w 29"/>
                  <a:gd name="T45" fmla="*/ 4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9" h="46">
                    <a:moveTo>
                      <a:pt x="0" y="1"/>
                    </a:moveTo>
                    <a:cubicBezTo>
                      <a:pt x="3" y="0"/>
                      <a:pt x="7" y="0"/>
                      <a:pt x="11" y="0"/>
                    </a:cubicBezTo>
                    <a:cubicBezTo>
                      <a:pt x="17" y="0"/>
                      <a:pt x="21" y="1"/>
                      <a:pt x="23" y="3"/>
                    </a:cubicBezTo>
                    <a:cubicBezTo>
                      <a:pt x="26" y="5"/>
                      <a:pt x="27" y="7"/>
                      <a:pt x="27" y="11"/>
                    </a:cubicBezTo>
                    <a:cubicBezTo>
                      <a:pt x="27" y="15"/>
                      <a:pt x="24" y="19"/>
                      <a:pt x="19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24" y="22"/>
                      <a:pt x="29" y="26"/>
                      <a:pt x="29" y="33"/>
                    </a:cubicBezTo>
                    <a:cubicBezTo>
                      <a:pt x="29" y="37"/>
                      <a:pt x="27" y="40"/>
                      <a:pt x="25" y="42"/>
                    </a:cubicBezTo>
                    <a:cubicBezTo>
                      <a:pt x="22" y="45"/>
                      <a:pt x="17" y="46"/>
                      <a:pt x="9" y="46"/>
                    </a:cubicBezTo>
                    <a:cubicBezTo>
                      <a:pt x="5" y="46"/>
                      <a:pt x="2" y="46"/>
                      <a:pt x="0" y="46"/>
                    </a:cubicBezTo>
                    <a:lnTo>
                      <a:pt x="0" y="1"/>
                    </a:lnTo>
                    <a:close/>
                    <a:moveTo>
                      <a:pt x="6" y="19"/>
                    </a:moveTo>
                    <a:cubicBezTo>
                      <a:pt x="11" y="19"/>
                      <a:pt x="11" y="19"/>
                      <a:pt x="11" y="19"/>
                    </a:cubicBezTo>
                    <a:cubicBezTo>
                      <a:pt x="18" y="19"/>
                      <a:pt x="21" y="16"/>
                      <a:pt x="21" y="12"/>
                    </a:cubicBezTo>
                    <a:cubicBezTo>
                      <a:pt x="21" y="6"/>
                      <a:pt x="17" y="4"/>
                      <a:pt x="11" y="4"/>
                    </a:cubicBezTo>
                    <a:cubicBezTo>
                      <a:pt x="9" y="4"/>
                      <a:pt x="7" y="4"/>
                      <a:pt x="6" y="5"/>
                    </a:cubicBezTo>
                    <a:lnTo>
                      <a:pt x="6" y="19"/>
                    </a:lnTo>
                    <a:close/>
                    <a:moveTo>
                      <a:pt x="6" y="41"/>
                    </a:moveTo>
                    <a:cubicBezTo>
                      <a:pt x="7" y="41"/>
                      <a:pt x="9" y="42"/>
                      <a:pt x="11" y="42"/>
                    </a:cubicBezTo>
                    <a:cubicBezTo>
                      <a:pt x="17" y="42"/>
                      <a:pt x="23" y="39"/>
                      <a:pt x="23" y="33"/>
                    </a:cubicBezTo>
                    <a:cubicBezTo>
                      <a:pt x="23" y="26"/>
                      <a:pt x="17" y="24"/>
                      <a:pt x="11" y="24"/>
                    </a:cubicBezTo>
                    <a:cubicBezTo>
                      <a:pt x="6" y="24"/>
                      <a:pt x="6" y="24"/>
                      <a:pt x="6" y="24"/>
                    </a:cubicBezTo>
                    <a:lnTo>
                      <a:pt x="6" y="4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204"/>
              <p:cNvSpPr>
                <a:spLocks/>
              </p:cNvSpPr>
              <p:nvPr/>
            </p:nvSpPr>
            <p:spPr bwMode="auto">
              <a:xfrm>
                <a:off x="7074" y="3105"/>
                <a:ext cx="58" cy="80"/>
              </a:xfrm>
              <a:custGeom>
                <a:avLst/>
                <a:gdLst>
                  <a:gd name="T0" fmla="*/ 6 w 33"/>
                  <a:gd name="T1" fmla="*/ 0 h 46"/>
                  <a:gd name="T2" fmla="*/ 6 w 33"/>
                  <a:gd name="T3" fmla="*/ 27 h 46"/>
                  <a:gd name="T4" fmla="*/ 16 w 33"/>
                  <a:gd name="T5" fmla="*/ 42 h 46"/>
                  <a:gd name="T6" fmla="*/ 28 w 33"/>
                  <a:gd name="T7" fmla="*/ 27 h 46"/>
                  <a:gd name="T8" fmla="*/ 28 w 33"/>
                  <a:gd name="T9" fmla="*/ 0 h 46"/>
                  <a:gd name="T10" fmla="*/ 33 w 33"/>
                  <a:gd name="T11" fmla="*/ 0 h 46"/>
                  <a:gd name="T12" fmla="*/ 33 w 33"/>
                  <a:gd name="T13" fmla="*/ 27 h 46"/>
                  <a:gd name="T14" fmla="*/ 16 w 33"/>
                  <a:gd name="T15" fmla="*/ 46 h 46"/>
                  <a:gd name="T16" fmla="*/ 0 w 33"/>
                  <a:gd name="T17" fmla="*/ 27 h 46"/>
                  <a:gd name="T18" fmla="*/ 0 w 33"/>
                  <a:gd name="T19" fmla="*/ 0 h 46"/>
                  <a:gd name="T20" fmla="*/ 6 w 33"/>
                  <a:gd name="T21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46">
                    <a:moveTo>
                      <a:pt x="6" y="0"/>
                    </a:moveTo>
                    <a:cubicBezTo>
                      <a:pt x="6" y="27"/>
                      <a:pt x="6" y="27"/>
                      <a:pt x="6" y="27"/>
                    </a:cubicBezTo>
                    <a:cubicBezTo>
                      <a:pt x="6" y="37"/>
                      <a:pt x="10" y="42"/>
                      <a:pt x="16" y="42"/>
                    </a:cubicBezTo>
                    <a:cubicBezTo>
                      <a:pt x="23" y="42"/>
                      <a:pt x="28" y="37"/>
                      <a:pt x="28" y="2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41"/>
                      <a:pt x="26" y="46"/>
                      <a:pt x="16" y="46"/>
                    </a:cubicBezTo>
                    <a:cubicBezTo>
                      <a:pt x="7" y="46"/>
                      <a:pt x="0" y="41"/>
                      <a:pt x="0" y="27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" name="Freeform 206"/>
            <p:cNvSpPr>
              <a:spLocks/>
            </p:cNvSpPr>
            <p:nvPr/>
          </p:nvSpPr>
          <p:spPr bwMode="auto">
            <a:xfrm>
              <a:off x="7142" y="3105"/>
              <a:ext cx="63" cy="80"/>
            </a:xfrm>
            <a:custGeom>
              <a:avLst/>
              <a:gdLst>
                <a:gd name="T0" fmla="*/ 15 w 36"/>
                <a:gd name="T1" fmla="*/ 46 h 46"/>
                <a:gd name="T2" fmla="*/ 15 w 36"/>
                <a:gd name="T3" fmla="*/ 26 h 46"/>
                <a:gd name="T4" fmla="*/ 0 w 36"/>
                <a:gd name="T5" fmla="*/ 0 h 46"/>
                <a:gd name="T6" fmla="*/ 7 w 36"/>
                <a:gd name="T7" fmla="*/ 0 h 46"/>
                <a:gd name="T8" fmla="*/ 14 w 36"/>
                <a:gd name="T9" fmla="*/ 13 h 46"/>
                <a:gd name="T10" fmla="*/ 18 w 36"/>
                <a:gd name="T11" fmla="*/ 22 h 46"/>
                <a:gd name="T12" fmla="*/ 18 w 36"/>
                <a:gd name="T13" fmla="*/ 22 h 46"/>
                <a:gd name="T14" fmla="*/ 23 w 36"/>
                <a:gd name="T15" fmla="*/ 13 h 46"/>
                <a:gd name="T16" fmla="*/ 29 w 36"/>
                <a:gd name="T17" fmla="*/ 0 h 46"/>
                <a:gd name="T18" fmla="*/ 36 w 36"/>
                <a:gd name="T19" fmla="*/ 0 h 46"/>
                <a:gd name="T20" fmla="*/ 21 w 36"/>
                <a:gd name="T21" fmla="*/ 26 h 46"/>
                <a:gd name="T22" fmla="*/ 21 w 36"/>
                <a:gd name="T23" fmla="*/ 46 h 46"/>
                <a:gd name="T24" fmla="*/ 15 w 36"/>
                <a:gd name="T2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46">
                  <a:moveTo>
                    <a:pt x="15" y="46"/>
                  </a:moveTo>
                  <a:cubicBezTo>
                    <a:pt x="15" y="26"/>
                    <a:pt x="15" y="26"/>
                    <a:pt x="15" y="2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6"/>
                    <a:pt x="17" y="19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9"/>
                    <a:pt x="21" y="16"/>
                    <a:pt x="23" y="1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46"/>
                    <a:pt x="21" y="46"/>
                    <a:pt x="21" y="46"/>
                  </a:cubicBezTo>
                  <a:lnTo>
                    <a:pt x="15" y="4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07"/>
            <p:cNvSpPr>
              <a:spLocks/>
            </p:cNvSpPr>
            <p:nvPr/>
          </p:nvSpPr>
          <p:spPr bwMode="auto">
            <a:xfrm>
              <a:off x="410" y="3670"/>
              <a:ext cx="335" cy="258"/>
            </a:xfrm>
            <a:custGeom>
              <a:avLst/>
              <a:gdLst>
                <a:gd name="T0" fmla="*/ 192 w 192"/>
                <a:gd name="T1" fmla="*/ 122 h 148"/>
                <a:gd name="T2" fmla="*/ 165 w 192"/>
                <a:gd name="T3" fmla="*/ 148 h 148"/>
                <a:gd name="T4" fmla="*/ 26 w 192"/>
                <a:gd name="T5" fmla="*/ 148 h 148"/>
                <a:gd name="T6" fmla="*/ 0 w 192"/>
                <a:gd name="T7" fmla="*/ 122 h 148"/>
                <a:gd name="T8" fmla="*/ 0 w 192"/>
                <a:gd name="T9" fmla="*/ 26 h 148"/>
                <a:gd name="T10" fmla="*/ 26 w 192"/>
                <a:gd name="T11" fmla="*/ 0 h 148"/>
                <a:gd name="T12" fmla="*/ 165 w 192"/>
                <a:gd name="T13" fmla="*/ 0 h 148"/>
                <a:gd name="T14" fmla="*/ 192 w 192"/>
                <a:gd name="T15" fmla="*/ 26 h 148"/>
                <a:gd name="T16" fmla="*/ 192 w 192"/>
                <a:gd name="T17" fmla="*/ 12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48">
                  <a:moveTo>
                    <a:pt x="192" y="122"/>
                  </a:moveTo>
                  <a:cubicBezTo>
                    <a:pt x="192" y="137"/>
                    <a:pt x="180" y="148"/>
                    <a:pt x="165" y="148"/>
                  </a:cubicBezTo>
                  <a:cubicBezTo>
                    <a:pt x="26" y="148"/>
                    <a:pt x="26" y="148"/>
                    <a:pt x="26" y="148"/>
                  </a:cubicBezTo>
                  <a:cubicBezTo>
                    <a:pt x="11" y="148"/>
                    <a:pt x="0" y="137"/>
                    <a:pt x="0" y="12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1" y="0"/>
                    <a:pt x="26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80" y="0"/>
                    <a:pt x="192" y="12"/>
                    <a:pt x="192" y="26"/>
                  </a:cubicBezTo>
                  <a:lnTo>
                    <a:pt x="192" y="122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Line 208"/>
            <p:cNvSpPr>
              <a:spLocks noChangeShapeType="1"/>
            </p:cNvSpPr>
            <p:nvPr/>
          </p:nvSpPr>
          <p:spPr bwMode="auto">
            <a:xfrm>
              <a:off x="487" y="3717"/>
              <a:ext cx="0" cy="164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Line 209"/>
            <p:cNvSpPr>
              <a:spLocks noChangeShapeType="1"/>
            </p:cNvSpPr>
            <p:nvPr/>
          </p:nvSpPr>
          <p:spPr bwMode="auto">
            <a:xfrm>
              <a:off x="578" y="3717"/>
              <a:ext cx="0" cy="164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Line 210"/>
            <p:cNvSpPr>
              <a:spLocks noChangeShapeType="1"/>
            </p:cNvSpPr>
            <p:nvPr/>
          </p:nvSpPr>
          <p:spPr bwMode="auto">
            <a:xfrm>
              <a:off x="668" y="3717"/>
              <a:ext cx="0" cy="164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11"/>
            <p:cNvSpPr>
              <a:spLocks/>
            </p:cNvSpPr>
            <p:nvPr/>
          </p:nvSpPr>
          <p:spPr bwMode="auto">
            <a:xfrm>
              <a:off x="1134" y="3654"/>
              <a:ext cx="334" cy="258"/>
            </a:xfrm>
            <a:custGeom>
              <a:avLst/>
              <a:gdLst>
                <a:gd name="T0" fmla="*/ 192 w 192"/>
                <a:gd name="T1" fmla="*/ 122 h 148"/>
                <a:gd name="T2" fmla="*/ 166 w 192"/>
                <a:gd name="T3" fmla="*/ 148 h 148"/>
                <a:gd name="T4" fmla="*/ 26 w 192"/>
                <a:gd name="T5" fmla="*/ 148 h 148"/>
                <a:gd name="T6" fmla="*/ 0 w 192"/>
                <a:gd name="T7" fmla="*/ 122 h 148"/>
                <a:gd name="T8" fmla="*/ 0 w 192"/>
                <a:gd name="T9" fmla="*/ 26 h 148"/>
                <a:gd name="T10" fmla="*/ 26 w 192"/>
                <a:gd name="T11" fmla="*/ 0 h 148"/>
                <a:gd name="T12" fmla="*/ 166 w 192"/>
                <a:gd name="T13" fmla="*/ 0 h 148"/>
                <a:gd name="T14" fmla="*/ 192 w 192"/>
                <a:gd name="T15" fmla="*/ 26 h 148"/>
                <a:gd name="T16" fmla="*/ 192 w 192"/>
                <a:gd name="T17" fmla="*/ 12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48">
                  <a:moveTo>
                    <a:pt x="192" y="122"/>
                  </a:moveTo>
                  <a:cubicBezTo>
                    <a:pt x="192" y="136"/>
                    <a:pt x="180" y="148"/>
                    <a:pt x="166" y="148"/>
                  </a:cubicBezTo>
                  <a:cubicBezTo>
                    <a:pt x="26" y="148"/>
                    <a:pt x="26" y="148"/>
                    <a:pt x="26" y="148"/>
                  </a:cubicBezTo>
                  <a:cubicBezTo>
                    <a:pt x="12" y="148"/>
                    <a:pt x="0" y="136"/>
                    <a:pt x="0" y="12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80" y="0"/>
                    <a:pt x="192" y="11"/>
                    <a:pt x="192" y="26"/>
                  </a:cubicBezTo>
                  <a:lnTo>
                    <a:pt x="192" y="122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Line 212"/>
            <p:cNvSpPr>
              <a:spLocks noChangeShapeType="1"/>
            </p:cNvSpPr>
            <p:nvPr/>
          </p:nvSpPr>
          <p:spPr bwMode="auto">
            <a:xfrm>
              <a:off x="1210" y="3701"/>
              <a:ext cx="0" cy="164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Line 213"/>
            <p:cNvSpPr>
              <a:spLocks noChangeShapeType="1"/>
            </p:cNvSpPr>
            <p:nvPr/>
          </p:nvSpPr>
          <p:spPr bwMode="auto">
            <a:xfrm>
              <a:off x="1301" y="3701"/>
              <a:ext cx="0" cy="6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Line 214"/>
            <p:cNvSpPr>
              <a:spLocks noChangeShapeType="1"/>
            </p:cNvSpPr>
            <p:nvPr/>
          </p:nvSpPr>
          <p:spPr bwMode="auto">
            <a:xfrm>
              <a:off x="1392" y="3701"/>
              <a:ext cx="0" cy="58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Oval 215"/>
            <p:cNvSpPr>
              <a:spLocks noChangeArrowheads="1"/>
            </p:cNvSpPr>
            <p:nvPr/>
          </p:nvSpPr>
          <p:spPr bwMode="auto">
            <a:xfrm>
              <a:off x="1280" y="3747"/>
              <a:ext cx="134" cy="136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Line 216"/>
            <p:cNvSpPr>
              <a:spLocks noChangeShapeType="1"/>
            </p:cNvSpPr>
            <p:nvPr/>
          </p:nvSpPr>
          <p:spPr bwMode="auto">
            <a:xfrm>
              <a:off x="1390" y="3872"/>
              <a:ext cx="54" cy="7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7"/>
            <p:cNvSpPr>
              <a:spLocks/>
            </p:cNvSpPr>
            <p:nvPr/>
          </p:nvSpPr>
          <p:spPr bwMode="auto">
            <a:xfrm>
              <a:off x="1893" y="3698"/>
              <a:ext cx="278" cy="270"/>
            </a:xfrm>
            <a:custGeom>
              <a:avLst/>
              <a:gdLst>
                <a:gd name="T0" fmla="*/ 159 w 159"/>
                <a:gd name="T1" fmla="*/ 0 h 155"/>
                <a:gd name="T2" fmla="*/ 159 w 159"/>
                <a:gd name="T3" fmla="*/ 129 h 155"/>
                <a:gd name="T4" fmla="*/ 133 w 159"/>
                <a:gd name="T5" fmla="*/ 155 h 155"/>
                <a:gd name="T6" fmla="*/ 26 w 159"/>
                <a:gd name="T7" fmla="*/ 155 h 155"/>
                <a:gd name="T8" fmla="*/ 0 w 159"/>
                <a:gd name="T9" fmla="*/ 129 h 155"/>
                <a:gd name="T10" fmla="*/ 0 w 159"/>
                <a:gd name="T11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155">
                  <a:moveTo>
                    <a:pt x="159" y="0"/>
                  </a:moveTo>
                  <a:cubicBezTo>
                    <a:pt x="159" y="129"/>
                    <a:pt x="159" y="129"/>
                    <a:pt x="159" y="129"/>
                  </a:cubicBezTo>
                  <a:cubicBezTo>
                    <a:pt x="159" y="143"/>
                    <a:pt x="147" y="155"/>
                    <a:pt x="133" y="155"/>
                  </a:cubicBezTo>
                  <a:cubicBezTo>
                    <a:pt x="26" y="155"/>
                    <a:pt x="26" y="155"/>
                    <a:pt x="26" y="155"/>
                  </a:cubicBezTo>
                  <a:cubicBezTo>
                    <a:pt x="12" y="155"/>
                    <a:pt x="0" y="143"/>
                    <a:pt x="0" y="12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8"/>
            <p:cNvSpPr>
              <a:spLocks/>
            </p:cNvSpPr>
            <p:nvPr/>
          </p:nvSpPr>
          <p:spPr bwMode="auto">
            <a:xfrm>
              <a:off x="1866" y="3633"/>
              <a:ext cx="331" cy="65"/>
            </a:xfrm>
            <a:custGeom>
              <a:avLst/>
              <a:gdLst>
                <a:gd name="T0" fmla="*/ 190 w 190"/>
                <a:gd name="T1" fmla="*/ 33 h 37"/>
                <a:gd name="T2" fmla="*/ 186 w 190"/>
                <a:gd name="T3" fmla="*/ 37 h 37"/>
                <a:gd name="T4" fmla="*/ 4 w 190"/>
                <a:gd name="T5" fmla="*/ 37 h 37"/>
                <a:gd name="T6" fmla="*/ 0 w 190"/>
                <a:gd name="T7" fmla="*/ 33 h 37"/>
                <a:gd name="T8" fmla="*/ 0 w 190"/>
                <a:gd name="T9" fmla="*/ 4 h 37"/>
                <a:gd name="T10" fmla="*/ 4 w 190"/>
                <a:gd name="T11" fmla="*/ 0 h 37"/>
                <a:gd name="T12" fmla="*/ 186 w 190"/>
                <a:gd name="T13" fmla="*/ 0 h 37"/>
                <a:gd name="T14" fmla="*/ 190 w 190"/>
                <a:gd name="T15" fmla="*/ 4 h 37"/>
                <a:gd name="T16" fmla="*/ 190 w 190"/>
                <a:gd name="T1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37">
                  <a:moveTo>
                    <a:pt x="190" y="33"/>
                  </a:moveTo>
                  <a:cubicBezTo>
                    <a:pt x="190" y="35"/>
                    <a:pt x="189" y="37"/>
                    <a:pt x="186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2" y="37"/>
                    <a:pt x="0" y="35"/>
                    <a:pt x="0" y="3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89" y="0"/>
                    <a:pt x="190" y="2"/>
                    <a:pt x="190" y="4"/>
                  </a:cubicBezTo>
                  <a:lnTo>
                    <a:pt x="190" y="33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9"/>
            <p:cNvSpPr>
              <a:spLocks/>
            </p:cNvSpPr>
            <p:nvPr/>
          </p:nvSpPr>
          <p:spPr bwMode="auto">
            <a:xfrm>
              <a:off x="1937" y="3764"/>
              <a:ext cx="190" cy="73"/>
            </a:xfrm>
            <a:custGeom>
              <a:avLst/>
              <a:gdLst>
                <a:gd name="T0" fmla="*/ 109 w 109"/>
                <a:gd name="T1" fmla="*/ 38 h 42"/>
                <a:gd name="T2" fmla="*/ 105 w 109"/>
                <a:gd name="T3" fmla="*/ 42 h 42"/>
                <a:gd name="T4" fmla="*/ 4 w 109"/>
                <a:gd name="T5" fmla="*/ 42 h 42"/>
                <a:gd name="T6" fmla="*/ 0 w 109"/>
                <a:gd name="T7" fmla="*/ 38 h 42"/>
                <a:gd name="T8" fmla="*/ 0 w 109"/>
                <a:gd name="T9" fmla="*/ 4 h 42"/>
                <a:gd name="T10" fmla="*/ 4 w 109"/>
                <a:gd name="T11" fmla="*/ 0 h 42"/>
                <a:gd name="T12" fmla="*/ 105 w 109"/>
                <a:gd name="T13" fmla="*/ 0 h 42"/>
                <a:gd name="T14" fmla="*/ 109 w 109"/>
                <a:gd name="T15" fmla="*/ 4 h 42"/>
                <a:gd name="T16" fmla="*/ 109 w 109"/>
                <a:gd name="T17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42">
                  <a:moveTo>
                    <a:pt x="109" y="38"/>
                  </a:moveTo>
                  <a:cubicBezTo>
                    <a:pt x="109" y="40"/>
                    <a:pt x="107" y="42"/>
                    <a:pt x="105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2" y="42"/>
                    <a:pt x="0" y="40"/>
                    <a:pt x="0" y="3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7" y="0"/>
                    <a:pt x="109" y="2"/>
                    <a:pt x="109" y="4"/>
                  </a:cubicBezTo>
                  <a:lnTo>
                    <a:pt x="109" y="38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20"/>
            <p:cNvSpPr>
              <a:spLocks/>
            </p:cNvSpPr>
            <p:nvPr/>
          </p:nvSpPr>
          <p:spPr bwMode="auto">
            <a:xfrm>
              <a:off x="4032" y="3724"/>
              <a:ext cx="334" cy="225"/>
            </a:xfrm>
            <a:custGeom>
              <a:avLst/>
              <a:gdLst>
                <a:gd name="T0" fmla="*/ 192 w 192"/>
                <a:gd name="T1" fmla="*/ 103 h 129"/>
                <a:gd name="T2" fmla="*/ 167 w 192"/>
                <a:gd name="T3" fmla="*/ 129 h 129"/>
                <a:gd name="T4" fmla="*/ 26 w 192"/>
                <a:gd name="T5" fmla="*/ 129 h 129"/>
                <a:gd name="T6" fmla="*/ 0 w 192"/>
                <a:gd name="T7" fmla="*/ 103 h 129"/>
                <a:gd name="T8" fmla="*/ 0 w 192"/>
                <a:gd name="T9" fmla="*/ 26 h 129"/>
                <a:gd name="T10" fmla="*/ 26 w 192"/>
                <a:gd name="T11" fmla="*/ 0 h 129"/>
                <a:gd name="T12" fmla="*/ 167 w 192"/>
                <a:gd name="T13" fmla="*/ 0 h 129"/>
                <a:gd name="T14" fmla="*/ 192 w 192"/>
                <a:gd name="T15" fmla="*/ 26 h 129"/>
                <a:gd name="T16" fmla="*/ 192 w 192"/>
                <a:gd name="T17" fmla="*/ 10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29">
                  <a:moveTo>
                    <a:pt x="192" y="103"/>
                  </a:moveTo>
                  <a:cubicBezTo>
                    <a:pt x="192" y="118"/>
                    <a:pt x="181" y="129"/>
                    <a:pt x="167" y="129"/>
                  </a:cubicBezTo>
                  <a:cubicBezTo>
                    <a:pt x="26" y="129"/>
                    <a:pt x="26" y="129"/>
                    <a:pt x="26" y="129"/>
                  </a:cubicBezTo>
                  <a:cubicBezTo>
                    <a:pt x="12" y="129"/>
                    <a:pt x="0" y="118"/>
                    <a:pt x="0" y="10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81" y="0"/>
                    <a:pt x="192" y="12"/>
                    <a:pt x="192" y="26"/>
                  </a:cubicBezTo>
                  <a:lnTo>
                    <a:pt x="192" y="103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1"/>
            <p:cNvSpPr>
              <a:spLocks/>
            </p:cNvSpPr>
            <p:nvPr/>
          </p:nvSpPr>
          <p:spPr bwMode="auto">
            <a:xfrm>
              <a:off x="4060" y="3635"/>
              <a:ext cx="256" cy="92"/>
            </a:xfrm>
            <a:custGeom>
              <a:avLst/>
              <a:gdLst>
                <a:gd name="T0" fmla="*/ 0 w 147"/>
                <a:gd name="T1" fmla="*/ 53 h 53"/>
                <a:gd name="T2" fmla="*/ 110 w 147"/>
                <a:gd name="T3" fmla="*/ 8 h 53"/>
                <a:gd name="T4" fmla="*/ 137 w 147"/>
                <a:gd name="T5" fmla="*/ 18 h 53"/>
                <a:gd name="T6" fmla="*/ 147 w 147"/>
                <a:gd name="T7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53">
                  <a:moveTo>
                    <a:pt x="0" y="53"/>
                  </a:move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31" y="0"/>
                    <a:pt x="137" y="18"/>
                  </a:cubicBezTo>
                  <a:cubicBezTo>
                    <a:pt x="143" y="39"/>
                    <a:pt x="147" y="51"/>
                    <a:pt x="147" y="51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222"/>
            <p:cNvSpPr>
              <a:spLocks noChangeArrowheads="1"/>
            </p:cNvSpPr>
            <p:nvPr/>
          </p:nvSpPr>
          <p:spPr bwMode="auto">
            <a:xfrm>
              <a:off x="4270" y="3809"/>
              <a:ext cx="58" cy="56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3"/>
            <p:cNvSpPr>
              <a:spLocks/>
            </p:cNvSpPr>
            <p:nvPr/>
          </p:nvSpPr>
          <p:spPr bwMode="auto">
            <a:xfrm>
              <a:off x="4757" y="3719"/>
              <a:ext cx="334" cy="225"/>
            </a:xfrm>
            <a:custGeom>
              <a:avLst/>
              <a:gdLst>
                <a:gd name="T0" fmla="*/ 192 w 192"/>
                <a:gd name="T1" fmla="*/ 103 h 129"/>
                <a:gd name="T2" fmla="*/ 167 w 192"/>
                <a:gd name="T3" fmla="*/ 129 h 129"/>
                <a:gd name="T4" fmla="*/ 26 w 192"/>
                <a:gd name="T5" fmla="*/ 129 h 129"/>
                <a:gd name="T6" fmla="*/ 0 w 192"/>
                <a:gd name="T7" fmla="*/ 103 h 129"/>
                <a:gd name="T8" fmla="*/ 0 w 192"/>
                <a:gd name="T9" fmla="*/ 25 h 129"/>
                <a:gd name="T10" fmla="*/ 26 w 192"/>
                <a:gd name="T11" fmla="*/ 0 h 129"/>
                <a:gd name="T12" fmla="*/ 167 w 192"/>
                <a:gd name="T13" fmla="*/ 0 h 129"/>
                <a:gd name="T14" fmla="*/ 192 w 192"/>
                <a:gd name="T15" fmla="*/ 25 h 129"/>
                <a:gd name="T16" fmla="*/ 192 w 192"/>
                <a:gd name="T17" fmla="*/ 10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29">
                  <a:moveTo>
                    <a:pt x="192" y="103"/>
                  </a:moveTo>
                  <a:cubicBezTo>
                    <a:pt x="192" y="117"/>
                    <a:pt x="181" y="129"/>
                    <a:pt x="167" y="129"/>
                  </a:cubicBezTo>
                  <a:cubicBezTo>
                    <a:pt x="26" y="129"/>
                    <a:pt x="26" y="129"/>
                    <a:pt x="26" y="129"/>
                  </a:cubicBezTo>
                  <a:cubicBezTo>
                    <a:pt x="12" y="129"/>
                    <a:pt x="0" y="117"/>
                    <a:pt x="0" y="10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81" y="0"/>
                    <a:pt x="192" y="11"/>
                    <a:pt x="192" y="25"/>
                  </a:cubicBezTo>
                  <a:lnTo>
                    <a:pt x="192" y="103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4"/>
            <p:cNvSpPr>
              <a:spLocks/>
            </p:cNvSpPr>
            <p:nvPr/>
          </p:nvSpPr>
          <p:spPr bwMode="auto">
            <a:xfrm>
              <a:off x="4898" y="3638"/>
              <a:ext cx="155" cy="81"/>
            </a:xfrm>
            <a:custGeom>
              <a:avLst/>
              <a:gdLst>
                <a:gd name="T0" fmla="*/ 0 w 89"/>
                <a:gd name="T1" fmla="*/ 46 h 46"/>
                <a:gd name="T2" fmla="*/ 41 w 89"/>
                <a:gd name="T3" fmla="*/ 13 h 46"/>
                <a:gd name="T4" fmla="*/ 69 w 89"/>
                <a:gd name="T5" fmla="*/ 16 h 46"/>
                <a:gd name="T6" fmla="*/ 89 w 89"/>
                <a:gd name="T7" fmla="*/ 4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46">
                  <a:moveTo>
                    <a:pt x="0" y="46"/>
                  </a:moveTo>
                  <a:cubicBezTo>
                    <a:pt x="41" y="13"/>
                    <a:pt x="41" y="13"/>
                    <a:pt x="41" y="13"/>
                  </a:cubicBezTo>
                  <a:cubicBezTo>
                    <a:pt x="41" y="13"/>
                    <a:pt x="59" y="0"/>
                    <a:pt x="69" y="16"/>
                  </a:cubicBezTo>
                  <a:cubicBezTo>
                    <a:pt x="81" y="34"/>
                    <a:pt x="89" y="45"/>
                    <a:pt x="89" y="45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5"/>
            <p:cNvSpPr>
              <a:spLocks/>
            </p:cNvSpPr>
            <p:nvPr/>
          </p:nvSpPr>
          <p:spPr bwMode="auto">
            <a:xfrm>
              <a:off x="4790" y="3638"/>
              <a:ext cx="139" cy="81"/>
            </a:xfrm>
            <a:custGeom>
              <a:avLst/>
              <a:gdLst>
                <a:gd name="T0" fmla="*/ 0 w 80"/>
                <a:gd name="T1" fmla="*/ 46 h 46"/>
                <a:gd name="T2" fmla="*/ 40 w 80"/>
                <a:gd name="T3" fmla="*/ 13 h 46"/>
                <a:gd name="T4" fmla="*/ 69 w 80"/>
                <a:gd name="T5" fmla="*/ 16 h 46"/>
                <a:gd name="T6" fmla="*/ 80 w 80"/>
                <a:gd name="T7" fmla="*/ 3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46">
                  <a:moveTo>
                    <a:pt x="0" y="46"/>
                  </a:moveTo>
                  <a:cubicBezTo>
                    <a:pt x="40" y="13"/>
                    <a:pt x="40" y="13"/>
                    <a:pt x="40" y="13"/>
                  </a:cubicBezTo>
                  <a:cubicBezTo>
                    <a:pt x="40" y="13"/>
                    <a:pt x="58" y="0"/>
                    <a:pt x="69" y="16"/>
                  </a:cubicBezTo>
                  <a:cubicBezTo>
                    <a:pt x="73" y="22"/>
                    <a:pt x="77" y="28"/>
                    <a:pt x="80" y="32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226"/>
            <p:cNvSpPr>
              <a:spLocks noChangeArrowheads="1"/>
            </p:cNvSpPr>
            <p:nvPr/>
          </p:nvSpPr>
          <p:spPr bwMode="auto">
            <a:xfrm>
              <a:off x="4997" y="3802"/>
              <a:ext cx="56" cy="56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7"/>
            <p:cNvSpPr>
              <a:spLocks/>
            </p:cNvSpPr>
            <p:nvPr/>
          </p:nvSpPr>
          <p:spPr bwMode="auto">
            <a:xfrm>
              <a:off x="5485" y="3637"/>
              <a:ext cx="335" cy="303"/>
            </a:xfrm>
            <a:custGeom>
              <a:avLst/>
              <a:gdLst>
                <a:gd name="T0" fmla="*/ 192 w 192"/>
                <a:gd name="T1" fmla="*/ 148 h 174"/>
                <a:gd name="T2" fmla="*/ 166 w 192"/>
                <a:gd name="T3" fmla="*/ 174 h 174"/>
                <a:gd name="T4" fmla="*/ 25 w 192"/>
                <a:gd name="T5" fmla="*/ 174 h 174"/>
                <a:gd name="T6" fmla="*/ 0 w 192"/>
                <a:gd name="T7" fmla="*/ 148 h 174"/>
                <a:gd name="T8" fmla="*/ 0 w 192"/>
                <a:gd name="T9" fmla="*/ 26 h 174"/>
                <a:gd name="T10" fmla="*/ 25 w 192"/>
                <a:gd name="T11" fmla="*/ 0 h 174"/>
                <a:gd name="T12" fmla="*/ 166 w 192"/>
                <a:gd name="T13" fmla="*/ 0 h 174"/>
                <a:gd name="T14" fmla="*/ 192 w 192"/>
                <a:gd name="T15" fmla="*/ 26 h 174"/>
                <a:gd name="T16" fmla="*/ 192 w 192"/>
                <a:gd name="T17" fmla="*/ 14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74">
                  <a:moveTo>
                    <a:pt x="192" y="148"/>
                  </a:moveTo>
                  <a:cubicBezTo>
                    <a:pt x="192" y="162"/>
                    <a:pt x="181" y="174"/>
                    <a:pt x="166" y="174"/>
                  </a:cubicBezTo>
                  <a:cubicBezTo>
                    <a:pt x="25" y="174"/>
                    <a:pt x="25" y="174"/>
                    <a:pt x="25" y="174"/>
                  </a:cubicBezTo>
                  <a:cubicBezTo>
                    <a:pt x="11" y="174"/>
                    <a:pt x="0" y="162"/>
                    <a:pt x="0" y="14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1" y="0"/>
                    <a:pt x="25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81" y="0"/>
                    <a:pt x="192" y="12"/>
                    <a:pt x="192" y="26"/>
                  </a:cubicBezTo>
                  <a:lnTo>
                    <a:pt x="192" y="148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228"/>
            <p:cNvSpPr>
              <a:spLocks noChangeArrowheads="1"/>
            </p:cNvSpPr>
            <p:nvPr/>
          </p:nvSpPr>
          <p:spPr bwMode="auto">
            <a:xfrm>
              <a:off x="5713" y="3760"/>
              <a:ext cx="56" cy="56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229"/>
            <p:cNvSpPr>
              <a:spLocks noChangeShapeType="1"/>
            </p:cNvSpPr>
            <p:nvPr/>
          </p:nvSpPr>
          <p:spPr bwMode="auto">
            <a:xfrm>
              <a:off x="5551" y="3687"/>
              <a:ext cx="0" cy="68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230"/>
            <p:cNvSpPr>
              <a:spLocks noChangeShapeType="1"/>
            </p:cNvSpPr>
            <p:nvPr/>
          </p:nvSpPr>
          <p:spPr bwMode="auto">
            <a:xfrm>
              <a:off x="5551" y="3822"/>
              <a:ext cx="0" cy="68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Line 231"/>
            <p:cNvSpPr>
              <a:spLocks noChangeShapeType="1"/>
            </p:cNvSpPr>
            <p:nvPr/>
          </p:nvSpPr>
          <p:spPr bwMode="auto">
            <a:xfrm>
              <a:off x="5560" y="3940"/>
              <a:ext cx="0" cy="26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Line 232"/>
            <p:cNvSpPr>
              <a:spLocks noChangeShapeType="1"/>
            </p:cNvSpPr>
            <p:nvPr/>
          </p:nvSpPr>
          <p:spPr bwMode="auto">
            <a:xfrm>
              <a:off x="5745" y="3940"/>
              <a:ext cx="0" cy="26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3"/>
            <p:cNvSpPr>
              <a:spLocks/>
            </p:cNvSpPr>
            <p:nvPr/>
          </p:nvSpPr>
          <p:spPr bwMode="auto">
            <a:xfrm>
              <a:off x="6208" y="3637"/>
              <a:ext cx="335" cy="94"/>
            </a:xfrm>
            <a:custGeom>
              <a:avLst/>
              <a:gdLst>
                <a:gd name="T0" fmla="*/ 38 w 192"/>
                <a:gd name="T1" fmla="*/ 54 h 54"/>
                <a:gd name="T2" fmla="*/ 26 w 192"/>
                <a:gd name="T3" fmla="*/ 54 h 54"/>
                <a:gd name="T4" fmla="*/ 0 w 192"/>
                <a:gd name="T5" fmla="*/ 28 h 54"/>
                <a:gd name="T6" fmla="*/ 0 w 192"/>
                <a:gd name="T7" fmla="*/ 26 h 54"/>
                <a:gd name="T8" fmla="*/ 26 w 192"/>
                <a:gd name="T9" fmla="*/ 0 h 54"/>
                <a:gd name="T10" fmla="*/ 166 w 192"/>
                <a:gd name="T11" fmla="*/ 0 h 54"/>
                <a:gd name="T12" fmla="*/ 192 w 192"/>
                <a:gd name="T13" fmla="*/ 26 h 54"/>
                <a:gd name="T14" fmla="*/ 192 w 192"/>
                <a:gd name="T15" fmla="*/ 28 h 54"/>
                <a:gd name="T16" fmla="*/ 166 w 192"/>
                <a:gd name="T17" fmla="*/ 54 h 54"/>
                <a:gd name="T18" fmla="*/ 155 w 192"/>
                <a:gd name="T1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54">
                  <a:moveTo>
                    <a:pt x="38" y="54"/>
                  </a:moveTo>
                  <a:cubicBezTo>
                    <a:pt x="26" y="54"/>
                    <a:pt x="26" y="54"/>
                    <a:pt x="26" y="54"/>
                  </a:cubicBezTo>
                  <a:cubicBezTo>
                    <a:pt x="11" y="54"/>
                    <a:pt x="0" y="43"/>
                    <a:pt x="0" y="2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1" y="0"/>
                    <a:pt x="2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80" y="0"/>
                    <a:pt x="192" y="12"/>
                    <a:pt x="192" y="26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2" y="43"/>
                    <a:pt x="180" y="54"/>
                    <a:pt x="166" y="54"/>
                  </a:cubicBezTo>
                  <a:cubicBezTo>
                    <a:pt x="155" y="54"/>
                    <a:pt x="155" y="54"/>
                    <a:pt x="155" y="54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4"/>
            <p:cNvSpPr>
              <a:spLocks/>
            </p:cNvSpPr>
            <p:nvPr/>
          </p:nvSpPr>
          <p:spPr bwMode="auto">
            <a:xfrm>
              <a:off x="6274" y="3675"/>
              <a:ext cx="201" cy="291"/>
            </a:xfrm>
            <a:custGeom>
              <a:avLst/>
              <a:gdLst>
                <a:gd name="T0" fmla="*/ 115 w 115"/>
                <a:gd name="T1" fmla="*/ 159 h 167"/>
                <a:gd name="T2" fmla="*/ 107 w 115"/>
                <a:gd name="T3" fmla="*/ 167 h 167"/>
                <a:gd name="T4" fmla="*/ 8 w 115"/>
                <a:gd name="T5" fmla="*/ 167 h 167"/>
                <a:gd name="T6" fmla="*/ 0 w 115"/>
                <a:gd name="T7" fmla="*/ 159 h 167"/>
                <a:gd name="T8" fmla="*/ 0 w 115"/>
                <a:gd name="T9" fmla="*/ 8 h 167"/>
                <a:gd name="T10" fmla="*/ 8 w 115"/>
                <a:gd name="T11" fmla="*/ 0 h 167"/>
                <a:gd name="T12" fmla="*/ 107 w 115"/>
                <a:gd name="T13" fmla="*/ 0 h 167"/>
                <a:gd name="T14" fmla="*/ 115 w 115"/>
                <a:gd name="T15" fmla="*/ 8 h 167"/>
                <a:gd name="T16" fmla="*/ 115 w 115"/>
                <a:gd name="T17" fmla="*/ 159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167">
                  <a:moveTo>
                    <a:pt x="115" y="159"/>
                  </a:moveTo>
                  <a:cubicBezTo>
                    <a:pt x="115" y="164"/>
                    <a:pt x="112" y="167"/>
                    <a:pt x="107" y="167"/>
                  </a:cubicBezTo>
                  <a:cubicBezTo>
                    <a:pt x="8" y="167"/>
                    <a:pt x="8" y="167"/>
                    <a:pt x="8" y="167"/>
                  </a:cubicBezTo>
                  <a:cubicBezTo>
                    <a:pt x="4" y="167"/>
                    <a:pt x="0" y="164"/>
                    <a:pt x="0" y="15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2" y="0"/>
                    <a:pt x="115" y="4"/>
                    <a:pt x="115" y="8"/>
                  </a:cubicBezTo>
                  <a:lnTo>
                    <a:pt x="115" y="159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Line 235"/>
            <p:cNvSpPr>
              <a:spLocks noChangeShapeType="1"/>
            </p:cNvSpPr>
            <p:nvPr/>
          </p:nvSpPr>
          <p:spPr bwMode="auto">
            <a:xfrm>
              <a:off x="6391" y="3706"/>
              <a:ext cx="0" cy="232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36"/>
            <p:cNvSpPr>
              <a:spLocks/>
            </p:cNvSpPr>
            <p:nvPr/>
          </p:nvSpPr>
          <p:spPr bwMode="auto">
            <a:xfrm>
              <a:off x="6933" y="3631"/>
              <a:ext cx="335" cy="95"/>
            </a:xfrm>
            <a:custGeom>
              <a:avLst/>
              <a:gdLst>
                <a:gd name="T0" fmla="*/ 39 w 192"/>
                <a:gd name="T1" fmla="*/ 54 h 54"/>
                <a:gd name="T2" fmla="*/ 26 w 192"/>
                <a:gd name="T3" fmla="*/ 54 h 54"/>
                <a:gd name="T4" fmla="*/ 0 w 192"/>
                <a:gd name="T5" fmla="*/ 28 h 54"/>
                <a:gd name="T6" fmla="*/ 0 w 192"/>
                <a:gd name="T7" fmla="*/ 26 h 54"/>
                <a:gd name="T8" fmla="*/ 26 w 192"/>
                <a:gd name="T9" fmla="*/ 0 h 54"/>
                <a:gd name="T10" fmla="*/ 167 w 192"/>
                <a:gd name="T11" fmla="*/ 0 h 54"/>
                <a:gd name="T12" fmla="*/ 192 w 192"/>
                <a:gd name="T13" fmla="*/ 26 h 54"/>
                <a:gd name="T14" fmla="*/ 192 w 192"/>
                <a:gd name="T15" fmla="*/ 28 h 54"/>
                <a:gd name="T16" fmla="*/ 167 w 192"/>
                <a:gd name="T17" fmla="*/ 54 h 54"/>
                <a:gd name="T18" fmla="*/ 156 w 192"/>
                <a:gd name="T1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54">
                  <a:moveTo>
                    <a:pt x="39" y="54"/>
                  </a:moveTo>
                  <a:cubicBezTo>
                    <a:pt x="26" y="54"/>
                    <a:pt x="26" y="54"/>
                    <a:pt x="26" y="54"/>
                  </a:cubicBezTo>
                  <a:cubicBezTo>
                    <a:pt x="12" y="54"/>
                    <a:pt x="0" y="42"/>
                    <a:pt x="0" y="2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81" y="0"/>
                    <a:pt x="192" y="12"/>
                    <a:pt x="192" y="26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2" y="42"/>
                    <a:pt x="181" y="54"/>
                    <a:pt x="167" y="54"/>
                  </a:cubicBezTo>
                  <a:cubicBezTo>
                    <a:pt x="156" y="54"/>
                    <a:pt x="156" y="54"/>
                    <a:pt x="156" y="54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7"/>
            <p:cNvSpPr>
              <a:spLocks/>
            </p:cNvSpPr>
            <p:nvPr/>
          </p:nvSpPr>
          <p:spPr bwMode="auto">
            <a:xfrm>
              <a:off x="7001" y="3670"/>
              <a:ext cx="201" cy="291"/>
            </a:xfrm>
            <a:custGeom>
              <a:avLst/>
              <a:gdLst>
                <a:gd name="T0" fmla="*/ 115 w 115"/>
                <a:gd name="T1" fmla="*/ 159 h 167"/>
                <a:gd name="T2" fmla="*/ 107 w 115"/>
                <a:gd name="T3" fmla="*/ 167 h 167"/>
                <a:gd name="T4" fmla="*/ 8 w 115"/>
                <a:gd name="T5" fmla="*/ 167 h 167"/>
                <a:gd name="T6" fmla="*/ 0 w 115"/>
                <a:gd name="T7" fmla="*/ 159 h 167"/>
                <a:gd name="T8" fmla="*/ 0 w 115"/>
                <a:gd name="T9" fmla="*/ 8 h 167"/>
                <a:gd name="T10" fmla="*/ 8 w 115"/>
                <a:gd name="T11" fmla="*/ 0 h 167"/>
                <a:gd name="T12" fmla="*/ 107 w 115"/>
                <a:gd name="T13" fmla="*/ 0 h 167"/>
                <a:gd name="T14" fmla="*/ 115 w 115"/>
                <a:gd name="T15" fmla="*/ 8 h 167"/>
                <a:gd name="T16" fmla="*/ 115 w 115"/>
                <a:gd name="T17" fmla="*/ 159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167">
                  <a:moveTo>
                    <a:pt x="115" y="159"/>
                  </a:moveTo>
                  <a:cubicBezTo>
                    <a:pt x="115" y="163"/>
                    <a:pt x="111" y="167"/>
                    <a:pt x="107" y="167"/>
                  </a:cubicBezTo>
                  <a:cubicBezTo>
                    <a:pt x="8" y="167"/>
                    <a:pt x="8" y="167"/>
                    <a:pt x="8" y="167"/>
                  </a:cubicBezTo>
                  <a:cubicBezTo>
                    <a:pt x="3" y="167"/>
                    <a:pt x="0" y="163"/>
                    <a:pt x="0" y="15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1" y="0"/>
                    <a:pt x="115" y="3"/>
                    <a:pt x="115" y="8"/>
                  </a:cubicBezTo>
                  <a:lnTo>
                    <a:pt x="115" y="159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238"/>
            <p:cNvSpPr>
              <a:spLocks noChangeArrowheads="1"/>
            </p:cNvSpPr>
            <p:nvPr/>
          </p:nvSpPr>
          <p:spPr bwMode="auto">
            <a:xfrm>
              <a:off x="7052" y="3670"/>
              <a:ext cx="99" cy="99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9"/>
            <p:cNvSpPr>
              <a:spLocks/>
            </p:cNvSpPr>
            <p:nvPr/>
          </p:nvSpPr>
          <p:spPr bwMode="auto">
            <a:xfrm>
              <a:off x="2577" y="3598"/>
              <a:ext cx="397" cy="363"/>
            </a:xfrm>
            <a:custGeom>
              <a:avLst/>
              <a:gdLst>
                <a:gd name="T0" fmla="*/ 30 w 228"/>
                <a:gd name="T1" fmla="*/ 133 h 208"/>
                <a:gd name="T2" fmla="*/ 7 w 228"/>
                <a:gd name="T3" fmla="*/ 169 h 208"/>
                <a:gd name="T4" fmla="*/ 39 w 228"/>
                <a:gd name="T5" fmla="*/ 190 h 208"/>
                <a:gd name="T6" fmla="*/ 181 w 228"/>
                <a:gd name="T7" fmla="*/ 78 h 208"/>
                <a:gd name="T8" fmla="*/ 132 w 228"/>
                <a:gd name="T9" fmla="*/ 55 h 208"/>
                <a:gd name="T10" fmla="*/ 140 w 228"/>
                <a:gd name="T11" fmla="*/ 96 h 208"/>
                <a:gd name="T12" fmla="*/ 112 w 228"/>
                <a:gd name="T13" fmla="*/ 68 h 208"/>
                <a:gd name="T14" fmla="*/ 88 w 228"/>
                <a:gd name="T15" fmla="*/ 86 h 208"/>
                <a:gd name="T16" fmla="*/ 101 w 228"/>
                <a:gd name="T17" fmla="*/ 124 h 208"/>
                <a:gd name="T18" fmla="*/ 72 w 228"/>
                <a:gd name="T19" fmla="*/ 98 h 208"/>
                <a:gd name="T20" fmla="*/ 42 w 228"/>
                <a:gd name="T21" fmla="*/ 123 h 208"/>
                <a:gd name="T22" fmla="*/ 67 w 228"/>
                <a:gd name="T23" fmla="*/ 150 h 208"/>
                <a:gd name="T24" fmla="*/ 30 w 228"/>
                <a:gd name="T25" fmla="*/ 13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8" h="208">
                  <a:moveTo>
                    <a:pt x="30" y="133"/>
                  </a:moveTo>
                  <a:cubicBezTo>
                    <a:pt x="30" y="133"/>
                    <a:pt x="12" y="152"/>
                    <a:pt x="7" y="169"/>
                  </a:cubicBezTo>
                  <a:cubicBezTo>
                    <a:pt x="0" y="190"/>
                    <a:pt x="7" y="208"/>
                    <a:pt x="39" y="190"/>
                  </a:cubicBezTo>
                  <a:cubicBezTo>
                    <a:pt x="97" y="159"/>
                    <a:pt x="153" y="113"/>
                    <a:pt x="181" y="78"/>
                  </a:cubicBezTo>
                  <a:cubicBezTo>
                    <a:pt x="190" y="67"/>
                    <a:pt x="228" y="0"/>
                    <a:pt x="132" y="55"/>
                  </a:cubicBezTo>
                  <a:cubicBezTo>
                    <a:pt x="132" y="55"/>
                    <a:pt x="130" y="81"/>
                    <a:pt x="140" y="96"/>
                  </a:cubicBezTo>
                  <a:cubicBezTo>
                    <a:pt x="140" y="96"/>
                    <a:pt x="118" y="89"/>
                    <a:pt x="112" y="68"/>
                  </a:cubicBezTo>
                  <a:cubicBezTo>
                    <a:pt x="88" y="86"/>
                    <a:pt x="88" y="86"/>
                    <a:pt x="88" y="86"/>
                  </a:cubicBezTo>
                  <a:cubicBezTo>
                    <a:pt x="88" y="86"/>
                    <a:pt x="89" y="108"/>
                    <a:pt x="101" y="124"/>
                  </a:cubicBezTo>
                  <a:cubicBezTo>
                    <a:pt x="101" y="124"/>
                    <a:pt x="76" y="116"/>
                    <a:pt x="72" y="98"/>
                  </a:cubicBezTo>
                  <a:cubicBezTo>
                    <a:pt x="42" y="123"/>
                    <a:pt x="42" y="123"/>
                    <a:pt x="42" y="123"/>
                  </a:cubicBezTo>
                  <a:cubicBezTo>
                    <a:pt x="42" y="123"/>
                    <a:pt x="41" y="144"/>
                    <a:pt x="67" y="150"/>
                  </a:cubicBezTo>
                  <a:cubicBezTo>
                    <a:pt x="67" y="150"/>
                    <a:pt x="34" y="160"/>
                    <a:pt x="30" y="133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40"/>
            <p:cNvSpPr>
              <a:spLocks/>
            </p:cNvSpPr>
            <p:nvPr/>
          </p:nvSpPr>
          <p:spPr bwMode="auto">
            <a:xfrm>
              <a:off x="3525" y="3692"/>
              <a:ext cx="52" cy="51"/>
            </a:xfrm>
            <a:custGeom>
              <a:avLst/>
              <a:gdLst>
                <a:gd name="T0" fmla="*/ 30 w 30"/>
                <a:gd name="T1" fmla="*/ 14 h 29"/>
                <a:gd name="T2" fmla="*/ 25 w 30"/>
                <a:gd name="T3" fmla="*/ 25 h 29"/>
                <a:gd name="T4" fmla="*/ 15 w 30"/>
                <a:gd name="T5" fmla="*/ 29 h 29"/>
                <a:gd name="T6" fmla="*/ 0 w 30"/>
                <a:gd name="T7" fmla="*/ 14 h 29"/>
                <a:gd name="T8" fmla="*/ 3 w 30"/>
                <a:gd name="T9" fmla="*/ 5 h 29"/>
                <a:gd name="T10" fmla="*/ 15 w 30"/>
                <a:gd name="T11" fmla="*/ 0 h 29"/>
                <a:gd name="T12" fmla="*/ 30 w 30"/>
                <a:gd name="T13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9">
                  <a:moveTo>
                    <a:pt x="30" y="14"/>
                  </a:moveTo>
                  <a:cubicBezTo>
                    <a:pt x="30" y="19"/>
                    <a:pt x="28" y="22"/>
                    <a:pt x="25" y="25"/>
                  </a:cubicBezTo>
                  <a:cubicBezTo>
                    <a:pt x="23" y="28"/>
                    <a:pt x="19" y="29"/>
                    <a:pt x="15" y="29"/>
                  </a:cubicBezTo>
                  <a:cubicBezTo>
                    <a:pt x="7" y="29"/>
                    <a:pt x="0" y="23"/>
                    <a:pt x="0" y="14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10" y="0"/>
                    <a:pt x="15" y="0"/>
                  </a:cubicBezTo>
                  <a:cubicBezTo>
                    <a:pt x="23" y="0"/>
                    <a:pt x="30" y="6"/>
                    <a:pt x="30" y="14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Oval 241"/>
            <p:cNvSpPr>
              <a:spLocks noChangeArrowheads="1"/>
            </p:cNvSpPr>
            <p:nvPr/>
          </p:nvSpPr>
          <p:spPr bwMode="auto">
            <a:xfrm>
              <a:off x="3373" y="3856"/>
              <a:ext cx="51" cy="51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242"/>
            <p:cNvSpPr>
              <a:spLocks noChangeArrowheads="1"/>
            </p:cNvSpPr>
            <p:nvPr/>
          </p:nvSpPr>
          <p:spPr bwMode="auto">
            <a:xfrm>
              <a:off x="3307" y="3631"/>
              <a:ext cx="334" cy="335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43"/>
            <p:cNvSpPr>
              <a:spLocks/>
            </p:cNvSpPr>
            <p:nvPr/>
          </p:nvSpPr>
          <p:spPr bwMode="auto">
            <a:xfrm>
              <a:off x="3417" y="3736"/>
              <a:ext cx="170" cy="176"/>
            </a:xfrm>
            <a:custGeom>
              <a:avLst/>
              <a:gdLst>
                <a:gd name="T0" fmla="*/ 87 w 98"/>
                <a:gd name="T1" fmla="*/ 0 h 101"/>
                <a:gd name="T2" fmla="*/ 98 w 98"/>
                <a:gd name="T3" fmla="*/ 36 h 101"/>
                <a:gd name="T4" fmla="*/ 33 w 98"/>
                <a:gd name="T5" fmla="*/ 101 h 101"/>
                <a:gd name="T6" fmla="*/ 0 w 98"/>
                <a:gd name="T7" fmla="*/ 9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01">
                  <a:moveTo>
                    <a:pt x="87" y="0"/>
                  </a:moveTo>
                  <a:cubicBezTo>
                    <a:pt x="94" y="11"/>
                    <a:pt x="98" y="23"/>
                    <a:pt x="98" y="36"/>
                  </a:cubicBezTo>
                  <a:cubicBezTo>
                    <a:pt x="98" y="72"/>
                    <a:pt x="69" y="101"/>
                    <a:pt x="33" y="101"/>
                  </a:cubicBezTo>
                  <a:cubicBezTo>
                    <a:pt x="21" y="101"/>
                    <a:pt x="10" y="98"/>
                    <a:pt x="0" y="92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44"/>
            <p:cNvSpPr>
              <a:spLocks/>
            </p:cNvSpPr>
            <p:nvPr/>
          </p:nvSpPr>
          <p:spPr bwMode="auto">
            <a:xfrm>
              <a:off x="3361" y="3687"/>
              <a:ext cx="172" cy="178"/>
            </a:xfrm>
            <a:custGeom>
              <a:avLst/>
              <a:gdLst>
                <a:gd name="T0" fmla="*/ 12 w 99"/>
                <a:gd name="T1" fmla="*/ 102 h 102"/>
                <a:gd name="T2" fmla="*/ 0 w 99"/>
                <a:gd name="T3" fmla="*/ 64 h 102"/>
                <a:gd name="T4" fmla="*/ 65 w 99"/>
                <a:gd name="T5" fmla="*/ 0 h 102"/>
                <a:gd name="T6" fmla="*/ 99 w 99"/>
                <a:gd name="T7" fmla="*/ 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102">
                  <a:moveTo>
                    <a:pt x="12" y="102"/>
                  </a:moveTo>
                  <a:cubicBezTo>
                    <a:pt x="5" y="91"/>
                    <a:pt x="0" y="78"/>
                    <a:pt x="0" y="64"/>
                  </a:cubicBezTo>
                  <a:cubicBezTo>
                    <a:pt x="0" y="29"/>
                    <a:pt x="29" y="0"/>
                    <a:pt x="65" y="0"/>
                  </a:cubicBezTo>
                  <a:cubicBezTo>
                    <a:pt x="78" y="0"/>
                    <a:pt x="89" y="3"/>
                    <a:pt x="99" y="9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245"/>
            <p:cNvSpPr>
              <a:spLocks noChangeArrowheads="1"/>
            </p:cNvSpPr>
            <p:nvPr/>
          </p:nvSpPr>
          <p:spPr bwMode="auto">
            <a:xfrm>
              <a:off x="3424" y="3750"/>
              <a:ext cx="101" cy="99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Line 246"/>
            <p:cNvSpPr>
              <a:spLocks noChangeShapeType="1"/>
            </p:cNvSpPr>
            <p:nvPr/>
          </p:nvSpPr>
          <p:spPr bwMode="auto">
            <a:xfrm>
              <a:off x="3307" y="3799"/>
              <a:ext cx="334" cy="0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Line 247"/>
            <p:cNvSpPr>
              <a:spLocks noChangeShapeType="1"/>
            </p:cNvSpPr>
            <p:nvPr/>
          </p:nvSpPr>
          <p:spPr bwMode="auto">
            <a:xfrm>
              <a:off x="3474" y="3631"/>
              <a:ext cx="0" cy="335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8"/>
            <p:cNvSpPr>
              <a:spLocks/>
            </p:cNvSpPr>
            <p:nvPr/>
          </p:nvSpPr>
          <p:spPr bwMode="auto">
            <a:xfrm>
              <a:off x="7045" y="1016"/>
              <a:ext cx="137" cy="253"/>
            </a:xfrm>
            <a:custGeom>
              <a:avLst/>
              <a:gdLst>
                <a:gd name="T0" fmla="*/ 137 w 137"/>
                <a:gd name="T1" fmla="*/ 0 h 253"/>
                <a:gd name="T2" fmla="*/ 0 w 137"/>
                <a:gd name="T3" fmla="*/ 182 h 253"/>
                <a:gd name="T4" fmla="*/ 96 w 137"/>
                <a:gd name="T5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7" h="253">
                  <a:moveTo>
                    <a:pt x="137" y="0"/>
                  </a:moveTo>
                  <a:lnTo>
                    <a:pt x="0" y="182"/>
                  </a:lnTo>
                  <a:lnTo>
                    <a:pt x="96" y="253"/>
                  </a:ln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49"/>
            <p:cNvSpPr>
              <a:spLocks/>
            </p:cNvSpPr>
            <p:nvPr/>
          </p:nvSpPr>
          <p:spPr bwMode="auto">
            <a:xfrm>
              <a:off x="7144" y="1009"/>
              <a:ext cx="47" cy="46"/>
            </a:xfrm>
            <a:custGeom>
              <a:avLst/>
              <a:gdLst>
                <a:gd name="T0" fmla="*/ 0 w 47"/>
                <a:gd name="T1" fmla="*/ 9 h 46"/>
                <a:gd name="T2" fmla="*/ 2 w 47"/>
                <a:gd name="T3" fmla="*/ 16 h 46"/>
                <a:gd name="T4" fmla="*/ 37 w 47"/>
                <a:gd name="T5" fmla="*/ 9 h 46"/>
                <a:gd name="T6" fmla="*/ 40 w 47"/>
                <a:gd name="T7" fmla="*/ 46 h 46"/>
                <a:gd name="T8" fmla="*/ 47 w 47"/>
                <a:gd name="T9" fmla="*/ 44 h 46"/>
                <a:gd name="T10" fmla="*/ 44 w 47"/>
                <a:gd name="T11" fmla="*/ 0 h 46"/>
                <a:gd name="T12" fmla="*/ 0 w 47"/>
                <a:gd name="T13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6">
                  <a:moveTo>
                    <a:pt x="0" y="9"/>
                  </a:moveTo>
                  <a:lnTo>
                    <a:pt x="2" y="16"/>
                  </a:lnTo>
                  <a:lnTo>
                    <a:pt x="37" y="9"/>
                  </a:lnTo>
                  <a:lnTo>
                    <a:pt x="40" y="46"/>
                  </a:lnTo>
                  <a:lnTo>
                    <a:pt x="47" y="44"/>
                  </a:lnTo>
                  <a:lnTo>
                    <a:pt x="4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250"/>
            <p:cNvSpPr>
              <a:spLocks noChangeArrowheads="1"/>
            </p:cNvSpPr>
            <p:nvPr/>
          </p:nvSpPr>
          <p:spPr bwMode="auto">
            <a:xfrm>
              <a:off x="7149" y="1269"/>
              <a:ext cx="75" cy="75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Line 251"/>
            <p:cNvSpPr>
              <a:spLocks noChangeShapeType="1"/>
            </p:cNvSpPr>
            <p:nvPr/>
          </p:nvSpPr>
          <p:spPr bwMode="auto">
            <a:xfrm flipH="1">
              <a:off x="7024" y="1039"/>
              <a:ext cx="57" cy="57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Line 252"/>
            <p:cNvSpPr>
              <a:spLocks noChangeShapeType="1"/>
            </p:cNvSpPr>
            <p:nvPr/>
          </p:nvSpPr>
          <p:spPr bwMode="auto">
            <a:xfrm flipH="1" flipV="1">
              <a:off x="7024" y="1039"/>
              <a:ext cx="57" cy="57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Line 253"/>
            <p:cNvSpPr>
              <a:spLocks noChangeShapeType="1"/>
            </p:cNvSpPr>
            <p:nvPr/>
          </p:nvSpPr>
          <p:spPr bwMode="auto">
            <a:xfrm flipH="1">
              <a:off x="6933" y="1086"/>
              <a:ext cx="59" cy="59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Line 254"/>
            <p:cNvSpPr>
              <a:spLocks noChangeShapeType="1"/>
            </p:cNvSpPr>
            <p:nvPr/>
          </p:nvSpPr>
          <p:spPr bwMode="auto">
            <a:xfrm flipH="1" flipV="1">
              <a:off x="6933" y="1086"/>
              <a:ext cx="59" cy="59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Line 255"/>
            <p:cNvSpPr>
              <a:spLocks noChangeShapeType="1"/>
            </p:cNvSpPr>
            <p:nvPr/>
          </p:nvSpPr>
          <p:spPr bwMode="auto">
            <a:xfrm flipH="1">
              <a:off x="7111" y="1147"/>
              <a:ext cx="59" cy="59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Line 256"/>
            <p:cNvSpPr>
              <a:spLocks noChangeShapeType="1"/>
            </p:cNvSpPr>
            <p:nvPr/>
          </p:nvSpPr>
          <p:spPr bwMode="auto">
            <a:xfrm flipH="1" flipV="1">
              <a:off x="7111" y="1147"/>
              <a:ext cx="59" cy="59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Line 257"/>
            <p:cNvSpPr>
              <a:spLocks noChangeShapeType="1"/>
            </p:cNvSpPr>
            <p:nvPr/>
          </p:nvSpPr>
          <p:spPr bwMode="auto">
            <a:xfrm flipH="1">
              <a:off x="7209" y="1096"/>
              <a:ext cx="59" cy="60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Line 258"/>
            <p:cNvSpPr>
              <a:spLocks noChangeShapeType="1"/>
            </p:cNvSpPr>
            <p:nvPr/>
          </p:nvSpPr>
          <p:spPr bwMode="auto">
            <a:xfrm flipH="1" flipV="1">
              <a:off x="7209" y="1096"/>
              <a:ext cx="59" cy="60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34211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14300" y="274638"/>
            <a:ext cx="11976100" cy="6318250"/>
            <a:chOff x="72" y="173"/>
            <a:chExt cx="7544" cy="3980"/>
          </a:xfrm>
        </p:grpSpPr>
        <p:grpSp>
          <p:nvGrpSpPr>
            <p:cNvPr id="5" name="Group 205"/>
            <p:cNvGrpSpPr>
              <a:grpSpLocks/>
            </p:cNvGrpSpPr>
            <p:nvPr/>
          </p:nvGrpSpPr>
          <p:grpSpPr bwMode="auto">
            <a:xfrm>
              <a:off x="74" y="173"/>
              <a:ext cx="7542" cy="3974"/>
              <a:chOff x="74" y="173"/>
              <a:chExt cx="7542" cy="3974"/>
            </a:xfrm>
          </p:grpSpPr>
          <p:sp>
            <p:nvSpPr>
              <p:cNvPr id="54" name="Rectangle 5"/>
              <p:cNvSpPr>
                <a:spLocks noChangeArrowheads="1"/>
              </p:cNvSpPr>
              <p:nvPr/>
            </p:nvSpPr>
            <p:spPr bwMode="auto">
              <a:xfrm>
                <a:off x="75" y="341"/>
                <a:ext cx="200" cy="199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6"/>
              <p:cNvSpPr>
                <a:spLocks/>
              </p:cNvSpPr>
              <p:nvPr/>
            </p:nvSpPr>
            <p:spPr bwMode="auto">
              <a:xfrm>
                <a:off x="171" y="173"/>
                <a:ext cx="61" cy="67"/>
              </a:xfrm>
              <a:custGeom>
                <a:avLst/>
                <a:gdLst>
                  <a:gd name="T0" fmla="*/ 61 w 61"/>
                  <a:gd name="T1" fmla="*/ 67 h 67"/>
                  <a:gd name="T2" fmla="*/ 0 w 61"/>
                  <a:gd name="T3" fmla="*/ 63 h 67"/>
                  <a:gd name="T4" fmla="*/ 4 w 61"/>
                  <a:gd name="T5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1" h="67">
                    <a:moveTo>
                      <a:pt x="61" y="67"/>
                    </a:moveTo>
                    <a:lnTo>
                      <a:pt x="0" y="63"/>
                    </a:lnTo>
                    <a:lnTo>
                      <a:pt x="4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7"/>
              <p:cNvSpPr>
                <a:spLocks/>
              </p:cNvSpPr>
              <p:nvPr/>
            </p:nvSpPr>
            <p:spPr bwMode="auto">
              <a:xfrm>
                <a:off x="175" y="197"/>
                <a:ext cx="264" cy="267"/>
              </a:xfrm>
              <a:custGeom>
                <a:avLst/>
                <a:gdLst>
                  <a:gd name="T0" fmla="*/ 0 w 138"/>
                  <a:gd name="T1" fmla="*/ 17 h 139"/>
                  <a:gd name="T2" fmla="*/ 51 w 138"/>
                  <a:gd name="T3" fmla="*/ 0 h 139"/>
                  <a:gd name="T4" fmla="*/ 138 w 138"/>
                  <a:gd name="T5" fmla="*/ 87 h 139"/>
                  <a:gd name="T6" fmla="*/ 121 w 138"/>
                  <a:gd name="T7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8" h="139">
                    <a:moveTo>
                      <a:pt x="0" y="17"/>
                    </a:moveTo>
                    <a:cubicBezTo>
                      <a:pt x="14" y="6"/>
                      <a:pt x="32" y="0"/>
                      <a:pt x="51" y="0"/>
                    </a:cubicBezTo>
                    <a:cubicBezTo>
                      <a:pt x="99" y="0"/>
                      <a:pt x="138" y="39"/>
                      <a:pt x="138" y="87"/>
                    </a:cubicBezTo>
                    <a:cubicBezTo>
                      <a:pt x="138" y="107"/>
                      <a:pt x="132" y="124"/>
                      <a:pt x="121" y="139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Line 8"/>
              <p:cNvSpPr>
                <a:spLocks noChangeShapeType="1"/>
              </p:cNvSpPr>
              <p:nvPr/>
            </p:nvSpPr>
            <p:spPr bwMode="auto">
              <a:xfrm>
                <a:off x="1038" y="240"/>
                <a:ext cx="199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9"/>
              <p:cNvSpPr>
                <a:spLocks/>
              </p:cNvSpPr>
              <p:nvPr/>
            </p:nvSpPr>
            <p:spPr bwMode="auto">
              <a:xfrm>
                <a:off x="1172" y="174"/>
                <a:ext cx="65" cy="131"/>
              </a:xfrm>
              <a:custGeom>
                <a:avLst/>
                <a:gdLst>
                  <a:gd name="T0" fmla="*/ 0 w 65"/>
                  <a:gd name="T1" fmla="*/ 0 h 131"/>
                  <a:gd name="T2" fmla="*/ 65 w 65"/>
                  <a:gd name="T3" fmla="*/ 66 h 131"/>
                  <a:gd name="T4" fmla="*/ 0 w 65"/>
                  <a:gd name="T5" fmla="*/ 131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1">
                    <a:moveTo>
                      <a:pt x="0" y="0"/>
                    </a:moveTo>
                    <a:lnTo>
                      <a:pt x="65" y="66"/>
                    </a:lnTo>
                    <a:lnTo>
                      <a:pt x="0" y="131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Rectangle 10"/>
              <p:cNvSpPr>
                <a:spLocks noChangeArrowheads="1"/>
              </p:cNvSpPr>
              <p:nvPr/>
            </p:nvSpPr>
            <p:spPr bwMode="auto">
              <a:xfrm>
                <a:off x="874" y="173"/>
                <a:ext cx="130" cy="132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Line 11"/>
              <p:cNvSpPr>
                <a:spLocks noChangeShapeType="1"/>
              </p:cNvSpPr>
              <p:nvPr/>
            </p:nvSpPr>
            <p:spPr bwMode="auto">
              <a:xfrm flipH="1">
                <a:off x="874" y="475"/>
                <a:ext cx="199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2"/>
              <p:cNvSpPr>
                <a:spLocks/>
              </p:cNvSpPr>
              <p:nvPr/>
            </p:nvSpPr>
            <p:spPr bwMode="auto">
              <a:xfrm>
                <a:off x="874" y="410"/>
                <a:ext cx="65" cy="130"/>
              </a:xfrm>
              <a:custGeom>
                <a:avLst/>
                <a:gdLst>
                  <a:gd name="T0" fmla="*/ 65 w 65"/>
                  <a:gd name="T1" fmla="*/ 130 h 130"/>
                  <a:gd name="T2" fmla="*/ 0 w 65"/>
                  <a:gd name="T3" fmla="*/ 65 h 130"/>
                  <a:gd name="T4" fmla="*/ 65 w 65"/>
                  <a:gd name="T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130">
                    <a:moveTo>
                      <a:pt x="65" y="130"/>
                    </a:moveTo>
                    <a:lnTo>
                      <a:pt x="0" y="65"/>
                    </a:lnTo>
                    <a:lnTo>
                      <a:pt x="65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Rectangle 13"/>
              <p:cNvSpPr>
                <a:spLocks noChangeArrowheads="1"/>
              </p:cNvSpPr>
              <p:nvPr/>
            </p:nvSpPr>
            <p:spPr bwMode="auto">
              <a:xfrm>
                <a:off x="1107" y="410"/>
                <a:ext cx="130" cy="130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4"/>
              <p:cNvSpPr>
                <a:spLocks/>
              </p:cNvSpPr>
              <p:nvPr/>
            </p:nvSpPr>
            <p:spPr bwMode="auto">
              <a:xfrm>
                <a:off x="1957" y="318"/>
                <a:ext cx="77" cy="42"/>
              </a:xfrm>
              <a:custGeom>
                <a:avLst/>
                <a:gdLst>
                  <a:gd name="T0" fmla="*/ 77 w 77"/>
                  <a:gd name="T1" fmla="*/ 6 h 42"/>
                  <a:gd name="T2" fmla="*/ 37 w 77"/>
                  <a:gd name="T3" fmla="*/ 42 h 42"/>
                  <a:gd name="T4" fmla="*/ 0 w 77"/>
                  <a:gd name="T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7" h="42">
                    <a:moveTo>
                      <a:pt x="77" y="6"/>
                    </a:moveTo>
                    <a:lnTo>
                      <a:pt x="37" y="42"/>
                    </a:lnTo>
                    <a:lnTo>
                      <a:pt x="0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15"/>
              <p:cNvSpPr>
                <a:spLocks/>
              </p:cNvSpPr>
              <p:nvPr/>
            </p:nvSpPr>
            <p:spPr bwMode="auto">
              <a:xfrm>
                <a:off x="1666" y="192"/>
                <a:ext cx="328" cy="327"/>
              </a:xfrm>
              <a:custGeom>
                <a:avLst/>
                <a:gdLst>
                  <a:gd name="T0" fmla="*/ 140 w 171"/>
                  <a:gd name="T1" fmla="*/ 151 h 171"/>
                  <a:gd name="T2" fmla="*/ 86 w 171"/>
                  <a:gd name="T3" fmla="*/ 171 h 171"/>
                  <a:gd name="T4" fmla="*/ 0 w 171"/>
                  <a:gd name="T5" fmla="*/ 85 h 171"/>
                  <a:gd name="T6" fmla="*/ 86 w 171"/>
                  <a:gd name="T7" fmla="*/ 0 h 171"/>
                  <a:gd name="T8" fmla="*/ 171 w 171"/>
                  <a:gd name="T9" fmla="*/ 85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171">
                    <a:moveTo>
                      <a:pt x="140" y="151"/>
                    </a:moveTo>
                    <a:cubicBezTo>
                      <a:pt x="125" y="163"/>
                      <a:pt x="106" y="171"/>
                      <a:pt x="86" y="171"/>
                    </a:cubicBezTo>
                    <a:cubicBezTo>
                      <a:pt x="39" y="171"/>
                      <a:pt x="0" y="132"/>
                      <a:pt x="0" y="85"/>
                    </a:cubicBezTo>
                    <a:cubicBezTo>
                      <a:pt x="0" y="38"/>
                      <a:pt x="39" y="0"/>
                      <a:pt x="86" y="0"/>
                    </a:cubicBezTo>
                    <a:cubicBezTo>
                      <a:pt x="133" y="0"/>
                      <a:pt x="171" y="38"/>
                      <a:pt x="171" y="85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16"/>
              <p:cNvSpPr>
                <a:spLocks/>
              </p:cNvSpPr>
              <p:nvPr/>
            </p:nvSpPr>
            <p:spPr bwMode="auto">
              <a:xfrm>
                <a:off x="2597" y="192"/>
                <a:ext cx="49" cy="97"/>
              </a:xfrm>
              <a:custGeom>
                <a:avLst/>
                <a:gdLst>
                  <a:gd name="T0" fmla="*/ 0 w 49"/>
                  <a:gd name="T1" fmla="*/ 0 h 97"/>
                  <a:gd name="T2" fmla="*/ 49 w 49"/>
                  <a:gd name="T3" fmla="*/ 48 h 97"/>
                  <a:gd name="T4" fmla="*/ 0 w 49"/>
                  <a:gd name="T5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9" h="97">
                    <a:moveTo>
                      <a:pt x="0" y="0"/>
                    </a:moveTo>
                    <a:lnTo>
                      <a:pt x="49" y="48"/>
                    </a:lnTo>
                    <a:lnTo>
                      <a:pt x="0" y="97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7"/>
              <p:cNvSpPr>
                <a:spLocks/>
              </p:cNvSpPr>
              <p:nvPr/>
            </p:nvSpPr>
            <p:spPr bwMode="auto">
              <a:xfrm>
                <a:off x="2463" y="240"/>
                <a:ext cx="367" cy="277"/>
              </a:xfrm>
              <a:custGeom>
                <a:avLst/>
                <a:gdLst>
                  <a:gd name="T0" fmla="*/ 161 w 192"/>
                  <a:gd name="T1" fmla="*/ 0 h 145"/>
                  <a:gd name="T2" fmla="*/ 171 w 192"/>
                  <a:gd name="T3" fmla="*/ 0 h 145"/>
                  <a:gd name="T4" fmla="*/ 192 w 192"/>
                  <a:gd name="T5" fmla="*/ 21 h 145"/>
                  <a:gd name="T6" fmla="*/ 192 w 192"/>
                  <a:gd name="T7" fmla="*/ 124 h 145"/>
                  <a:gd name="T8" fmla="*/ 171 w 192"/>
                  <a:gd name="T9" fmla="*/ 145 h 145"/>
                  <a:gd name="T10" fmla="*/ 21 w 192"/>
                  <a:gd name="T11" fmla="*/ 145 h 145"/>
                  <a:gd name="T12" fmla="*/ 0 w 192"/>
                  <a:gd name="T13" fmla="*/ 124 h 145"/>
                  <a:gd name="T14" fmla="*/ 0 w 192"/>
                  <a:gd name="T15" fmla="*/ 21 h 145"/>
                  <a:gd name="T16" fmla="*/ 21 w 192"/>
                  <a:gd name="T17" fmla="*/ 0 h 145"/>
                  <a:gd name="T18" fmla="*/ 92 w 192"/>
                  <a:gd name="T19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145">
                    <a:moveTo>
                      <a:pt x="161" y="0"/>
                    </a:moveTo>
                    <a:cubicBezTo>
                      <a:pt x="171" y="0"/>
                      <a:pt x="171" y="0"/>
                      <a:pt x="171" y="0"/>
                    </a:cubicBezTo>
                    <a:cubicBezTo>
                      <a:pt x="182" y="0"/>
                      <a:pt x="192" y="10"/>
                      <a:pt x="192" y="21"/>
                    </a:cubicBezTo>
                    <a:cubicBezTo>
                      <a:pt x="192" y="124"/>
                      <a:pt x="192" y="124"/>
                      <a:pt x="192" y="124"/>
                    </a:cubicBezTo>
                    <a:cubicBezTo>
                      <a:pt x="192" y="135"/>
                      <a:pt x="182" y="145"/>
                      <a:pt x="171" y="145"/>
                    </a:cubicBezTo>
                    <a:cubicBezTo>
                      <a:pt x="21" y="145"/>
                      <a:pt x="21" y="145"/>
                      <a:pt x="21" y="145"/>
                    </a:cubicBezTo>
                    <a:cubicBezTo>
                      <a:pt x="9" y="145"/>
                      <a:pt x="0" y="135"/>
                      <a:pt x="0" y="12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9" y="0"/>
                      <a:pt x="21" y="0"/>
                    </a:cubicBezTo>
                    <a:cubicBezTo>
                      <a:pt x="92" y="0"/>
                      <a:pt x="92" y="0"/>
                      <a:pt x="92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8"/>
              <p:cNvSpPr>
                <a:spLocks/>
              </p:cNvSpPr>
              <p:nvPr/>
            </p:nvSpPr>
            <p:spPr bwMode="auto">
              <a:xfrm>
                <a:off x="3525" y="322"/>
                <a:ext cx="102" cy="50"/>
              </a:xfrm>
              <a:custGeom>
                <a:avLst/>
                <a:gdLst>
                  <a:gd name="T0" fmla="*/ 102 w 102"/>
                  <a:gd name="T1" fmla="*/ 0 h 50"/>
                  <a:gd name="T2" fmla="*/ 52 w 102"/>
                  <a:gd name="T3" fmla="*/ 50 h 50"/>
                  <a:gd name="T4" fmla="*/ 0 w 102"/>
                  <a:gd name="T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2" h="50">
                    <a:moveTo>
                      <a:pt x="102" y="0"/>
                    </a:moveTo>
                    <a:lnTo>
                      <a:pt x="52" y="50"/>
                    </a:lnTo>
                    <a:lnTo>
                      <a:pt x="0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9"/>
              <p:cNvSpPr>
                <a:spLocks/>
              </p:cNvSpPr>
              <p:nvPr/>
            </p:nvSpPr>
            <p:spPr bwMode="auto">
              <a:xfrm>
                <a:off x="3311" y="255"/>
                <a:ext cx="266" cy="111"/>
              </a:xfrm>
              <a:custGeom>
                <a:avLst/>
                <a:gdLst>
                  <a:gd name="T0" fmla="*/ 0 w 139"/>
                  <a:gd name="T1" fmla="*/ 0 h 58"/>
                  <a:gd name="T2" fmla="*/ 117 w 139"/>
                  <a:gd name="T3" fmla="*/ 0 h 58"/>
                  <a:gd name="T4" fmla="*/ 139 w 139"/>
                  <a:gd name="T5" fmla="*/ 21 h 58"/>
                  <a:gd name="T6" fmla="*/ 139 w 139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9" h="58">
                    <a:moveTo>
                      <a:pt x="0" y="0"/>
                    </a:moveTo>
                    <a:cubicBezTo>
                      <a:pt x="117" y="0"/>
                      <a:pt x="117" y="0"/>
                      <a:pt x="117" y="0"/>
                    </a:cubicBezTo>
                    <a:cubicBezTo>
                      <a:pt x="129" y="0"/>
                      <a:pt x="139" y="10"/>
                      <a:pt x="139" y="21"/>
                    </a:cubicBezTo>
                    <a:cubicBezTo>
                      <a:pt x="139" y="58"/>
                      <a:pt x="139" y="58"/>
                      <a:pt x="139" y="58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0"/>
              <p:cNvSpPr>
                <a:spLocks/>
              </p:cNvSpPr>
              <p:nvPr/>
            </p:nvSpPr>
            <p:spPr bwMode="auto">
              <a:xfrm>
                <a:off x="3259" y="347"/>
                <a:ext cx="101" cy="50"/>
              </a:xfrm>
              <a:custGeom>
                <a:avLst/>
                <a:gdLst>
                  <a:gd name="T0" fmla="*/ 0 w 101"/>
                  <a:gd name="T1" fmla="*/ 50 h 50"/>
                  <a:gd name="T2" fmla="*/ 52 w 101"/>
                  <a:gd name="T3" fmla="*/ 0 h 50"/>
                  <a:gd name="T4" fmla="*/ 101 w 101"/>
                  <a:gd name="T5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1" h="50">
                    <a:moveTo>
                      <a:pt x="0" y="50"/>
                    </a:moveTo>
                    <a:lnTo>
                      <a:pt x="52" y="0"/>
                    </a:lnTo>
                    <a:lnTo>
                      <a:pt x="101" y="5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1"/>
              <p:cNvSpPr>
                <a:spLocks/>
              </p:cNvSpPr>
              <p:nvPr/>
            </p:nvSpPr>
            <p:spPr bwMode="auto">
              <a:xfrm>
                <a:off x="3311" y="353"/>
                <a:ext cx="266" cy="111"/>
              </a:xfrm>
              <a:custGeom>
                <a:avLst/>
                <a:gdLst>
                  <a:gd name="T0" fmla="*/ 139 w 139"/>
                  <a:gd name="T1" fmla="*/ 58 h 58"/>
                  <a:gd name="T2" fmla="*/ 21 w 139"/>
                  <a:gd name="T3" fmla="*/ 58 h 58"/>
                  <a:gd name="T4" fmla="*/ 0 w 139"/>
                  <a:gd name="T5" fmla="*/ 37 h 58"/>
                  <a:gd name="T6" fmla="*/ 0 w 13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9" h="58">
                    <a:moveTo>
                      <a:pt x="139" y="58"/>
                    </a:moveTo>
                    <a:cubicBezTo>
                      <a:pt x="21" y="58"/>
                      <a:pt x="21" y="58"/>
                      <a:pt x="21" y="58"/>
                    </a:cubicBezTo>
                    <a:cubicBezTo>
                      <a:pt x="9" y="58"/>
                      <a:pt x="0" y="48"/>
                      <a:pt x="0" y="3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22"/>
              <p:cNvSpPr>
                <a:spLocks/>
              </p:cNvSpPr>
              <p:nvPr/>
            </p:nvSpPr>
            <p:spPr bwMode="auto">
              <a:xfrm>
                <a:off x="4373" y="224"/>
                <a:ext cx="50" cy="100"/>
              </a:xfrm>
              <a:custGeom>
                <a:avLst/>
                <a:gdLst>
                  <a:gd name="T0" fmla="*/ 0 w 50"/>
                  <a:gd name="T1" fmla="*/ 0 h 100"/>
                  <a:gd name="T2" fmla="*/ 50 w 50"/>
                  <a:gd name="T3" fmla="*/ 50 h 100"/>
                  <a:gd name="T4" fmla="*/ 0 w 50"/>
                  <a:gd name="T5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0" h="100">
                    <a:moveTo>
                      <a:pt x="0" y="0"/>
                    </a:moveTo>
                    <a:lnTo>
                      <a:pt x="50" y="50"/>
                    </a:lnTo>
                    <a:lnTo>
                      <a:pt x="0" y="10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3"/>
              <p:cNvSpPr>
                <a:spLocks/>
              </p:cNvSpPr>
              <p:nvPr/>
            </p:nvSpPr>
            <p:spPr bwMode="auto">
              <a:xfrm>
                <a:off x="4239" y="274"/>
                <a:ext cx="178" cy="86"/>
              </a:xfrm>
              <a:custGeom>
                <a:avLst/>
                <a:gdLst>
                  <a:gd name="T0" fmla="*/ 0 w 93"/>
                  <a:gd name="T1" fmla="*/ 45 h 45"/>
                  <a:gd name="T2" fmla="*/ 0 w 93"/>
                  <a:gd name="T3" fmla="*/ 21 h 45"/>
                  <a:gd name="T4" fmla="*/ 21 w 93"/>
                  <a:gd name="T5" fmla="*/ 0 h 45"/>
                  <a:gd name="T6" fmla="*/ 93 w 93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45">
                    <a:moveTo>
                      <a:pt x="0" y="45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93" y="0"/>
                      <a:pt x="93" y="0"/>
                      <a:pt x="93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4"/>
              <p:cNvSpPr>
                <a:spLocks/>
              </p:cNvSpPr>
              <p:nvPr/>
            </p:nvSpPr>
            <p:spPr bwMode="auto">
              <a:xfrm>
                <a:off x="4055" y="353"/>
                <a:ext cx="184" cy="86"/>
              </a:xfrm>
              <a:custGeom>
                <a:avLst/>
                <a:gdLst>
                  <a:gd name="T0" fmla="*/ 0 w 96"/>
                  <a:gd name="T1" fmla="*/ 45 h 45"/>
                  <a:gd name="T2" fmla="*/ 75 w 96"/>
                  <a:gd name="T3" fmla="*/ 45 h 45"/>
                  <a:gd name="T4" fmla="*/ 96 w 96"/>
                  <a:gd name="T5" fmla="*/ 24 h 45"/>
                  <a:gd name="T6" fmla="*/ 96 w 96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45">
                    <a:moveTo>
                      <a:pt x="0" y="45"/>
                    </a:moveTo>
                    <a:cubicBezTo>
                      <a:pt x="75" y="45"/>
                      <a:pt x="75" y="45"/>
                      <a:pt x="75" y="45"/>
                    </a:cubicBezTo>
                    <a:cubicBezTo>
                      <a:pt x="86" y="45"/>
                      <a:pt x="96" y="36"/>
                      <a:pt x="96" y="24"/>
                    </a:cubicBezTo>
                    <a:cubicBezTo>
                      <a:pt x="96" y="0"/>
                      <a:pt x="96" y="0"/>
                      <a:pt x="96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5"/>
              <p:cNvSpPr>
                <a:spLocks/>
              </p:cNvSpPr>
              <p:nvPr/>
            </p:nvSpPr>
            <p:spPr bwMode="auto">
              <a:xfrm>
                <a:off x="4373" y="391"/>
                <a:ext cx="50" cy="100"/>
              </a:xfrm>
              <a:custGeom>
                <a:avLst/>
                <a:gdLst>
                  <a:gd name="T0" fmla="*/ 0 w 50"/>
                  <a:gd name="T1" fmla="*/ 100 h 100"/>
                  <a:gd name="T2" fmla="*/ 50 w 50"/>
                  <a:gd name="T3" fmla="*/ 50 h 100"/>
                  <a:gd name="T4" fmla="*/ 0 w 50"/>
                  <a:gd name="T5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0" h="100">
                    <a:moveTo>
                      <a:pt x="0" y="100"/>
                    </a:moveTo>
                    <a:lnTo>
                      <a:pt x="50" y="50"/>
                    </a:lnTo>
                    <a:lnTo>
                      <a:pt x="0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6"/>
              <p:cNvSpPr>
                <a:spLocks/>
              </p:cNvSpPr>
              <p:nvPr/>
            </p:nvSpPr>
            <p:spPr bwMode="auto">
              <a:xfrm>
                <a:off x="4253" y="431"/>
                <a:ext cx="164" cy="10"/>
              </a:xfrm>
              <a:custGeom>
                <a:avLst/>
                <a:gdLst>
                  <a:gd name="T0" fmla="*/ 0 w 86"/>
                  <a:gd name="T1" fmla="*/ 0 h 5"/>
                  <a:gd name="T2" fmla="*/ 14 w 86"/>
                  <a:gd name="T3" fmla="*/ 5 h 5"/>
                  <a:gd name="T4" fmla="*/ 86 w 86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6" h="5">
                    <a:moveTo>
                      <a:pt x="0" y="0"/>
                    </a:moveTo>
                    <a:cubicBezTo>
                      <a:pt x="4" y="3"/>
                      <a:pt x="9" y="5"/>
                      <a:pt x="14" y="5"/>
                    </a:cubicBezTo>
                    <a:cubicBezTo>
                      <a:pt x="86" y="5"/>
                      <a:pt x="86" y="5"/>
                      <a:pt x="86" y="5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7"/>
              <p:cNvSpPr>
                <a:spLocks/>
              </p:cNvSpPr>
              <p:nvPr/>
            </p:nvSpPr>
            <p:spPr bwMode="auto">
              <a:xfrm>
                <a:off x="4055" y="276"/>
                <a:ext cx="171" cy="10"/>
              </a:xfrm>
              <a:custGeom>
                <a:avLst/>
                <a:gdLst>
                  <a:gd name="T0" fmla="*/ 0 w 89"/>
                  <a:gd name="T1" fmla="*/ 0 h 5"/>
                  <a:gd name="T2" fmla="*/ 75 w 89"/>
                  <a:gd name="T3" fmla="*/ 0 h 5"/>
                  <a:gd name="T4" fmla="*/ 89 w 89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9" h="5">
                    <a:moveTo>
                      <a:pt x="0" y="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80" y="0"/>
                      <a:pt x="85" y="2"/>
                      <a:pt x="89" y="5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8"/>
              <p:cNvSpPr>
                <a:spLocks/>
              </p:cNvSpPr>
              <p:nvPr/>
            </p:nvSpPr>
            <p:spPr bwMode="auto">
              <a:xfrm>
                <a:off x="5164" y="178"/>
                <a:ext cx="55" cy="111"/>
              </a:xfrm>
              <a:custGeom>
                <a:avLst/>
                <a:gdLst>
                  <a:gd name="T0" fmla="*/ 0 w 55"/>
                  <a:gd name="T1" fmla="*/ 0 h 111"/>
                  <a:gd name="T2" fmla="*/ 55 w 55"/>
                  <a:gd name="T3" fmla="*/ 56 h 111"/>
                  <a:gd name="T4" fmla="*/ 0 w 55"/>
                  <a:gd name="T5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111">
                    <a:moveTo>
                      <a:pt x="0" y="0"/>
                    </a:moveTo>
                    <a:lnTo>
                      <a:pt x="55" y="56"/>
                    </a:lnTo>
                    <a:lnTo>
                      <a:pt x="0" y="111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9"/>
              <p:cNvSpPr>
                <a:spLocks/>
              </p:cNvSpPr>
              <p:nvPr/>
            </p:nvSpPr>
            <p:spPr bwMode="auto">
              <a:xfrm>
                <a:off x="4852" y="234"/>
                <a:ext cx="367" cy="310"/>
              </a:xfrm>
              <a:custGeom>
                <a:avLst/>
                <a:gdLst>
                  <a:gd name="T0" fmla="*/ 192 w 192"/>
                  <a:gd name="T1" fmla="*/ 162 h 162"/>
                  <a:gd name="T2" fmla="*/ 24 w 192"/>
                  <a:gd name="T3" fmla="*/ 162 h 162"/>
                  <a:gd name="T4" fmla="*/ 0 w 192"/>
                  <a:gd name="T5" fmla="*/ 138 h 162"/>
                  <a:gd name="T6" fmla="*/ 0 w 192"/>
                  <a:gd name="T7" fmla="*/ 23 h 162"/>
                  <a:gd name="T8" fmla="*/ 24 w 192"/>
                  <a:gd name="T9" fmla="*/ 0 h 162"/>
                  <a:gd name="T10" fmla="*/ 192 w 192"/>
                  <a:gd name="T11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162">
                    <a:moveTo>
                      <a:pt x="192" y="162"/>
                    </a:moveTo>
                    <a:cubicBezTo>
                      <a:pt x="24" y="162"/>
                      <a:pt x="24" y="162"/>
                      <a:pt x="24" y="162"/>
                    </a:cubicBezTo>
                    <a:cubicBezTo>
                      <a:pt x="11" y="162"/>
                      <a:pt x="0" y="151"/>
                      <a:pt x="0" y="13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1" y="0"/>
                      <a:pt x="24" y="0"/>
                    </a:cubicBezTo>
                    <a:cubicBezTo>
                      <a:pt x="192" y="0"/>
                      <a:pt x="192" y="0"/>
                      <a:pt x="192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30"/>
              <p:cNvSpPr>
                <a:spLocks/>
              </p:cNvSpPr>
              <p:nvPr/>
            </p:nvSpPr>
            <p:spPr bwMode="auto">
              <a:xfrm>
                <a:off x="5702" y="194"/>
                <a:ext cx="130" cy="327"/>
              </a:xfrm>
              <a:custGeom>
                <a:avLst/>
                <a:gdLst>
                  <a:gd name="T0" fmla="*/ 68 w 68"/>
                  <a:gd name="T1" fmla="*/ 53 h 171"/>
                  <a:gd name="T2" fmla="*/ 68 w 68"/>
                  <a:gd name="T3" fmla="*/ 128 h 171"/>
                  <a:gd name="T4" fmla="*/ 34 w 68"/>
                  <a:gd name="T5" fmla="*/ 171 h 171"/>
                  <a:gd name="T6" fmla="*/ 34 w 68"/>
                  <a:gd name="T7" fmla="*/ 171 h 171"/>
                  <a:gd name="T8" fmla="*/ 0 w 68"/>
                  <a:gd name="T9" fmla="*/ 128 h 171"/>
                  <a:gd name="T10" fmla="*/ 0 w 68"/>
                  <a:gd name="T11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171">
                    <a:moveTo>
                      <a:pt x="68" y="53"/>
                    </a:moveTo>
                    <a:cubicBezTo>
                      <a:pt x="68" y="128"/>
                      <a:pt x="68" y="128"/>
                      <a:pt x="68" y="128"/>
                    </a:cubicBezTo>
                    <a:cubicBezTo>
                      <a:pt x="68" y="152"/>
                      <a:pt x="53" y="171"/>
                      <a:pt x="34" y="171"/>
                    </a:cubicBezTo>
                    <a:cubicBezTo>
                      <a:pt x="34" y="171"/>
                      <a:pt x="34" y="171"/>
                      <a:pt x="34" y="171"/>
                    </a:cubicBezTo>
                    <a:cubicBezTo>
                      <a:pt x="15" y="171"/>
                      <a:pt x="0" y="152"/>
                      <a:pt x="0" y="128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31"/>
              <p:cNvSpPr>
                <a:spLocks/>
              </p:cNvSpPr>
              <p:nvPr/>
            </p:nvSpPr>
            <p:spPr bwMode="auto">
              <a:xfrm>
                <a:off x="5832" y="194"/>
                <a:ext cx="132" cy="327"/>
              </a:xfrm>
              <a:custGeom>
                <a:avLst/>
                <a:gdLst>
                  <a:gd name="T0" fmla="*/ 0 w 69"/>
                  <a:gd name="T1" fmla="*/ 118 h 171"/>
                  <a:gd name="T2" fmla="*/ 0 w 69"/>
                  <a:gd name="T3" fmla="*/ 42 h 171"/>
                  <a:gd name="T4" fmla="*/ 35 w 69"/>
                  <a:gd name="T5" fmla="*/ 0 h 171"/>
                  <a:gd name="T6" fmla="*/ 35 w 69"/>
                  <a:gd name="T7" fmla="*/ 0 h 171"/>
                  <a:gd name="T8" fmla="*/ 69 w 69"/>
                  <a:gd name="T9" fmla="*/ 42 h 171"/>
                  <a:gd name="T10" fmla="*/ 69 w 69"/>
                  <a:gd name="T11" fmla="*/ 1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171">
                    <a:moveTo>
                      <a:pt x="0" y="118"/>
                    </a:moveTo>
                    <a:cubicBezTo>
                      <a:pt x="0" y="42"/>
                      <a:pt x="0" y="42"/>
                      <a:pt x="0" y="42"/>
                    </a:cubicBezTo>
                    <a:cubicBezTo>
                      <a:pt x="0" y="19"/>
                      <a:pt x="16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53" y="0"/>
                      <a:pt x="69" y="19"/>
                      <a:pt x="69" y="42"/>
                    </a:cubicBezTo>
                    <a:cubicBezTo>
                      <a:pt x="69" y="171"/>
                      <a:pt x="69" y="171"/>
                      <a:pt x="69" y="171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32"/>
              <p:cNvSpPr>
                <a:spLocks/>
              </p:cNvSpPr>
              <p:nvPr/>
            </p:nvSpPr>
            <p:spPr bwMode="auto">
              <a:xfrm>
                <a:off x="5648" y="186"/>
                <a:ext cx="105" cy="52"/>
              </a:xfrm>
              <a:custGeom>
                <a:avLst/>
                <a:gdLst>
                  <a:gd name="T0" fmla="*/ 0 w 105"/>
                  <a:gd name="T1" fmla="*/ 52 h 52"/>
                  <a:gd name="T2" fmla="*/ 54 w 105"/>
                  <a:gd name="T3" fmla="*/ 0 h 52"/>
                  <a:gd name="T4" fmla="*/ 105 w 105"/>
                  <a:gd name="T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5" h="52">
                    <a:moveTo>
                      <a:pt x="0" y="52"/>
                    </a:moveTo>
                    <a:lnTo>
                      <a:pt x="54" y="0"/>
                    </a:lnTo>
                    <a:lnTo>
                      <a:pt x="105" y="52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33"/>
              <p:cNvSpPr>
                <a:spLocks/>
              </p:cNvSpPr>
              <p:nvPr/>
            </p:nvSpPr>
            <p:spPr bwMode="auto">
              <a:xfrm>
                <a:off x="5910" y="475"/>
                <a:ext cx="106" cy="54"/>
              </a:xfrm>
              <a:custGeom>
                <a:avLst/>
                <a:gdLst>
                  <a:gd name="T0" fmla="*/ 106 w 106"/>
                  <a:gd name="T1" fmla="*/ 0 h 54"/>
                  <a:gd name="T2" fmla="*/ 54 w 106"/>
                  <a:gd name="T3" fmla="*/ 54 h 54"/>
                  <a:gd name="T4" fmla="*/ 0 w 106"/>
                  <a:gd name="T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6" h="54">
                    <a:moveTo>
                      <a:pt x="106" y="0"/>
                    </a:moveTo>
                    <a:lnTo>
                      <a:pt x="54" y="54"/>
                    </a:lnTo>
                    <a:lnTo>
                      <a:pt x="0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34"/>
              <p:cNvSpPr>
                <a:spLocks/>
              </p:cNvSpPr>
              <p:nvPr/>
            </p:nvSpPr>
            <p:spPr bwMode="auto">
              <a:xfrm>
                <a:off x="6444" y="494"/>
                <a:ext cx="94" cy="46"/>
              </a:xfrm>
              <a:custGeom>
                <a:avLst/>
                <a:gdLst>
                  <a:gd name="T0" fmla="*/ 94 w 94"/>
                  <a:gd name="T1" fmla="*/ 0 h 46"/>
                  <a:gd name="T2" fmla="*/ 48 w 94"/>
                  <a:gd name="T3" fmla="*/ 46 h 46"/>
                  <a:gd name="T4" fmla="*/ 0 w 94"/>
                  <a:gd name="T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4" h="46">
                    <a:moveTo>
                      <a:pt x="94" y="0"/>
                    </a:moveTo>
                    <a:lnTo>
                      <a:pt x="48" y="46"/>
                    </a:lnTo>
                    <a:lnTo>
                      <a:pt x="0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35"/>
              <p:cNvSpPr>
                <a:spLocks/>
              </p:cNvSpPr>
              <p:nvPr/>
            </p:nvSpPr>
            <p:spPr bwMode="auto">
              <a:xfrm>
                <a:off x="6720" y="494"/>
                <a:ext cx="92" cy="46"/>
              </a:xfrm>
              <a:custGeom>
                <a:avLst/>
                <a:gdLst>
                  <a:gd name="T0" fmla="*/ 92 w 92"/>
                  <a:gd name="T1" fmla="*/ 0 h 46"/>
                  <a:gd name="T2" fmla="*/ 46 w 92"/>
                  <a:gd name="T3" fmla="*/ 46 h 46"/>
                  <a:gd name="T4" fmla="*/ 0 w 92"/>
                  <a:gd name="T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2" h="46">
                    <a:moveTo>
                      <a:pt x="92" y="0"/>
                    </a:moveTo>
                    <a:lnTo>
                      <a:pt x="46" y="46"/>
                    </a:lnTo>
                    <a:lnTo>
                      <a:pt x="0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36"/>
              <p:cNvSpPr>
                <a:spLocks/>
              </p:cNvSpPr>
              <p:nvPr/>
            </p:nvSpPr>
            <p:spPr bwMode="auto">
              <a:xfrm>
                <a:off x="6492" y="326"/>
                <a:ext cx="274" cy="210"/>
              </a:xfrm>
              <a:custGeom>
                <a:avLst/>
                <a:gdLst>
                  <a:gd name="T0" fmla="*/ 0 w 143"/>
                  <a:gd name="T1" fmla="*/ 109 h 110"/>
                  <a:gd name="T2" fmla="*/ 0 w 143"/>
                  <a:gd name="T3" fmla="*/ 21 h 110"/>
                  <a:gd name="T4" fmla="*/ 21 w 143"/>
                  <a:gd name="T5" fmla="*/ 0 h 110"/>
                  <a:gd name="T6" fmla="*/ 122 w 143"/>
                  <a:gd name="T7" fmla="*/ 0 h 110"/>
                  <a:gd name="T8" fmla="*/ 143 w 143"/>
                  <a:gd name="T9" fmla="*/ 21 h 110"/>
                  <a:gd name="T10" fmla="*/ 143 w 143"/>
                  <a:gd name="T11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110">
                    <a:moveTo>
                      <a:pt x="0" y="109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9" y="0"/>
                      <a:pt x="21" y="0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33" y="0"/>
                      <a:pt x="143" y="10"/>
                      <a:pt x="143" y="21"/>
                    </a:cubicBezTo>
                    <a:cubicBezTo>
                      <a:pt x="143" y="110"/>
                      <a:pt x="143" y="110"/>
                      <a:pt x="143" y="11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Line 37"/>
              <p:cNvSpPr>
                <a:spLocks noChangeShapeType="1"/>
              </p:cNvSpPr>
              <p:nvPr/>
            </p:nvSpPr>
            <p:spPr bwMode="auto">
              <a:xfrm>
                <a:off x="6628" y="173"/>
                <a:ext cx="0" cy="153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38"/>
              <p:cNvSpPr>
                <a:spLocks/>
              </p:cNvSpPr>
              <p:nvPr/>
            </p:nvSpPr>
            <p:spPr bwMode="auto">
              <a:xfrm>
                <a:off x="7493" y="489"/>
                <a:ext cx="104" cy="51"/>
              </a:xfrm>
              <a:custGeom>
                <a:avLst/>
                <a:gdLst>
                  <a:gd name="T0" fmla="*/ 104 w 104"/>
                  <a:gd name="T1" fmla="*/ 0 h 51"/>
                  <a:gd name="T2" fmla="*/ 52 w 104"/>
                  <a:gd name="T3" fmla="*/ 51 h 51"/>
                  <a:gd name="T4" fmla="*/ 0 w 104"/>
                  <a:gd name="T5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4" h="51">
                    <a:moveTo>
                      <a:pt x="104" y="0"/>
                    </a:moveTo>
                    <a:lnTo>
                      <a:pt x="52" y="51"/>
                    </a:lnTo>
                    <a:lnTo>
                      <a:pt x="0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39"/>
              <p:cNvSpPr>
                <a:spLocks/>
              </p:cNvSpPr>
              <p:nvPr/>
            </p:nvSpPr>
            <p:spPr bwMode="auto">
              <a:xfrm>
                <a:off x="7419" y="349"/>
                <a:ext cx="126" cy="186"/>
              </a:xfrm>
              <a:custGeom>
                <a:avLst/>
                <a:gdLst>
                  <a:gd name="T0" fmla="*/ 0 w 66"/>
                  <a:gd name="T1" fmla="*/ 0 h 97"/>
                  <a:gd name="T2" fmla="*/ 35 w 66"/>
                  <a:gd name="T3" fmla="*/ 0 h 97"/>
                  <a:gd name="T4" fmla="*/ 66 w 66"/>
                  <a:gd name="T5" fmla="*/ 32 h 97"/>
                  <a:gd name="T6" fmla="*/ 66 w 66"/>
                  <a:gd name="T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97">
                    <a:moveTo>
                      <a:pt x="0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52" y="0"/>
                      <a:pt x="66" y="14"/>
                      <a:pt x="66" y="32"/>
                    </a:cubicBezTo>
                    <a:cubicBezTo>
                      <a:pt x="66" y="97"/>
                      <a:pt x="66" y="97"/>
                      <a:pt x="66" y="97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40"/>
              <p:cNvSpPr>
                <a:spLocks/>
              </p:cNvSpPr>
              <p:nvPr/>
            </p:nvSpPr>
            <p:spPr bwMode="auto">
              <a:xfrm>
                <a:off x="7304" y="173"/>
                <a:ext cx="126" cy="176"/>
              </a:xfrm>
              <a:custGeom>
                <a:avLst/>
                <a:gdLst>
                  <a:gd name="T0" fmla="*/ 0 w 66"/>
                  <a:gd name="T1" fmla="*/ 0 h 92"/>
                  <a:gd name="T2" fmla="*/ 0 w 66"/>
                  <a:gd name="T3" fmla="*/ 61 h 92"/>
                  <a:gd name="T4" fmla="*/ 31 w 66"/>
                  <a:gd name="T5" fmla="*/ 92 h 92"/>
                  <a:gd name="T6" fmla="*/ 66 w 66"/>
                  <a:gd name="T7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92">
                    <a:moveTo>
                      <a:pt x="0" y="0"/>
                    </a:moveTo>
                    <a:cubicBezTo>
                      <a:pt x="0" y="61"/>
                      <a:pt x="0" y="61"/>
                      <a:pt x="0" y="61"/>
                    </a:cubicBezTo>
                    <a:cubicBezTo>
                      <a:pt x="0" y="78"/>
                      <a:pt x="14" y="92"/>
                      <a:pt x="31" y="92"/>
                    </a:cubicBezTo>
                    <a:cubicBezTo>
                      <a:pt x="66" y="92"/>
                      <a:pt x="66" y="92"/>
                      <a:pt x="66" y="92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41"/>
              <p:cNvSpPr>
                <a:spLocks/>
              </p:cNvSpPr>
              <p:nvPr/>
            </p:nvSpPr>
            <p:spPr bwMode="auto">
              <a:xfrm>
                <a:off x="7252" y="489"/>
                <a:ext cx="104" cy="51"/>
              </a:xfrm>
              <a:custGeom>
                <a:avLst/>
                <a:gdLst>
                  <a:gd name="T0" fmla="*/ 0 w 104"/>
                  <a:gd name="T1" fmla="*/ 0 h 51"/>
                  <a:gd name="T2" fmla="*/ 52 w 104"/>
                  <a:gd name="T3" fmla="*/ 51 h 51"/>
                  <a:gd name="T4" fmla="*/ 104 w 104"/>
                  <a:gd name="T5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4" h="51">
                    <a:moveTo>
                      <a:pt x="0" y="0"/>
                    </a:moveTo>
                    <a:lnTo>
                      <a:pt x="52" y="51"/>
                    </a:lnTo>
                    <a:lnTo>
                      <a:pt x="104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Line 42"/>
              <p:cNvSpPr>
                <a:spLocks noChangeShapeType="1"/>
              </p:cNvSpPr>
              <p:nvPr/>
            </p:nvSpPr>
            <p:spPr bwMode="auto">
              <a:xfrm>
                <a:off x="7304" y="370"/>
                <a:ext cx="0" cy="165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43"/>
              <p:cNvSpPr>
                <a:spLocks/>
              </p:cNvSpPr>
              <p:nvPr/>
            </p:nvSpPr>
            <p:spPr bwMode="auto">
              <a:xfrm>
                <a:off x="162" y="1021"/>
                <a:ext cx="95" cy="121"/>
              </a:xfrm>
              <a:custGeom>
                <a:avLst/>
                <a:gdLst>
                  <a:gd name="T0" fmla="*/ 0 w 50"/>
                  <a:gd name="T1" fmla="*/ 0 h 63"/>
                  <a:gd name="T2" fmla="*/ 27 w 50"/>
                  <a:gd name="T3" fmla="*/ 0 h 63"/>
                  <a:gd name="T4" fmla="*/ 50 w 50"/>
                  <a:gd name="T5" fmla="*/ 25 h 63"/>
                  <a:gd name="T6" fmla="*/ 50 w 50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63">
                    <a:moveTo>
                      <a:pt x="0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40" y="0"/>
                      <a:pt x="50" y="11"/>
                      <a:pt x="50" y="25"/>
                    </a:cubicBezTo>
                    <a:cubicBezTo>
                      <a:pt x="50" y="63"/>
                      <a:pt x="50" y="63"/>
                      <a:pt x="50" y="63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44"/>
              <p:cNvSpPr>
                <a:spLocks/>
              </p:cNvSpPr>
              <p:nvPr/>
            </p:nvSpPr>
            <p:spPr bwMode="auto">
              <a:xfrm>
                <a:off x="74" y="893"/>
                <a:ext cx="97" cy="128"/>
              </a:xfrm>
              <a:custGeom>
                <a:avLst/>
                <a:gdLst>
                  <a:gd name="T0" fmla="*/ 0 w 51"/>
                  <a:gd name="T1" fmla="*/ 0 h 67"/>
                  <a:gd name="T2" fmla="*/ 0 w 51"/>
                  <a:gd name="T3" fmla="*/ 42 h 67"/>
                  <a:gd name="T4" fmla="*/ 24 w 51"/>
                  <a:gd name="T5" fmla="*/ 67 h 67"/>
                  <a:gd name="T6" fmla="*/ 51 w 51"/>
                  <a:gd name="T7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67">
                    <a:moveTo>
                      <a:pt x="0" y="0"/>
                    </a:moveTo>
                    <a:cubicBezTo>
                      <a:pt x="0" y="42"/>
                      <a:pt x="0" y="42"/>
                      <a:pt x="0" y="42"/>
                    </a:cubicBezTo>
                    <a:cubicBezTo>
                      <a:pt x="0" y="56"/>
                      <a:pt x="11" y="67"/>
                      <a:pt x="24" y="67"/>
                    </a:cubicBezTo>
                    <a:cubicBezTo>
                      <a:pt x="51" y="67"/>
                      <a:pt x="51" y="67"/>
                      <a:pt x="51" y="67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45"/>
              <p:cNvSpPr>
                <a:spLocks/>
              </p:cNvSpPr>
              <p:nvPr/>
            </p:nvSpPr>
            <p:spPr bwMode="auto">
              <a:xfrm>
                <a:off x="257" y="1021"/>
                <a:ext cx="98" cy="121"/>
              </a:xfrm>
              <a:custGeom>
                <a:avLst/>
                <a:gdLst>
                  <a:gd name="T0" fmla="*/ 51 w 51"/>
                  <a:gd name="T1" fmla="*/ 0 h 63"/>
                  <a:gd name="T2" fmla="*/ 24 w 51"/>
                  <a:gd name="T3" fmla="*/ 0 h 63"/>
                  <a:gd name="T4" fmla="*/ 0 w 51"/>
                  <a:gd name="T5" fmla="*/ 25 h 63"/>
                  <a:gd name="T6" fmla="*/ 0 w 51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63">
                    <a:moveTo>
                      <a:pt x="51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5"/>
                    </a:cubicBezTo>
                    <a:cubicBezTo>
                      <a:pt x="0" y="63"/>
                      <a:pt x="0" y="63"/>
                      <a:pt x="0" y="63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46"/>
              <p:cNvSpPr>
                <a:spLocks/>
              </p:cNvSpPr>
              <p:nvPr/>
            </p:nvSpPr>
            <p:spPr bwMode="auto">
              <a:xfrm>
                <a:off x="345" y="893"/>
                <a:ext cx="96" cy="128"/>
              </a:xfrm>
              <a:custGeom>
                <a:avLst/>
                <a:gdLst>
                  <a:gd name="T0" fmla="*/ 50 w 50"/>
                  <a:gd name="T1" fmla="*/ 0 h 67"/>
                  <a:gd name="T2" fmla="*/ 50 w 50"/>
                  <a:gd name="T3" fmla="*/ 42 h 67"/>
                  <a:gd name="T4" fmla="*/ 27 w 50"/>
                  <a:gd name="T5" fmla="*/ 67 h 67"/>
                  <a:gd name="T6" fmla="*/ 0 w 50"/>
                  <a:gd name="T7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67">
                    <a:moveTo>
                      <a:pt x="50" y="0"/>
                    </a:moveTo>
                    <a:cubicBezTo>
                      <a:pt x="50" y="42"/>
                      <a:pt x="50" y="42"/>
                      <a:pt x="50" y="42"/>
                    </a:cubicBezTo>
                    <a:cubicBezTo>
                      <a:pt x="50" y="56"/>
                      <a:pt x="40" y="67"/>
                      <a:pt x="27" y="67"/>
                    </a:cubicBezTo>
                    <a:cubicBezTo>
                      <a:pt x="0" y="67"/>
                      <a:pt x="0" y="67"/>
                      <a:pt x="0" y="67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47"/>
              <p:cNvSpPr>
                <a:spLocks/>
              </p:cNvSpPr>
              <p:nvPr/>
            </p:nvSpPr>
            <p:spPr bwMode="auto">
              <a:xfrm>
                <a:off x="200" y="1201"/>
                <a:ext cx="115" cy="60"/>
              </a:xfrm>
              <a:custGeom>
                <a:avLst/>
                <a:gdLst>
                  <a:gd name="T0" fmla="*/ 0 w 115"/>
                  <a:gd name="T1" fmla="*/ 0 h 60"/>
                  <a:gd name="T2" fmla="*/ 57 w 115"/>
                  <a:gd name="T3" fmla="*/ 60 h 60"/>
                  <a:gd name="T4" fmla="*/ 115 w 115"/>
                  <a:gd name="T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5" h="60">
                    <a:moveTo>
                      <a:pt x="0" y="0"/>
                    </a:moveTo>
                    <a:lnTo>
                      <a:pt x="57" y="60"/>
                    </a:lnTo>
                    <a:lnTo>
                      <a:pt x="115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Line 48"/>
              <p:cNvSpPr>
                <a:spLocks noChangeShapeType="1"/>
              </p:cNvSpPr>
              <p:nvPr/>
            </p:nvSpPr>
            <p:spPr bwMode="auto">
              <a:xfrm>
                <a:off x="257" y="1063"/>
                <a:ext cx="0" cy="19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49"/>
              <p:cNvSpPr>
                <a:spLocks/>
              </p:cNvSpPr>
              <p:nvPr/>
            </p:nvSpPr>
            <p:spPr bwMode="auto">
              <a:xfrm>
                <a:off x="868" y="952"/>
                <a:ext cx="373" cy="217"/>
              </a:xfrm>
              <a:custGeom>
                <a:avLst/>
                <a:gdLst>
                  <a:gd name="T0" fmla="*/ 156 w 195"/>
                  <a:gd name="T1" fmla="*/ 0 h 113"/>
                  <a:gd name="T2" fmla="*/ 38 w 195"/>
                  <a:gd name="T3" fmla="*/ 0 h 113"/>
                  <a:gd name="T4" fmla="*/ 1 w 195"/>
                  <a:gd name="T5" fmla="*/ 62 h 113"/>
                  <a:gd name="T6" fmla="*/ 30 w 195"/>
                  <a:gd name="T7" fmla="*/ 91 h 113"/>
                  <a:gd name="T8" fmla="*/ 57 w 195"/>
                  <a:gd name="T9" fmla="*/ 91 h 113"/>
                  <a:gd name="T10" fmla="*/ 57 w 195"/>
                  <a:gd name="T11" fmla="*/ 101 h 113"/>
                  <a:gd name="T12" fmla="*/ 69 w 195"/>
                  <a:gd name="T13" fmla="*/ 113 h 113"/>
                  <a:gd name="T14" fmla="*/ 125 w 195"/>
                  <a:gd name="T15" fmla="*/ 113 h 113"/>
                  <a:gd name="T16" fmla="*/ 137 w 195"/>
                  <a:gd name="T17" fmla="*/ 101 h 113"/>
                  <a:gd name="T18" fmla="*/ 137 w 195"/>
                  <a:gd name="T19" fmla="*/ 91 h 113"/>
                  <a:gd name="T20" fmla="*/ 164 w 195"/>
                  <a:gd name="T21" fmla="*/ 91 h 113"/>
                  <a:gd name="T22" fmla="*/ 193 w 195"/>
                  <a:gd name="T23" fmla="*/ 62 h 113"/>
                  <a:gd name="T24" fmla="*/ 156 w 195"/>
                  <a:gd name="T25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5" h="113">
                    <a:moveTo>
                      <a:pt x="156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5" y="37"/>
                      <a:pt x="1" y="62"/>
                    </a:cubicBezTo>
                    <a:cubicBezTo>
                      <a:pt x="0" y="78"/>
                      <a:pt x="14" y="91"/>
                      <a:pt x="30" y="91"/>
                    </a:cubicBezTo>
                    <a:cubicBezTo>
                      <a:pt x="57" y="91"/>
                      <a:pt x="57" y="91"/>
                      <a:pt x="57" y="91"/>
                    </a:cubicBezTo>
                    <a:cubicBezTo>
                      <a:pt x="57" y="101"/>
                      <a:pt x="57" y="101"/>
                      <a:pt x="57" y="101"/>
                    </a:cubicBezTo>
                    <a:cubicBezTo>
                      <a:pt x="57" y="108"/>
                      <a:pt x="63" y="113"/>
                      <a:pt x="69" y="113"/>
                    </a:cubicBezTo>
                    <a:cubicBezTo>
                      <a:pt x="125" y="113"/>
                      <a:pt x="125" y="113"/>
                      <a:pt x="125" y="113"/>
                    </a:cubicBezTo>
                    <a:cubicBezTo>
                      <a:pt x="132" y="113"/>
                      <a:pt x="137" y="108"/>
                      <a:pt x="137" y="101"/>
                    </a:cubicBezTo>
                    <a:cubicBezTo>
                      <a:pt x="137" y="91"/>
                      <a:pt x="137" y="91"/>
                      <a:pt x="137" y="91"/>
                    </a:cubicBezTo>
                    <a:cubicBezTo>
                      <a:pt x="164" y="91"/>
                      <a:pt x="164" y="91"/>
                      <a:pt x="164" y="91"/>
                    </a:cubicBezTo>
                    <a:cubicBezTo>
                      <a:pt x="180" y="91"/>
                      <a:pt x="195" y="78"/>
                      <a:pt x="193" y="62"/>
                    </a:cubicBezTo>
                    <a:cubicBezTo>
                      <a:pt x="190" y="37"/>
                      <a:pt x="156" y="0"/>
                      <a:pt x="156" y="0"/>
                    </a:cubicBez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50"/>
              <p:cNvSpPr>
                <a:spLocks/>
              </p:cNvSpPr>
              <p:nvPr/>
            </p:nvSpPr>
            <p:spPr bwMode="auto">
              <a:xfrm>
                <a:off x="870" y="1086"/>
                <a:ext cx="188" cy="117"/>
              </a:xfrm>
              <a:custGeom>
                <a:avLst/>
                <a:gdLst>
                  <a:gd name="T0" fmla="*/ 0 w 98"/>
                  <a:gd name="T1" fmla="*/ 0 h 61"/>
                  <a:gd name="T2" fmla="*/ 0 w 98"/>
                  <a:gd name="T3" fmla="*/ 40 h 61"/>
                  <a:gd name="T4" fmla="*/ 22 w 98"/>
                  <a:gd name="T5" fmla="*/ 61 h 61"/>
                  <a:gd name="T6" fmla="*/ 98 w 98"/>
                  <a:gd name="T7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8" h="61">
                    <a:moveTo>
                      <a:pt x="0" y="0"/>
                    </a:move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61"/>
                      <a:pt x="22" y="61"/>
                    </a:cubicBezTo>
                    <a:cubicBezTo>
                      <a:pt x="44" y="61"/>
                      <a:pt x="98" y="61"/>
                      <a:pt x="98" y="61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51"/>
              <p:cNvSpPr>
                <a:spLocks/>
              </p:cNvSpPr>
              <p:nvPr/>
            </p:nvSpPr>
            <p:spPr bwMode="auto">
              <a:xfrm>
                <a:off x="1052" y="1086"/>
                <a:ext cx="187" cy="117"/>
              </a:xfrm>
              <a:custGeom>
                <a:avLst/>
                <a:gdLst>
                  <a:gd name="T0" fmla="*/ 97 w 98"/>
                  <a:gd name="T1" fmla="*/ 0 h 61"/>
                  <a:gd name="T2" fmla="*/ 97 w 98"/>
                  <a:gd name="T3" fmla="*/ 40 h 61"/>
                  <a:gd name="T4" fmla="*/ 76 w 98"/>
                  <a:gd name="T5" fmla="*/ 61 h 61"/>
                  <a:gd name="T6" fmla="*/ 0 w 98"/>
                  <a:gd name="T7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8" h="61">
                    <a:moveTo>
                      <a:pt x="97" y="0"/>
                    </a:moveTo>
                    <a:cubicBezTo>
                      <a:pt x="97" y="40"/>
                      <a:pt x="97" y="40"/>
                      <a:pt x="97" y="40"/>
                    </a:cubicBezTo>
                    <a:cubicBezTo>
                      <a:pt x="97" y="40"/>
                      <a:pt x="98" y="61"/>
                      <a:pt x="76" y="61"/>
                    </a:cubicBezTo>
                    <a:cubicBezTo>
                      <a:pt x="54" y="61"/>
                      <a:pt x="0" y="61"/>
                      <a:pt x="0" y="61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Line 52"/>
              <p:cNvSpPr>
                <a:spLocks noChangeShapeType="1"/>
              </p:cNvSpPr>
              <p:nvPr/>
            </p:nvSpPr>
            <p:spPr bwMode="auto">
              <a:xfrm>
                <a:off x="1854" y="895"/>
                <a:ext cx="0" cy="191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53"/>
              <p:cNvSpPr>
                <a:spLocks/>
              </p:cNvSpPr>
              <p:nvPr/>
            </p:nvSpPr>
            <p:spPr bwMode="auto">
              <a:xfrm>
                <a:off x="1791" y="1025"/>
                <a:ext cx="124" cy="61"/>
              </a:xfrm>
              <a:custGeom>
                <a:avLst/>
                <a:gdLst>
                  <a:gd name="T0" fmla="*/ 124 w 124"/>
                  <a:gd name="T1" fmla="*/ 0 h 61"/>
                  <a:gd name="T2" fmla="*/ 63 w 124"/>
                  <a:gd name="T3" fmla="*/ 61 h 61"/>
                  <a:gd name="T4" fmla="*/ 0 w 124"/>
                  <a:gd name="T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4" h="61">
                    <a:moveTo>
                      <a:pt x="124" y="0"/>
                    </a:moveTo>
                    <a:lnTo>
                      <a:pt x="63" y="61"/>
                    </a:lnTo>
                    <a:lnTo>
                      <a:pt x="0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54"/>
              <p:cNvSpPr>
                <a:spLocks/>
              </p:cNvSpPr>
              <p:nvPr/>
            </p:nvSpPr>
            <p:spPr bwMode="auto">
              <a:xfrm>
                <a:off x="1664" y="1002"/>
                <a:ext cx="374" cy="218"/>
              </a:xfrm>
              <a:custGeom>
                <a:avLst/>
                <a:gdLst>
                  <a:gd name="T0" fmla="*/ 70 w 195"/>
                  <a:gd name="T1" fmla="*/ 0 h 114"/>
                  <a:gd name="T2" fmla="*/ 38 w 195"/>
                  <a:gd name="T3" fmla="*/ 0 h 114"/>
                  <a:gd name="T4" fmla="*/ 1 w 195"/>
                  <a:gd name="T5" fmla="*/ 63 h 114"/>
                  <a:gd name="T6" fmla="*/ 30 w 195"/>
                  <a:gd name="T7" fmla="*/ 91 h 114"/>
                  <a:gd name="T8" fmla="*/ 57 w 195"/>
                  <a:gd name="T9" fmla="*/ 91 h 114"/>
                  <a:gd name="T10" fmla="*/ 57 w 195"/>
                  <a:gd name="T11" fmla="*/ 102 h 114"/>
                  <a:gd name="T12" fmla="*/ 69 w 195"/>
                  <a:gd name="T13" fmla="*/ 114 h 114"/>
                  <a:gd name="T14" fmla="*/ 125 w 195"/>
                  <a:gd name="T15" fmla="*/ 114 h 114"/>
                  <a:gd name="T16" fmla="*/ 137 w 195"/>
                  <a:gd name="T17" fmla="*/ 102 h 114"/>
                  <a:gd name="T18" fmla="*/ 137 w 195"/>
                  <a:gd name="T19" fmla="*/ 91 h 114"/>
                  <a:gd name="T20" fmla="*/ 164 w 195"/>
                  <a:gd name="T21" fmla="*/ 91 h 114"/>
                  <a:gd name="T22" fmla="*/ 193 w 195"/>
                  <a:gd name="T23" fmla="*/ 63 h 114"/>
                  <a:gd name="T24" fmla="*/ 156 w 195"/>
                  <a:gd name="T25" fmla="*/ 0 h 114"/>
                  <a:gd name="T26" fmla="*/ 127 w 195"/>
                  <a:gd name="T2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5" h="114">
                    <a:moveTo>
                      <a:pt x="70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5" y="37"/>
                      <a:pt x="1" y="63"/>
                    </a:cubicBezTo>
                    <a:cubicBezTo>
                      <a:pt x="0" y="78"/>
                      <a:pt x="14" y="91"/>
                      <a:pt x="30" y="91"/>
                    </a:cubicBezTo>
                    <a:cubicBezTo>
                      <a:pt x="57" y="91"/>
                      <a:pt x="57" y="91"/>
                      <a:pt x="57" y="91"/>
                    </a:cubicBezTo>
                    <a:cubicBezTo>
                      <a:pt x="57" y="102"/>
                      <a:pt x="57" y="102"/>
                      <a:pt x="57" y="102"/>
                    </a:cubicBezTo>
                    <a:cubicBezTo>
                      <a:pt x="57" y="108"/>
                      <a:pt x="63" y="114"/>
                      <a:pt x="69" y="114"/>
                    </a:cubicBezTo>
                    <a:cubicBezTo>
                      <a:pt x="125" y="114"/>
                      <a:pt x="125" y="114"/>
                      <a:pt x="125" y="114"/>
                    </a:cubicBezTo>
                    <a:cubicBezTo>
                      <a:pt x="132" y="114"/>
                      <a:pt x="137" y="108"/>
                      <a:pt x="137" y="102"/>
                    </a:cubicBezTo>
                    <a:cubicBezTo>
                      <a:pt x="137" y="91"/>
                      <a:pt x="137" y="91"/>
                      <a:pt x="137" y="91"/>
                    </a:cubicBezTo>
                    <a:cubicBezTo>
                      <a:pt x="164" y="91"/>
                      <a:pt x="164" y="91"/>
                      <a:pt x="164" y="91"/>
                    </a:cubicBezTo>
                    <a:cubicBezTo>
                      <a:pt x="180" y="91"/>
                      <a:pt x="195" y="78"/>
                      <a:pt x="193" y="63"/>
                    </a:cubicBezTo>
                    <a:cubicBezTo>
                      <a:pt x="190" y="37"/>
                      <a:pt x="156" y="0"/>
                      <a:pt x="156" y="0"/>
                    </a:cubicBezTo>
                    <a:cubicBezTo>
                      <a:pt x="127" y="0"/>
                      <a:pt x="127" y="0"/>
                      <a:pt x="127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55"/>
              <p:cNvSpPr>
                <a:spLocks/>
              </p:cNvSpPr>
              <p:nvPr/>
            </p:nvSpPr>
            <p:spPr bwMode="auto">
              <a:xfrm>
                <a:off x="1666" y="1138"/>
                <a:ext cx="188" cy="115"/>
              </a:xfrm>
              <a:custGeom>
                <a:avLst/>
                <a:gdLst>
                  <a:gd name="T0" fmla="*/ 0 w 98"/>
                  <a:gd name="T1" fmla="*/ 0 h 60"/>
                  <a:gd name="T2" fmla="*/ 0 w 98"/>
                  <a:gd name="T3" fmla="*/ 40 h 60"/>
                  <a:gd name="T4" fmla="*/ 22 w 98"/>
                  <a:gd name="T5" fmla="*/ 60 h 60"/>
                  <a:gd name="T6" fmla="*/ 98 w 98"/>
                  <a:gd name="T7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8" h="60">
                    <a:moveTo>
                      <a:pt x="0" y="0"/>
                    </a:move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60"/>
                      <a:pt x="22" y="60"/>
                    </a:cubicBezTo>
                    <a:cubicBezTo>
                      <a:pt x="44" y="60"/>
                      <a:pt x="98" y="60"/>
                      <a:pt x="98" y="6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56"/>
              <p:cNvSpPr>
                <a:spLocks/>
              </p:cNvSpPr>
              <p:nvPr/>
            </p:nvSpPr>
            <p:spPr bwMode="auto">
              <a:xfrm>
                <a:off x="1848" y="1138"/>
                <a:ext cx="188" cy="115"/>
              </a:xfrm>
              <a:custGeom>
                <a:avLst/>
                <a:gdLst>
                  <a:gd name="T0" fmla="*/ 97 w 98"/>
                  <a:gd name="T1" fmla="*/ 0 h 60"/>
                  <a:gd name="T2" fmla="*/ 97 w 98"/>
                  <a:gd name="T3" fmla="*/ 40 h 60"/>
                  <a:gd name="T4" fmla="*/ 76 w 98"/>
                  <a:gd name="T5" fmla="*/ 60 h 60"/>
                  <a:gd name="T6" fmla="*/ 0 w 98"/>
                  <a:gd name="T7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8" h="60">
                    <a:moveTo>
                      <a:pt x="97" y="0"/>
                    </a:moveTo>
                    <a:cubicBezTo>
                      <a:pt x="97" y="40"/>
                      <a:pt x="97" y="40"/>
                      <a:pt x="97" y="40"/>
                    </a:cubicBezTo>
                    <a:cubicBezTo>
                      <a:pt x="97" y="40"/>
                      <a:pt x="98" y="60"/>
                      <a:pt x="76" y="60"/>
                    </a:cubicBezTo>
                    <a:cubicBezTo>
                      <a:pt x="54" y="60"/>
                      <a:pt x="0" y="60"/>
                      <a:pt x="0" y="6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Line 57"/>
              <p:cNvSpPr>
                <a:spLocks noChangeShapeType="1"/>
              </p:cNvSpPr>
              <p:nvPr/>
            </p:nvSpPr>
            <p:spPr bwMode="auto">
              <a:xfrm flipV="1">
                <a:off x="2646" y="893"/>
                <a:ext cx="0" cy="191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58"/>
              <p:cNvSpPr>
                <a:spLocks/>
              </p:cNvSpPr>
              <p:nvPr/>
            </p:nvSpPr>
            <p:spPr bwMode="auto">
              <a:xfrm>
                <a:off x="2585" y="893"/>
                <a:ext cx="125" cy="63"/>
              </a:xfrm>
              <a:custGeom>
                <a:avLst/>
                <a:gdLst>
                  <a:gd name="T0" fmla="*/ 0 w 125"/>
                  <a:gd name="T1" fmla="*/ 63 h 63"/>
                  <a:gd name="T2" fmla="*/ 61 w 125"/>
                  <a:gd name="T3" fmla="*/ 0 h 63"/>
                  <a:gd name="T4" fmla="*/ 125 w 125"/>
                  <a:gd name="T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5" h="63">
                    <a:moveTo>
                      <a:pt x="0" y="63"/>
                    </a:moveTo>
                    <a:lnTo>
                      <a:pt x="61" y="0"/>
                    </a:lnTo>
                    <a:lnTo>
                      <a:pt x="125" y="63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59"/>
              <p:cNvSpPr>
                <a:spLocks/>
              </p:cNvSpPr>
              <p:nvPr/>
            </p:nvSpPr>
            <p:spPr bwMode="auto">
              <a:xfrm>
                <a:off x="2461" y="1000"/>
                <a:ext cx="373" cy="218"/>
              </a:xfrm>
              <a:custGeom>
                <a:avLst/>
                <a:gdLst>
                  <a:gd name="T0" fmla="*/ 70 w 195"/>
                  <a:gd name="T1" fmla="*/ 0 h 114"/>
                  <a:gd name="T2" fmla="*/ 38 w 195"/>
                  <a:gd name="T3" fmla="*/ 0 h 114"/>
                  <a:gd name="T4" fmla="*/ 1 w 195"/>
                  <a:gd name="T5" fmla="*/ 63 h 114"/>
                  <a:gd name="T6" fmla="*/ 30 w 195"/>
                  <a:gd name="T7" fmla="*/ 92 h 114"/>
                  <a:gd name="T8" fmla="*/ 57 w 195"/>
                  <a:gd name="T9" fmla="*/ 92 h 114"/>
                  <a:gd name="T10" fmla="*/ 57 w 195"/>
                  <a:gd name="T11" fmla="*/ 102 h 114"/>
                  <a:gd name="T12" fmla="*/ 69 w 195"/>
                  <a:gd name="T13" fmla="*/ 114 h 114"/>
                  <a:gd name="T14" fmla="*/ 125 w 195"/>
                  <a:gd name="T15" fmla="*/ 114 h 114"/>
                  <a:gd name="T16" fmla="*/ 137 w 195"/>
                  <a:gd name="T17" fmla="*/ 102 h 114"/>
                  <a:gd name="T18" fmla="*/ 137 w 195"/>
                  <a:gd name="T19" fmla="*/ 92 h 114"/>
                  <a:gd name="T20" fmla="*/ 164 w 195"/>
                  <a:gd name="T21" fmla="*/ 92 h 114"/>
                  <a:gd name="T22" fmla="*/ 193 w 195"/>
                  <a:gd name="T23" fmla="*/ 63 h 114"/>
                  <a:gd name="T24" fmla="*/ 156 w 195"/>
                  <a:gd name="T25" fmla="*/ 0 h 114"/>
                  <a:gd name="T26" fmla="*/ 127 w 195"/>
                  <a:gd name="T2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5" h="114">
                    <a:moveTo>
                      <a:pt x="70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5" y="38"/>
                      <a:pt x="1" y="63"/>
                    </a:cubicBezTo>
                    <a:cubicBezTo>
                      <a:pt x="0" y="78"/>
                      <a:pt x="14" y="92"/>
                      <a:pt x="30" y="92"/>
                    </a:cubicBezTo>
                    <a:cubicBezTo>
                      <a:pt x="57" y="92"/>
                      <a:pt x="57" y="92"/>
                      <a:pt x="57" y="92"/>
                    </a:cubicBezTo>
                    <a:cubicBezTo>
                      <a:pt x="57" y="102"/>
                      <a:pt x="57" y="102"/>
                      <a:pt x="57" y="102"/>
                    </a:cubicBezTo>
                    <a:cubicBezTo>
                      <a:pt x="57" y="109"/>
                      <a:pt x="63" y="114"/>
                      <a:pt x="69" y="114"/>
                    </a:cubicBezTo>
                    <a:cubicBezTo>
                      <a:pt x="125" y="114"/>
                      <a:pt x="125" y="114"/>
                      <a:pt x="125" y="114"/>
                    </a:cubicBezTo>
                    <a:cubicBezTo>
                      <a:pt x="132" y="114"/>
                      <a:pt x="137" y="109"/>
                      <a:pt x="137" y="102"/>
                    </a:cubicBezTo>
                    <a:cubicBezTo>
                      <a:pt x="137" y="92"/>
                      <a:pt x="137" y="92"/>
                      <a:pt x="137" y="92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80" y="92"/>
                      <a:pt x="195" y="78"/>
                      <a:pt x="193" y="63"/>
                    </a:cubicBezTo>
                    <a:cubicBezTo>
                      <a:pt x="190" y="38"/>
                      <a:pt x="156" y="0"/>
                      <a:pt x="156" y="0"/>
                    </a:cubicBezTo>
                    <a:cubicBezTo>
                      <a:pt x="127" y="0"/>
                      <a:pt x="127" y="0"/>
                      <a:pt x="127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60"/>
              <p:cNvSpPr>
                <a:spLocks/>
              </p:cNvSpPr>
              <p:nvPr/>
            </p:nvSpPr>
            <p:spPr bwMode="auto">
              <a:xfrm>
                <a:off x="2463" y="1136"/>
                <a:ext cx="187" cy="117"/>
              </a:xfrm>
              <a:custGeom>
                <a:avLst/>
                <a:gdLst>
                  <a:gd name="T0" fmla="*/ 0 w 98"/>
                  <a:gd name="T1" fmla="*/ 0 h 61"/>
                  <a:gd name="T2" fmla="*/ 0 w 98"/>
                  <a:gd name="T3" fmla="*/ 40 h 61"/>
                  <a:gd name="T4" fmla="*/ 22 w 98"/>
                  <a:gd name="T5" fmla="*/ 61 h 61"/>
                  <a:gd name="T6" fmla="*/ 98 w 98"/>
                  <a:gd name="T7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8" h="61">
                    <a:moveTo>
                      <a:pt x="0" y="0"/>
                    </a:move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61"/>
                      <a:pt x="22" y="61"/>
                    </a:cubicBezTo>
                    <a:cubicBezTo>
                      <a:pt x="44" y="61"/>
                      <a:pt x="98" y="61"/>
                      <a:pt x="98" y="61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61"/>
              <p:cNvSpPr>
                <a:spLocks/>
              </p:cNvSpPr>
              <p:nvPr/>
            </p:nvSpPr>
            <p:spPr bwMode="auto">
              <a:xfrm>
                <a:off x="2644" y="1136"/>
                <a:ext cx="188" cy="117"/>
              </a:xfrm>
              <a:custGeom>
                <a:avLst/>
                <a:gdLst>
                  <a:gd name="T0" fmla="*/ 97 w 98"/>
                  <a:gd name="T1" fmla="*/ 0 h 61"/>
                  <a:gd name="T2" fmla="*/ 97 w 98"/>
                  <a:gd name="T3" fmla="*/ 40 h 61"/>
                  <a:gd name="T4" fmla="*/ 76 w 98"/>
                  <a:gd name="T5" fmla="*/ 61 h 61"/>
                  <a:gd name="T6" fmla="*/ 0 w 98"/>
                  <a:gd name="T7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8" h="61">
                    <a:moveTo>
                      <a:pt x="97" y="0"/>
                    </a:moveTo>
                    <a:cubicBezTo>
                      <a:pt x="97" y="40"/>
                      <a:pt x="97" y="40"/>
                      <a:pt x="97" y="40"/>
                    </a:cubicBezTo>
                    <a:cubicBezTo>
                      <a:pt x="97" y="40"/>
                      <a:pt x="98" y="61"/>
                      <a:pt x="76" y="61"/>
                    </a:cubicBezTo>
                    <a:cubicBezTo>
                      <a:pt x="54" y="61"/>
                      <a:pt x="0" y="61"/>
                      <a:pt x="0" y="61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62"/>
              <p:cNvSpPr>
                <a:spLocks/>
              </p:cNvSpPr>
              <p:nvPr/>
            </p:nvSpPr>
            <p:spPr bwMode="auto">
              <a:xfrm>
                <a:off x="3257" y="1126"/>
                <a:ext cx="368" cy="119"/>
              </a:xfrm>
              <a:custGeom>
                <a:avLst/>
                <a:gdLst>
                  <a:gd name="T0" fmla="*/ 299 w 368"/>
                  <a:gd name="T1" fmla="*/ 0 h 119"/>
                  <a:gd name="T2" fmla="*/ 287 w 368"/>
                  <a:gd name="T3" fmla="*/ 45 h 119"/>
                  <a:gd name="T4" fmla="*/ 80 w 368"/>
                  <a:gd name="T5" fmla="*/ 45 h 119"/>
                  <a:gd name="T6" fmla="*/ 69 w 368"/>
                  <a:gd name="T7" fmla="*/ 0 h 119"/>
                  <a:gd name="T8" fmla="*/ 0 w 368"/>
                  <a:gd name="T9" fmla="*/ 0 h 119"/>
                  <a:gd name="T10" fmla="*/ 0 w 368"/>
                  <a:gd name="T11" fmla="*/ 119 h 119"/>
                  <a:gd name="T12" fmla="*/ 368 w 368"/>
                  <a:gd name="T13" fmla="*/ 119 h 119"/>
                  <a:gd name="T14" fmla="*/ 368 w 368"/>
                  <a:gd name="T15" fmla="*/ 0 h 119"/>
                  <a:gd name="T16" fmla="*/ 299 w 368"/>
                  <a:gd name="T17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8" h="119">
                    <a:moveTo>
                      <a:pt x="299" y="0"/>
                    </a:moveTo>
                    <a:lnTo>
                      <a:pt x="287" y="45"/>
                    </a:lnTo>
                    <a:lnTo>
                      <a:pt x="80" y="45"/>
                    </a:lnTo>
                    <a:lnTo>
                      <a:pt x="69" y="0"/>
                    </a:lnTo>
                    <a:lnTo>
                      <a:pt x="0" y="0"/>
                    </a:lnTo>
                    <a:lnTo>
                      <a:pt x="0" y="119"/>
                    </a:lnTo>
                    <a:lnTo>
                      <a:pt x="368" y="119"/>
                    </a:lnTo>
                    <a:lnTo>
                      <a:pt x="368" y="0"/>
                    </a:lnTo>
                    <a:lnTo>
                      <a:pt x="299" y="0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63"/>
              <p:cNvSpPr>
                <a:spLocks/>
              </p:cNvSpPr>
              <p:nvPr/>
            </p:nvSpPr>
            <p:spPr bwMode="auto">
              <a:xfrm>
                <a:off x="3257" y="908"/>
                <a:ext cx="368" cy="218"/>
              </a:xfrm>
              <a:custGeom>
                <a:avLst/>
                <a:gdLst>
                  <a:gd name="T0" fmla="*/ 368 w 368"/>
                  <a:gd name="T1" fmla="*/ 218 h 218"/>
                  <a:gd name="T2" fmla="*/ 304 w 368"/>
                  <a:gd name="T3" fmla="*/ 0 h 218"/>
                  <a:gd name="T4" fmla="*/ 61 w 368"/>
                  <a:gd name="T5" fmla="*/ 0 h 218"/>
                  <a:gd name="T6" fmla="*/ 0 w 368"/>
                  <a:gd name="T7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8" h="218">
                    <a:moveTo>
                      <a:pt x="368" y="218"/>
                    </a:moveTo>
                    <a:lnTo>
                      <a:pt x="304" y="0"/>
                    </a:lnTo>
                    <a:lnTo>
                      <a:pt x="61" y="0"/>
                    </a:lnTo>
                    <a:lnTo>
                      <a:pt x="0" y="218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64"/>
              <p:cNvSpPr>
                <a:spLocks/>
              </p:cNvSpPr>
              <p:nvPr/>
            </p:nvSpPr>
            <p:spPr bwMode="auto">
              <a:xfrm>
                <a:off x="3320" y="1063"/>
                <a:ext cx="240" cy="42"/>
              </a:xfrm>
              <a:custGeom>
                <a:avLst/>
                <a:gdLst>
                  <a:gd name="T0" fmla="*/ 0 w 240"/>
                  <a:gd name="T1" fmla="*/ 42 h 42"/>
                  <a:gd name="T2" fmla="*/ 0 w 240"/>
                  <a:gd name="T3" fmla="*/ 0 h 42"/>
                  <a:gd name="T4" fmla="*/ 240 w 240"/>
                  <a:gd name="T5" fmla="*/ 0 h 42"/>
                  <a:gd name="T6" fmla="*/ 240 w 240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0" h="42">
                    <a:moveTo>
                      <a:pt x="0" y="42"/>
                    </a:moveTo>
                    <a:lnTo>
                      <a:pt x="0" y="0"/>
                    </a:lnTo>
                    <a:lnTo>
                      <a:pt x="240" y="0"/>
                    </a:lnTo>
                    <a:lnTo>
                      <a:pt x="240" y="42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65"/>
              <p:cNvSpPr>
                <a:spLocks/>
              </p:cNvSpPr>
              <p:nvPr/>
            </p:nvSpPr>
            <p:spPr bwMode="auto">
              <a:xfrm>
                <a:off x="3336" y="996"/>
                <a:ext cx="210" cy="42"/>
              </a:xfrm>
              <a:custGeom>
                <a:avLst/>
                <a:gdLst>
                  <a:gd name="T0" fmla="*/ 0 w 210"/>
                  <a:gd name="T1" fmla="*/ 42 h 42"/>
                  <a:gd name="T2" fmla="*/ 0 w 210"/>
                  <a:gd name="T3" fmla="*/ 0 h 42"/>
                  <a:gd name="T4" fmla="*/ 210 w 210"/>
                  <a:gd name="T5" fmla="*/ 0 h 42"/>
                  <a:gd name="T6" fmla="*/ 210 w 210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0" h="42">
                    <a:moveTo>
                      <a:pt x="0" y="42"/>
                    </a:moveTo>
                    <a:lnTo>
                      <a:pt x="0" y="0"/>
                    </a:lnTo>
                    <a:lnTo>
                      <a:pt x="210" y="0"/>
                    </a:lnTo>
                    <a:lnTo>
                      <a:pt x="210" y="42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66"/>
              <p:cNvSpPr>
                <a:spLocks/>
              </p:cNvSpPr>
              <p:nvPr/>
            </p:nvSpPr>
            <p:spPr bwMode="auto">
              <a:xfrm>
                <a:off x="3355" y="929"/>
                <a:ext cx="170" cy="42"/>
              </a:xfrm>
              <a:custGeom>
                <a:avLst/>
                <a:gdLst>
                  <a:gd name="T0" fmla="*/ 0 w 170"/>
                  <a:gd name="T1" fmla="*/ 42 h 42"/>
                  <a:gd name="T2" fmla="*/ 0 w 170"/>
                  <a:gd name="T3" fmla="*/ 0 h 42"/>
                  <a:gd name="T4" fmla="*/ 170 w 170"/>
                  <a:gd name="T5" fmla="*/ 0 h 42"/>
                  <a:gd name="T6" fmla="*/ 170 w 170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0" h="42">
                    <a:moveTo>
                      <a:pt x="0" y="42"/>
                    </a:moveTo>
                    <a:lnTo>
                      <a:pt x="0" y="0"/>
                    </a:lnTo>
                    <a:lnTo>
                      <a:pt x="170" y="0"/>
                    </a:lnTo>
                    <a:lnTo>
                      <a:pt x="170" y="42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Line 67"/>
              <p:cNvSpPr>
                <a:spLocks noChangeShapeType="1"/>
              </p:cNvSpPr>
              <p:nvPr/>
            </p:nvSpPr>
            <p:spPr bwMode="auto">
              <a:xfrm>
                <a:off x="3395" y="1211"/>
                <a:ext cx="92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68"/>
              <p:cNvSpPr>
                <a:spLocks/>
              </p:cNvSpPr>
              <p:nvPr/>
            </p:nvSpPr>
            <p:spPr bwMode="auto">
              <a:xfrm>
                <a:off x="4055" y="945"/>
                <a:ext cx="368" cy="293"/>
              </a:xfrm>
              <a:custGeom>
                <a:avLst/>
                <a:gdLst>
                  <a:gd name="T0" fmla="*/ 192 w 192"/>
                  <a:gd name="T1" fmla="*/ 94 h 153"/>
                  <a:gd name="T2" fmla="*/ 158 w 192"/>
                  <a:gd name="T3" fmla="*/ 48 h 153"/>
                  <a:gd name="T4" fmla="*/ 107 w 192"/>
                  <a:gd name="T5" fmla="*/ 0 h 153"/>
                  <a:gd name="T6" fmla="*/ 56 w 192"/>
                  <a:gd name="T7" fmla="*/ 49 h 153"/>
                  <a:gd name="T8" fmla="*/ 42 w 192"/>
                  <a:gd name="T9" fmla="*/ 46 h 153"/>
                  <a:gd name="T10" fmla="*/ 0 w 192"/>
                  <a:gd name="T11" fmla="*/ 88 h 153"/>
                  <a:gd name="T12" fmla="*/ 4 w 192"/>
                  <a:gd name="T13" fmla="*/ 105 h 153"/>
                  <a:gd name="T14" fmla="*/ 158 w 192"/>
                  <a:gd name="T15" fmla="*/ 129 h 153"/>
                  <a:gd name="T16" fmla="*/ 192 w 192"/>
                  <a:gd name="T17" fmla="*/ 94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53">
                    <a:moveTo>
                      <a:pt x="192" y="94"/>
                    </a:moveTo>
                    <a:cubicBezTo>
                      <a:pt x="192" y="73"/>
                      <a:pt x="178" y="54"/>
                      <a:pt x="158" y="48"/>
                    </a:cubicBezTo>
                    <a:cubicBezTo>
                      <a:pt x="156" y="22"/>
                      <a:pt x="134" y="0"/>
                      <a:pt x="107" y="0"/>
                    </a:cubicBezTo>
                    <a:cubicBezTo>
                      <a:pt x="79" y="0"/>
                      <a:pt x="57" y="22"/>
                      <a:pt x="56" y="49"/>
                    </a:cubicBezTo>
                    <a:cubicBezTo>
                      <a:pt x="51" y="47"/>
                      <a:pt x="47" y="46"/>
                      <a:pt x="42" y="46"/>
                    </a:cubicBezTo>
                    <a:cubicBezTo>
                      <a:pt x="19" y="46"/>
                      <a:pt x="0" y="65"/>
                      <a:pt x="0" y="88"/>
                    </a:cubicBezTo>
                    <a:cubicBezTo>
                      <a:pt x="0" y="94"/>
                      <a:pt x="2" y="100"/>
                      <a:pt x="4" y="105"/>
                    </a:cubicBezTo>
                    <a:cubicBezTo>
                      <a:pt x="36" y="153"/>
                      <a:pt x="142" y="138"/>
                      <a:pt x="158" y="129"/>
                    </a:cubicBezTo>
                    <a:cubicBezTo>
                      <a:pt x="176" y="122"/>
                      <a:pt x="192" y="115"/>
                      <a:pt x="192" y="94"/>
                    </a:cubicBez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Line 69"/>
              <p:cNvSpPr>
                <a:spLocks noChangeShapeType="1"/>
              </p:cNvSpPr>
              <p:nvPr/>
            </p:nvSpPr>
            <p:spPr bwMode="auto">
              <a:xfrm flipV="1">
                <a:off x="5051" y="1054"/>
                <a:ext cx="0" cy="191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70"/>
              <p:cNvSpPr>
                <a:spLocks/>
              </p:cNvSpPr>
              <p:nvPr/>
            </p:nvSpPr>
            <p:spPr bwMode="auto">
              <a:xfrm>
                <a:off x="4988" y="1054"/>
                <a:ext cx="124" cy="63"/>
              </a:xfrm>
              <a:custGeom>
                <a:avLst/>
                <a:gdLst>
                  <a:gd name="T0" fmla="*/ 0 w 124"/>
                  <a:gd name="T1" fmla="*/ 63 h 63"/>
                  <a:gd name="T2" fmla="*/ 63 w 124"/>
                  <a:gd name="T3" fmla="*/ 0 h 63"/>
                  <a:gd name="T4" fmla="*/ 124 w 124"/>
                  <a:gd name="T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4" h="63">
                    <a:moveTo>
                      <a:pt x="0" y="63"/>
                    </a:moveTo>
                    <a:lnTo>
                      <a:pt x="63" y="0"/>
                    </a:lnTo>
                    <a:lnTo>
                      <a:pt x="124" y="63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71"/>
              <p:cNvSpPr>
                <a:spLocks/>
              </p:cNvSpPr>
              <p:nvPr/>
            </p:nvSpPr>
            <p:spPr bwMode="auto">
              <a:xfrm>
                <a:off x="4852" y="916"/>
                <a:ext cx="367" cy="293"/>
              </a:xfrm>
              <a:custGeom>
                <a:avLst/>
                <a:gdLst>
                  <a:gd name="T0" fmla="*/ 192 w 192"/>
                  <a:gd name="T1" fmla="*/ 94 h 153"/>
                  <a:gd name="T2" fmla="*/ 158 w 192"/>
                  <a:gd name="T3" fmla="*/ 48 h 153"/>
                  <a:gd name="T4" fmla="*/ 107 w 192"/>
                  <a:gd name="T5" fmla="*/ 0 h 153"/>
                  <a:gd name="T6" fmla="*/ 56 w 192"/>
                  <a:gd name="T7" fmla="*/ 49 h 153"/>
                  <a:gd name="T8" fmla="*/ 42 w 192"/>
                  <a:gd name="T9" fmla="*/ 46 h 153"/>
                  <a:gd name="T10" fmla="*/ 0 w 192"/>
                  <a:gd name="T11" fmla="*/ 88 h 153"/>
                  <a:gd name="T12" fmla="*/ 4 w 192"/>
                  <a:gd name="T13" fmla="*/ 105 h 153"/>
                  <a:gd name="T14" fmla="*/ 158 w 192"/>
                  <a:gd name="T15" fmla="*/ 129 h 153"/>
                  <a:gd name="T16" fmla="*/ 192 w 192"/>
                  <a:gd name="T17" fmla="*/ 94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53">
                    <a:moveTo>
                      <a:pt x="192" y="94"/>
                    </a:moveTo>
                    <a:cubicBezTo>
                      <a:pt x="192" y="72"/>
                      <a:pt x="178" y="54"/>
                      <a:pt x="158" y="48"/>
                    </a:cubicBezTo>
                    <a:cubicBezTo>
                      <a:pt x="156" y="21"/>
                      <a:pt x="134" y="0"/>
                      <a:pt x="107" y="0"/>
                    </a:cubicBezTo>
                    <a:cubicBezTo>
                      <a:pt x="79" y="0"/>
                      <a:pt x="57" y="22"/>
                      <a:pt x="56" y="49"/>
                    </a:cubicBezTo>
                    <a:cubicBezTo>
                      <a:pt x="51" y="47"/>
                      <a:pt x="47" y="46"/>
                      <a:pt x="42" y="46"/>
                    </a:cubicBezTo>
                    <a:cubicBezTo>
                      <a:pt x="19" y="46"/>
                      <a:pt x="0" y="65"/>
                      <a:pt x="0" y="88"/>
                    </a:cubicBezTo>
                    <a:cubicBezTo>
                      <a:pt x="0" y="94"/>
                      <a:pt x="2" y="100"/>
                      <a:pt x="4" y="105"/>
                    </a:cubicBezTo>
                    <a:cubicBezTo>
                      <a:pt x="36" y="153"/>
                      <a:pt x="142" y="137"/>
                      <a:pt x="158" y="129"/>
                    </a:cubicBezTo>
                    <a:cubicBezTo>
                      <a:pt x="176" y="122"/>
                      <a:pt x="192" y="115"/>
                      <a:pt x="192" y="94"/>
                    </a:cubicBez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Line 72"/>
              <p:cNvSpPr>
                <a:spLocks noChangeShapeType="1"/>
              </p:cNvSpPr>
              <p:nvPr/>
            </p:nvSpPr>
            <p:spPr bwMode="auto">
              <a:xfrm>
                <a:off x="5847" y="1061"/>
                <a:ext cx="0" cy="192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73"/>
              <p:cNvSpPr>
                <a:spLocks/>
              </p:cNvSpPr>
              <p:nvPr/>
            </p:nvSpPr>
            <p:spPr bwMode="auto">
              <a:xfrm>
                <a:off x="5784" y="1190"/>
                <a:ext cx="124" cy="63"/>
              </a:xfrm>
              <a:custGeom>
                <a:avLst/>
                <a:gdLst>
                  <a:gd name="T0" fmla="*/ 124 w 124"/>
                  <a:gd name="T1" fmla="*/ 0 h 63"/>
                  <a:gd name="T2" fmla="*/ 63 w 124"/>
                  <a:gd name="T3" fmla="*/ 63 h 63"/>
                  <a:gd name="T4" fmla="*/ 0 w 124"/>
                  <a:gd name="T5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4" h="63">
                    <a:moveTo>
                      <a:pt x="124" y="0"/>
                    </a:moveTo>
                    <a:lnTo>
                      <a:pt x="63" y="63"/>
                    </a:lnTo>
                    <a:lnTo>
                      <a:pt x="0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74"/>
              <p:cNvSpPr>
                <a:spLocks/>
              </p:cNvSpPr>
              <p:nvPr/>
            </p:nvSpPr>
            <p:spPr bwMode="auto">
              <a:xfrm>
                <a:off x="5648" y="906"/>
                <a:ext cx="368" cy="293"/>
              </a:xfrm>
              <a:custGeom>
                <a:avLst/>
                <a:gdLst>
                  <a:gd name="T0" fmla="*/ 192 w 192"/>
                  <a:gd name="T1" fmla="*/ 94 h 153"/>
                  <a:gd name="T2" fmla="*/ 158 w 192"/>
                  <a:gd name="T3" fmla="*/ 48 h 153"/>
                  <a:gd name="T4" fmla="*/ 107 w 192"/>
                  <a:gd name="T5" fmla="*/ 0 h 153"/>
                  <a:gd name="T6" fmla="*/ 56 w 192"/>
                  <a:gd name="T7" fmla="*/ 48 h 153"/>
                  <a:gd name="T8" fmla="*/ 42 w 192"/>
                  <a:gd name="T9" fmla="*/ 46 h 153"/>
                  <a:gd name="T10" fmla="*/ 0 w 192"/>
                  <a:gd name="T11" fmla="*/ 87 h 153"/>
                  <a:gd name="T12" fmla="*/ 4 w 192"/>
                  <a:gd name="T13" fmla="*/ 104 h 153"/>
                  <a:gd name="T14" fmla="*/ 158 w 192"/>
                  <a:gd name="T15" fmla="*/ 128 h 153"/>
                  <a:gd name="T16" fmla="*/ 192 w 192"/>
                  <a:gd name="T17" fmla="*/ 94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53">
                    <a:moveTo>
                      <a:pt x="192" y="94"/>
                    </a:moveTo>
                    <a:cubicBezTo>
                      <a:pt x="192" y="72"/>
                      <a:pt x="178" y="54"/>
                      <a:pt x="158" y="48"/>
                    </a:cubicBezTo>
                    <a:cubicBezTo>
                      <a:pt x="156" y="21"/>
                      <a:pt x="134" y="0"/>
                      <a:pt x="107" y="0"/>
                    </a:cubicBezTo>
                    <a:cubicBezTo>
                      <a:pt x="79" y="0"/>
                      <a:pt x="57" y="21"/>
                      <a:pt x="56" y="48"/>
                    </a:cubicBezTo>
                    <a:cubicBezTo>
                      <a:pt x="51" y="47"/>
                      <a:pt x="47" y="46"/>
                      <a:pt x="42" y="46"/>
                    </a:cubicBezTo>
                    <a:cubicBezTo>
                      <a:pt x="19" y="46"/>
                      <a:pt x="0" y="64"/>
                      <a:pt x="0" y="87"/>
                    </a:cubicBezTo>
                    <a:cubicBezTo>
                      <a:pt x="0" y="93"/>
                      <a:pt x="2" y="99"/>
                      <a:pt x="4" y="104"/>
                    </a:cubicBezTo>
                    <a:cubicBezTo>
                      <a:pt x="36" y="153"/>
                      <a:pt x="142" y="137"/>
                      <a:pt x="158" y="128"/>
                    </a:cubicBezTo>
                    <a:cubicBezTo>
                      <a:pt x="176" y="121"/>
                      <a:pt x="192" y="114"/>
                      <a:pt x="192" y="94"/>
                    </a:cubicBez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Oval 75"/>
              <p:cNvSpPr>
                <a:spLocks noChangeArrowheads="1"/>
              </p:cNvSpPr>
              <p:nvPr/>
            </p:nvSpPr>
            <p:spPr bwMode="auto">
              <a:xfrm>
                <a:off x="6665" y="1121"/>
                <a:ext cx="130" cy="130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Line 76"/>
              <p:cNvSpPr>
                <a:spLocks noChangeShapeType="1"/>
              </p:cNvSpPr>
              <p:nvPr/>
            </p:nvSpPr>
            <p:spPr bwMode="auto">
              <a:xfrm>
                <a:off x="6689" y="1186"/>
                <a:ext cx="8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Line 77"/>
              <p:cNvSpPr>
                <a:spLocks noChangeShapeType="1"/>
              </p:cNvSpPr>
              <p:nvPr/>
            </p:nvSpPr>
            <p:spPr bwMode="auto">
              <a:xfrm>
                <a:off x="6730" y="1146"/>
                <a:ext cx="0" cy="8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78"/>
              <p:cNvSpPr>
                <a:spLocks/>
              </p:cNvSpPr>
              <p:nvPr/>
            </p:nvSpPr>
            <p:spPr bwMode="auto">
              <a:xfrm>
                <a:off x="6444" y="902"/>
                <a:ext cx="368" cy="270"/>
              </a:xfrm>
              <a:custGeom>
                <a:avLst/>
                <a:gdLst>
                  <a:gd name="T0" fmla="*/ 171 w 192"/>
                  <a:gd name="T1" fmla="*/ 124 h 141"/>
                  <a:gd name="T2" fmla="*/ 192 w 192"/>
                  <a:gd name="T3" fmla="*/ 94 h 141"/>
                  <a:gd name="T4" fmla="*/ 158 w 192"/>
                  <a:gd name="T5" fmla="*/ 48 h 141"/>
                  <a:gd name="T6" fmla="*/ 107 w 192"/>
                  <a:gd name="T7" fmla="*/ 0 h 141"/>
                  <a:gd name="T8" fmla="*/ 56 w 192"/>
                  <a:gd name="T9" fmla="*/ 49 h 141"/>
                  <a:gd name="T10" fmla="*/ 42 w 192"/>
                  <a:gd name="T11" fmla="*/ 46 h 141"/>
                  <a:gd name="T12" fmla="*/ 0 w 192"/>
                  <a:gd name="T13" fmla="*/ 88 h 141"/>
                  <a:gd name="T14" fmla="*/ 4 w 192"/>
                  <a:gd name="T15" fmla="*/ 105 h 141"/>
                  <a:gd name="T16" fmla="*/ 118 w 192"/>
                  <a:gd name="T17" fmla="*/ 137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41">
                    <a:moveTo>
                      <a:pt x="171" y="124"/>
                    </a:moveTo>
                    <a:cubicBezTo>
                      <a:pt x="183" y="118"/>
                      <a:pt x="192" y="110"/>
                      <a:pt x="192" y="94"/>
                    </a:cubicBezTo>
                    <a:cubicBezTo>
                      <a:pt x="192" y="73"/>
                      <a:pt x="178" y="54"/>
                      <a:pt x="158" y="48"/>
                    </a:cubicBezTo>
                    <a:cubicBezTo>
                      <a:pt x="156" y="22"/>
                      <a:pt x="134" y="0"/>
                      <a:pt x="107" y="0"/>
                    </a:cubicBezTo>
                    <a:cubicBezTo>
                      <a:pt x="79" y="0"/>
                      <a:pt x="57" y="22"/>
                      <a:pt x="56" y="49"/>
                    </a:cubicBezTo>
                    <a:cubicBezTo>
                      <a:pt x="51" y="47"/>
                      <a:pt x="47" y="46"/>
                      <a:pt x="42" y="46"/>
                    </a:cubicBezTo>
                    <a:cubicBezTo>
                      <a:pt x="19" y="46"/>
                      <a:pt x="0" y="65"/>
                      <a:pt x="0" y="88"/>
                    </a:cubicBezTo>
                    <a:cubicBezTo>
                      <a:pt x="0" y="94"/>
                      <a:pt x="2" y="100"/>
                      <a:pt x="4" y="105"/>
                    </a:cubicBezTo>
                    <a:cubicBezTo>
                      <a:pt x="25" y="137"/>
                      <a:pt x="79" y="141"/>
                      <a:pt x="118" y="137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Oval 79"/>
              <p:cNvSpPr>
                <a:spLocks noChangeArrowheads="1"/>
              </p:cNvSpPr>
              <p:nvPr/>
            </p:nvSpPr>
            <p:spPr bwMode="auto">
              <a:xfrm>
                <a:off x="7461" y="1121"/>
                <a:ext cx="130" cy="130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Line 80"/>
              <p:cNvSpPr>
                <a:spLocks noChangeShapeType="1"/>
              </p:cNvSpPr>
              <p:nvPr/>
            </p:nvSpPr>
            <p:spPr bwMode="auto">
              <a:xfrm>
                <a:off x="7486" y="1186"/>
                <a:ext cx="8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81"/>
              <p:cNvSpPr>
                <a:spLocks/>
              </p:cNvSpPr>
              <p:nvPr/>
            </p:nvSpPr>
            <p:spPr bwMode="auto">
              <a:xfrm>
                <a:off x="7241" y="902"/>
                <a:ext cx="367" cy="270"/>
              </a:xfrm>
              <a:custGeom>
                <a:avLst/>
                <a:gdLst>
                  <a:gd name="T0" fmla="*/ 171 w 192"/>
                  <a:gd name="T1" fmla="*/ 124 h 141"/>
                  <a:gd name="T2" fmla="*/ 192 w 192"/>
                  <a:gd name="T3" fmla="*/ 94 h 141"/>
                  <a:gd name="T4" fmla="*/ 158 w 192"/>
                  <a:gd name="T5" fmla="*/ 48 h 141"/>
                  <a:gd name="T6" fmla="*/ 107 w 192"/>
                  <a:gd name="T7" fmla="*/ 0 h 141"/>
                  <a:gd name="T8" fmla="*/ 56 w 192"/>
                  <a:gd name="T9" fmla="*/ 49 h 141"/>
                  <a:gd name="T10" fmla="*/ 42 w 192"/>
                  <a:gd name="T11" fmla="*/ 46 h 141"/>
                  <a:gd name="T12" fmla="*/ 0 w 192"/>
                  <a:gd name="T13" fmla="*/ 88 h 141"/>
                  <a:gd name="T14" fmla="*/ 4 w 192"/>
                  <a:gd name="T15" fmla="*/ 105 h 141"/>
                  <a:gd name="T16" fmla="*/ 118 w 192"/>
                  <a:gd name="T17" fmla="*/ 137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41">
                    <a:moveTo>
                      <a:pt x="171" y="124"/>
                    </a:moveTo>
                    <a:cubicBezTo>
                      <a:pt x="183" y="118"/>
                      <a:pt x="192" y="110"/>
                      <a:pt x="192" y="94"/>
                    </a:cubicBezTo>
                    <a:cubicBezTo>
                      <a:pt x="192" y="73"/>
                      <a:pt x="178" y="54"/>
                      <a:pt x="158" y="48"/>
                    </a:cubicBezTo>
                    <a:cubicBezTo>
                      <a:pt x="156" y="22"/>
                      <a:pt x="134" y="0"/>
                      <a:pt x="107" y="0"/>
                    </a:cubicBezTo>
                    <a:cubicBezTo>
                      <a:pt x="79" y="0"/>
                      <a:pt x="57" y="22"/>
                      <a:pt x="56" y="49"/>
                    </a:cubicBezTo>
                    <a:cubicBezTo>
                      <a:pt x="51" y="47"/>
                      <a:pt x="47" y="46"/>
                      <a:pt x="42" y="46"/>
                    </a:cubicBezTo>
                    <a:cubicBezTo>
                      <a:pt x="19" y="46"/>
                      <a:pt x="0" y="65"/>
                      <a:pt x="0" y="88"/>
                    </a:cubicBezTo>
                    <a:cubicBezTo>
                      <a:pt x="0" y="94"/>
                      <a:pt x="2" y="100"/>
                      <a:pt x="4" y="105"/>
                    </a:cubicBezTo>
                    <a:cubicBezTo>
                      <a:pt x="25" y="137"/>
                      <a:pt x="79" y="141"/>
                      <a:pt x="118" y="137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Oval 82"/>
              <p:cNvSpPr>
                <a:spLocks noChangeArrowheads="1"/>
              </p:cNvSpPr>
              <p:nvPr/>
            </p:nvSpPr>
            <p:spPr bwMode="auto">
              <a:xfrm>
                <a:off x="868" y="1613"/>
                <a:ext cx="241" cy="241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Line 83"/>
              <p:cNvSpPr>
                <a:spLocks noChangeShapeType="1"/>
              </p:cNvSpPr>
              <p:nvPr/>
            </p:nvSpPr>
            <p:spPr bwMode="auto">
              <a:xfrm>
                <a:off x="1073" y="1818"/>
                <a:ext cx="163" cy="163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Line 84"/>
              <p:cNvSpPr>
                <a:spLocks noChangeShapeType="1"/>
              </p:cNvSpPr>
              <p:nvPr/>
            </p:nvSpPr>
            <p:spPr bwMode="auto">
              <a:xfrm>
                <a:off x="1720" y="1734"/>
                <a:ext cx="138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Line 85"/>
              <p:cNvSpPr>
                <a:spLocks noChangeShapeType="1"/>
              </p:cNvSpPr>
              <p:nvPr/>
            </p:nvSpPr>
            <p:spPr bwMode="auto">
              <a:xfrm>
                <a:off x="1789" y="1665"/>
                <a:ext cx="0" cy="138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Oval 86"/>
              <p:cNvSpPr>
                <a:spLocks noChangeArrowheads="1"/>
              </p:cNvSpPr>
              <p:nvPr/>
            </p:nvSpPr>
            <p:spPr bwMode="auto">
              <a:xfrm>
                <a:off x="1664" y="1613"/>
                <a:ext cx="242" cy="241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Line 87"/>
              <p:cNvSpPr>
                <a:spLocks noChangeShapeType="1"/>
              </p:cNvSpPr>
              <p:nvPr/>
            </p:nvSpPr>
            <p:spPr bwMode="auto">
              <a:xfrm>
                <a:off x="1869" y="1818"/>
                <a:ext cx="163" cy="163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Line 88"/>
              <p:cNvSpPr>
                <a:spLocks noChangeShapeType="1"/>
              </p:cNvSpPr>
              <p:nvPr/>
            </p:nvSpPr>
            <p:spPr bwMode="auto">
              <a:xfrm>
                <a:off x="2512" y="1734"/>
                <a:ext cx="138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Oval 89"/>
              <p:cNvSpPr>
                <a:spLocks noChangeArrowheads="1"/>
              </p:cNvSpPr>
              <p:nvPr/>
            </p:nvSpPr>
            <p:spPr bwMode="auto">
              <a:xfrm>
                <a:off x="2461" y="1613"/>
                <a:ext cx="241" cy="241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Line 90"/>
              <p:cNvSpPr>
                <a:spLocks noChangeShapeType="1"/>
              </p:cNvSpPr>
              <p:nvPr/>
            </p:nvSpPr>
            <p:spPr bwMode="auto">
              <a:xfrm>
                <a:off x="2666" y="1820"/>
                <a:ext cx="162" cy="161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91"/>
              <p:cNvSpPr>
                <a:spLocks noEditPoints="1"/>
              </p:cNvSpPr>
              <p:nvPr/>
            </p:nvSpPr>
            <p:spPr bwMode="auto">
              <a:xfrm>
                <a:off x="3318" y="1684"/>
                <a:ext cx="100" cy="90"/>
              </a:xfrm>
              <a:custGeom>
                <a:avLst/>
                <a:gdLst>
                  <a:gd name="T0" fmla="*/ 26 w 52"/>
                  <a:gd name="T1" fmla="*/ 8 h 47"/>
                  <a:gd name="T2" fmla="*/ 37 w 52"/>
                  <a:gd name="T3" fmla="*/ 12 h 47"/>
                  <a:gd name="T4" fmla="*/ 41 w 52"/>
                  <a:gd name="T5" fmla="*/ 23 h 47"/>
                  <a:gd name="T6" fmla="*/ 37 w 52"/>
                  <a:gd name="T7" fmla="*/ 34 h 47"/>
                  <a:gd name="T8" fmla="*/ 26 w 52"/>
                  <a:gd name="T9" fmla="*/ 39 h 47"/>
                  <a:gd name="T10" fmla="*/ 15 w 52"/>
                  <a:gd name="T11" fmla="*/ 34 h 47"/>
                  <a:gd name="T12" fmla="*/ 10 w 52"/>
                  <a:gd name="T13" fmla="*/ 23 h 47"/>
                  <a:gd name="T14" fmla="*/ 15 w 52"/>
                  <a:gd name="T15" fmla="*/ 12 h 47"/>
                  <a:gd name="T16" fmla="*/ 26 w 52"/>
                  <a:gd name="T17" fmla="*/ 8 h 47"/>
                  <a:gd name="T18" fmla="*/ 26 w 52"/>
                  <a:gd name="T19" fmla="*/ 0 h 47"/>
                  <a:gd name="T20" fmla="*/ 9 w 52"/>
                  <a:gd name="T21" fmla="*/ 6 h 47"/>
                  <a:gd name="T22" fmla="*/ 9 w 52"/>
                  <a:gd name="T23" fmla="*/ 40 h 47"/>
                  <a:gd name="T24" fmla="*/ 26 w 52"/>
                  <a:gd name="T25" fmla="*/ 47 h 47"/>
                  <a:gd name="T26" fmla="*/ 42 w 52"/>
                  <a:gd name="T27" fmla="*/ 40 h 47"/>
                  <a:gd name="T28" fmla="*/ 42 w 52"/>
                  <a:gd name="T29" fmla="*/ 6 h 47"/>
                  <a:gd name="T30" fmla="*/ 26 w 52"/>
                  <a:gd name="T3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2" h="47">
                    <a:moveTo>
                      <a:pt x="26" y="8"/>
                    </a:moveTo>
                    <a:cubicBezTo>
                      <a:pt x="30" y="8"/>
                      <a:pt x="34" y="9"/>
                      <a:pt x="37" y="12"/>
                    </a:cubicBezTo>
                    <a:cubicBezTo>
                      <a:pt x="40" y="15"/>
                      <a:pt x="41" y="19"/>
                      <a:pt x="41" y="23"/>
                    </a:cubicBezTo>
                    <a:cubicBezTo>
                      <a:pt x="41" y="27"/>
                      <a:pt x="40" y="31"/>
                      <a:pt x="37" y="34"/>
                    </a:cubicBezTo>
                    <a:cubicBezTo>
                      <a:pt x="34" y="37"/>
                      <a:pt x="30" y="39"/>
                      <a:pt x="26" y="39"/>
                    </a:cubicBezTo>
                    <a:cubicBezTo>
                      <a:pt x="21" y="39"/>
                      <a:pt x="18" y="37"/>
                      <a:pt x="15" y="34"/>
                    </a:cubicBezTo>
                    <a:cubicBezTo>
                      <a:pt x="12" y="31"/>
                      <a:pt x="10" y="27"/>
                      <a:pt x="10" y="23"/>
                    </a:cubicBezTo>
                    <a:cubicBezTo>
                      <a:pt x="10" y="19"/>
                      <a:pt x="12" y="15"/>
                      <a:pt x="15" y="12"/>
                    </a:cubicBezTo>
                    <a:cubicBezTo>
                      <a:pt x="18" y="9"/>
                      <a:pt x="21" y="8"/>
                      <a:pt x="26" y="8"/>
                    </a:cubicBezTo>
                    <a:moveTo>
                      <a:pt x="26" y="0"/>
                    </a:moveTo>
                    <a:cubicBezTo>
                      <a:pt x="20" y="0"/>
                      <a:pt x="14" y="2"/>
                      <a:pt x="9" y="6"/>
                    </a:cubicBezTo>
                    <a:cubicBezTo>
                      <a:pt x="0" y="16"/>
                      <a:pt x="0" y="31"/>
                      <a:pt x="9" y="40"/>
                    </a:cubicBezTo>
                    <a:cubicBezTo>
                      <a:pt x="14" y="45"/>
                      <a:pt x="20" y="47"/>
                      <a:pt x="26" y="47"/>
                    </a:cubicBezTo>
                    <a:cubicBezTo>
                      <a:pt x="32" y="47"/>
                      <a:pt x="38" y="45"/>
                      <a:pt x="42" y="40"/>
                    </a:cubicBezTo>
                    <a:cubicBezTo>
                      <a:pt x="52" y="31"/>
                      <a:pt x="52" y="16"/>
                      <a:pt x="42" y="6"/>
                    </a:cubicBezTo>
                    <a:cubicBezTo>
                      <a:pt x="38" y="2"/>
                      <a:pt x="32" y="0"/>
                      <a:pt x="2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92"/>
              <p:cNvSpPr>
                <a:spLocks noEditPoints="1"/>
              </p:cNvSpPr>
              <p:nvPr/>
            </p:nvSpPr>
            <p:spPr bwMode="auto">
              <a:xfrm>
                <a:off x="3246" y="1617"/>
                <a:ext cx="379" cy="356"/>
              </a:xfrm>
              <a:custGeom>
                <a:avLst/>
                <a:gdLst>
                  <a:gd name="T0" fmla="*/ 64 w 198"/>
                  <a:gd name="T1" fmla="*/ 8 h 186"/>
                  <a:gd name="T2" fmla="*/ 99 w 198"/>
                  <a:gd name="T3" fmla="*/ 23 h 186"/>
                  <a:gd name="T4" fmla="*/ 112 w 198"/>
                  <a:gd name="T5" fmla="*/ 71 h 186"/>
                  <a:gd name="T6" fmla="*/ 111 w 198"/>
                  <a:gd name="T7" fmla="*/ 75 h 186"/>
                  <a:gd name="T8" fmla="*/ 114 w 198"/>
                  <a:gd name="T9" fmla="*/ 78 h 186"/>
                  <a:gd name="T10" fmla="*/ 128 w 198"/>
                  <a:gd name="T11" fmla="*/ 92 h 186"/>
                  <a:gd name="T12" fmla="*/ 127 w 198"/>
                  <a:gd name="T13" fmla="*/ 93 h 186"/>
                  <a:gd name="T14" fmla="*/ 121 w 198"/>
                  <a:gd name="T15" fmla="*/ 99 h 186"/>
                  <a:gd name="T16" fmla="*/ 127 w 198"/>
                  <a:gd name="T17" fmla="*/ 104 h 186"/>
                  <a:gd name="T18" fmla="*/ 190 w 198"/>
                  <a:gd name="T19" fmla="*/ 167 h 186"/>
                  <a:gd name="T20" fmla="*/ 189 w 198"/>
                  <a:gd name="T21" fmla="*/ 176 h 186"/>
                  <a:gd name="T22" fmla="*/ 177 w 198"/>
                  <a:gd name="T23" fmla="*/ 178 h 186"/>
                  <a:gd name="T24" fmla="*/ 172 w 198"/>
                  <a:gd name="T25" fmla="*/ 172 h 186"/>
                  <a:gd name="T26" fmla="*/ 170 w 198"/>
                  <a:gd name="T27" fmla="*/ 170 h 186"/>
                  <a:gd name="T28" fmla="*/ 167 w 198"/>
                  <a:gd name="T29" fmla="*/ 170 h 186"/>
                  <a:gd name="T30" fmla="*/ 164 w 198"/>
                  <a:gd name="T31" fmla="*/ 170 h 186"/>
                  <a:gd name="T32" fmla="*/ 165 w 198"/>
                  <a:gd name="T33" fmla="*/ 160 h 186"/>
                  <a:gd name="T34" fmla="*/ 167 w 198"/>
                  <a:gd name="T35" fmla="*/ 151 h 186"/>
                  <a:gd name="T36" fmla="*/ 157 w 198"/>
                  <a:gd name="T37" fmla="*/ 151 h 186"/>
                  <a:gd name="T38" fmla="*/ 144 w 198"/>
                  <a:gd name="T39" fmla="*/ 152 h 186"/>
                  <a:gd name="T40" fmla="*/ 143 w 198"/>
                  <a:gd name="T41" fmla="*/ 139 h 186"/>
                  <a:gd name="T42" fmla="*/ 142 w 198"/>
                  <a:gd name="T43" fmla="*/ 131 h 186"/>
                  <a:gd name="T44" fmla="*/ 134 w 198"/>
                  <a:gd name="T45" fmla="*/ 132 h 186"/>
                  <a:gd name="T46" fmla="*/ 125 w 198"/>
                  <a:gd name="T47" fmla="*/ 133 h 186"/>
                  <a:gd name="T48" fmla="*/ 112 w 198"/>
                  <a:gd name="T49" fmla="*/ 120 h 186"/>
                  <a:gd name="T50" fmla="*/ 106 w 198"/>
                  <a:gd name="T51" fmla="*/ 114 h 186"/>
                  <a:gd name="T52" fmla="*/ 100 w 198"/>
                  <a:gd name="T53" fmla="*/ 120 h 186"/>
                  <a:gd name="T54" fmla="*/ 98 w 198"/>
                  <a:gd name="T55" fmla="*/ 122 h 186"/>
                  <a:gd name="T56" fmla="*/ 84 w 198"/>
                  <a:gd name="T57" fmla="*/ 108 h 186"/>
                  <a:gd name="T58" fmla="*/ 81 w 198"/>
                  <a:gd name="T59" fmla="*/ 105 h 186"/>
                  <a:gd name="T60" fmla="*/ 76 w 198"/>
                  <a:gd name="T61" fmla="*/ 106 h 186"/>
                  <a:gd name="T62" fmla="*/ 64 w 198"/>
                  <a:gd name="T63" fmla="*/ 108 h 186"/>
                  <a:gd name="T64" fmla="*/ 28 w 198"/>
                  <a:gd name="T65" fmla="*/ 93 h 186"/>
                  <a:gd name="T66" fmla="*/ 28 w 198"/>
                  <a:gd name="T67" fmla="*/ 23 h 186"/>
                  <a:gd name="T68" fmla="*/ 64 w 198"/>
                  <a:gd name="T69" fmla="*/ 8 h 186"/>
                  <a:gd name="T70" fmla="*/ 64 w 198"/>
                  <a:gd name="T71" fmla="*/ 0 h 186"/>
                  <a:gd name="T72" fmla="*/ 23 w 198"/>
                  <a:gd name="T73" fmla="*/ 17 h 186"/>
                  <a:gd name="T74" fmla="*/ 23 w 198"/>
                  <a:gd name="T75" fmla="*/ 99 h 186"/>
                  <a:gd name="T76" fmla="*/ 64 w 198"/>
                  <a:gd name="T77" fmla="*/ 116 h 186"/>
                  <a:gd name="T78" fmla="*/ 78 w 198"/>
                  <a:gd name="T79" fmla="*/ 114 h 186"/>
                  <a:gd name="T80" fmla="*/ 98 w 198"/>
                  <a:gd name="T81" fmla="*/ 134 h 186"/>
                  <a:gd name="T82" fmla="*/ 106 w 198"/>
                  <a:gd name="T83" fmla="*/ 125 h 186"/>
                  <a:gd name="T84" fmla="*/ 122 w 198"/>
                  <a:gd name="T85" fmla="*/ 142 h 186"/>
                  <a:gd name="T86" fmla="*/ 135 w 198"/>
                  <a:gd name="T87" fmla="*/ 140 h 186"/>
                  <a:gd name="T88" fmla="*/ 137 w 198"/>
                  <a:gd name="T89" fmla="*/ 160 h 186"/>
                  <a:gd name="T90" fmla="*/ 157 w 198"/>
                  <a:gd name="T91" fmla="*/ 159 h 186"/>
                  <a:gd name="T92" fmla="*/ 155 w 198"/>
                  <a:gd name="T93" fmla="*/ 178 h 186"/>
                  <a:gd name="T94" fmla="*/ 166 w 198"/>
                  <a:gd name="T95" fmla="*/ 178 h 186"/>
                  <a:gd name="T96" fmla="*/ 175 w 198"/>
                  <a:gd name="T97" fmla="*/ 186 h 186"/>
                  <a:gd name="T98" fmla="*/ 197 w 198"/>
                  <a:gd name="T99" fmla="*/ 183 h 186"/>
                  <a:gd name="T100" fmla="*/ 198 w 198"/>
                  <a:gd name="T101" fmla="*/ 164 h 186"/>
                  <a:gd name="T102" fmla="*/ 133 w 198"/>
                  <a:gd name="T103" fmla="*/ 99 h 186"/>
                  <a:gd name="T104" fmla="*/ 139 w 198"/>
                  <a:gd name="T105" fmla="*/ 92 h 186"/>
                  <a:gd name="T106" fmla="*/ 119 w 198"/>
                  <a:gd name="T107" fmla="*/ 73 h 186"/>
                  <a:gd name="T108" fmla="*/ 104 w 198"/>
                  <a:gd name="T109" fmla="*/ 17 h 186"/>
                  <a:gd name="T110" fmla="*/ 64 w 198"/>
                  <a:gd name="T111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8" h="186">
                    <a:moveTo>
                      <a:pt x="64" y="8"/>
                    </a:moveTo>
                    <a:cubicBezTo>
                      <a:pt x="77" y="8"/>
                      <a:pt x="89" y="14"/>
                      <a:pt x="99" y="23"/>
                    </a:cubicBezTo>
                    <a:cubicBezTo>
                      <a:pt x="111" y="35"/>
                      <a:pt x="116" y="54"/>
                      <a:pt x="112" y="71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4" y="78"/>
                      <a:pt x="114" y="78"/>
                      <a:pt x="114" y="78"/>
                    </a:cubicBezTo>
                    <a:cubicBezTo>
                      <a:pt x="128" y="92"/>
                      <a:pt x="128" y="92"/>
                      <a:pt x="128" y="92"/>
                    </a:cubicBezTo>
                    <a:cubicBezTo>
                      <a:pt x="127" y="93"/>
                      <a:pt x="127" y="93"/>
                      <a:pt x="127" y="93"/>
                    </a:cubicBezTo>
                    <a:cubicBezTo>
                      <a:pt x="121" y="99"/>
                      <a:pt x="121" y="99"/>
                      <a:pt x="121" y="99"/>
                    </a:cubicBezTo>
                    <a:cubicBezTo>
                      <a:pt x="127" y="104"/>
                      <a:pt x="127" y="104"/>
                      <a:pt x="127" y="104"/>
                    </a:cubicBezTo>
                    <a:cubicBezTo>
                      <a:pt x="190" y="167"/>
                      <a:pt x="190" y="167"/>
                      <a:pt x="190" y="167"/>
                    </a:cubicBezTo>
                    <a:cubicBezTo>
                      <a:pt x="189" y="176"/>
                      <a:pt x="189" y="176"/>
                      <a:pt x="189" y="176"/>
                    </a:cubicBezTo>
                    <a:cubicBezTo>
                      <a:pt x="177" y="178"/>
                      <a:pt x="177" y="178"/>
                      <a:pt x="177" y="178"/>
                    </a:cubicBezTo>
                    <a:cubicBezTo>
                      <a:pt x="172" y="172"/>
                      <a:pt x="172" y="172"/>
                      <a:pt x="172" y="172"/>
                    </a:cubicBezTo>
                    <a:cubicBezTo>
                      <a:pt x="170" y="170"/>
                      <a:pt x="170" y="170"/>
                      <a:pt x="170" y="170"/>
                    </a:cubicBezTo>
                    <a:cubicBezTo>
                      <a:pt x="167" y="170"/>
                      <a:pt x="167" y="170"/>
                      <a:pt x="167" y="170"/>
                    </a:cubicBezTo>
                    <a:cubicBezTo>
                      <a:pt x="164" y="170"/>
                      <a:pt x="164" y="170"/>
                      <a:pt x="164" y="170"/>
                    </a:cubicBezTo>
                    <a:cubicBezTo>
                      <a:pt x="165" y="160"/>
                      <a:pt x="165" y="160"/>
                      <a:pt x="165" y="160"/>
                    </a:cubicBezTo>
                    <a:cubicBezTo>
                      <a:pt x="167" y="151"/>
                      <a:pt x="167" y="151"/>
                      <a:pt x="167" y="151"/>
                    </a:cubicBezTo>
                    <a:cubicBezTo>
                      <a:pt x="157" y="151"/>
                      <a:pt x="157" y="151"/>
                      <a:pt x="157" y="151"/>
                    </a:cubicBezTo>
                    <a:cubicBezTo>
                      <a:pt x="144" y="152"/>
                      <a:pt x="144" y="152"/>
                      <a:pt x="144" y="152"/>
                    </a:cubicBezTo>
                    <a:cubicBezTo>
                      <a:pt x="143" y="139"/>
                      <a:pt x="143" y="139"/>
                      <a:pt x="143" y="139"/>
                    </a:cubicBezTo>
                    <a:cubicBezTo>
                      <a:pt x="142" y="131"/>
                      <a:pt x="142" y="131"/>
                      <a:pt x="142" y="131"/>
                    </a:cubicBezTo>
                    <a:cubicBezTo>
                      <a:pt x="134" y="132"/>
                      <a:pt x="134" y="132"/>
                      <a:pt x="134" y="132"/>
                    </a:cubicBezTo>
                    <a:cubicBezTo>
                      <a:pt x="125" y="133"/>
                      <a:pt x="125" y="133"/>
                      <a:pt x="125" y="133"/>
                    </a:cubicBezTo>
                    <a:cubicBezTo>
                      <a:pt x="112" y="120"/>
                      <a:pt x="112" y="120"/>
                      <a:pt x="112" y="120"/>
                    </a:cubicBezTo>
                    <a:cubicBezTo>
                      <a:pt x="106" y="114"/>
                      <a:pt x="106" y="114"/>
                      <a:pt x="106" y="114"/>
                    </a:cubicBezTo>
                    <a:cubicBezTo>
                      <a:pt x="100" y="120"/>
                      <a:pt x="100" y="120"/>
                      <a:pt x="100" y="120"/>
                    </a:cubicBezTo>
                    <a:cubicBezTo>
                      <a:pt x="98" y="122"/>
                      <a:pt x="98" y="122"/>
                      <a:pt x="98" y="122"/>
                    </a:cubicBezTo>
                    <a:cubicBezTo>
                      <a:pt x="84" y="108"/>
                      <a:pt x="84" y="108"/>
                      <a:pt x="84" y="108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76" y="106"/>
                      <a:pt x="76" y="106"/>
                      <a:pt x="76" y="106"/>
                    </a:cubicBezTo>
                    <a:cubicBezTo>
                      <a:pt x="72" y="107"/>
                      <a:pt x="68" y="108"/>
                      <a:pt x="64" y="108"/>
                    </a:cubicBezTo>
                    <a:cubicBezTo>
                      <a:pt x="50" y="108"/>
                      <a:pt x="38" y="103"/>
                      <a:pt x="28" y="93"/>
                    </a:cubicBezTo>
                    <a:cubicBezTo>
                      <a:pt x="9" y="74"/>
                      <a:pt x="9" y="42"/>
                      <a:pt x="28" y="23"/>
                    </a:cubicBezTo>
                    <a:cubicBezTo>
                      <a:pt x="38" y="14"/>
                      <a:pt x="50" y="8"/>
                      <a:pt x="64" y="8"/>
                    </a:cubicBezTo>
                    <a:moveTo>
                      <a:pt x="64" y="0"/>
                    </a:moveTo>
                    <a:cubicBezTo>
                      <a:pt x="49" y="0"/>
                      <a:pt x="34" y="6"/>
                      <a:pt x="23" y="17"/>
                    </a:cubicBezTo>
                    <a:cubicBezTo>
                      <a:pt x="0" y="40"/>
                      <a:pt x="0" y="76"/>
                      <a:pt x="23" y="99"/>
                    </a:cubicBezTo>
                    <a:cubicBezTo>
                      <a:pt x="34" y="110"/>
                      <a:pt x="49" y="116"/>
                      <a:pt x="64" y="116"/>
                    </a:cubicBezTo>
                    <a:cubicBezTo>
                      <a:pt x="68" y="116"/>
                      <a:pt x="73" y="115"/>
                      <a:pt x="78" y="114"/>
                    </a:cubicBezTo>
                    <a:cubicBezTo>
                      <a:pt x="98" y="134"/>
                      <a:pt x="98" y="134"/>
                      <a:pt x="98" y="134"/>
                    </a:cubicBezTo>
                    <a:cubicBezTo>
                      <a:pt x="106" y="125"/>
                      <a:pt x="106" y="125"/>
                      <a:pt x="106" y="125"/>
                    </a:cubicBezTo>
                    <a:cubicBezTo>
                      <a:pt x="122" y="142"/>
                      <a:pt x="122" y="142"/>
                      <a:pt x="122" y="142"/>
                    </a:cubicBezTo>
                    <a:cubicBezTo>
                      <a:pt x="135" y="140"/>
                      <a:pt x="135" y="140"/>
                      <a:pt x="135" y="140"/>
                    </a:cubicBezTo>
                    <a:cubicBezTo>
                      <a:pt x="137" y="160"/>
                      <a:pt x="137" y="160"/>
                      <a:pt x="137" y="160"/>
                    </a:cubicBezTo>
                    <a:cubicBezTo>
                      <a:pt x="157" y="159"/>
                      <a:pt x="157" y="159"/>
                      <a:pt x="157" y="159"/>
                    </a:cubicBezTo>
                    <a:cubicBezTo>
                      <a:pt x="155" y="178"/>
                      <a:pt x="155" y="178"/>
                      <a:pt x="155" y="178"/>
                    </a:cubicBezTo>
                    <a:cubicBezTo>
                      <a:pt x="166" y="178"/>
                      <a:pt x="166" y="178"/>
                      <a:pt x="166" y="178"/>
                    </a:cubicBezTo>
                    <a:cubicBezTo>
                      <a:pt x="175" y="186"/>
                      <a:pt x="175" y="186"/>
                      <a:pt x="175" y="186"/>
                    </a:cubicBezTo>
                    <a:cubicBezTo>
                      <a:pt x="197" y="183"/>
                      <a:pt x="197" y="183"/>
                      <a:pt x="197" y="183"/>
                    </a:cubicBezTo>
                    <a:cubicBezTo>
                      <a:pt x="198" y="164"/>
                      <a:pt x="198" y="164"/>
                      <a:pt x="198" y="164"/>
                    </a:cubicBezTo>
                    <a:cubicBezTo>
                      <a:pt x="133" y="99"/>
                      <a:pt x="133" y="99"/>
                      <a:pt x="133" y="99"/>
                    </a:cubicBezTo>
                    <a:cubicBezTo>
                      <a:pt x="139" y="92"/>
                      <a:pt x="139" y="92"/>
                      <a:pt x="139" y="92"/>
                    </a:cubicBezTo>
                    <a:cubicBezTo>
                      <a:pt x="119" y="73"/>
                      <a:pt x="119" y="73"/>
                      <a:pt x="119" y="73"/>
                    </a:cubicBezTo>
                    <a:cubicBezTo>
                      <a:pt x="124" y="54"/>
                      <a:pt x="120" y="32"/>
                      <a:pt x="104" y="17"/>
                    </a:cubicBezTo>
                    <a:cubicBezTo>
                      <a:pt x="93" y="6"/>
                      <a:pt x="78" y="0"/>
                      <a:pt x="6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Oval 93"/>
              <p:cNvSpPr>
                <a:spLocks noChangeArrowheads="1"/>
              </p:cNvSpPr>
              <p:nvPr/>
            </p:nvSpPr>
            <p:spPr bwMode="auto">
              <a:xfrm>
                <a:off x="4055" y="1655"/>
                <a:ext cx="368" cy="104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94"/>
              <p:cNvSpPr>
                <a:spLocks/>
              </p:cNvSpPr>
              <p:nvPr/>
            </p:nvSpPr>
            <p:spPr bwMode="auto">
              <a:xfrm>
                <a:off x="4055" y="1757"/>
                <a:ext cx="368" cy="46"/>
              </a:xfrm>
              <a:custGeom>
                <a:avLst/>
                <a:gdLst>
                  <a:gd name="T0" fmla="*/ 192 w 192"/>
                  <a:gd name="T1" fmla="*/ 0 h 24"/>
                  <a:gd name="T2" fmla="*/ 96 w 192"/>
                  <a:gd name="T3" fmla="*/ 24 h 24"/>
                  <a:gd name="T4" fmla="*/ 0 w 192"/>
                  <a:gd name="T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" h="24">
                    <a:moveTo>
                      <a:pt x="192" y="0"/>
                    </a:moveTo>
                    <a:cubicBezTo>
                      <a:pt x="192" y="13"/>
                      <a:pt x="149" y="24"/>
                      <a:pt x="96" y="24"/>
                    </a:cubicBezTo>
                    <a:cubicBezTo>
                      <a:pt x="43" y="24"/>
                      <a:pt x="0" y="13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95"/>
              <p:cNvSpPr>
                <a:spLocks/>
              </p:cNvSpPr>
              <p:nvPr/>
            </p:nvSpPr>
            <p:spPr bwMode="auto">
              <a:xfrm>
                <a:off x="4055" y="1803"/>
                <a:ext cx="368" cy="46"/>
              </a:xfrm>
              <a:custGeom>
                <a:avLst/>
                <a:gdLst>
                  <a:gd name="T0" fmla="*/ 192 w 192"/>
                  <a:gd name="T1" fmla="*/ 0 h 24"/>
                  <a:gd name="T2" fmla="*/ 96 w 192"/>
                  <a:gd name="T3" fmla="*/ 24 h 24"/>
                  <a:gd name="T4" fmla="*/ 0 w 192"/>
                  <a:gd name="T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" h="24">
                    <a:moveTo>
                      <a:pt x="192" y="0"/>
                    </a:moveTo>
                    <a:cubicBezTo>
                      <a:pt x="192" y="13"/>
                      <a:pt x="149" y="24"/>
                      <a:pt x="96" y="24"/>
                    </a:cubicBezTo>
                    <a:cubicBezTo>
                      <a:pt x="43" y="24"/>
                      <a:pt x="0" y="13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96"/>
              <p:cNvSpPr>
                <a:spLocks/>
              </p:cNvSpPr>
              <p:nvPr/>
            </p:nvSpPr>
            <p:spPr bwMode="auto">
              <a:xfrm>
                <a:off x="4055" y="1847"/>
                <a:ext cx="368" cy="48"/>
              </a:xfrm>
              <a:custGeom>
                <a:avLst/>
                <a:gdLst>
                  <a:gd name="T0" fmla="*/ 192 w 192"/>
                  <a:gd name="T1" fmla="*/ 0 h 25"/>
                  <a:gd name="T2" fmla="*/ 96 w 192"/>
                  <a:gd name="T3" fmla="*/ 25 h 25"/>
                  <a:gd name="T4" fmla="*/ 0 w 192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" h="25">
                    <a:moveTo>
                      <a:pt x="192" y="0"/>
                    </a:moveTo>
                    <a:cubicBezTo>
                      <a:pt x="192" y="14"/>
                      <a:pt x="149" y="25"/>
                      <a:pt x="96" y="25"/>
                    </a:cubicBezTo>
                    <a:cubicBezTo>
                      <a:pt x="43" y="25"/>
                      <a:pt x="0" y="14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97"/>
              <p:cNvSpPr>
                <a:spLocks/>
              </p:cNvSpPr>
              <p:nvPr/>
            </p:nvSpPr>
            <p:spPr bwMode="auto">
              <a:xfrm>
                <a:off x="4055" y="1893"/>
                <a:ext cx="368" cy="48"/>
              </a:xfrm>
              <a:custGeom>
                <a:avLst/>
                <a:gdLst>
                  <a:gd name="T0" fmla="*/ 192 w 192"/>
                  <a:gd name="T1" fmla="*/ 0 h 25"/>
                  <a:gd name="T2" fmla="*/ 96 w 192"/>
                  <a:gd name="T3" fmla="*/ 25 h 25"/>
                  <a:gd name="T4" fmla="*/ 0 w 192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" h="25">
                    <a:moveTo>
                      <a:pt x="192" y="0"/>
                    </a:moveTo>
                    <a:cubicBezTo>
                      <a:pt x="192" y="14"/>
                      <a:pt x="149" y="25"/>
                      <a:pt x="96" y="25"/>
                    </a:cubicBezTo>
                    <a:cubicBezTo>
                      <a:pt x="43" y="25"/>
                      <a:pt x="0" y="14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Oval 98"/>
              <p:cNvSpPr>
                <a:spLocks noChangeArrowheads="1"/>
              </p:cNvSpPr>
              <p:nvPr/>
            </p:nvSpPr>
            <p:spPr bwMode="auto">
              <a:xfrm>
                <a:off x="5062" y="1826"/>
                <a:ext cx="138" cy="138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Line 99"/>
              <p:cNvSpPr>
                <a:spLocks noChangeShapeType="1"/>
              </p:cNvSpPr>
              <p:nvPr/>
            </p:nvSpPr>
            <p:spPr bwMode="auto">
              <a:xfrm>
                <a:off x="5089" y="1895"/>
                <a:ext cx="82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Line 100"/>
              <p:cNvSpPr>
                <a:spLocks noChangeShapeType="1"/>
              </p:cNvSpPr>
              <p:nvPr/>
            </p:nvSpPr>
            <p:spPr bwMode="auto">
              <a:xfrm>
                <a:off x="5131" y="1853"/>
                <a:ext cx="0" cy="82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Oval 101"/>
              <p:cNvSpPr>
                <a:spLocks noChangeArrowheads="1"/>
              </p:cNvSpPr>
              <p:nvPr/>
            </p:nvSpPr>
            <p:spPr bwMode="auto">
              <a:xfrm>
                <a:off x="4852" y="1632"/>
                <a:ext cx="367" cy="104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102"/>
              <p:cNvSpPr>
                <a:spLocks/>
              </p:cNvSpPr>
              <p:nvPr/>
            </p:nvSpPr>
            <p:spPr bwMode="auto">
              <a:xfrm>
                <a:off x="4852" y="1734"/>
                <a:ext cx="367" cy="46"/>
              </a:xfrm>
              <a:custGeom>
                <a:avLst/>
                <a:gdLst>
                  <a:gd name="T0" fmla="*/ 192 w 192"/>
                  <a:gd name="T1" fmla="*/ 0 h 24"/>
                  <a:gd name="T2" fmla="*/ 96 w 192"/>
                  <a:gd name="T3" fmla="*/ 24 h 24"/>
                  <a:gd name="T4" fmla="*/ 0 w 192"/>
                  <a:gd name="T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" h="24">
                    <a:moveTo>
                      <a:pt x="192" y="0"/>
                    </a:moveTo>
                    <a:cubicBezTo>
                      <a:pt x="192" y="13"/>
                      <a:pt x="149" y="24"/>
                      <a:pt x="96" y="24"/>
                    </a:cubicBezTo>
                    <a:cubicBezTo>
                      <a:pt x="43" y="24"/>
                      <a:pt x="0" y="13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103"/>
              <p:cNvSpPr>
                <a:spLocks/>
              </p:cNvSpPr>
              <p:nvPr/>
            </p:nvSpPr>
            <p:spPr bwMode="auto">
              <a:xfrm>
                <a:off x="4852" y="1780"/>
                <a:ext cx="367" cy="46"/>
              </a:xfrm>
              <a:custGeom>
                <a:avLst/>
                <a:gdLst>
                  <a:gd name="T0" fmla="*/ 192 w 192"/>
                  <a:gd name="T1" fmla="*/ 0 h 24"/>
                  <a:gd name="T2" fmla="*/ 96 w 192"/>
                  <a:gd name="T3" fmla="*/ 24 h 24"/>
                  <a:gd name="T4" fmla="*/ 0 w 192"/>
                  <a:gd name="T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" h="24">
                    <a:moveTo>
                      <a:pt x="192" y="0"/>
                    </a:moveTo>
                    <a:cubicBezTo>
                      <a:pt x="192" y="13"/>
                      <a:pt x="149" y="24"/>
                      <a:pt x="96" y="24"/>
                    </a:cubicBezTo>
                    <a:cubicBezTo>
                      <a:pt x="43" y="24"/>
                      <a:pt x="0" y="13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104"/>
              <p:cNvSpPr>
                <a:spLocks/>
              </p:cNvSpPr>
              <p:nvPr/>
            </p:nvSpPr>
            <p:spPr bwMode="auto">
              <a:xfrm>
                <a:off x="4852" y="1826"/>
                <a:ext cx="214" cy="46"/>
              </a:xfrm>
              <a:custGeom>
                <a:avLst/>
                <a:gdLst>
                  <a:gd name="T0" fmla="*/ 112 w 112"/>
                  <a:gd name="T1" fmla="*/ 24 h 24"/>
                  <a:gd name="T2" fmla="*/ 104 w 112"/>
                  <a:gd name="T3" fmla="*/ 24 h 24"/>
                  <a:gd name="T4" fmla="*/ 96 w 112"/>
                  <a:gd name="T5" fmla="*/ 24 h 24"/>
                  <a:gd name="T6" fmla="*/ 0 w 112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2" h="24">
                    <a:moveTo>
                      <a:pt x="112" y="24"/>
                    </a:moveTo>
                    <a:cubicBezTo>
                      <a:pt x="110" y="24"/>
                      <a:pt x="106" y="24"/>
                      <a:pt x="104" y="24"/>
                    </a:cubicBezTo>
                    <a:cubicBezTo>
                      <a:pt x="102" y="24"/>
                      <a:pt x="99" y="24"/>
                      <a:pt x="96" y="24"/>
                    </a:cubicBezTo>
                    <a:cubicBezTo>
                      <a:pt x="43" y="24"/>
                      <a:pt x="0" y="13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05"/>
              <p:cNvSpPr>
                <a:spLocks/>
              </p:cNvSpPr>
              <p:nvPr/>
            </p:nvSpPr>
            <p:spPr bwMode="auto">
              <a:xfrm>
                <a:off x="5187" y="1826"/>
                <a:ext cx="32" cy="25"/>
              </a:xfrm>
              <a:custGeom>
                <a:avLst/>
                <a:gdLst>
                  <a:gd name="T0" fmla="*/ 17 w 17"/>
                  <a:gd name="T1" fmla="*/ 0 h 13"/>
                  <a:gd name="T2" fmla="*/ 0 w 17"/>
                  <a:gd name="T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7" h="13">
                    <a:moveTo>
                      <a:pt x="17" y="0"/>
                    </a:moveTo>
                    <a:cubicBezTo>
                      <a:pt x="17" y="5"/>
                      <a:pt x="11" y="10"/>
                      <a:pt x="0" y="13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06"/>
              <p:cNvSpPr>
                <a:spLocks/>
              </p:cNvSpPr>
              <p:nvPr/>
            </p:nvSpPr>
            <p:spPr bwMode="auto">
              <a:xfrm>
                <a:off x="4852" y="1870"/>
                <a:ext cx="216" cy="48"/>
              </a:xfrm>
              <a:custGeom>
                <a:avLst/>
                <a:gdLst>
                  <a:gd name="T0" fmla="*/ 113 w 113"/>
                  <a:gd name="T1" fmla="*/ 25 h 25"/>
                  <a:gd name="T2" fmla="*/ 96 w 113"/>
                  <a:gd name="T3" fmla="*/ 25 h 25"/>
                  <a:gd name="T4" fmla="*/ 0 w 113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3" h="25">
                    <a:moveTo>
                      <a:pt x="113" y="25"/>
                    </a:moveTo>
                    <a:cubicBezTo>
                      <a:pt x="108" y="25"/>
                      <a:pt x="102" y="25"/>
                      <a:pt x="96" y="25"/>
                    </a:cubicBezTo>
                    <a:cubicBezTo>
                      <a:pt x="43" y="25"/>
                      <a:pt x="0" y="14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07"/>
              <p:cNvSpPr>
                <a:spLocks/>
              </p:cNvSpPr>
              <p:nvPr/>
            </p:nvSpPr>
            <p:spPr bwMode="auto">
              <a:xfrm>
                <a:off x="5196" y="1870"/>
                <a:ext cx="23" cy="23"/>
              </a:xfrm>
              <a:custGeom>
                <a:avLst/>
                <a:gdLst>
                  <a:gd name="T0" fmla="*/ 12 w 12"/>
                  <a:gd name="T1" fmla="*/ 0 h 12"/>
                  <a:gd name="T2" fmla="*/ 0 w 12"/>
                  <a:gd name="T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" h="12">
                    <a:moveTo>
                      <a:pt x="12" y="0"/>
                    </a:moveTo>
                    <a:cubicBezTo>
                      <a:pt x="12" y="5"/>
                      <a:pt x="8" y="9"/>
                      <a:pt x="0" y="12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Oval 108"/>
              <p:cNvSpPr>
                <a:spLocks noChangeArrowheads="1"/>
              </p:cNvSpPr>
              <p:nvPr/>
            </p:nvSpPr>
            <p:spPr bwMode="auto">
              <a:xfrm>
                <a:off x="5853" y="1826"/>
                <a:ext cx="138" cy="138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Line 109"/>
              <p:cNvSpPr>
                <a:spLocks noChangeShapeType="1"/>
              </p:cNvSpPr>
              <p:nvPr/>
            </p:nvSpPr>
            <p:spPr bwMode="auto">
              <a:xfrm>
                <a:off x="5880" y="1895"/>
                <a:ext cx="82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Oval 110"/>
              <p:cNvSpPr>
                <a:spLocks noChangeArrowheads="1"/>
              </p:cNvSpPr>
              <p:nvPr/>
            </p:nvSpPr>
            <p:spPr bwMode="auto">
              <a:xfrm>
                <a:off x="5642" y="1634"/>
                <a:ext cx="368" cy="102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11"/>
              <p:cNvSpPr>
                <a:spLocks/>
              </p:cNvSpPr>
              <p:nvPr/>
            </p:nvSpPr>
            <p:spPr bwMode="auto">
              <a:xfrm>
                <a:off x="5642" y="1734"/>
                <a:ext cx="368" cy="48"/>
              </a:xfrm>
              <a:custGeom>
                <a:avLst/>
                <a:gdLst>
                  <a:gd name="T0" fmla="*/ 192 w 192"/>
                  <a:gd name="T1" fmla="*/ 0 h 25"/>
                  <a:gd name="T2" fmla="*/ 96 w 192"/>
                  <a:gd name="T3" fmla="*/ 25 h 25"/>
                  <a:gd name="T4" fmla="*/ 0 w 192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" h="25">
                    <a:moveTo>
                      <a:pt x="192" y="0"/>
                    </a:moveTo>
                    <a:cubicBezTo>
                      <a:pt x="192" y="14"/>
                      <a:pt x="149" y="25"/>
                      <a:pt x="96" y="25"/>
                    </a:cubicBezTo>
                    <a:cubicBezTo>
                      <a:pt x="43" y="25"/>
                      <a:pt x="0" y="14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12"/>
              <p:cNvSpPr>
                <a:spLocks/>
              </p:cNvSpPr>
              <p:nvPr/>
            </p:nvSpPr>
            <p:spPr bwMode="auto">
              <a:xfrm>
                <a:off x="5642" y="1780"/>
                <a:ext cx="368" cy="46"/>
              </a:xfrm>
              <a:custGeom>
                <a:avLst/>
                <a:gdLst>
                  <a:gd name="T0" fmla="*/ 192 w 192"/>
                  <a:gd name="T1" fmla="*/ 0 h 24"/>
                  <a:gd name="T2" fmla="*/ 96 w 192"/>
                  <a:gd name="T3" fmla="*/ 24 h 24"/>
                  <a:gd name="T4" fmla="*/ 0 w 192"/>
                  <a:gd name="T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" h="24">
                    <a:moveTo>
                      <a:pt x="192" y="0"/>
                    </a:moveTo>
                    <a:cubicBezTo>
                      <a:pt x="192" y="14"/>
                      <a:pt x="149" y="24"/>
                      <a:pt x="96" y="24"/>
                    </a:cubicBezTo>
                    <a:cubicBezTo>
                      <a:pt x="43" y="24"/>
                      <a:pt x="0" y="14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13"/>
              <p:cNvSpPr>
                <a:spLocks/>
              </p:cNvSpPr>
              <p:nvPr/>
            </p:nvSpPr>
            <p:spPr bwMode="auto">
              <a:xfrm>
                <a:off x="5642" y="1826"/>
                <a:ext cx="217" cy="46"/>
              </a:xfrm>
              <a:custGeom>
                <a:avLst/>
                <a:gdLst>
                  <a:gd name="T0" fmla="*/ 113 w 113"/>
                  <a:gd name="T1" fmla="*/ 24 h 24"/>
                  <a:gd name="T2" fmla="*/ 96 w 113"/>
                  <a:gd name="T3" fmla="*/ 24 h 24"/>
                  <a:gd name="T4" fmla="*/ 0 w 113"/>
                  <a:gd name="T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3" h="24">
                    <a:moveTo>
                      <a:pt x="113" y="24"/>
                    </a:moveTo>
                    <a:cubicBezTo>
                      <a:pt x="108" y="24"/>
                      <a:pt x="102" y="24"/>
                      <a:pt x="96" y="24"/>
                    </a:cubicBezTo>
                    <a:cubicBezTo>
                      <a:pt x="43" y="24"/>
                      <a:pt x="0" y="13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14"/>
              <p:cNvSpPr>
                <a:spLocks/>
              </p:cNvSpPr>
              <p:nvPr/>
            </p:nvSpPr>
            <p:spPr bwMode="auto">
              <a:xfrm>
                <a:off x="5973" y="1826"/>
                <a:ext cx="37" cy="28"/>
              </a:xfrm>
              <a:custGeom>
                <a:avLst/>
                <a:gdLst>
                  <a:gd name="T0" fmla="*/ 19 w 19"/>
                  <a:gd name="T1" fmla="*/ 0 h 15"/>
                  <a:gd name="T2" fmla="*/ 0 w 19"/>
                  <a:gd name="T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9" h="15">
                    <a:moveTo>
                      <a:pt x="19" y="0"/>
                    </a:moveTo>
                    <a:cubicBezTo>
                      <a:pt x="19" y="5"/>
                      <a:pt x="12" y="11"/>
                      <a:pt x="0" y="15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15"/>
              <p:cNvSpPr>
                <a:spLocks/>
              </p:cNvSpPr>
              <p:nvPr/>
            </p:nvSpPr>
            <p:spPr bwMode="auto">
              <a:xfrm>
                <a:off x="5642" y="1872"/>
                <a:ext cx="219" cy="46"/>
              </a:xfrm>
              <a:custGeom>
                <a:avLst/>
                <a:gdLst>
                  <a:gd name="T0" fmla="*/ 114 w 114"/>
                  <a:gd name="T1" fmla="*/ 24 h 24"/>
                  <a:gd name="T2" fmla="*/ 96 w 114"/>
                  <a:gd name="T3" fmla="*/ 24 h 24"/>
                  <a:gd name="T4" fmla="*/ 0 w 114"/>
                  <a:gd name="T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4" h="24">
                    <a:moveTo>
                      <a:pt x="114" y="24"/>
                    </a:moveTo>
                    <a:cubicBezTo>
                      <a:pt x="108" y="24"/>
                      <a:pt x="102" y="24"/>
                      <a:pt x="96" y="24"/>
                    </a:cubicBezTo>
                    <a:cubicBezTo>
                      <a:pt x="43" y="24"/>
                      <a:pt x="0" y="13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16"/>
              <p:cNvSpPr>
                <a:spLocks/>
              </p:cNvSpPr>
              <p:nvPr/>
            </p:nvSpPr>
            <p:spPr bwMode="auto">
              <a:xfrm>
                <a:off x="5989" y="1872"/>
                <a:ext cx="21" cy="21"/>
              </a:xfrm>
              <a:custGeom>
                <a:avLst/>
                <a:gdLst>
                  <a:gd name="T0" fmla="*/ 11 w 11"/>
                  <a:gd name="T1" fmla="*/ 0 h 11"/>
                  <a:gd name="T2" fmla="*/ 0 w 11"/>
                  <a:gd name="T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1" h="11">
                    <a:moveTo>
                      <a:pt x="11" y="0"/>
                    </a:moveTo>
                    <a:cubicBezTo>
                      <a:pt x="11" y="4"/>
                      <a:pt x="7" y="8"/>
                      <a:pt x="0" y="11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117"/>
              <p:cNvSpPr>
                <a:spLocks/>
              </p:cNvSpPr>
              <p:nvPr/>
            </p:nvSpPr>
            <p:spPr bwMode="auto">
              <a:xfrm>
                <a:off x="6444" y="1732"/>
                <a:ext cx="146" cy="132"/>
              </a:xfrm>
              <a:custGeom>
                <a:avLst/>
                <a:gdLst>
                  <a:gd name="T0" fmla="*/ 76 w 76"/>
                  <a:gd name="T1" fmla="*/ 44 h 69"/>
                  <a:gd name="T2" fmla="*/ 49 w 76"/>
                  <a:gd name="T3" fmla="*/ 69 h 69"/>
                  <a:gd name="T4" fmla="*/ 27 w 76"/>
                  <a:gd name="T5" fmla="*/ 69 h 69"/>
                  <a:gd name="T6" fmla="*/ 0 w 76"/>
                  <a:gd name="T7" fmla="*/ 44 h 69"/>
                  <a:gd name="T8" fmla="*/ 0 w 76"/>
                  <a:gd name="T9" fmla="*/ 25 h 69"/>
                  <a:gd name="T10" fmla="*/ 27 w 76"/>
                  <a:gd name="T11" fmla="*/ 0 h 69"/>
                  <a:gd name="T12" fmla="*/ 49 w 76"/>
                  <a:gd name="T13" fmla="*/ 0 h 69"/>
                  <a:gd name="T14" fmla="*/ 76 w 76"/>
                  <a:gd name="T15" fmla="*/ 2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69">
                    <a:moveTo>
                      <a:pt x="76" y="44"/>
                    </a:moveTo>
                    <a:cubicBezTo>
                      <a:pt x="76" y="58"/>
                      <a:pt x="64" y="69"/>
                      <a:pt x="49" y="69"/>
                    </a:cubicBezTo>
                    <a:cubicBezTo>
                      <a:pt x="27" y="69"/>
                      <a:pt x="27" y="69"/>
                      <a:pt x="27" y="69"/>
                    </a:cubicBezTo>
                    <a:cubicBezTo>
                      <a:pt x="12" y="69"/>
                      <a:pt x="0" y="58"/>
                      <a:pt x="0" y="44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1"/>
                      <a:pt x="12" y="0"/>
                      <a:pt x="27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64" y="0"/>
                      <a:pt x="76" y="11"/>
                      <a:pt x="76" y="25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118"/>
              <p:cNvSpPr>
                <a:spLocks/>
              </p:cNvSpPr>
              <p:nvPr/>
            </p:nvSpPr>
            <p:spPr bwMode="auto">
              <a:xfrm>
                <a:off x="6666" y="1732"/>
                <a:ext cx="146" cy="132"/>
              </a:xfrm>
              <a:custGeom>
                <a:avLst/>
                <a:gdLst>
                  <a:gd name="T0" fmla="*/ 0 w 76"/>
                  <a:gd name="T1" fmla="*/ 44 h 69"/>
                  <a:gd name="T2" fmla="*/ 28 w 76"/>
                  <a:gd name="T3" fmla="*/ 69 h 69"/>
                  <a:gd name="T4" fmla="*/ 49 w 76"/>
                  <a:gd name="T5" fmla="*/ 69 h 69"/>
                  <a:gd name="T6" fmla="*/ 76 w 76"/>
                  <a:gd name="T7" fmla="*/ 44 h 69"/>
                  <a:gd name="T8" fmla="*/ 76 w 76"/>
                  <a:gd name="T9" fmla="*/ 25 h 69"/>
                  <a:gd name="T10" fmla="*/ 49 w 76"/>
                  <a:gd name="T11" fmla="*/ 0 h 69"/>
                  <a:gd name="T12" fmla="*/ 28 w 76"/>
                  <a:gd name="T13" fmla="*/ 0 h 69"/>
                  <a:gd name="T14" fmla="*/ 0 w 76"/>
                  <a:gd name="T15" fmla="*/ 2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69">
                    <a:moveTo>
                      <a:pt x="0" y="44"/>
                    </a:moveTo>
                    <a:cubicBezTo>
                      <a:pt x="0" y="58"/>
                      <a:pt x="13" y="69"/>
                      <a:pt x="28" y="69"/>
                    </a:cubicBezTo>
                    <a:cubicBezTo>
                      <a:pt x="49" y="69"/>
                      <a:pt x="49" y="69"/>
                      <a:pt x="49" y="69"/>
                    </a:cubicBezTo>
                    <a:cubicBezTo>
                      <a:pt x="64" y="69"/>
                      <a:pt x="76" y="58"/>
                      <a:pt x="76" y="44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76" y="11"/>
                      <a:pt x="64" y="0"/>
                      <a:pt x="49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3" y="0"/>
                      <a:pt x="0" y="11"/>
                      <a:pt x="0" y="25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Line 119"/>
              <p:cNvSpPr>
                <a:spLocks noChangeShapeType="1"/>
              </p:cNvSpPr>
              <p:nvPr/>
            </p:nvSpPr>
            <p:spPr bwMode="auto">
              <a:xfrm>
                <a:off x="6552" y="1797"/>
                <a:ext cx="155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20"/>
              <p:cNvSpPr>
                <a:spLocks/>
              </p:cNvSpPr>
              <p:nvPr/>
            </p:nvSpPr>
            <p:spPr bwMode="auto">
              <a:xfrm>
                <a:off x="7235" y="1793"/>
                <a:ext cx="195" cy="196"/>
              </a:xfrm>
              <a:custGeom>
                <a:avLst/>
                <a:gdLst>
                  <a:gd name="T0" fmla="*/ 91 w 102"/>
                  <a:gd name="T1" fmla="*/ 27 h 102"/>
                  <a:gd name="T2" fmla="*/ 88 w 102"/>
                  <a:gd name="T3" fmla="*/ 70 h 102"/>
                  <a:gd name="T4" fmla="*/ 70 w 102"/>
                  <a:gd name="T5" fmla="*/ 88 h 102"/>
                  <a:gd name="T6" fmla="*/ 27 w 102"/>
                  <a:gd name="T7" fmla="*/ 91 h 102"/>
                  <a:gd name="T8" fmla="*/ 11 w 102"/>
                  <a:gd name="T9" fmla="*/ 74 h 102"/>
                  <a:gd name="T10" fmla="*/ 13 w 102"/>
                  <a:gd name="T11" fmla="*/ 31 h 102"/>
                  <a:gd name="T12" fmla="*/ 31 w 102"/>
                  <a:gd name="T13" fmla="*/ 13 h 102"/>
                  <a:gd name="T14" fmla="*/ 74 w 102"/>
                  <a:gd name="T15" fmla="*/ 11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2" h="102">
                    <a:moveTo>
                      <a:pt x="91" y="27"/>
                    </a:moveTo>
                    <a:cubicBezTo>
                      <a:pt x="102" y="39"/>
                      <a:pt x="101" y="58"/>
                      <a:pt x="88" y="70"/>
                    </a:cubicBezTo>
                    <a:cubicBezTo>
                      <a:pt x="70" y="88"/>
                      <a:pt x="70" y="88"/>
                      <a:pt x="70" y="88"/>
                    </a:cubicBezTo>
                    <a:cubicBezTo>
                      <a:pt x="58" y="101"/>
                      <a:pt x="39" y="102"/>
                      <a:pt x="27" y="91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0" y="63"/>
                      <a:pt x="1" y="44"/>
                      <a:pt x="13" y="31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44" y="1"/>
                      <a:pt x="63" y="0"/>
                      <a:pt x="74" y="11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21"/>
              <p:cNvSpPr>
                <a:spLocks/>
              </p:cNvSpPr>
              <p:nvPr/>
            </p:nvSpPr>
            <p:spPr bwMode="auto">
              <a:xfrm>
                <a:off x="7421" y="1607"/>
                <a:ext cx="195" cy="196"/>
              </a:xfrm>
              <a:custGeom>
                <a:avLst/>
                <a:gdLst>
                  <a:gd name="T0" fmla="*/ 27 w 102"/>
                  <a:gd name="T1" fmla="*/ 91 h 102"/>
                  <a:gd name="T2" fmla="*/ 70 w 102"/>
                  <a:gd name="T3" fmla="*/ 89 h 102"/>
                  <a:gd name="T4" fmla="*/ 88 w 102"/>
                  <a:gd name="T5" fmla="*/ 71 h 102"/>
                  <a:gd name="T6" fmla="*/ 90 w 102"/>
                  <a:gd name="T7" fmla="*/ 27 h 102"/>
                  <a:gd name="T8" fmla="*/ 74 w 102"/>
                  <a:gd name="T9" fmla="*/ 11 h 102"/>
                  <a:gd name="T10" fmla="*/ 31 w 102"/>
                  <a:gd name="T11" fmla="*/ 13 h 102"/>
                  <a:gd name="T12" fmla="*/ 13 w 102"/>
                  <a:gd name="T13" fmla="*/ 31 h 102"/>
                  <a:gd name="T14" fmla="*/ 11 w 102"/>
                  <a:gd name="T15" fmla="*/ 75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2" h="102">
                    <a:moveTo>
                      <a:pt x="27" y="91"/>
                    </a:moveTo>
                    <a:cubicBezTo>
                      <a:pt x="38" y="102"/>
                      <a:pt x="58" y="101"/>
                      <a:pt x="70" y="89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101" y="58"/>
                      <a:pt x="102" y="39"/>
                      <a:pt x="90" y="27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63" y="0"/>
                      <a:pt x="44" y="1"/>
                      <a:pt x="31" y="13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" y="44"/>
                      <a:pt x="0" y="63"/>
                      <a:pt x="11" y="75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Line 122"/>
              <p:cNvSpPr>
                <a:spLocks noChangeShapeType="1"/>
              </p:cNvSpPr>
              <p:nvPr/>
            </p:nvSpPr>
            <p:spPr bwMode="auto">
              <a:xfrm flipV="1">
                <a:off x="7359" y="1734"/>
                <a:ext cx="131" cy="128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Line 123"/>
              <p:cNvSpPr>
                <a:spLocks noChangeShapeType="1"/>
              </p:cNvSpPr>
              <p:nvPr/>
            </p:nvSpPr>
            <p:spPr bwMode="auto">
              <a:xfrm flipV="1">
                <a:off x="257" y="2427"/>
                <a:ext cx="0" cy="192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24"/>
              <p:cNvSpPr>
                <a:spLocks/>
              </p:cNvSpPr>
              <p:nvPr/>
            </p:nvSpPr>
            <p:spPr bwMode="auto">
              <a:xfrm>
                <a:off x="196" y="2427"/>
                <a:ext cx="125" cy="62"/>
              </a:xfrm>
              <a:custGeom>
                <a:avLst/>
                <a:gdLst>
                  <a:gd name="T0" fmla="*/ 0 w 125"/>
                  <a:gd name="T1" fmla="*/ 62 h 62"/>
                  <a:gd name="T2" fmla="*/ 61 w 125"/>
                  <a:gd name="T3" fmla="*/ 0 h 62"/>
                  <a:gd name="T4" fmla="*/ 125 w 125"/>
                  <a:gd name="T5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5" h="62">
                    <a:moveTo>
                      <a:pt x="0" y="62"/>
                    </a:moveTo>
                    <a:lnTo>
                      <a:pt x="61" y="0"/>
                    </a:lnTo>
                    <a:lnTo>
                      <a:pt x="125" y="62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25"/>
              <p:cNvSpPr>
                <a:spLocks noEditPoints="1"/>
              </p:cNvSpPr>
              <p:nvPr/>
            </p:nvSpPr>
            <p:spPr bwMode="auto">
              <a:xfrm>
                <a:off x="74" y="2339"/>
                <a:ext cx="367" cy="368"/>
              </a:xfrm>
              <a:custGeom>
                <a:avLst/>
                <a:gdLst>
                  <a:gd name="T0" fmla="*/ 96 w 192"/>
                  <a:gd name="T1" fmla="*/ 8 h 192"/>
                  <a:gd name="T2" fmla="*/ 184 w 192"/>
                  <a:gd name="T3" fmla="*/ 96 h 192"/>
                  <a:gd name="T4" fmla="*/ 96 w 192"/>
                  <a:gd name="T5" fmla="*/ 184 h 192"/>
                  <a:gd name="T6" fmla="*/ 8 w 192"/>
                  <a:gd name="T7" fmla="*/ 96 h 192"/>
                  <a:gd name="T8" fmla="*/ 96 w 192"/>
                  <a:gd name="T9" fmla="*/ 8 h 192"/>
                  <a:gd name="T10" fmla="*/ 96 w 192"/>
                  <a:gd name="T11" fmla="*/ 0 h 192"/>
                  <a:gd name="T12" fmla="*/ 0 w 192"/>
                  <a:gd name="T13" fmla="*/ 96 h 192"/>
                  <a:gd name="T14" fmla="*/ 96 w 192"/>
                  <a:gd name="T15" fmla="*/ 192 h 192"/>
                  <a:gd name="T16" fmla="*/ 192 w 192"/>
                  <a:gd name="T17" fmla="*/ 96 h 192"/>
                  <a:gd name="T18" fmla="*/ 96 w 192"/>
                  <a:gd name="T19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192">
                    <a:moveTo>
                      <a:pt x="96" y="8"/>
                    </a:moveTo>
                    <a:cubicBezTo>
                      <a:pt x="145" y="8"/>
                      <a:pt x="184" y="47"/>
                      <a:pt x="184" y="96"/>
                    </a:cubicBezTo>
                    <a:cubicBezTo>
                      <a:pt x="184" y="144"/>
                      <a:pt x="145" y="184"/>
                      <a:pt x="96" y="184"/>
                    </a:cubicBezTo>
                    <a:cubicBezTo>
                      <a:pt x="48" y="184"/>
                      <a:pt x="8" y="144"/>
                      <a:pt x="8" y="96"/>
                    </a:cubicBezTo>
                    <a:cubicBezTo>
                      <a:pt x="8" y="47"/>
                      <a:pt x="48" y="8"/>
                      <a:pt x="96" y="8"/>
                    </a:cubicBezTo>
                    <a:moveTo>
                      <a:pt x="96" y="0"/>
                    </a:moveTo>
                    <a:cubicBezTo>
                      <a:pt x="43" y="0"/>
                      <a:pt x="0" y="43"/>
                      <a:pt x="0" y="96"/>
                    </a:cubicBezTo>
                    <a:cubicBezTo>
                      <a:pt x="0" y="149"/>
                      <a:pt x="43" y="192"/>
                      <a:pt x="96" y="192"/>
                    </a:cubicBezTo>
                    <a:cubicBezTo>
                      <a:pt x="149" y="192"/>
                      <a:pt x="192" y="149"/>
                      <a:pt x="192" y="96"/>
                    </a:cubicBezTo>
                    <a:cubicBezTo>
                      <a:pt x="192" y="43"/>
                      <a:pt x="149" y="0"/>
                      <a:pt x="9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Line 126"/>
              <p:cNvSpPr>
                <a:spLocks noChangeShapeType="1"/>
              </p:cNvSpPr>
              <p:nvPr/>
            </p:nvSpPr>
            <p:spPr bwMode="auto">
              <a:xfrm>
                <a:off x="1054" y="2427"/>
                <a:ext cx="0" cy="192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27"/>
              <p:cNvSpPr>
                <a:spLocks/>
              </p:cNvSpPr>
              <p:nvPr/>
            </p:nvSpPr>
            <p:spPr bwMode="auto">
              <a:xfrm>
                <a:off x="992" y="2556"/>
                <a:ext cx="125" cy="63"/>
              </a:xfrm>
              <a:custGeom>
                <a:avLst/>
                <a:gdLst>
                  <a:gd name="T0" fmla="*/ 125 w 125"/>
                  <a:gd name="T1" fmla="*/ 0 h 63"/>
                  <a:gd name="T2" fmla="*/ 62 w 125"/>
                  <a:gd name="T3" fmla="*/ 63 h 63"/>
                  <a:gd name="T4" fmla="*/ 0 w 125"/>
                  <a:gd name="T5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5" h="63">
                    <a:moveTo>
                      <a:pt x="125" y="0"/>
                    </a:moveTo>
                    <a:lnTo>
                      <a:pt x="62" y="63"/>
                    </a:lnTo>
                    <a:lnTo>
                      <a:pt x="0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28"/>
              <p:cNvSpPr>
                <a:spLocks noEditPoints="1"/>
              </p:cNvSpPr>
              <p:nvPr/>
            </p:nvSpPr>
            <p:spPr bwMode="auto">
              <a:xfrm>
                <a:off x="870" y="2339"/>
                <a:ext cx="367" cy="368"/>
              </a:xfrm>
              <a:custGeom>
                <a:avLst/>
                <a:gdLst>
                  <a:gd name="T0" fmla="*/ 96 w 192"/>
                  <a:gd name="T1" fmla="*/ 8 h 192"/>
                  <a:gd name="T2" fmla="*/ 184 w 192"/>
                  <a:gd name="T3" fmla="*/ 96 h 192"/>
                  <a:gd name="T4" fmla="*/ 96 w 192"/>
                  <a:gd name="T5" fmla="*/ 184 h 192"/>
                  <a:gd name="T6" fmla="*/ 8 w 192"/>
                  <a:gd name="T7" fmla="*/ 96 h 192"/>
                  <a:gd name="T8" fmla="*/ 96 w 192"/>
                  <a:gd name="T9" fmla="*/ 8 h 192"/>
                  <a:gd name="T10" fmla="*/ 96 w 192"/>
                  <a:gd name="T11" fmla="*/ 0 h 192"/>
                  <a:gd name="T12" fmla="*/ 0 w 192"/>
                  <a:gd name="T13" fmla="*/ 96 h 192"/>
                  <a:gd name="T14" fmla="*/ 96 w 192"/>
                  <a:gd name="T15" fmla="*/ 192 h 192"/>
                  <a:gd name="T16" fmla="*/ 192 w 192"/>
                  <a:gd name="T17" fmla="*/ 96 h 192"/>
                  <a:gd name="T18" fmla="*/ 96 w 192"/>
                  <a:gd name="T19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192">
                    <a:moveTo>
                      <a:pt x="96" y="8"/>
                    </a:moveTo>
                    <a:cubicBezTo>
                      <a:pt x="145" y="8"/>
                      <a:pt x="184" y="47"/>
                      <a:pt x="184" y="96"/>
                    </a:cubicBezTo>
                    <a:cubicBezTo>
                      <a:pt x="184" y="144"/>
                      <a:pt x="145" y="184"/>
                      <a:pt x="96" y="184"/>
                    </a:cubicBezTo>
                    <a:cubicBezTo>
                      <a:pt x="48" y="184"/>
                      <a:pt x="8" y="144"/>
                      <a:pt x="8" y="96"/>
                    </a:cubicBezTo>
                    <a:cubicBezTo>
                      <a:pt x="8" y="47"/>
                      <a:pt x="48" y="8"/>
                      <a:pt x="96" y="8"/>
                    </a:cubicBezTo>
                    <a:moveTo>
                      <a:pt x="96" y="0"/>
                    </a:moveTo>
                    <a:cubicBezTo>
                      <a:pt x="43" y="0"/>
                      <a:pt x="0" y="43"/>
                      <a:pt x="0" y="96"/>
                    </a:cubicBezTo>
                    <a:cubicBezTo>
                      <a:pt x="0" y="149"/>
                      <a:pt x="43" y="192"/>
                      <a:pt x="96" y="192"/>
                    </a:cubicBezTo>
                    <a:cubicBezTo>
                      <a:pt x="149" y="192"/>
                      <a:pt x="192" y="149"/>
                      <a:pt x="192" y="96"/>
                    </a:cubicBezTo>
                    <a:cubicBezTo>
                      <a:pt x="192" y="43"/>
                      <a:pt x="149" y="0"/>
                      <a:pt x="9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Line 129"/>
              <p:cNvSpPr>
                <a:spLocks noChangeShapeType="1"/>
              </p:cNvSpPr>
              <p:nvPr/>
            </p:nvSpPr>
            <p:spPr bwMode="auto">
              <a:xfrm flipH="1">
                <a:off x="1754" y="2523"/>
                <a:ext cx="192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130"/>
              <p:cNvSpPr>
                <a:spLocks/>
              </p:cNvSpPr>
              <p:nvPr/>
            </p:nvSpPr>
            <p:spPr bwMode="auto">
              <a:xfrm>
                <a:off x="1754" y="2460"/>
                <a:ext cx="64" cy="124"/>
              </a:xfrm>
              <a:custGeom>
                <a:avLst/>
                <a:gdLst>
                  <a:gd name="T0" fmla="*/ 64 w 64"/>
                  <a:gd name="T1" fmla="*/ 124 h 124"/>
                  <a:gd name="T2" fmla="*/ 0 w 64"/>
                  <a:gd name="T3" fmla="*/ 63 h 124"/>
                  <a:gd name="T4" fmla="*/ 64 w 64"/>
                  <a:gd name="T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4" h="124">
                    <a:moveTo>
                      <a:pt x="64" y="124"/>
                    </a:moveTo>
                    <a:lnTo>
                      <a:pt x="0" y="63"/>
                    </a:lnTo>
                    <a:lnTo>
                      <a:pt x="64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31"/>
              <p:cNvSpPr>
                <a:spLocks noEditPoints="1"/>
              </p:cNvSpPr>
              <p:nvPr/>
            </p:nvSpPr>
            <p:spPr bwMode="auto">
              <a:xfrm>
                <a:off x="1666" y="2339"/>
                <a:ext cx="368" cy="368"/>
              </a:xfrm>
              <a:custGeom>
                <a:avLst/>
                <a:gdLst>
                  <a:gd name="T0" fmla="*/ 96 w 192"/>
                  <a:gd name="T1" fmla="*/ 8 h 192"/>
                  <a:gd name="T2" fmla="*/ 184 w 192"/>
                  <a:gd name="T3" fmla="*/ 96 h 192"/>
                  <a:gd name="T4" fmla="*/ 96 w 192"/>
                  <a:gd name="T5" fmla="*/ 184 h 192"/>
                  <a:gd name="T6" fmla="*/ 8 w 192"/>
                  <a:gd name="T7" fmla="*/ 96 h 192"/>
                  <a:gd name="T8" fmla="*/ 96 w 192"/>
                  <a:gd name="T9" fmla="*/ 8 h 192"/>
                  <a:gd name="T10" fmla="*/ 96 w 192"/>
                  <a:gd name="T11" fmla="*/ 0 h 192"/>
                  <a:gd name="T12" fmla="*/ 0 w 192"/>
                  <a:gd name="T13" fmla="*/ 96 h 192"/>
                  <a:gd name="T14" fmla="*/ 96 w 192"/>
                  <a:gd name="T15" fmla="*/ 192 h 192"/>
                  <a:gd name="T16" fmla="*/ 192 w 192"/>
                  <a:gd name="T17" fmla="*/ 96 h 192"/>
                  <a:gd name="T18" fmla="*/ 96 w 192"/>
                  <a:gd name="T19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192">
                    <a:moveTo>
                      <a:pt x="96" y="8"/>
                    </a:moveTo>
                    <a:cubicBezTo>
                      <a:pt x="145" y="8"/>
                      <a:pt x="184" y="47"/>
                      <a:pt x="184" y="96"/>
                    </a:cubicBezTo>
                    <a:cubicBezTo>
                      <a:pt x="184" y="144"/>
                      <a:pt x="145" y="184"/>
                      <a:pt x="96" y="184"/>
                    </a:cubicBezTo>
                    <a:cubicBezTo>
                      <a:pt x="48" y="184"/>
                      <a:pt x="8" y="144"/>
                      <a:pt x="8" y="96"/>
                    </a:cubicBezTo>
                    <a:cubicBezTo>
                      <a:pt x="8" y="47"/>
                      <a:pt x="48" y="8"/>
                      <a:pt x="96" y="8"/>
                    </a:cubicBezTo>
                    <a:moveTo>
                      <a:pt x="96" y="0"/>
                    </a:moveTo>
                    <a:cubicBezTo>
                      <a:pt x="43" y="0"/>
                      <a:pt x="0" y="43"/>
                      <a:pt x="0" y="96"/>
                    </a:cubicBezTo>
                    <a:cubicBezTo>
                      <a:pt x="0" y="149"/>
                      <a:pt x="43" y="192"/>
                      <a:pt x="96" y="192"/>
                    </a:cubicBezTo>
                    <a:cubicBezTo>
                      <a:pt x="149" y="192"/>
                      <a:pt x="192" y="149"/>
                      <a:pt x="192" y="96"/>
                    </a:cubicBezTo>
                    <a:cubicBezTo>
                      <a:pt x="192" y="43"/>
                      <a:pt x="149" y="0"/>
                      <a:pt x="9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Line 132"/>
              <p:cNvSpPr>
                <a:spLocks noChangeShapeType="1"/>
              </p:cNvSpPr>
              <p:nvPr/>
            </p:nvSpPr>
            <p:spPr bwMode="auto">
              <a:xfrm>
                <a:off x="2551" y="2523"/>
                <a:ext cx="19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33"/>
              <p:cNvSpPr>
                <a:spLocks/>
              </p:cNvSpPr>
              <p:nvPr/>
            </p:nvSpPr>
            <p:spPr bwMode="auto">
              <a:xfrm>
                <a:off x="2681" y="2460"/>
                <a:ext cx="61" cy="124"/>
              </a:xfrm>
              <a:custGeom>
                <a:avLst/>
                <a:gdLst>
                  <a:gd name="T0" fmla="*/ 0 w 61"/>
                  <a:gd name="T1" fmla="*/ 0 h 124"/>
                  <a:gd name="T2" fmla="*/ 61 w 61"/>
                  <a:gd name="T3" fmla="*/ 63 h 124"/>
                  <a:gd name="T4" fmla="*/ 0 w 61"/>
                  <a:gd name="T5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1" h="124">
                    <a:moveTo>
                      <a:pt x="0" y="0"/>
                    </a:moveTo>
                    <a:lnTo>
                      <a:pt x="61" y="63"/>
                    </a:lnTo>
                    <a:lnTo>
                      <a:pt x="0" y="124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34"/>
              <p:cNvSpPr>
                <a:spLocks noEditPoints="1"/>
              </p:cNvSpPr>
              <p:nvPr/>
            </p:nvSpPr>
            <p:spPr bwMode="auto">
              <a:xfrm>
                <a:off x="2463" y="2339"/>
                <a:ext cx="367" cy="368"/>
              </a:xfrm>
              <a:custGeom>
                <a:avLst/>
                <a:gdLst>
                  <a:gd name="T0" fmla="*/ 96 w 192"/>
                  <a:gd name="T1" fmla="*/ 8 h 192"/>
                  <a:gd name="T2" fmla="*/ 184 w 192"/>
                  <a:gd name="T3" fmla="*/ 96 h 192"/>
                  <a:gd name="T4" fmla="*/ 96 w 192"/>
                  <a:gd name="T5" fmla="*/ 184 h 192"/>
                  <a:gd name="T6" fmla="*/ 8 w 192"/>
                  <a:gd name="T7" fmla="*/ 96 h 192"/>
                  <a:gd name="T8" fmla="*/ 96 w 192"/>
                  <a:gd name="T9" fmla="*/ 8 h 192"/>
                  <a:gd name="T10" fmla="*/ 96 w 192"/>
                  <a:gd name="T11" fmla="*/ 0 h 192"/>
                  <a:gd name="T12" fmla="*/ 0 w 192"/>
                  <a:gd name="T13" fmla="*/ 96 h 192"/>
                  <a:gd name="T14" fmla="*/ 96 w 192"/>
                  <a:gd name="T15" fmla="*/ 192 h 192"/>
                  <a:gd name="T16" fmla="*/ 192 w 192"/>
                  <a:gd name="T17" fmla="*/ 96 h 192"/>
                  <a:gd name="T18" fmla="*/ 96 w 192"/>
                  <a:gd name="T19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192">
                    <a:moveTo>
                      <a:pt x="96" y="8"/>
                    </a:moveTo>
                    <a:cubicBezTo>
                      <a:pt x="145" y="8"/>
                      <a:pt x="184" y="47"/>
                      <a:pt x="184" y="96"/>
                    </a:cubicBezTo>
                    <a:cubicBezTo>
                      <a:pt x="184" y="144"/>
                      <a:pt x="145" y="184"/>
                      <a:pt x="96" y="184"/>
                    </a:cubicBezTo>
                    <a:cubicBezTo>
                      <a:pt x="48" y="184"/>
                      <a:pt x="8" y="144"/>
                      <a:pt x="8" y="96"/>
                    </a:cubicBezTo>
                    <a:cubicBezTo>
                      <a:pt x="8" y="47"/>
                      <a:pt x="48" y="8"/>
                      <a:pt x="96" y="8"/>
                    </a:cubicBezTo>
                    <a:moveTo>
                      <a:pt x="96" y="0"/>
                    </a:moveTo>
                    <a:cubicBezTo>
                      <a:pt x="43" y="0"/>
                      <a:pt x="0" y="43"/>
                      <a:pt x="0" y="96"/>
                    </a:cubicBezTo>
                    <a:cubicBezTo>
                      <a:pt x="0" y="149"/>
                      <a:pt x="43" y="192"/>
                      <a:pt x="96" y="192"/>
                    </a:cubicBezTo>
                    <a:cubicBezTo>
                      <a:pt x="149" y="192"/>
                      <a:pt x="192" y="149"/>
                      <a:pt x="192" y="96"/>
                    </a:cubicBezTo>
                    <a:cubicBezTo>
                      <a:pt x="192" y="43"/>
                      <a:pt x="149" y="0"/>
                      <a:pt x="9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Line 135"/>
              <p:cNvSpPr>
                <a:spLocks noChangeShapeType="1"/>
              </p:cNvSpPr>
              <p:nvPr/>
            </p:nvSpPr>
            <p:spPr bwMode="auto">
              <a:xfrm>
                <a:off x="3374" y="2523"/>
                <a:ext cx="138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Line 136"/>
              <p:cNvSpPr>
                <a:spLocks noChangeShapeType="1"/>
              </p:cNvSpPr>
              <p:nvPr/>
            </p:nvSpPr>
            <p:spPr bwMode="auto">
              <a:xfrm>
                <a:off x="3443" y="2454"/>
                <a:ext cx="0" cy="138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37"/>
              <p:cNvSpPr>
                <a:spLocks noEditPoints="1"/>
              </p:cNvSpPr>
              <p:nvPr/>
            </p:nvSpPr>
            <p:spPr bwMode="auto">
              <a:xfrm>
                <a:off x="3259" y="2339"/>
                <a:ext cx="368" cy="368"/>
              </a:xfrm>
              <a:custGeom>
                <a:avLst/>
                <a:gdLst>
                  <a:gd name="T0" fmla="*/ 96 w 192"/>
                  <a:gd name="T1" fmla="*/ 8 h 192"/>
                  <a:gd name="T2" fmla="*/ 184 w 192"/>
                  <a:gd name="T3" fmla="*/ 96 h 192"/>
                  <a:gd name="T4" fmla="*/ 96 w 192"/>
                  <a:gd name="T5" fmla="*/ 184 h 192"/>
                  <a:gd name="T6" fmla="*/ 8 w 192"/>
                  <a:gd name="T7" fmla="*/ 96 h 192"/>
                  <a:gd name="T8" fmla="*/ 96 w 192"/>
                  <a:gd name="T9" fmla="*/ 8 h 192"/>
                  <a:gd name="T10" fmla="*/ 96 w 192"/>
                  <a:gd name="T11" fmla="*/ 0 h 192"/>
                  <a:gd name="T12" fmla="*/ 0 w 192"/>
                  <a:gd name="T13" fmla="*/ 96 h 192"/>
                  <a:gd name="T14" fmla="*/ 96 w 192"/>
                  <a:gd name="T15" fmla="*/ 192 h 192"/>
                  <a:gd name="T16" fmla="*/ 192 w 192"/>
                  <a:gd name="T17" fmla="*/ 96 h 192"/>
                  <a:gd name="T18" fmla="*/ 96 w 192"/>
                  <a:gd name="T19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192">
                    <a:moveTo>
                      <a:pt x="96" y="8"/>
                    </a:moveTo>
                    <a:cubicBezTo>
                      <a:pt x="145" y="8"/>
                      <a:pt x="184" y="47"/>
                      <a:pt x="184" y="96"/>
                    </a:cubicBezTo>
                    <a:cubicBezTo>
                      <a:pt x="184" y="144"/>
                      <a:pt x="145" y="184"/>
                      <a:pt x="96" y="184"/>
                    </a:cubicBezTo>
                    <a:cubicBezTo>
                      <a:pt x="48" y="184"/>
                      <a:pt x="8" y="144"/>
                      <a:pt x="8" y="96"/>
                    </a:cubicBezTo>
                    <a:cubicBezTo>
                      <a:pt x="8" y="47"/>
                      <a:pt x="48" y="8"/>
                      <a:pt x="96" y="8"/>
                    </a:cubicBezTo>
                    <a:moveTo>
                      <a:pt x="96" y="0"/>
                    </a:moveTo>
                    <a:cubicBezTo>
                      <a:pt x="43" y="0"/>
                      <a:pt x="0" y="43"/>
                      <a:pt x="0" y="96"/>
                    </a:cubicBezTo>
                    <a:cubicBezTo>
                      <a:pt x="0" y="149"/>
                      <a:pt x="43" y="192"/>
                      <a:pt x="96" y="192"/>
                    </a:cubicBezTo>
                    <a:cubicBezTo>
                      <a:pt x="149" y="192"/>
                      <a:pt x="192" y="149"/>
                      <a:pt x="192" y="96"/>
                    </a:cubicBezTo>
                    <a:cubicBezTo>
                      <a:pt x="192" y="43"/>
                      <a:pt x="149" y="0"/>
                      <a:pt x="9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Line 138"/>
              <p:cNvSpPr>
                <a:spLocks noChangeShapeType="1"/>
              </p:cNvSpPr>
              <p:nvPr/>
            </p:nvSpPr>
            <p:spPr bwMode="auto">
              <a:xfrm>
                <a:off x="4170" y="2523"/>
                <a:ext cx="138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39"/>
              <p:cNvSpPr>
                <a:spLocks noEditPoints="1"/>
              </p:cNvSpPr>
              <p:nvPr/>
            </p:nvSpPr>
            <p:spPr bwMode="auto">
              <a:xfrm>
                <a:off x="4055" y="2339"/>
                <a:ext cx="368" cy="368"/>
              </a:xfrm>
              <a:custGeom>
                <a:avLst/>
                <a:gdLst>
                  <a:gd name="T0" fmla="*/ 96 w 192"/>
                  <a:gd name="T1" fmla="*/ 8 h 192"/>
                  <a:gd name="T2" fmla="*/ 184 w 192"/>
                  <a:gd name="T3" fmla="*/ 96 h 192"/>
                  <a:gd name="T4" fmla="*/ 96 w 192"/>
                  <a:gd name="T5" fmla="*/ 184 h 192"/>
                  <a:gd name="T6" fmla="*/ 8 w 192"/>
                  <a:gd name="T7" fmla="*/ 96 h 192"/>
                  <a:gd name="T8" fmla="*/ 96 w 192"/>
                  <a:gd name="T9" fmla="*/ 8 h 192"/>
                  <a:gd name="T10" fmla="*/ 96 w 192"/>
                  <a:gd name="T11" fmla="*/ 0 h 192"/>
                  <a:gd name="T12" fmla="*/ 0 w 192"/>
                  <a:gd name="T13" fmla="*/ 96 h 192"/>
                  <a:gd name="T14" fmla="*/ 96 w 192"/>
                  <a:gd name="T15" fmla="*/ 192 h 192"/>
                  <a:gd name="T16" fmla="*/ 192 w 192"/>
                  <a:gd name="T17" fmla="*/ 96 h 192"/>
                  <a:gd name="T18" fmla="*/ 96 w 192"/>
                  <a:gd name="T19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192">
                    <a:moveTo>
                      <a:pt x="96" y="8"/>
                    </a:moveTo>
                    <a:cubicBezTo>
                      <a:pt x="145" y="8"/>
                      <a:pt x="184" y="47"/>
                      <a:pt x="184" y="96"/>
                    </a:cubicBezTo>
                    <a:cubicBezTo>
                      <a:pt x="184" y="144"/>
                      <a:pt x="145" y="184"/>
                      <a:pt x="96" y="184"/>
                    </a:cubicBezTo>
                    <a:cubicBezTo>
                      <a:pt x="48" y="184"/>
                      <a:pt x="8" y="144"/>
                      <a:pt x="8" y="96"/>
                    </a:cubicBezTo>
                    <a:cubicBezTo>
                      <a:pt x="8" y="47"/>
                      <a:pt x="48" y="8"/>
                      <a:pt x="96" y="8"/>
                    </a:cubicBezTo>
                    <a:moveTo>
                      <a:pt x="96" y="0"/>
                    </a:moveTo>
                    <a:cubicBezTo>
                      <a:pt x="43" y="0"/>
                      <a:pt x="0" y="43"/>
                      <a:pt x="0" y="96"/>
                    </a:cubicBezTo>
                    <a:cubicBezTo>
                      <a:pt x="0" y="149"/>
                      <a:pt x="43" y="192"/>
                      <a:pt x="96" y="192"/>
                    </a:cubicBezTo>
                    <a:cubicBezTo>
                      <a:pt x="149" y="192"/>
                      <a:pt x="192" y="149"/>
                      <a:pt x="192" y="96"/>
                    </a:cubicBezTo>
                    <a:cubicBezTo>
                      <a:pt x="192" y="43"/>
                      <a:pt x="149" y="0"/>
                      <a:pt x="9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Line 140"/>
              <p:cNvSpPr>
                <a:spLocks noChangeShapeType="1"/>
              </p:cNvSpPr>
              <p:nvPr/>
            </p:nvSpPr>
            <p:spPr bwMode="auto">
              <a:xfrm>
                <a:off x="4988" y="2473"/>
                <a:ext cx="97" cy="98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Line 141"/>
              <p:cNvSpPr>
                <a:spLocks noChangeShapeType="1"/>
              </p:cNvSpPr>
              <p:nvPr/>
            </p:nvSpPr>
            <p:spPr bwMode="auto">
              <a:xfrm flipH="1">
                <a:off x="4988" y="2473"/>
                <a:ext cx="97" cy="98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42"/>
              <p:cNvSpPr>
                <a:spLocks noEditPoints="1"/>
              </p:cNvSpPr>
              <p:nvPr/>
            </p:nvSpPr>
            <p:spPr bwMode="auto">
              <a:xfrm>
                <a:off x="4852" y="2339"/>
                <a:ext cx="367" cy="368"/>
              </a:xfrm>
              <a:custGeom>
                <a:avLst/>
                <a:gdLst>
                  <a:gd name="T0" fmla="*/ 96 w 192"/>
                  <a:gd name="T1" fmla="*/ 8 h 192"/>
                  <a:gd name="T2" fmla="*/ 184 w 192"/>
                  <a:gd name="T3" fmla="*/ 96 h 192"/>
                  <a:gd name="T4" fmla="*/ 96 w 192"/>
                  <a:gd name="T5" fmla="*/ 184 h 192"/>
                  <a:gd name="T6" fmla="*/ 8 w 192"/>
                  <a:gd name="T7" fmla="*/ 96 h 192"/>
                  <a:gd name="T8" fmla="*/ 96 w 192"/>
                  <a:gd name="T9" fmla="*/ 8 h 192"/>
                  <a:gd name="T10" fmla="*/ 96 w 192"/>
                  <a:gd name="T11" fmla="*/ 0 h 192"/>
                  <a:gd name="T12" fmla="*/ 0 w 192"/>
                  <a:gd name="T13" fmla="*/ 96 h 192"/>
                  <a:gd name="T14" fmla="*/ 96 w 192"/>
                  <a:gd name="T15" fmla="*/ 192 h 192"/>
                  <a:gd name="T16" fmla="*/ 192 w 192"/>
                  <a:gd name="T17" fmla="*/ 96 h 192"/>
                  <a:gd name="T18" fmla="*/ 96 w 192"/>
                  <a:gd name="T19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192">
                    <a:moveTo>
                      <a:pt x="96" y="8"/>
                    </a:moveTo>
                    <a:cubicBezTo>
                      <a:pt x="145" y="8"/>
                      <a:pt x="184" y="47"/>
                      <a:pt x="184" y="96"/>
                    </a:cubicBezTo>
                    <a:cubicBezTo>
                      <a:pt x="184" y="144"/>
                      <a:pt x="145" y="184"/>
                      <a:pt x="96" y="184"/>
                    </a:cubicBezTo>
                    <a:cubicBezTo>
                      <a:pt x="48" y="184"/>
                      <a:pt x="8" y="144"/>
                      <a:pt x="8" y="96"/>
                    </a:cubicBezTo>
                    <a:cubicBezTo>
                      <a:pt x="8" y="47"/>
                      <a:pt x="48" y="8"/>
                      <a:pt x="96" y="8"/>
                    </a:cubicBezTo>
                    <a:moveTo>
                      <a:pt x="96" y="0"/>
                    </a:moveTo>
                    <a:cubicBezTo>
                      <a:pt x="43" y="0"/>
                      <a:pt x="0" y="43"/>
                      <a:pt x="0" y="96"/>
                    </a:cubicBezTo>
                    <a:cubicBezTo>
                      <a:pt x="0" y="149"/>
                      <a:pt x="43" y="192"/>
                      <a:pt x="96" y="192"/>
                    </a:cubicBezTo>
                    <a:cubicBezTo>
                      <a:pt x="149" y="192"/>
                      <a:pt x="192" y="149"/>
                      <a:pt x="192" y="96"/>
                    </a:cubicBezTo>
                    <a:cubicBezTo>
                      <a:pt x="192" y="43"/>
                      <a:pt x="149" y="0"/>
                      <a:pt x="9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43"/>
              <p:cNvSpPr>
                <a:spLocks noEditPoints="1"/>
              </p:cNvSpPr>
              <p:nvPr/>
            </p:nvSpPr>
            <p:spPr bwMode="auto">
              <a:xfrm>
                <a:off x="5648" y="2339"/>
                <a:ext cx="368" cy="368"/>
              </a:xfrm>
              <a:custGeom>
                <a:avLst/>
                <a:gdLst>
                  <a:gd name="T0" fmla="*/ 96 w 192"/>
                  <a:gd name="T1" fmla="*/ 8 h 192"/>
                  <a:gd name="T2" fmla="*/ 184 w 192"/>
                  <a:gd name="T3" fmla="*/ 96 h 192"/>
                  <a:gd name="T4" fmla="*/ 96 w 192"/>
                  <a:gd name="T5" fmla="*/ 184 h 192"/>
                  <a:gd name="T6" fmla="*/ 8 w 192"/>
                  <a:gd name="T7" fmla="*/ 96 h 192"/>
                  <a:gd name="T8" fmla="*/ 96 w 192"/>
                  <a:gd name="T9" fmla="*/ 8 h 192"/>
                  <a:gd name="T10" fmla="*/ 96 w 192"/>
                  <a:gd name="T11" fmla="*/ 0 h 192"/>
                  <a:gd name="T12" fmla="*/ 0 w 192"/>
                  <a:gd name="T13" fmla="*/ 96 h 192"/>
                  <a:gd name="T14" fmla="*/ 96 w 192"/>
                  <a:gd name="T15" fmla="*/ 192 h 192"/>
                  <a:gd name="T16" fmla="*/ 192 w 192"/>
                  <a:gd name="T17" fmla="*/ 96 h 192"/>
                  <a:gd name="T18" fmla="*/ 96 w 192"/>
                  <a:gd name="T19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192">
                    <a:moveTo>
                      <a:pt x="96" y="8"/>
                    </a:moveTo>
                    <a:cubicBezTo>
                      <a:pt x="145" y="8"/>
                      <a:pt x="184" y="47"/>
                      <a:pt x="184" y="96"/>
                    </a:cubicBezTo>
                    <a:cubicBezTo>
                      <a:pt x="184" y="144"/>
                      <a:pt x="145" y="184"/>
                      <a:pt x="96" y="184"/>
                    </a:cubicBezTo>
                    <a:cubicBezTo>
                      <a:pt x="48" y="184"/>
                      <a:pt x="8" y="144"/>
                      <a:pt x="8" y="96"/>
                    </a:cubicBezTo>
                    <a:cubicBezTo>
                      <a:pt x="8" y="47"/>
                      <a:pt x="48" y="8"/>
                      <a:pt x="96" y="8"/>
                    </a:cubicBezTo>
                    <a:moveTo>
                      <a:pt x="96" y="0"/>
                    </a:moveTo>
                    <a:cubicBezTo>
                      <a:pt x="43" y="0"/>
                      <a:pt x="0" y="43"/>
                      <a:pt x="0" y="96"/>
                    </a:cubicBezTo>
                    <a:cubicBezTo>
                      <a:pt x="0" y="149"/>
                      <a:pt x="43" y="192"/>
                      <a:pt x="96" y="192"/>
                    </a:cubicBezTo>
                    <a:cubicBezTo>
                      <a:pt x="149" y="192"/>
                      <a:pt x="192" y="149"/>
                      <a:pt x="192" y="96"/>
                    </a:cubicBezTo>
                    <a:cubicBezTo>
                      <a:pt x="192" y="43"/>
                      <a:pt x="149" y="0"/>
                      <a:pt x="9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44"/>
              <p:cNvSpPr>
                <a:spLocks noEditPoints="1"/>
              </p:cNvSpPr>
              <p:nvPr/>
            </p:nvSpPr>
            <p:spPr bwMode="auto">
              <a:xfrm>
                <a:off x="6563" y="2446"/>
                <a:ext cx="153" cy="152"/>
              </a:xfrm>
              <a:custGeom>
                <a:avLst/>
                <a:gdLst>
                  <a:gd name="T0" fmla="*/ 40 w 80"/>
                  <a:gd name="T1" fmla="*/ 8 h 79"/>
                  <a:gd name="T2" fmla="*/ 72 w 80"/>
                  <a:gd name="T3" fmla="*/ 40 h 79"/>
                  <a:gd name="T4" fmla="*/ 40 w 80"/>
                  <a:gd name="T5" fmla="*/ 71 h 79"/>
                  <a:gd name="T6" fmla="*/ 8 w 80"/>
                  <a:gd name="T7" fmla="*/ 40 h 79"/>
                  <a:gd name="T8" fmla="*/ 40 w 80"/>
                  <a:gd name="T9" fmla="*/ 8 h 79"/>
                  <a:gd name="T10" fmla="*/ 40 w 80"/>
                  <a:gd name="T11" fmla="*/ 0 h 79"/>
                  <a:gd name="T12" fmla="*/ 0 w 80"/>
                  <a:gd name="T13" fmla="*/ 40 h 79"/>
                  <a:gd name="T14" fmla="*/ 40 w 80"/>
                  <a:gd name="T15" fmla="*/ 79 h 79"/>
                  <a:gd name="T16" fmla="*/ 80 w 80"/>
                  <a:gd name="T17" fmla="*/ 40 h 79"/>
                  <a:gd name="T18" fmla="*/ 40 w 80"/>
                  <a:gd name="T1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0" h="79">
                    <a:moveTo>
                      <a:pt x="40" y="8"/>
                    </a:moveTo>
                    <a:cubicBezTo>
                      <a:pt x="57" y="8"/>
                      <a:pt x="72" y="22"/>
                      <a:pt x="72" y="40"/>
                    </a:cubicBezTo>
                    <a:cubicBezTo>
                      <a:pt x="72" y="57"/>
                      <a:pt x="57" y="71"/>
                      <a:pt x="40" y="71"/>
                    </a:cubicBezTo>
                    <a:cubicBezTo>
                      <a:pt x="22" y="71"/>
                      <a:pt x="8" y="57"/>
                      <a:pt x="8" y="40"/>
                    </a:cubicBezTo>
                    <a:cubicBezTo>
                      <a:pt x="8" y="22"/>
                      <a:pt x="22" y="8"/>
                      <a:pt x="40" y="8"/>
                    </a:cubicBezTo>
                    <a:moveTo>
                      <a:pt x="40" y="0"/>
                    </a:move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79"/>
                      <a:pt x="40" y="79"/>
                    </a:cubicBezTo>
                    <a:cubicBezTo>
                      <a:pt x="62" y="79"/>
                      <a:pt x="80" y="62"/>
                      <a:pt x="80" y="40"/>
                    </a:cubicBezTo>
                    <a:cubicBezTo>
                      <a:pt x="80" y="18"/>
                      <a:pt x="62" y="0"/>
                      <a:pt x="4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45"/>
              <p:cNvSpPr>
                <a:spLocks noEditPoints="1"/>
              </p:cNvSpPr>
              <p:nvPr/>
            </p:nvSpPr>
            <p:spPr bwMode="auto">
              <a:xfrm>
                <a:off x="7239" y="2492"/>
                <a:ext cx="107" cy="106"/>
              </a:xfrm>
              <a:custGeom>
                <a:avLst/>
                <a:gdLst>
                  <a:gd name="T0" fmla="*/ 28 w 56"/>
                  <a:gd name="T1" fmla="*/ 8 h 55"/>
                  <a:gd name="T2" fmla="*/ 48 w 56"/>
                  <a:gd name="T3" fmla="*/ 28 h 55"/>
                  <a:gd name="T4" fmla="*/ 28 w 56"/>
                  <a:gd name="T5" fmla="*/ 47 h 55"/>
                  <a:gd name="T6" fmla="*/ 8 w 56"/>
                  <a:gd name="T7" fmla="*/ 28 h 55"/>
                  <a:gd name="T8" fmla="*/ 28 w 56"/>
                  <a:gd name="T9" fmla="*/ 8 h 55"/>
                  <a:gd name="T10" fmla="*/ 28 w 56"/>
                  <a:gd name="T11" fmla="*/ 0 h 55"/>
                  <a:gd name="T12" fmla="*/ 0 w 56"/>
                  <a:gd name="T13" fmla="*/ 28 h 55"/>
                  <a:gd name="T14" fmla="*/ 28 w 56"/>
                  <a:gd name="T15" fmla="*/ 55 h 55"/>
                  <a:gd name="T16" fmla="*/ 56 w 56"/>
                  <a:gd name="T17" fmla="*/ 28 h 55"/>
                  <a:gd name="T18" fmla="*/ 28 w 56"/>
                  <a:gd name="T1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5">
                    <a:moveTo>
                      <a:pt x="28" y="8"/>
                    </a:moveTo>
                    <a:cubicBezTo>
                      <a:pt x="39" y="8"/>
                      <a:pt x="48" y="17"/>
                      <a:pt x="48" y="28"/>
                    </a:cubicBezTo>
                    <a:cubicBezTo>
                      <a:pt x="48" y="39"/>
                      <a:pt x="39" y="47"/>
                      <a:pt x="28" y="47"/>
                    </a:cubicBezTo>
                    <a:cubicBezTo>
                      <a:pt x="17" y="47"/>
                      <a:pt x="8" y="39"/>
                      <a:pt x="8" y="28"/>
                    </a:cubicBezTo>
                    <a:cubicBezTo>
                      <a:pt x="8" y="17"/>
                      <a:pt x="17" y="8"/>
                      <a:pt x="28" y="8"/>
                    </a:cubicBezTo>
                    <a:moveTo>
                      <a:pt x="28" y="0"/>
                    </a:moveTo>
                    <a:cubicBezTo>
                      <a:pt x="13" y="0"/>
                      <a:pt x="0" y="12"/>
                      <a:pt x="0" y="28"/>
                    </a:cubicBezTo>
                    <a:cubicBezTo>
                      <a:pt x="0" y="43"/>
                      <a:pt x="13" y="55"/>
                      <a:pt x="28" y="55"/>
                    </a:cubicBezTo>
                    <a:cubicBezTo>
                      <a:pt x="43" y="55"/>
                      <a:pt x="56" y="43"/>
                      <a:pt x="56" y="28"/>
                    </a:cubicBezTo>
                    <a:cubicBezTo>
                      <a:pt x="56" y="12"/>
                      <a:pt x="43" y="0"/>
                      <a:pt x="2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46"/>
              <p:cNvSpPr>
                <a:spLocks noEditPoints="1"/>
              </p:cNvSpPr>
              <p:nvPr/>
            </p:nvSpPr>
            <p:spPr bwMode="auto">
              <a:xfrm>
                <a:off x="7371" y="2492"/>
                <a:ext cx="105" cy="106"/>
              </a:xfrm>
              <a:custGeom>
                <a:avLst/>
                <a:gdLst>
                  <a:gd name="T0" fmla="*/ 27 w 55"/>
                  <a:gd name="T1" fmla="*/ 8 h 55"/>
                  <a:gd name="T2" fmla="*/ 47 w 55"/>
                  <a:gd name="T3" fmla="*/ 28 h 55"/>
                  <a:gd name="T4" fmla="*/ 27 w 55"/>
                  <a:gd name="T5" fmla="*/ 47 h 55"/>
                  <a:gd name="T6" fmla="*/ 8 w 55"/>
                  <a:gd name="T7" fmla="*/ 28 h 55"/>
                  <a:gd name="T8" fmla="*/ 27 w 55"/>
                  <a:gd name="T9" fmla="*/ 8 h 55"/>
                  <a:gd name="T10" fmla="*/ 27 w 55"/>
                  <a:gd name="T11" fmla="*/ 0 h 55"/>
                  <a:gd name="T12" fmla="*/ 0 w 55"/>
                  <a:gd name="T13" fmla="*/ 28 h 55"/>
                  <a:gd name="T14" fmla="*/ 27 w 55"/>
                  <a:gd name="T15" fmla="*/ 55 h 55"/>
                  <a:gd name="T16" fmla="*/ 55 w 55"/>
                  <a:gd name="T17" fmla="*/ 28 h 55"/>
                  <a:gd name="T18" fmla="*/ 27 w 55"/>
                  <a:gd name="T1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55">
                    <a:moveTo>
                      <a:pt x="27" y="8"/>
                    </a:moveTo>
                    <a:cubicBezTo>
                      <a:pt x="38" y="8"/>
                      <a:pt x="47" y="17"/>
                      <a:pt x="47" y="28"/>
                    </a:cubicBezTo>
                    <a:cubicBezTo>
                      <a:pt x="47" y="39"/>
                      <a:pt x="38" y="47"/>
                      <a:pt x="27" y="47"/>
                    </a:cubicBezTo>
                    <a:cubicBezTo>
                      <a:pt x="17" y="47"/>
                      <a:pt x="8" y="39"/>
                      <a:pt x="8" y="28"/>
                    </a:cubicBezTo>
                    <a:cubicBezTo>
                      <a:pt x="8" y="17"/>
                      <a:pt x="17" y="8"/>
                      <a:pt x="27" y="8"/>
                    </a:cubicBezTo>
                    <a:moveTo>
                      <a:pt x="27" y="0"/>
                    </a:moveTo>
                    <a:cubicBezTo>
                      <a:pt x="12" y="0"/>
                      <a:pt x="0" y="12"/>
                      <a:pt x="0" y="28"/>
                    </a:cubicBezTo>
                    <a:cubicBezTo>
                      <a:pt x="0" y="43"/>
                      <a:pt x="12" y="55"/>
                      <a:pt x="27" y="55"/>
                    </a:cubicBezTo>
                    <a:cubicBezTo>
                      <a:pt x="43" y="55"/>
                      <a:pt x="55" y="43"/>
                      <a:pt x="55" y="28"/>
                    </a:cubicBezTo>
                    <a:cubicBezTo>
                      <a:pt x="55" y="12"/>
                      <a:pt x="43" y="0"/>
                      <a:pt x="2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47"/>
              <p:cNvSpPr>
                <a:spLocks noEditPoints="1"/>
              </p:cNvSpPr>
              <p:nvPr/>
            </p:nvSpPr>
            <p:spPr bwMode="auto">
              <a:xfrm>
                <a:off x="7501" y="2492"/>
                <a:ext cx="105" cy="106"/>
              </a:xfrm>
              <a:custGeom>
                <a:avLst/>
                <a:gdLst>
                  <a:gd name="T0" fmla="*/ 28 w 55"/>
                  <a:gd name="T1" fmla="*/ 8 h 55"/>
                  <a:gd name="T2" fmla="*/ 47 w 55"/>
                  <a:gd name="T3" fmla="*/ 28 h 55"/>
                  <a:gd name="T4" fmla="*/ 28 w 55"/>
                  <a:gd name="T5" fmla="*/ 47 h 55"/>
                  <a:gd name="T6" fmla="*/ 8 w 55"/>
                  <a:gd name="T7" fmla="*/ 28 h 55"/>
                  <a:gd name="T8" fmla="*/ 28 w 55"/>
                  <a:gd name="T9" fmla="*/ 8 h 55"/>
                  <a:gd name="T10" fmla="*/ 28 w 55"/>
                  <a:gd name="T11" fmla="*/ 0 h 55"/>
                  <a:gd name="T12" fmla="*/ 0 w 55"/>
                  <a:gd name="T13" fmla="*/ 28 h 55"/>
                  <a:gd name="T14" fmla="*/ 28 w 55"/>
                  <a:gd name="T15" fmla="*/ 55 h 55"/>
                  <a:gd name="T16" fmla="*/ 55 w 55"/>
                  <a:gd name="T17" fmla="*/ 28 h 55"/>
                  <a:gd name="T18" fmla="*/ 28 w 55"/>
                  <a:gd name="T1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55">
                    <a:moveTo>
                      <a:pt x="28" y="8"/>
                    </a:moveTo>
                    <a:cubicBezTo>
                      <a:pt x="39" y="8"/>
                      <a:pt x="47" y="17"/>
                      <a:pt x="47" y="28"/>
                    </a:cubicBezTo>
                    <a:cubicBezTo>
                      <a:pt x="47" y="39"/>
                      <a:pt x="39" y="47"/>
                      <a:pt x="28" y="47"/>
                    </a:cubicBezTo>
                    <a:cubicBezTo>
                      <a:pt x="17" y="47"/>
                      <a:pt x="8" y="39"/>
                      <a:pt x="8" y="28"/>
                    </a:cubicBezTo>
                    <a:cubicBezTo>
                      <a:pt x="8" y="17"/>
                      <a:pt x="17" y="8"/>
                      <a:pt x="28" y="8"/>
                    </a:cubicBezTo>
                    <a:moveTo>
                      <a:pt x="28" y="0"/>
                    </a:moveTo>
                    <a:cubicBezTo>
                      <a:pt x="12" y="0"/>
                      <a:pt x="0" y="12"/>
                      <a:pt x="0" y="28"/>
                    </a:cubicBezTo>
                    <a:cubicBezTo>
                      <a:pt x="0" y="43"/>
                      <a:pt x="12" y="55"/>
                      <a:pt x="28" y="55"/>
                    </a:cubicBezTo>
                    <a:cubicBezTo>
                      <a:pt x="43" y="55"/>
                      <a:pt x="55" y="43"/>
                      <a:pt x="55" y="28"/>
                    </a:cubicBezTo>
                    <a:cubicBezTo>
                      <a:pt x="55" y="12"/>
                      <a:pt x="43" y="0"/>
                      <a:pt x="2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48"/>
              <p:cNvSpPr>
                <a:spLocks/>
              </p:cNvSpPr>
              <p:nvPr/>
            </p:nvSpPr>
            <p:spPr bwMode="auto">
              <a:xfrm>
                <a:off x="97" y="3096"/>
                <a:ext cx="321" cy="302"/>
              </a:xfrm>
              <a:custGeom>
                <a:avLst/>
                <a:gdLst>
                  <a:gd name="T0" fmla="*/ 82 w 168"/>
                  <a:gd name="T1" fmla="*/ 158 h 158"/>
                  <a:gd name="T2" fmla="*/ 168 w 168"/>
                  <a:gd name="T3" fmla="*/ 141 h 158"/>
                  <a:gd name="T4" fmla="*/ 154 w 168"/>
                  <a:gd name="T5" fmla="*/ 86 h 158"/>
                  <a:gd name="T6" fmla="*/ 144 w 168"/>
                  <a:gd name="T7" fmla="*/ 46 h 158"/>
                  <a:gd name="T8" fmla="*/ 24 w 168"/>
                  <a:gd name="T9" fmla="*/ 46 h 158"/>
                  <a:gd name="T10" fmla="*/ 14 w 168"/>
                  <a:gd name="T11" fmla="*/ 86 h 158"/>
                  <a:gd name="T12" fmla="*/ 0 w 168"/>
                  <a:gd name="T13" fmla="*/ 141 h 158"/>
                  <a:gd name="T14" fmla="*/ 82 w 168"/>
                  <a:gd name="T15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8" h="158">
                    <a:moveTo>
                      <a:pt x="82" y="158"/>
                    </a:moveTo>
                    <a:cubicBezTo>
                      <a:pt x="122" y="158"/>
                      <a:pt x="160" y="150"/>
                      <a:pt x="168" y="141"/>
                    </a:cubicBezTo>
                    <a:cubicBezTo>
                      <a:pt x="162" y="147"/>
                      <a:pt x="154" y="112"/>
                      <a:pt x="154" y="86"/>
                    </a:cubicBezTo>
                    <a:cubicBezTo>
                      <a:pt x="154" y="59"/>
                      <a:pt x="144" y="46"/>
                      <a:pt x="144" y="46"/>
                    </a:cubicBezTo>
                    <a:cubicBezTo>
                      <a:pt x="122" y="0"/>
                      <a:pt x="46" y="0"/>
                      <a:pt x="24" y="46"/>
                    </a:cubicBezTo>
                    <a:cubicBezTo>
                      <a:pt x="24" y="46"/>
                      <a:pt x="14" y="59"/>
                      <a:pt x="14" y="86"/>
                    </a:cubicBezTo>
                    <a:cubicBezTo>
                      <a:pt x="14" y="112"/>
                      <a:pt x="7" y="147"/>
                      <a:pt x="0" y="141"/>
                    </a:cubicBezTo>
                    <a:cubicBezTo>
                      <a:pt x="9" y="150"/>
                      <a:pt x="41" y="158"/>
                      <a:pt x="82" y="158"/>
                    </a:cubicBez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Oval 149"/>
              <p:cNvSpPr>
                <a:spLocks noChangeArrowheads="1"/>
              </p:cNvSpPr>
              <p:nvPr/>
            </p:nvSpPr>
            <p:spPr bwMode="auto">
              <a:xfrm>
                <a:off x="231" y="3063"/>
                <a:ext cx="55" cy="56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150"/>
              <p:cNvSpPr>
                <a:spLocks/>
              </p:cNvSpPr>
              <p:nvPr/>
            </p:nvSpPr>
            <p:spPr bwMode="auto">
              <a:xfrm>
                <a:off x="225" y="3398"/>
                <a:ext cx="65" cy="33"/>
              </a:xfrm>
              <a:custGeom>
                <a:avLst/>
                <a:gdLst>
                  <a:gd name="T0" fmla="*/ 34 w 34"/>
                  <a:gd name="T1" fmla="*/ 0 h 17"/>
                  <a:gd name="T2" fmla="*/ 17 w 34"/>
                  <a:gd name="T3" fmla="*/ 17 h 17"/>
                  <a:gd name="T4" fmla="*/ 0 w 34"/>
                  <a:gd name="T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" h="17">
                    <a:moveTo>
                      <a:pt x="34" y="0"/>
                    </a:moveTo>
                    <a:cubicBezTo>
                      <a:pt x="34" y="9"/>
                      <a:pt x="27" y="17"/>
                      <a:pt x="17" y="17"/>
                    </a:cubicBezTo>
                    <a:cubicBezTo>
                      <a:pt x="8" y="17"/>
                      <a:pt x="0" y="9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51"/>
              <p:cNvSpPr>
                <a:spLocks/>
              </p:cNvSpPr>
              <p:nvPr/>
            </p:nvSpPr>
            <p:spPr bwMode="auto">
              <a:xfrm>
                <a:off x="979" y="3102"/>
                <a:ext cx="235" cy="275"/>
              </a:xfrm>
              <a:custGeom>
                <a:avLst/>
                <a:gdLst>
                  <a:gd name="T0" fmla="*/ 119 w 123"/>
                  <a:gd name="T1" fmla="*/ 141 h 144"/>
                  <a:gd name="T2" fmla="*/ 123 w 123"/>
                  <a:gd name="T3" fmla="*/ 138 h 144"/>
                  <a:gd name="T4" fmla="*/ 109 w 123"/>
                  <a:gd name="T5" fmla="*/ 83 h 144"/>
                  <a:gd name="T6" fmla="*/ 99 w 123"/>
                  <a:gd name="T7" fmla="*/ 43 h 144"/>
                  <a:gd name="T8" fmla="*/ 0 w 123"/>
                  <a:gd name="T9" fmla="*/ 2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144">
                    <a:moveTo>
                      <a:pt x="119" y="141"/>
                    </a:moveTo>
                    <a:cubicBezTo>
                      <a:pt x="121" y="140"/>
                      <a:pt x="122" y="139"/>
                      <a:pt x="123" y="138"/>
                    </a:cubicBezTo>
                    <a:cubicBezTo>
                      <a:pt x="117" y="144"/>
                      <a:pt x="109" y="109"/>
                      <a:pt x="109" y="83"/>
                    </a:cubicBezTo>
                    <a:cubicBezTo>
                      <a:pt x="109" y="56"/>
                      <a:pt x="99" y="43"/>
                      <a:pt x="99" y="43"/>
                    </a:cubicBezTo>
                    <a:cubicBezTo>
                      <a:pt x="82" y="7"/>
                      <a:pt x="32" y="0"/>
                      <a:pt x="0" y="2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52"/>
              <p:cNvSpPr>
                <a:spLocks/>
              </p:cNvSpPr>
              <p:nvPr/>
            </p:nvSpPr>
            <p:spPr bwMode="auto">
              <a:xfrm>
                <a:off x="893" y="3174"/>
                <a:ext cx="272" cy="224"/>
              </a:xfrm>
              <a:custGeom>
                <a:avLst/>
                <a:gdLst>
                  <a:gd name="T0" fmla="*/ 27 w 142"/>
                  <a:gd name="T1" fmla="*/ 0 h 117"/>
                  <a:gd name="T2" fmla="*/ 24 w 142"/>
                  <a:gd name="T3" fmla="*/ 5 h 117"/>
                  <a:gd name="T4" fmla="*/ 14 w 142"/>
                  <a:gd name="T5" fmla="*/ 45 h 117"/>
                  <a:gd name="T6" fmla="*/ 0 w 142"/>
                  <a:gd name="T7" fmla="*/ 100 h 117"/>
                  <a:gd name="T8" fmla="*/ 82 w 142"/>
                  <a:gd name="T9" fmla="*/ 117 h 117"/>
                  <a:gd name="T10" fmla="*/ 142 w 142"/>
                  <a:gd name="T11" fmla="*/ 111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2" h="117">
                    <a:moveTo>
                      <a:pt x="27" y="0"/>
                    </a:moveTo>
                    <a:cubicBezTo>
                      <a:pt x="26" y="2"/>
                      <a:pt x="25" y="4"/>
                      <a:pt x="24" y="5"/>
                    </a:cubicBezTo>
                    <a:cubicBezTo>
                      <a:pt x="24" y="5"/>
                      <a:pt x="14" y="18"/>
                      <a:pt x="14" y="45"/>
                    </a:cubicBezTo>
                    <a:cubicBezTo>
                      <a:pt x="14" y="71"/>
                      <a:pt x="7" y="106"/>
                      <a:pt x="0" y="100"/>
                    </a:cubicBezTo>
                    <a:cubicBezTo>
                      <a:pt x="9" y="109"/>
                      <a:pt x="41" y="117"/>
                      <a:pt x="82" y="117"/>
                    </a:cubicBezTo>
                    <a:cubicBezTo>
                      <a:pt x="104" y="117"/>
                      <a:pt x="126" y="114"/>
                      <a:pt x="142" y="111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Oval 153"/>
              <p:cNvSpPr>
                <a:spLocks noChangeArrowheads="1"/>
              </p:cNvSpPr>
              <p:nvPr/>
            </p:nvSpPr>
            <p:spPr bwMode="auto">
              <a:xfrm>
                <a:off x="1027" y="3063"/>
                <a:ext cx="55" cy="56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54"/>
              <p:cNvSpPr>
                <a:spLocks/>
              </p:cNvSpPr>
              <p:nvPr/>
            </p:nvSpPr>
            <p:spPr bwMode="auto">
              <a:xfrm>
                <a:off x="1021" y="3398"/>
                <a:ext cx="65" cy="33"/>
              </a:xfrm>
              <a:custGeom>
                <a:avLst/>
                <a:gdLst>
                  <a:gd name="T0" fmla="*/ 34 w 34"/>
                  <a:gd name="T1" fmla="*/ 0 h 17"/>
                  <a:gd name="T2" fmla="*/ 17 w 34"/>
                  <a:gd name="T3" fmla="*/ 17 h 17"/>
                  <a:gd name="T4" fmla="*/ 0 w 34"/>
                  <a:gd name="T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" h="17">
                    <a:moveTo>
                      <a:pt x="34" y="0"/>
                    </a:moveTo>
                    <a:cubicBezTo>
                      <a:pt x="34" y="9"/>
                      <a:pt x="27" y="17"/>
                      <a:pt x="17" y="17"/>
                    </a:cubicBezTo>
                    <a:cubicBezTo>
                      <a:pt x="8" y="17"/>
                      <a:pt x="0" y="9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Line 155"/>
              <p:cNvSpPr>
                <a:spLocks noChangeShapeType="1"/>
              </p:cNvSpPr>
              <p:nvPr/>
            </p:nvSpPr>
            <p:spPr bwMode="auto">
              <a:xfrm>
                <a:off x="870" y="3063"/>
                <a:ext cx="367" cy="368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56"/>
              <p:cNvSpPr>
                <a:spLocks/>
              </p:cNvSpPr>
              <p:nvPr/>
            </p:nvSpPr>
            <p:spPr bwMode="auto">
              <a:xfrm>
                <a:off x="1666" y="3134"/>
                <a:ext cx="368" cy="217"/>
              </a:xfrm>
              <a:custGeom>
                <a:avLst/>
                <a:gdLst>
                  <a:gd name="T0" fmla="*/ 40 w 192"/>
                  <a:gd name="T1" fmla="*/ 113 h 113"/>
                  <a:gd name="T2" fmla="*/ 21 w 192"/>
                  <a:gd name="T3" fmla="*/ 113 h 113"/>
                  <a:gd name="T4" fmla="*/ 0 w 192"/>
                  <a:gd name="T5" fmla="*/ 92 h 113"/>
                  <a:gd name="T6" fmla="*/ 0 w 192"/>
                  <a:gd name="T7" fmla="*/ 21 h 113"/>
                  <a:gd name="T8" fmla="*/ 21 w 192"/>
                  <a:gd name="T9" fmla="*/ 0 h 113"/>
                  <a:gd name="T10" fmla="*/ 171 w 192"/>
                  <a:gd name="T11" fmla="*/ 0 h 113"/>
                  <a:gd name="T12" fmla="*/ 192 w 192"/>
                  <a:gd name="T13" fmla="*/ 21 h 113"/>
                  <a:gd name="T14" fmla="*/ 192 w 192"/>
                  <a:gd name="T15" fmla="*/ 92 h 113"/>
                  <a:gd name="T16" fmla="*/ 171 w 192"/>
                  <a:gd name="T17" fmla="*/ 113 h 113"/>
                  <a:gd name="T18" fmla="*/ 153 w 192"/>
                  <a:gd name="T19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113">
                    <a:moveTo>
                      <a:pt x="40" y="113"/>
                    </a:moveTo>
                    <a:cubicBezTo>
                      <a:pt x="21" y="113"/>
                      <a:pt x="21" y="113"/>
                      <a:pt x="21" y="113"/>
                    </a:cubicBezTo>
                    <a:cubicBezTo>
                      <a:pt x="10" y="113"/>
                      <a:pt x="0" y="103"/>
                      <a:pt x="0" y="9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71" y="0"/>
                      <a:pt x="171" y="0"/>
                      <a:pt x="171" y="0"/>
                    </a:cubicBezTo>
                    <a:cubicBezTo>
                      <a:pt x="183" y="0"/>
                      <a:pt x="192" y="10"/>
                      <a:pt x="192" y="21"/>
                    </a:cubicBezTo>
                    <a:cubicBezTo>
                      <a:pt x="192" y="92"/>
                      <a:pt x="192" y="92"/>
                      <a:pt x="192" y="92"/>
                    </a:cubicBezTo>
                    <a:cubicBezTo>
                      <a:pt x="192" y="103"/>
                      <a:pt x="183" y="113"/>
                      <a:pt x="171" y="113"/>
                    </a:cubicBezTo>
                    <a:cubicBezTo>
                      <a:pt x="153" y="113"/>
                      <a:pt x="153" y="113"/>
                      <a:pt x="153" y="113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57"/>
              <p:cNvSpPr>
                <a:spLocks/>
              </p:cNvSpPr>
              <p:nvPr/>
            </p:nvSpPr>
            <p:spPr bwMode="auto">
              <a:xfrm>
                <a:off x="1726" y="3268"/>
                <a:ext cx="250" cy="150"/>
              </a:xfrm>
              <a:custGeom>
                <a:avLst/>
                <a:gdLst>
                  <a:gd name="T0" fmla="*/ 250 w 250"/>
                  <a:gd name="T1" fmla="*/ 150 h 150"/>
                  <a:gd name="T2" fmla="*/ 0 w 250"/>
                  <a:gd name="T3" fmla="*/ 150 h 150"/>
                  <a:gd name="T4" fmla="*/ 28 w 250"/>
                  <a:gd name="T5" fmla="*/ 0 h 150"/>
                  <a:gd name="T6" fmla="*/ 222 w 250"/>
                  <a:gd name="T7" fmla="*/ 0 h 150"/>
                  <a:gd name="T8" fmla="*/ 250 w 250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0" h="150">
                    <a:moveTo>
                      <a:pt x="250" y="150"/>
                    </a:moveTo>
                    <a:lnTo>
                      <a:pt x="0" y="150"/>
                    </a:lnTo>
                    <a:lnTo>
                      <a:pt x="28" y="0"/>
                    </a:lnTo>
                    <a:lnTo>
                      <a:pt x="222" y="0"/>
                    </a:lnTo>
                    <a:lnTo>
                      <a:pt x="250" y="150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58"/>
              <p:cNvSpPr>
                <a:spLocks/>
              </p:cNvSpPr>
              <p:nvPr/>
            </p:nvSpPr>
            <p:spPr bwMode="auto">
              <a:xfrm>
                <a:off x="1724" y="3213"/>
                <a:ext cx="256" cy="80"/>
              </a:xfrm>
              <a:custGeom>
                <a:avLst/>
                <a:gdLst>
                  <a:gd name="T0" fmla="*/ 26 w 256"/>
                  <a:gd name="T1" fmla="*/ 80 h 80"/>
                  <a:gd name="T2" fmla="*/ 0 w 256"/>
                  <a:gd name="T3" fmla="*/ 80 h 80"/>
                  <a:gd name="T4" fmla="*/ 0 w 256"/>
                  <a:gd name="T5" fmla="*/ 0 h 80"/>
                  <a:gd name="T6" fmla="*/ 256 w 256"/>
                  <a:gd name="T7" fmla="*/ 0 h 80"/>
                  <a:gd name="T8" fmla="*/ 256 w 256"/>
                  <a:gd name="T9" fmla="*/ 80 h 80"/>
                  <a:gd name="T10" fmla="*/ 226 w 256"/>
                  <a:gd name="T1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6" h="80">
                    <a:moveTo>
                      <a:pt x="26" y="80"/>
                    </a:moveTo>
                    <a:lnTo>
                      <a:pt x="0" y="80"/>
                    </a:lnTo>
                    <a:lnTo>
                      <a:pt x="0" y="0"/>
                    </a:lnTo>
                    <a:lnTo>
                      <a:pt x="256" y="0"/>
                    </a:lnTo>
                    <a:lnTo>
                      <a:pt x="256" y="80"/>
                    </a:lnTo>
                    <a:lnTo>
                      <a:pt x="226" y="8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Rectangle 159"/>
              <p:cNvSpPr>
                <a:spLocks noChangeArrowheads="1"/>
              </p:cNvSpPr>
              <p:nvPr/>
            </p:nvSpPr>
            <p:spPr bwMode="auto">
              <a:xfrm>
                <a:off x="1762" y="3059"/>
                <a:ext cx="178" cy="75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Line 160"/>
              <p:cNvSpPr>
                <a:spLocks noChangeShapeType="1"/>
              </p:cNvSpPr>
              <p:nvPr/>
            </p:nvSpPr>
            <p:spPr bwMode="auto">
              <a:xfrm>
                <a:off x="2723" y="3351"/>
                <a:ext cx="8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Line 161"/>
              <p:cNvSpPr>
                <a:spLocks noChangeShapeType="1"/>
              </p:cNvSpPr>
              <p:nvPr/>
            </p:nvSpPr>
            <p:spPr bwMode="auto">
              <a:xfrm>
                <a:off x="2763" y="3310"/>
                <a:ext cx="0" cy="81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162"/>
              <p:cNvSpPr>
                <a:spLocks noEditPoints="1"/>
              </p:cNvSpPr>
              <p:nvPr/>
            </p:nvSpPr>
            <p:spPr bwMode="auto">
              <a:xfrm>
                <a:off x="2696" y="3284"/>
                <a:ext cx="134" cy="134"/>
              </a:xfrm>
              <a:custGeom>
                <a:avLst/>
                <a:gdLst>
                  <a:gd name="T0" fmla="*/ 35 w 70"/>
                  <a:gd name="T1" fmla="*/ 8 h 70"/>
                  <a:gd name="T2" fmla="*/ 62 w 70"/>
                  <a:gd name="T3" fmla="*/ 35 h 70"/>
                  <a:gd name="T4" fmla="*/ 35 w 70"/>
                  <a:gd name="T5" fmla="*/ 62 h 70"/>
                  <a:gd name="T6" fmla="*/ 8 w 70"/>
                  <a:gd name="T7" fmla="*/ 35 h 70"/>
                  <a:gd name="T8" fmla="*/ 35 w 70"/>
                  <a:gd name="T9" fmla="*/ 8 h 70"/>
                  <a:gd name="T10" fmla="*/ 35 w 70"/>
                  <a:gd name="T11" fmla="*/ 0 h 70"/>
                  <a:gd name="T12" fmla="*/ 0 w 70"/>
                  <a:gd name="T13" fmla="*/ 35 h 70"/>
                  <a:gd name="T14" fmla="*/ 35 w 70"/>
                  <a:gd name="T15" fmla="*/ 70 h 70"/>
                  <a:gd name="T16" fmla="*/ 70 w 70"/>
                  <a:gd name="T17" fmla="*/ 35 h 70"/>
                  <a:gd name="T18" fmla="*/ 35 w 70"/>
                  <a:gd name="T1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70">
                    <a:moveTo>
                      <a:pt x="35" y="8"/>
                    </a:moveTo>
                    <a:cubicBezTo>
                      <a:pt x="50" y="8"/>
                      <a:pt x="62" y="20"/>
                      <a:pt x="62" y="35"/>
                    </a:cubicBezTo>
                    <a:cubicBezTo>
                      <a:pt x="62" y="50"/>
                      <a:pt x="50" y="62"/>
                      <a:pt x="35" y="62"/>
                    </a:cubicBezTo>
                    <a:cubicBezTo>
                      <a:pt x="20" y="62"/>
                      <a:pt x="8" y="50"/>
                      <a:pt x="8" y="35"/>
                    </a:cubicBezTo>
                    <a:cubicBezTo>
                      <a:pt x="8" y="20"/>
                      <a:pt x="20" y="8"/>
                      <a:pt x="35" y="8"/>
                    </a:cubicBezTo>
                    <a:moveTo>
                      <a:pt x="35" y="0"/>
                    </a:moveTo>
                    <a:cubicBezTo>
                      <a:pt x="16" y="0"/>
                      <a:pt x="0" y="16"/>
                      <a:pt x="0" y="35"/>
                    </a:cubicBezTo>
                    <a:cubicBezTo>
                      <a:pt x="0" y="55"/>
                      <a:pt x="16" y="70"/>
                      <a:pt x="35" y="70"/>
                    </a:cubicBezTo>
                    <a:cubicBezTo>
                      <a:pt x="54" y="70"/>
                      <a:pt x="70" y="55"/>
                      <a:pt x="70" y="35"/>
                    </a:cubicBezTo>
                    <a:cubicBezTo>
                      <a:pt x="70" y="16"/>
                      <a:pt x="54" y="0"/>
                      <a:pt x="3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163"/>
              <p:cNvSpPr>
                <a:spLocks/>
              </p:cNvSpPr>
              <p:nvPr/>
            </p:nvSpPr>
            <p:spPr bwMode="auto">
              <a:xfrm>
                <a:off x="2518" y="3215"/>
                <a:ext cx="251" cy="78"/>
              </a:xfrm>
              <a:custGeom>
                <a:avLst/>
                <a:gdLst>
                  <a:gd name="T0" fmla="*/ 27 w 251"/>
                  <a:gd name="T1" fmla="*/ 78 h 78"/>
                  <a:gd name="T2" fmla="*/ 0 w 251"/>
                  <a:gd name="T3" fmla="*/ 78 h 78"/>
                  <a:gd name="T4" fmla="*/ 0 w 251"/>
                  <a:gd name="T5" fmla="*/ 0 h 78"/>
                  <a:gd name="T6" fmla="*/ 251 w 251"/>
                  <a:gd name="T7" fmla="*/ 0 h 78"/>
                  <a:gd name="T8" fmla="*/ 251 w 251"/>
                  <a:gd name="T9" fmla="*/ 78 h 78"/>
                  <a:gd name="T10" fmla="*/ 222 w 251"/>
                  <a:gd name="T11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1" h="78">
                    <a:moveTo>
                      <a:pt x="27" y="78"/>
                    </a:moveTo>
                    <a:lnTo>
                      <a:pt x="0" y="78"/>
                    </a:lnTo>
                    <a:lnTo>
                      <a:pt x="0" y="0"/>
                    </a:lnTo>
                    <a:lnTo>
                      <a:pt x="251" y="0"/>
                    </a:lnTo>
                    <a:lnTo>
                      <a:pt x="251" y="78"/>
                    </a:lnTo>
                    <a:lnTo>
                      <a:pt x="222" y="78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164"/>
              <p:cNvSpPr>
                <a:spLocks/>
              </p:cNvSpPr>
              <p:nvPr/>
            </p:nvSpPr>
            <p:spPr bwMode="auto">
              <a:xfrm>
                <a:off x="2463" y="3140"/>
                <a:ext cx="361" cy="211"/>
              </a:xfrm>
              <a:custGeom>
                <a:avLst/>
                <a:gdLst>
                  <a:gd name="T0" fmla="*/ 40 w 189"/>
                  <a:gd name="T1" fmla="*/ 110 h 110"/>
                  <a:gd name="T2" fmla="*/ 21 w 189"/>
                  <a:gd name="T3" fmla="*/ 110 h 110"/>
                  <a:gd name="T4" fmla="*/ 0 w 189"/>
                  <a:gd name="T5" fmla="*/ 89 h 110"/>
                  <a:gd name="T6" fmla="*/ 0 w 189"/>
                  <a:gd name="T7" fmla="*/ 20 h 110"/>
                  <a:gd name="T8" fmla="*/ 21 w 189"/>
                  <a:gd name="T9" fmla="*/ 0 h 110"/>
                  <a:gd name="T10" fmla="*/ 168 w 189"/>
                  <a:gd name="T11" fmla="*/ 0 h 110"/>
                  <a:gd name="T12" fmla="*/ 189 w 189"/>
                  <a:gd name="T13" fmla="*/ 20 h 110"/>
                  <a:gd name="T14" fmla="*/ 189 w 189"/>
                  <a:gd name="T15" fmla="*/ 89 h 110"/>
                  <a:gd name="T16" fmla="*/ 188 w 189"/>
                  <a:gd name="T17" fmla="*/ 96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9" h="110">
                    <a:moveTo>
                      <a:pt x="40" y="110"/>
                    </a:moveTo>
                    <a:cubicBezTo>
                      <a:pt x="21" y="110"/>
                      <a:pt x="21" y="110"/>
                      <a:pt x="21" y="110"/>
                    </a:cubicBezTo>
                    <a:cubicBezTo>
                      <a:pt x="10" y="110"/>
                      <a:pt x="0" y="101"/>
                      <a:pt x="0" y="89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10" y="0"/>
                      <a:pt x="21" y="0"/>
                    </a:cubicBezTo>
                    <a:cubicBezTo>
                      <a:pt x="168" y="0"/>
                      <a:pt x="168" y="0"/>
                      <a:pt x="168" y="0"/>
                    </a:cubicBezTo>
                    <a:cubicBezTo>
                      <a:pt x="180" y="0"/>
                      <a:pt x="189" y="9"/>
                      <a:pt x="189" y="20"/>
                    </a:cubicBezTo>
                    <a:cubicBezTo>
                      <a:pt x="189" y="89"/>
                      <a:pt x="189" y="89"/>
                      <a:pt x="189" y="89"/>
                    </a:cubicBezTo>
                    <a:cubicBezTo>
                      <a:pt x="189" y="92"/>
                      <a:pt x="189" y="94"/>
                      <a:pt x="188" y="96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165"/>
              <p:cNvSpPr>
                <a:spLocks/>
              </p:cNvSpPr>
              <p:nvPr/>
            </p:nvSpPr>
            <p:spPr bwMode="auto">
              <a:xfrm>
                <a:off x="2520" y="3270"/>
                <a:ext cx="247" cy="146"/>
              </a:xfrm>
              <a:custGeom>
                <a:avLst/>
                <a:gdLst>
                  <a:gd name="T0" fmla="*/ 245 w 247"/>
                  <a:gd name="T1" fmla="*/ 142 h 146"/>
                  <a:gd name="T2" fmla="*/ 247 w 247"/>
                  <a:gd name="T3" fmla="*/ 146 h 146"/>
                  <a:gd name="T4" fmla="*/ 0 w 247"/>
                  <a:gd name="T5" fmla="*/ 146 h 146"/>
                  <a:gd name="T6" fmla="*/ 29 w 247"/>
                  <a:gd name="T7" fmla="*/ 0 h 146"/>
                  <a:gd name="T8" fmla="*/ 218 w 247"/>
                  <a:gd name="T9" fmla="*/ 0 h 146"/>
                  <a:gd name="T10" fmla="*/ 224 w 247"/>
                  <a:gd name="T11" fmla="*/ 25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7" h="146">
                    <a:moveTo>
                      <a:pt x="245" y="142"/>
                    </a:moveTo>
                    <a:lnTo>
                      <a:pt x="247" y="146"/>
                    </a:lnTo>
                    <a:lnTo>
                      <a:pt x="0" y="146"/>
                    </a:lnTo>
                    <a:lnTo>
                      <a:pt x="29" y="0"/>
                    </a:lnTo>
                    <a:lnTo>
                      <a:pt x="218" y="0"/>
                    </a:lnTo>
                    <a:lnTo>
                      <a:pt x="224" y="25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Rectangle 166"/>
              <p:cNvSpPr>
                <a:spLocks noChangeArrowheads="1"/>
              </p:cNvSpPr>
              <p:nvPr/>
            </p:nvSpPr>
            <p:spPr bwMode="auto">
              <a:xfrm>
                <a:off x="2556" y="3063"/>
                <a:ext cx="175" cy="77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Line 167"/>
              <p:cNvSpPr>
                <a:spLocks noChangeShapeType="1"/>
              </p:cNvSpPr>
              <p:nvPr/>
            </p:nvSpPr>
            <p:spPr bwMode="auto">
              <a:xfrm>
                <a:off x="3519" y="3352"/>
                <a:ext cx="8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168"/>
              <p:cNvSpPr>
                <a:spLocks noEditPoints="1"/>
              </p:cNvSpPr>
              <p:nvPr/>
            </p:nvSpPr>
            <p:spPr bwMode="auto">
              <a:xfrm>
                <a:off x="3493" y="3284"/>
                <a:ext cx="134" cy="136"/>
              </a:xfrm>
              <a:custGeom>
                <a:avLst/>
                <a:gdLst>
                  <a:gd name="T0" fmla="*/ 35 w 70"/>
                  <a:gd name="T1" fmla="*/ 8 h 71"/>
                  <a:gd name="T2" fmla="*/ 62 w 70"/>
                  <a:gd name="T3" fmla="*/ 36 h 71"/>
                  <a:gd name="T4" fmla="*/ 35 w 70"/>
                  <a:gd name="T5" fmla="*/ 63 h 71"/>
                  <a:gd name="T6" fmla="*/ 8 w 70"/>
                  <a:gd name="T7" fmla="*/ 36 h 71"/>
                  <a:gd name="T8" fmla="*/ 35 w 70"/>
                  <a:gd name="T9" fmla="*/ 8 h 71"/>
                  <a:gd name="T10" fmla="*/ 35 w 70"/>
                  <a:gd name="T11" fmla="*/ 0 h 71"/>
                  <a:gd name="T12" fmla="*/ 0 w 70"/>
                  <a:gd name="T13" fmla="*/ 36 h 71"/>
                  <a:gd name="T14" fmla="*/ 35 w 70"/>
                  <a:gd name="T15" fmla="*/ 71 h 71"/>
                  <a:gd name="T16" fmla="*/ 70 w 70"/>
                  <a:gd name="T17" fmla="*/ 36 h 71"/>
                  <a:gd name="T18" fmla="*/ 35 w 70"/>
                  <a:gd name="T1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71">
                    <a:moveTo>
                      <a:pt x="35" y="8"/>
                    </a:moveTo>
                    <a:cubicBezTo>
                      <a:pt x="50" y="8"/>
                      <a:pt x="62" y="21"/>
                      <a:pt x="62" y="36"/>
                    </a:cubicBezTo>
                    <a:cubicBezTo>
                      <a:pt x="62" y="51"/>
                      <a:pt x="50" y="63"/>
                      <a:pt x="35" y="63"/>
                    </a:cubicBezTo>
                    <a:cubicBezTo>
                      <a:pt x="20" y="63"/>
                      <a:pt x="8" y="51"/>
                      <a:pt x="8" y="36"/>
                    </a:cubicBezTo>
                    <a:cubicBezTo>
                      <a:pt x="8" y="21"/>
                      <a:pt x="20" y="8"/>
                      <a:pt x="35" y="8"/>
                    </a:cubicBezTo>
                    <a:moveTo>
                      <a:pt x="35" y="0"/>
                    </a:moveTo>
                    <a:cubicBezTo>
                      <a:pt x="16" y="0"/>
                      <a:pt x="0" y="16"/>
                      <a:pt x="0" y="36"/>
                    </a:cubicBezTo>
                    <a:cubicBezTo>
                      <a:pt x="0" y="55"/>
                      <a:pt x="16" y="71"/>
                      <a:pt x="35" y="71"/>
                    </a:cubicBezTo>
                    <a:cubicBezTo>
                      <a:pt x="55" y="71"/>
                      <a:pt x="70" y="55"/>
                      <a:pt x="70" y="36"/>
                    </a:cubicBezTo>
                    <a:cubicBezTo>
                      <a:pt x="70" y="16"/>
                      <a:pt x="55" y="0"/>
                      <a:pt x="3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69"/>
              <p:cNvSpPr>
                <a:spLocks/>
              </p:cNvSpPr>
              <p:nvPr/>
            </p:nvSpPr>
            <p:spPr bwMode="auto">
              <a:xfrm>
                <a:off x="3314" y="3216"/>
                <a:ext cx="251" cy="79"/>
              </a:xfrm>
              <a:custGeom>
                <a:avLst/>
                <a:gdLst>
                  <a:gd name="T0" fmla="*/ 27 w 251"/>
                  <a:gd name="T1" fmla="*/ 79 h 79"/>
                  <a:gd name="T2" fmla="*/ 0 w 251"/>
                  <a:gd name="T3" fmla="*/ 79 h 79"/>
                  <a:gd name="T4" fmla="*/ 0 w 251"/>
                  <a:gd name="T5" fmla="*/ 0 h 79"/>
                  <a:gd name="T6" fmla="*/ 251 w 251"/>
                  <a:gd name="T7" fmla="*/ 0 h 79"/>
                  <a:gd name="T8" fmla="*/ 251 w 251"/>
                  <a:gd name="T9" fmla="*/ 79 h 79"/>
                  <a:gd name="T10" fmla="*/ 223 w 251"/>
                  <a:gd name="T11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1" h="79">
                    <a:moveTo>
                      <a:pt x="27" y="79"/>
                    </a:moveTo>
                    <a:lnTo>
                      <a:pt x="0" y="79"/>
                    </a:lnTo>
                    <a:lnTo>
                      <a:pt x="0" y="0"/>
                    </a:lnTo>
                    <a:lnTo>
                      <a:pt x="251" y="0"/>
                    </a:lnTo>
                    <a:lnTo>
                      <a:pt x="251" y="79"/>
                    </a:lnTo>
                    <a:lnTo>
                      <a:pt x="223" y="79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70"/>
              <p:cNvSpPr>
                <a:spLocks/>
              </p:cNvSpPr>
              <p:nvPr/>
            </p:nvSpPr>
            <p:spPr bwMode="auto">
              <a:xfrm>
                <a:off x="3259" y="3140"/>
                <a:ext cx="362" cy="212"/>
              </a:xfrm>
              <a:custGeom>
                <a:avLst/>
                <a:gdLst>
                  <a:gd name="T0" fmla="*/ 39 w 189"/>
                  <a:gd name="T1" fmla="*/ 111 h 111"/>
                  <a:gd name="T2" fmla="*/ 21 w 189"/>
                  <a:gd name="T3" fmla="*/ 111 h 111"/>
                  <a:gd name="T4" fmla="*/ 0 w 189"/>
                  <a:gd name="T5" fmla="*/ 90 h 111"/>
                  <a:gd name="T6" fmla="*/ 0 w 189"/>
                  <a:gd name="T7" fmla="*/ 21 h 111"/>
                  <a:gd name="T8" fmla="*/ 21 w 189"/>
                  <a:gd name="T9" fmla="*/ 0 h 111"/>
                  <a:gd name="T10" fmla="*/ 168 w 189"/>
                  <a:gd name="T11" fmla="*/ 0 h 111"/>
                  <a:gd name="T12" fmla="*/ 189 w 189"/>
                  <a:gd name="T13" fmla="*/ 21 h 111"/>
                  <a:gd name="T14" fmla="*/ 189 w 189"/>
                  <a:gd name="T15" fmla="*/ 90 h 111"/>
                  <a:gd name="T16" fmla="*/ 187 w 189"/>
                  <a:gd name="T17" fmla="*/ 9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9" h="111">
                    <a:moveTo>
                      <a:pt x="39" y="111"/>
                    </a:moveTo>
                    <a:cubicBezTo>
                      <a:pt x="21" y="111"/>
                      <a:pt x="21" y="111"/>
                      <a:pt x="21" y="111"/>
                    </a:cubicBezTo>
                    <a:cubicBezTo>
                      <a:pt x="10" y="111"/>
                      <a:pt x="0" y="101"/>
                      <a:pt x="0" y="9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68" y="0"/>
                      <a:pt x="168" y="0"/>
                      <a:pt x="168" y="0"/>
                    </a:cubicBezTo>
                    <a:cubicBezTo>
                      <a:pt x="179" y="0"/>
                      <a:pt x="189" y="10"/>
                      <a:pt x="189" y="21"/>
                    </a:cubicBezTo>
                    <a:cubicBezTo>
                      <a:pt x="189" y="90"/>
                      <a:pt x="189" y="90"/>
                      <a:pt x="189" y="90"/>
                    </a:cubicBezTo>
                    <a:cubicBezTo>
                      <a:pt x="189" y="92"/>
                      <a:pt x="188" y="95"/>
                      <a:pt x="187" y="97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71"/>
              <p:cNvSpPr>
                <a:spLocks/>
              </p:cNvSpPr>
              <p:nvPr/>
            </p:nvSpPr>
            <p:spPr bwMode="auto">
              <a:xfrm>
                <a:off x="3316" y="3270"/>
                <a:ext cx="245" cy="148"/>
              </a:xfrm>
              <a:custGeom>
                <a:avLst/>
                <a:gdLst>
                  <a:gd name="T0" fmla="*/ 245 w 245"/>
                  <a:gd name="T1" fmla="*/ 142 h 148"/>
                  <a:gd name="T2" fmla="*/ 245 w 245"/>
                  <a:gd name="T3" fmla="*/ 148 h 148"/>
                  <a:gd name="T4" fmla="*/ 0 w 245"/>
                  <a:gd name="T5" fmla="*/ 148 h 148"/>
                  <a:gd name="T6" fmla="*/ 29 w 245"/>
                  <a:gd name="T7" fmla="*/ 0 h 148"/>
                  <a:gd name="T8" fmla="*/ 219 w 245"/>
                  <a:gd name="T9" fmla="*/ 0 h 148"/>
                  <a:gd name="T10" fmla="*/ 222 w 245"/>
                  <a:gd name="T11" fmla="*/ 2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5" h="148">
                    <a:moveTo>
                      <a:pt x="245" y="142"/>
                    </a:moveTo>
                    <a:lnTo>
                      <a:pt x="245" y="148"/>
                    </a:lnTo>
                    <a:lnTo>
                      <a:pt x="0" y="148"/>
                    </a:lnTo>
                    <a:lnTo>
                      <a:pt x="29" y="0"/>
                    </a:lnTo>
                    <a:lnTo>
                      <a:pt x="219" y="0"/>
                    </a:lnTo>
                    <a:lnTo>
                      <a:pt x="222" y="27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Rectangle 172"/>
              <p:cNvSpPr>
                <a:spLocks noChangeArrowheads="1"/>
              </p:cNvSpPr>
              <p:nvPr/>
            </p:nvSpPr>
            <p:spPr bwMode="auto">
              <a:xfrm>
                <a:off x="3353" y="3065"/>
                <a:ext cx="174" cy="75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173"/>
              <p:cNvSpPr>
                <a:spLocks/>
              </p:cNvSpPr>
              <p:nvPr/>
            </p:nvSpPr>
            <p:spPr bwMode="auto">
              <a:xfrm>
                <a:off x="4120" y="3059"/>
                <a:ext cx="240" cy="368"/>
              </a:xfrm>
              <a:custGeom>
                <a:avLst/>
                <a:gdLst>
                  <a:gd name="T0" fmla="*/ 44 w 125"/>
                  <a:gd name="T1" fmla="*/ 61 h 192"/>
                  <a:gd name="T2" fmla="*/ 44 w 125"/>
                  <a:gd name="T3" fmla="*/ 63 h 192"/>
                  <a:gd name="T4" fmla="*/ 18 w 125"/>
                  <a:gd name="T5" fmla="*/ 63 h 192"/>
                  <a:gd name="T6" fmla="*/ 0 w 125"/>
                  <a:gd name="T7" fmla="*/ 84 h 192"/>
                  <a:gd name="T8" fmla="*/ 0 w 125"/>
                  <a:gd name="T9" fmla="*/ 108 h 192"/>
                  <a:gd name="T10" fmla="*/ 18 w 125"/>
                  <a:gd name="T11" fmla="*/ 129 h 192"/>
                  <a:gd name="T12" fmla="*/ 44 w 125"/>
                  <a:gd name="T13" fmla="*/ 129 h 192"/>
                  <a:gd name="T14" fmla="*/ 44 w 125"/>
                  <a:gd name="T15" fmla="*/ 130 h 192"/>
                  <a:gd name="T16" fmla="*/ 125 w 125"/>
                  <a:gd name="T17" fmla="*/ 192 h 192"/>
                  <a:gd name="T18" fmla="*/ 125 w 125"/>
                  <a:gd name="T19" fmla="*/ 0 h 192"/>
                  <a:gd name="T20" fmla="*/ 44 w 125"/>
                  <a:gd name="T21" fmla="*/ 6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5" h="192">
                    <a:moveTo>
                      <a:pt x="44" y="61"/>
                    </a:moveTo>
                    <a:cubicBezTo>
                      <a:pt x="44" y="63"/>
                      <a:pt x="44" y="63"/>
                      <a:pt x="44" y="63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8" y="63"/>
                      <a:pt x="0" y="72"/>
                      <a:pt x="0" y="84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19"/>
                      <a:pt x="8" y="129"/>
                      <a:pt x="18" y="129"/>
                    </a:cubicBezTo>
                    <a:cubicBezTo>
                      <a:pt x="44" y="129"/>
                      <a:pt x="44" y="129"/>
                      <a:pt x="44" y="129"/>
                    </a:cubicBezTo>
                    <a:cubicBezTo>
                      <a:pt x="44" y="130"/>
                      <a:pt x="44" y="130"/>
                      <a:pt x="44" y="130"/>
                    </a:cubicBezTo>
                    <a:cubicBezTo>
                      <a:pt x="125" y="192"/>
                      <a:pt x="125" y="192"/>
                      <a:pt x="125" y="192"/>
                    </a:cubicBezTo>
                    <a:cubicBezTo>
                      <a:pt x="125" y="0"/>
                      <a:pt x="125" y="0"/>
                      <a:pt x="125" y="0"/>
                    </a:cubicBezTo>
                    <a:lnTo>
                      <a:pt x="44" y="61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Line 174"/>
              <p:cNvSpPr>
                <a:spLocks noChangeShapeType="1"/>
              </p:cNvSpPr>
              <p:nvPr/>
            </p:nvSpPr>
            <p:spPr bwMode="auto">
              <a:xfrm>
                <a:off x="5112" y="3188"/>
                <a:ext cx="107" cy="109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Line 175"/>
              <p:cNvSpPr>
                <a:spLocks noChangeShapeType="1"/>
              </p:cNvSpPr>
              <p:nvPr/>
            </p:nvSpPr>
            <p:spPr bwMode="auto">
              <a:xfrm flipH="1">
                <a:off x="5112" y="3188"/>
                <a:ext cx="107" cy="109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176"/>
              <p:cNvSpPr>
                <a:spLocks/>
              </p:cNvSpPr>
              <p:nvPr/>
            </p:nvSpPr>
            <p:spPr bwMode="auto">
              <a:xfrm>
                <a:off x="4852" y="3061"/>
                <a:ext cx="235" cy="364"/>
              </a:xfrm>
              <a:custGeom>
                <a:avLst/>
                <a:gdLst>
                  <a:gd name="T0" fmla="*/ 44 w 123"/>
                  <a:gd name="T1" fmla="*/ 61 h 190"/>
                  <a:gd name="T2" fmla="*/ 44 w 123"/>
                  <a:gd name="T3" fmla="*/ 62 h 190"/>
                  <a:gd name="T4" fmla="*/ 18 w 123"/>
                  <a:gd name="T5" fmla="*/ 62 h 190"/>
                  <a:gd name="T6" fmla="*/ 0 w 123"/>
                  <a:gd name="T7" fmla="*/ 83 h 190"/>
                  <a:gd name="T8" fmla="*/ 0 w 123"/>
                  <a:gd name="T9" fmla="*/ 107 h 190"/>
                  <a:gd name="T10" fmla="*/ 18 w 123"/>
                  <a:gd name="T11" fmla="*/ 127 h 190"/>
                  <a:gd name="T12" fmla="*/ 44 w 123"/>
                  <a:gd name="T13" fmla="*/ 127 h 190"/>
                  <a:gd name="T14" fmla="*/ 44 w 123"/>
                  <a:gd name="T15" fmla="*/ 129 h 190"/>
                  <a:gd name="T16" fmla="*/ 123 w 123"/>
                  <a:gd name="T17" fmla="*/ 190 h 190"/>
                  <a:gd name="T18" fmla="*/ 123 w 123"/>
                  <a:gd name="T19" fmla="*/ 0 h 190"/>
                  <a:gd name="T20" fmla="*/ 44 w 123"/>
                  <a:gd name="T21" fmla="*/ 61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3" h="190">
                    <a:moveTo>
                      <a:pt x="44" y="61"/>
                    </a:moveTo>
                    <a:cubicBezTo>
                      <a:pt x="44" y="62"/>
                      <a:pt x="44" y="62"/>
                      <a:pt x="44" y="62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8" y="62"/>
                      <a:pt x="0" y="71"/>
                      <a:pt x="0" y="83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0" y="118"/>
                      <a:pt x="8" y="127"/>
                      <a:pt x="18" y="127"/>
                    </a:cubicBezTo>
                    <a:cubicBezTo>
                      <a:pt x="44" y="127"/>
                      <a:pt x="44" y="127"/>
                      <a:pt x="44" y="127"/>
                    </a:cubicBezTo>
                    <a:cubicBezTo>
                      <a:pt x="44" y="129"/>
                      <a:pt x="44" y="129"/>
                      <a:pt x="44" y="129"/>
                    </a:cubicBezTo>
                    <a:cubicBezTo>
                      <a:pt x="123" y="190"/>
                      <a:pt x="123" y="190"/>
                      <a:pt x="123" y="190"/>
                    </a:cubicBezTo>
                    <a:cubicBezTo>
                      <a:pt x="123" y="0"/>
                      <a:pt x="123" y="0"/>
                      <a:pt x="123" y="0"/>
                    </a:cubicBezTo>
                    <a:lnTo>
                      <a:pt x="44" y="61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177"/>
              <p:cNvSpPr>
                <a:spLocks/>
              </p:cNvSpPr>
              <p:nvPr/>
            </p:nvSpPr>
            <p:spPr bwMode="auto">
              <a:xfrm>
                <a:off x="5669" y="3059"/>
                <a:ext cx="237" cy="368"/>
              </a:xfrm>
              <a:custGeom>
                <a:avLst/>
                <a:gdLst>
                  <a:gd name="T0" fmla="*/ 44 w 124"/>
                  <a:gd name="T1" fmla="*/ 61 h 192"/>
                  <a:gd name="T2" fmla="*/ 44 w 124"/>
                  <a:gd name="T3" fmla="*/ 63 h 192"/>
                  <a:gd name="T4" fmla="*/ 17 w 124"/>
                  <a:gd name="T5" fmla="*/ 63 h 192"/>
                  <a:gd name="T6" fmla="*/ 0 w 124"/>
                  <a:gd name="T7" fmla="*/ 84 h 192"/>
                  <a:gd name="T8" fmla="*/ 0 w 124"/>
                  <a:gd name="T9" fmla="*/ 108 h 192"/>
                  <a:gd name="T10" fmla="*/ 17 w 124"/>
                  <a:gd name="T11" fmla="*/ 129 h 192"/>
                  <a:gd name="T12" fmla="*/ 44 w 124"/>
                  <a:gd name="T13" fmla="*/ 129 h 192"/>
                  <a:gd name="T14" fmla="*/ 44 w 124"/>
                  <a:gd name="T15" fmla="*/ 130 h 192"/>
                  <a:gd name="T16" fmla="*/ 124 w 124"/>
                  <a:gd name="T17" fmla="*/ 192 h 192"/>
                  <a:gd name="T18" fmla="*/ 124 w 124"/>
                  <a:gd name="T19" fmla="*/ 0 h 192"/>
                  <a:gd name="T20" fmla="*/ 44 w 124"/>
                  <a:gd name="T21" fmla="*/ 6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4" h="192">
                    <a:moveTo>
                      <a:pt x="44" y="61"/>
                    </a:moveTo>
                    <a:cubicBezTo>
                      <a:pt x="44" y="63"/>
                      <a:pt x="44" y="63"/>
                      <a:pt x="44" y="63"/>
                    </a:cubicBezTo>
                    <a:cubicBezTo>
                      <a:pt x="17" y="63"/>
                      <a:pt x="17" y="63"/>
                      <a:pt x="17" y="63"/>
                    </a:cubicBezTo>
                    <a:cubicBezTo>
                      <a:pt x="7" y="63"/>
                      <a:pt x="0" y="72"/>
                      <a:pt x="0" y="84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19"/>
                      <a:pt x="7" y="129"/>
                      <a:pt x="17" y="129"/>
                    </a:cubicBezTo>
                    <a:cubicBezTo>
                      <a:pt x="44" y="129"/>
                      <a:pt x="44" y="129"/>
                      <a:pt x="44" y="129"/>
                    </a:cubicBezTo>
                    <a:cubicBezTo>
                      <a:pt x="44" y="130"/>
                      <a:pt x="44" y="130"/>
                      <a:pt x="44" y="130"/>
                    </a:cubicBezTo>
                    <a:cubicBezTo>
                      <a:pt x="124" y="192"/>
                      <a:pt x="124" y="192"/>
                      <a:pt x="124" y="192"/>
                    </a:cubicBezTo>
                    <a:cubicBezTo>
                      <a:pt x="124" y="0"/>
                      <a:pt x="124" y="0"/>
                      <a:pt x="124" y="0"/>
                    </a:cubicBezTo>
                    <a:lnTo>
                      <a:pt x="44" y="61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178"/>
              <p:cNvSpPr>
                <a:spLocks/>
              </p:cNvSpPr>
              <p:nvPr/>
            </p:nvSpPr>
            <p:spPr bwMode="auto">
              <a:xfrm>
                <a:off x="5926" y="3136"/>
                <a:ext cx="70" cy="213"/>
              </a:xfrm>
              <a:custGeom>
                <a:avLst/>
                <a:gdLst>
                  <a:gd name="T0" fmla="*/ 0 w 37"/>
                  <a:gd name="T1" fmla="*/ 0 h 111"/>
                  <a:gd name="T2" fmla="*/ 37 w 37"/>
                  <a:gd name="T3" fmla="*/ 56 h 111"/>
                  <a:gd name="T4" fmla="*/ 0 w 37"/>
                  <a:gd name="T5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7" h="111">
                    <a:moveTo>
                      <a:pt x="0" y="0"/>
                    </a:moveTo>
                    <a:cubicBezTo>
                      <a:pt x="22" y="9"/>
                      <a:pt x="37" y="31"/>
                      <a:pt x="37" y="56"/>
                    </a:cubicBezTo>
                    <a:cubicBezTo>
                      <a:pt x="37" y="81"/>
                      <a:pt x="22" y="102"/>
                      <a:pt x="0" y="111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179"/>
              <p:cNvSpPr>
                <a:spLocks/>
              </p:cNvSpPr>
              <p:nvPr/>
            </p:nvSpPr>
            <p:spPr bwMode="auto">
              <a:xfrm>
                <a:off x="6444" y="3065"/>
                <a:ext cx="230" cy="355"/>
              </a:xfrm>
              <a:custGeom>
                <a:avLst/>
                <a:gdLst>
                  <a:gd name="T0" fmla="*/ 43 w 120"/>
                  <a:gd name="T1" fmla="*/ 60 h 185"/>
                  <a:gd name="T2" fmla="*/ 43 w 120"/>
                  <a:gd name="T3" fmla="*/ 61 h 185"/>
                  <a:gd name="T4" fmla="*/ 17 w 120"/>
                  <a:gd name="T5" fmla="*/ 61 h 185"/>
                  <a:gd name="T6" fmla="*/ 0 w 120"/>
                  <a:gd name="T7" fmla="*/ 81 h 185"/>
                  <a:gd name="T8" fmla="*/ 0 w 120"/>
                  <a:gd name="T9" fmla="*/ 104 h 185"/>
                  <a:gd name="T10" fmla="*/ 17 w 120"/>
                  <a:gd name="T11" fmla="*/ 124 h 185"/>
                  <a:gd name="T12" fmla="*/ 43 w 120"/>
                  <a:gd name="T13" fmla="*/ 124 h 185"/>
                  <a:gd name="T14" fmla="*/ 43 w 120"/>
                  <a:gd name="T15" fmla="*/ 126 h 185"/>
                  <a:gd name="T16" fmla="*/ 120 w 120"/>
                  <a:gd name="T17" fmla="*/ 185 h 185"/>
                  <a:gd name="T18" fmla="*/ 120 w 120"/>
                  <a:gd name="T19" fmla="*/ 0 h 185"/>
                  <a:gd name="T20" fmla="*/ 43 w 120"/>
                  <a:gd name="T21" fmla="*/ 6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0" h="185">
                    <a:moveTo>
                      <a:pt x="43" y="60"/>
                    </a:moveTo>
                    <a:cubicBezTo>
                      <a:pt x="43" y="61"/>
                      <a:pt x="43" y="61"/>
                      <a:pt x="43" y="61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8" y="61"/>
                      <a:pt x="0" y="70"/>
                      <a:pt x="0" y="81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5"/>
                      <a:pt x="8" y="124"/>
                      <a:pt x="17" y="124"/>
                    </a:cubicBezTo>
                    <a:cubicBezTo>
                      <a:pt x="43" y="124"/>
                      <a:pt x="43" y="124"/>
                      <a:pt x="43" y="124"/>
                    </a:cubicBezTo>
                    <a:cubicBezTo>
                      <a:pt x="43" y="126"/>
                      <a:pt x="43" y="126"/>
                      <a:pt x="43" y="126"/>
                    </a:cubicBezTo>
                    <a:cubicBezTo>
                      <a:pt x="120" y="185"/>
                      <a:pt x="120" y="185"/>
                      <a:pt x="120" y="185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43" y="60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180"/>
              <p:cNvSpPr>
                <a:spLocks/>
              </p:cNvSpPr>
              <p:nvPr/>
            </p:nvSpPr>
            <p:spPr bwMode="auto">
              <a:xfrm>
                <a:off x="6697" y="3086"/>
                <a:ext cx="115" cy="312"/>
              </a:xfrm>
              <a:custGeom>
                <a:avLst/>
                <a:gdLst>
                  <a:gd name="T0" fmla="*/ 0 w 60"/>
                  <a:gd name="T1" fmla="*/ 0 h 163"/>
                  <a:gd name="T2" fmla="*/ 60 w 60"/>
                  <a:gd name="T3" fmla="*/ 82 h 163"/>
                  <a:gd name="T4" fmla="*/ 2 w 60"/>
                  <a:gd name="T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0" h="163">
                    <a:moveTo>
                      <a:pt x="0" y="0"/>
                    </a:moveTo>
                    <a:cubicBezTo>
                      <a:pt x="35" y="11"/>
                      <a:pt x="60" y="43"/>
                      <a:pt x="60" y="82"/>
                    </a:cubicBezTo>
                    <a:cubicBezTo>
                      <a:pt x="60" y="119"/>
                      <a:pt x="36" y="151"/>
                      <a:pt x="2" y="163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181"/>
              <p:cNvSpPr>
                <a:spLocks/>
              </p:cNvSpPr>
              <p:nvPr/>
            </p:nvSpPr>
            <p:spPr bwMode="auto">
              <a:xfrm>
                <a:off x="6693" y="3140"/>
                <a:ext cx="67" cy="205"/>
              </a:xfrm>
              <a:custGeom>
                <a:avLst/>
                <a:gdLst>
                  <a:gd name="T0" fmla="*/ 0 w 35"/>
                  <a:gd name="T1" fmla="*/ 0 h 107"/>
                  <a:gd name="T2" fmla="*/ 35 w 35"/>
                  <a:gd name="T3" fmla="*/ 54 h 107"/>
                  <a:gd name="T4" fmla="*/ 0 w 35"/>
                  <a:gd name="T5" fmla="*/ 10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07">
                    <a:moveTo>
                      <a:pt x="0" y="0"/>
                    </a:moveTo>
                    <a:cubicBezTo>
                      <a:pt x="20" y="9"/>
                      <a:pt x="35" y="30"/>
                      <a:pt x="35" y="54"/>
                    </a:cubicBezTo>
                    <a:cubicBezTo>
                      <a:pt x="35" y="78"/>
                      <a:pt x="20" y="98"/>
                      <a:pt x="0" y="107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182"/>
              <p:cNvSpPr>
                <a:spLocks/>
              </p:cNvSpPr>
              <p:nvPr/>
            </p:nvSpPr>
            <p:spPr bwMode="auto">
              <a:xfrm>
                <a:off x="7241" y="3059"/>
                <a:ext cx="367" cy="368"/>
              </a:xfrm>
              <a:custGeom>
                <a:avLst/>
                <a:gdLst>
                  <a:gd name="T0" fmla="*/ 124 w 192"/>
                  <a:gd name="T1" fmla="*/ 145 h 192"/>
                  <a:gd name="T2" fmla="*/ 47 w 192"/>
                  <a:gd name="T3" fmla="*/ 68 h 192"/>
                  <a:gd name="T4" fmla="*/ 89 w 192"/>
                  <a:gd name="T5" fmla="*/ 0 h 192"/>
                  <a:gd name="T6" fmla="*/ 0 w 192"/>
                  <a:gd name="T7" fmla="*/ 95 h 192"/>
                  <a:gd name="T8" fmla="*/ 96 w 192"/>
                  <a:gd name="T9" fmla="*/ 192 h 192"/>
                  <a:gd name="T10" fmla="*/ 192 w 192"/>
                  <a:gd name="T11" fmla="*/ 103 h 192"/>
                  <a:gd name="T12" fmla="*/ 124 w 192"/>
                  <a:gd name="T13" fmla="*/ 145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192">
                    <a:moveTo>
                      <a:pt x="124" y="145"/>
                    </a:moveTo>
                    <a:cubicBezTo>
                      <a:pt x="81" y="145"/>
                      <a:pt x="47" y="111"/>
                      <a:pt x="47" y="68"/>
                    </a:cubicBezTo>
                    <a:cubicBezTo>
                      <a:pt x="47" y="38"/>
                      <a:pt x="64" y="12"/>
                      <a:pt x="89" y="0"/>
                    </a:cubicBezTo>
                    <a:cubicBezTo>
                      <a:pt x="39" y="4"/>
                      <a:pt x="0" y="45"/>
                      <a:pt x="0" y="95"/>
                    </a:cubicBezTo>
                    <a:cubicBezTo>
                      <a:pt x="0" y="149"/>
                      <a:pt x="43" y="192"/>
                      <a:pt x="96" y="192"/>
                    </a:cubicBezTo>
                    <a:cubicBezTo>
                      <a:pt x="147" y="192"/>
                      <a:pt x="188" y="153"/>
                      <a:pt x="192" y="103"/>
                    </a:cubicBezTo>
                    <a:cubicBezTo>
                      <a:pt x="180" y="128"/>
                      <a:pt x="154" y="145"/>
                      <a:pt x="124" y="145"/>
                    </a:cubicBez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Oval 183"/>
              <p:cNvSpPr>
                <a:spLocks noChangeArrowheads="1"/>
              </p:cNvSpPr>
              <p:nvPr/>
            </p:nvSpPr>
            <p:spPr bwMode="auto">
              <a:xfrm>
                <a:off x="129" y="3835"/>
                <a:ext cx="257" cy="257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Line 184"/>
              <p:cNvSpPr>
                <a:spLocks noChangeShapeType="1"/>
              </p:cNvSpPr>
              <p:nvPr/>
            </p:nvSpPr>
            <p:spPr bwMode="auto">
              <a:xfrm>
                <a:off x="257" y="3780"/>
                <a:ext cx="0" cy="49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Line 185"/>
              <p:cNvSpPr>
                <a:spLocks noChangeShapeType="1"/>
              </p:cNvSpPr>
              <p:nvPr/>
            </p:nvSpPr>
            <p:spPr bwMode="auto">
              <a:xfrm>
                <a:off x="257" y="4096"/>
                <a:ext cx="0" cy="51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Line 186"/>
              <p:cNvSpPr>
                <a:spLocks noChangeShapeType="1"/>
              </p:cNvSpPr>
              <p:nvPr/>
            </p:nvSpPr>
            <p:spPr bwMode="auto">
              <a:xfrm flipH="1">
                <a:off x="391" y="3964"/>
                <a:ext cx="5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Line 187"/>
              <p:cNvSpPr>
                <a:spLocks noChangeShapeType="1"/>
              </p:cNvSpPr>
              <p:nvPr/>
            </p:nvSpPr>
            <p:spPr bwMode="auto">
              <a:xfrm flipH="1">
                <a:off x="74" y="3964"/>
                <a:ext cx="5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Line 188"/>
              <p:cNvSpPr>
                <a:spLocks noChangeShapeType="1"/>
              </p:cNvSpPr>
              <p:nvPr/>
            </p:nvSpPr>
            <p:spPr bwMode="auto">
              <a:xfrm flipH="1">
                <a:off x="351" y="3833"/>
                <a:ext cx="37" cy="37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Line 189"/>
              <p:cNvSpPr>
                <a:spLocks noChangeShapeType="1"/>
              </p:cNvSpPr>
              <p:nvPr/>
            </p:nvSpPr>
            <p:spPr bwMode="auto">
              <a:xfrm flipH="1">
                <a:off x="127" y="4057"/>
                <a:ext cx="37" cy="35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Line 190"/>
              <p:cNvSpPr>
                <a:spLocks noChangeShapeType="1"/>
              </p:cNvSpPr>
              <p:nvPr/>
            </p:nvSpPr>
            <p:spPr bwMode="auto">
              <a:xfrm flipH="1" flipV="1">
                <a:off x="351" y="4057"/>
                <a:ext cx="37" cy="35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Line 191"/>
              <p:cNvSpPr>
                <a:spLocks noChangeShapeType="1"/>
              </p:cNvSpPr>
              <p:nvPr/>
            </p:nvSpPr>
            <p:spPr bwMode="auto">
              <a:xfrm flipH="1" flipV="1">
                <a:off x="127" y="3833"/>
                <a:ext cx="37" cy="37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Oval 192"/>
              <p:cNvSpPr>
                <a:spLocks noChangeArrowheads="1"/>
              </p:cNvSpPr>
              <p:nvPr/>
            </p:nvSpPr>
            <p:spPr bwMode="auto">
              <a:xfrm>
                <a:off x="925" y="3833"/>
                <a:ext cx="257" cy="257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Line 193"/>
              <p:cNvSpPr>
                <a:spLocks noChangeShapeType="1"/>
              </p:cNvSpPr>
              <p:nvPr/>
            </p:nvSpPr>
            <p:spPr bwMode="auto">
              <a:xfrm>
                <a:off x="1054" y="3778"/>
                <a:ext cx="0" cy="51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Line 194"/>
              <p:cNvSpPr>
                <a:spLocks noChangeShapeType="1"/>
              </p:cNvSpPr>
              <p:nvPr/>
            </p:nvSpPr>
            <p:spPr bwMode="auto">
              <a:xfrm>
                <a:off x="1054" y="4096"/>
                <a:ext cx="0" cy="5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Line 195"/>
              <p:cNvSpPr>
                <a:spLocks noChangeShapeType="1"/>
              </p:cNvSpPr>
              <p:nvPr/>
            </p:nvSpPr>
            <p:spPr bwMode="auto">
              <a:xfrm flipH="1">
                <a:off x="1188" y="3962"/>
                <a:ext cx="49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Line 196"/>
              <p:cNvSpPr>
                <a:spLocks noChangeShapeType="1"/>
              </p:cNvSpPr>
              <p:nvPr/>
            </p:nvSpPr>
            <p:spPr bwMode="auto">
              <a:xfrm flipH="1">
                <a:off x="870" y="3962"/>
                <a:ext cx="52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Line 197"/>
              <p:cNvSpPr>
                <a:spLocks noChangeShapeType="1"/>
              </p:cNvSpPr>
              <p:nvPr/>
            </p:nvSpPr>
            <p:spPr bwMode="auto">
              <a:xfrm flipH="1">
                <a:off x="1147" y="3833"/>
                <a:ext cx="37" cy="35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Line 198"/>
              <p:cNvSpPr>
                <a:spLocks noChangeShapeType="1"/>
              </p:cNvSpPr>
              <p:nvPr/>
            </p:nvSpPr>
            <p:spPr bwMode="auto">
              <a:xfrm flipH="1">
                <a:off x="924" y="4057"/>
                <a:ext cx="36" cy="35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Line 199"/>
              <p:cNvSpPr>
                <a:spLocks noChangeShapeType="1"/>
              </p:cNvSpPr>
              <p:nvPr/>
            </p:nvSpPr>
            <p:spPr bwMode="auto">
              <a:xfrm flipH="1" flipV="1">
                <a:off x="1147" y="4057"/>
                <a:ext cx="37" cy="35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Line 200"/>
              <p:cNvSpPr>
                <a:spLocks noChangeShapeType="1"/>
              </p:cNvSpPr>
              <p:nvPr/>
            </p:nvSpPr>
            <p:spPr bwMode="auto">
              <a:xfrm flipH="1" flipV="1">
                <a:off x="924" y="3833"/>
                <a:ext cx="36" cy="35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Line 201"/>
              <p:cNvSpPr>
                <a:spLocks noChangeShapeType="1"/>
              </p:cNvSpPr>
              <p:nvPr/>
            </p:nvSpPr>
            <p:spPr bwMode="auto">
              <a:xfrm flipH="1">
                <a:off x="1172" y="3900"/>
                <a:ext cx="31" cy="12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Line 202"/>
              <p:cNvSpPr>
                <a:spLocks noChangeShapeType="1"/>
              </p:cNvSpPr>
              <p:nvPr/>
            </p:nvSpPr>
            <p:spPr bwMode="auto">
              <a:xfrm flipH="1">
                <a:off x="906" y="4013"/>
                <a:ext cx="31" cy="12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Line 203"/>
              <p:cNvSpPr>
                <a:spLocks noChangeShapeType="1"/>
              </p:cNvSpPr>
              <p:nvPr/>
            </p:nvSpPr>
            <p:spPr bwMode="auto">
              <a:xfrm flipH="1" flipV="1">
                <a:off x="1103" y="4080"/>
                <a:ext cx="14" cy="31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Line 204"/>
              <p:cNvSpPr>
                <a:spLocks noChangeShapeType="1"/>
              </p:cNvSpPr>
              <p:nvPr/>
            </p:nvSpPr>
            <p:spPr bwMode="auto">
              <a:xfrm flipH="1" flipV="1">
                <a:off x="991" y="3814"/>
                <a:ext cx="15" cy="33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" name="Line 206"/>
            <p:cNvSpPr>
              <a:spLocks noChangeShapeType="1"/>
            </p:cNvSpPr>
            <p:nvPr/>
          </p:nvSpPr>
          <p:spPr bwMode="auto">
            <a:xfrm flipH="1" flipV="1">
              <a:off x="1170" y="4010"/>
              <a:ext cx="33" cy="13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Line 207"/>
            <p:cNvSpPr>
              <a:spLocks noChangeShapeType="1"/>
            </p:cNvSpPr>
            <p:nvPr/>
          </p:nvSpPr>
          <p:spPr bwMode="auto">
            <a:xfrm flipH="1" flipV="1">
              <a:off x="904" y="3902"/>
              <a:ext cx="31" cy="12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Line 208"/>
            <p:cNvSpPr>
              <a:spLocks noChangeShapeType="1"/>
            </p:cNvSpPr>
            <p:nvPr/>
          </p:nvSpPr>
          <p:spPr bwMode="auto">
            <a:xfrm flipV="1">
              <a:off x="994" y="4082"/>
              <a:ext cx="12" cy="29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Line 209"/>
            <p:cNvSpPr>
              <a:spLocks noChangeShapeType="1"/>
            </p:cNvSpPr>
            <p:nvPr/>
          </p:nvSpPr>
          <p:spPr bwMode="auto">
            <a:xfrm flipV="1">
              <a:off x="1102" y="3812"/>
              <a:ext cx="13" cy="35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10"/>
            <p:cNvSpPr>
              <a:spLocks noEditPoints="1"/>
            </p:cNvSpPr>
            <p:nvPr/>
          </p:nvSpPr>
          <p:spPr bwMode="auto">
            <a:xfrm>
              <a:off x="1666" y="3780"/>
              <a:ext cx="368" cy="367"/>
            </a:xfrm>
            <a:custGeom>
              <a:avLst/>
              <a:gdLst>
                <a:gd name="T0" fmla="*/ 96 w 192"/>
                <a:gd name="T1" fmla="*/ 8 h 192"/>
                <a:gd name="T2" fmla="*/ 184 w 192"/>
                <a:gd name="T3" fmla="*/ 96 h 192"/>
                <a:gd name="T4" fmla="*/ 96 w 192"/>
                <a:gd name="T5" fmla="*/ 184 h 192"/>
                <a:gd name="T6" fmla="*/ 8 w 192"/>
                <a:gd name="T7" fmla="*/ 96 h 192"/>
                <a:gd name="T8" fmla="*/ 96 w 192"/>
                <a:gd name="T9" fmla="*/ 8 h 192"/>
                <a:gd name="T10" fmla="*/ 96 w 192"/>
                <a:gd name="T11" fmla="*/ 0 h 192"/>
                <a:gd name="T12" fmla="*/ 0 w 192"/>
                <a:gd name="T13" fmla="*/ 96 h 192"/>
                <a:gd name="T14" fmla="*/ 96 w 192"/>
                <a:gd name="T15" fmla="*/ 192 h 192"/>
                <a:gd name="T16" fmla="*/ 192 w 192"/>
                <a:gd name="T17" fmla="*/ 96 h 192"/>
                <a:gd name="T18" fmla="*/ 96 w 192"/>
                <a:gd name="T19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92">
                  <a:moveTo>
                    <a:pt x="96" y="8"/>
                  </a:moveTo>
                  <a:cubicBezTo>
                    <a:pt x="145" y="8"/>
                    <a:pt x="184" y="47"/>
                    <a:pt x="184" y="96"/>
                  </a:cubicBezTo>
                  <a:cubicBezTo>
                    <a:pt x="184" y="144"/>
                    <a:pt x="145" y="184"/>
                    <a:pt x="96" y="184"/>
                  </a:cubicBezTo>
                  <a:cubicBezTo>
                    <a:pt x="48" y="184"/>
                    <a:pt x="8" y="144"/>
                    <a:pt x="8" y="96"/>
                  </a:cubicBezTo>
                  <a:cubicBezTo>
                    <a:pt x="8" y="47"/>
                    <a:pt x="48" y="8"/>
                    <a:pt x="96" y="8"/>
                  </a:cubicBezTo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9"/>
                    <a:pt x="43" y="192"/>
                    <a:pt x="96" y="192"/>
                  </a:cubicBezTo>
                  <a:cubicBezTo>
                    <a:pt x="149" y="192"/>
                    <a:pt x="192" y="149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11"/>
            <p:cNvSpPr>
              <a:spLocks noEditPoints="1"/>
            </p:cNvSpPr>
            <p:nvPr/>
          </p:nvSpPr>
          <p:spPr bwMode="auto">
            <a:xfrm>
              <a:off x="1850" y="3820"/>
              <a:ext cx="144" cy="285"/>
            </a:xfrm>
            <a:custGeom>
              <a:avLst/>
              <a:gdLst>
                <a:gd name="T0" fmla="*/ 8 w 75"/>
                <a:gd name="T1" fmla="*/ 9 h 149"/>
                <a:gd name="T2" fmla="*/ 67 w 75"/>
                <a:gd name="T3" fmla="*/ 75 h 149"/>
                <a:gd name="T4" fmla="*/ 8 w 75"/>
                <a:gd name="T5" fmla="*/ 141 h 149"/>
                <a:gd name="T6" fmla="*/ 8 w 75"/>
                <a:gd name="T7" fmla="*/ 9 h 149"/>
                <a:gd name="T8" fmla="*/ 0 w 75"/>
                <a:gd name="T9" fmla="*/ 0 h 149"/>
                <a:gd name="T10" fmla="*/ 0 w 75"/>
                <a:gd name="T11" fmla="*/ 0 h 149"/>
                <a:gd name="T12" fmla="*/ 0 w 75"/>
                <a:gd name="T13" fmla="*/ 149 h 149"/>
                <a:gd name="T14" fmla="*/ 0 w 75"/>
                <a:gd name="T15" fmla="*/ 149 h 149"/>
                <a:gd name="T16" fmla="*/ 75 w 75"/>
                <a:gd name="T17" fmla="*/ 75 h 149"/>
                <a:gd name="T18" fmla="*/ 0 w 75"/>
                <a:gd name="T19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149">
                  <a:moveTo>
                    <a:pt x="8" y="9"/>
                  </a:moveTo>
                  <a:cubicBezTo>
                    <a:pt x="41" y="12"/>
                    <a:pt x="67" y="40"/>
                    <a:pt x="67" y="75"/>
                  </a:cubicBezTo>
                  <a:cubicBezTo>
                    <a:pt x="67" y="109"/>
                    <a:pt x="41" y="137"/>
                    <a:pt x="8" y="141"/>
                  </a:cubicBezTo>
                  <a:cubicBezTo>
                    <a:pt x="8" y="9"/>
                    <a:pt x="8" y="9"/>
                    <a:pt x="8" y="9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41" y="149"/>
                    <a:pt x="75" y="116"/>
                    <a:pt x="75" y="75"/>
                  </a:cubicBezTo>
                  <a:cubicBezTo>
                    <a:pt x="75" y="33"/>
                    <a:pt x="4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12"/>
            <p:cNvSpPr>
              <a:spLocks noEditPoints="1"/>
            </p:cNvSpPr>
            <p:nvPr/>
          </p:nvSpPr>
          <p:spPr bwMode="auto">
            <a:xfrm>
              <a:off x="2463" y="3841"/>
              <a:ext cx="367" cy="253"/>
            </a:xfrm>
            <a:custGeom>
              <a:avLst/>
              <a:gdLst>
                <a:gd name="T0" fmla="*/ 164 w 192"/>
                <a:gd name="T1" fmla="*/ 8 h 132"/>
                <a:gd name="T2" fmla="*/ 184 w 192"/>
                <a:gd name="T3" fmla="*/ 28 h 132"/>
                <a:gd name="T4" fmla="*/ 184 w 192"/>
                <a:gd name="T5" fmla="*/ 104 h 132"/>
                <a:gd name="T6" fmla="*/ 164 w 192"/>
                <a:gd name="T7" fmla="*/ 124 h 132"/>
                <a:gd name="T8" fmla="*/ 28 w 192"/>
                <a:gd name="T9" fmla="*/ 124 h 132"/>
                <a:gd name="T10" fmla="*/ 8 w 192"/>
                <a:gd name="T11" fmla="*/ 104 h 132"/>
                <a:gd name="T12" fmla="*/ 8 w 192"/>
                <a:gd name="T13" fmla="*/ 28 h 132"/>
                <a:gd name="T14" fmla="*/ 28 w 192"/>
                <a:gd name="T15" fmla="*/ 8 h 132"/>
                <a:gd name="T16" fmla="*/ 164 w 192"/>
                <a:gd name="T17" fmla="*/ 8 h 132"/>
                <a:gd name="T18" fmla="*/ 164 w 192"/>
                <a:gd name="T19" fmla="*/ 0 h 132"/>
                <a:gd name="T20" fmla="*/ 28 w 192"/>
                <a:gd name="T21" fmla="*/ 0 h 132"/>
                <a:gd name="T22" fmla="*/ 0 w 192"/>
                <a:gd name="T23" fmla="*/ 28 h 132"/>
                <a:gd name="T24" fmla="*/ 0 w 192"/>
                <a:gd name="T25" fmla="*/ 104 h 132"/>
                <a:gd name="T26" fmla="*/ 28 w 192"/>
                <a:gd name="T27" fmla="*/ 132 h 132"/>
                <a:gd name="T28" fmla="*/ 164 w 192"/>
                <a:gd name="T29" fmla="*/ 132 h 132"/>
                <a:gd name="T30" fmla="*/ 192 w 192"/>
                <a:gd name="T31" fmla="*/ 104 h 132"/>
                <a:gd name="T32" fmla="*/ 192 w 192"/>
                <a:gd name="T33" fmla="*/ 28 h 132"/>
                <a:gd name="T34" fmla="*/ 164 w 192"/>
                <a:gd name="T3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2" h="132">
                  <a:moveTo>
                    <a:pt x="164" y="8"/>
                  </a:moveTo>
                  <a:cubicBezTo>
                    <a:pt x="175" y="8"/>
                    <a:pt x="184" y="17"/>
                    <a:pt x="184" y="28"/>
                  </a:cubicBezTo>
                  <a:cubicBezTo>
                    <a:pt x="184" y="104"/>
                    <a:pt x="184" y="104"/>
                    <a:pt x="184" y="104"/>
                  </a:cubicBezTo>
                  <a:cubicBezTo>
                    <a:pt x="184" y="115"/>
                    <a:pt x="175" y="124"/>
                    <a:pt x="164" y="124"/>
                  </a:cubicBezTo>
                  <a:cubicBezTo>
                    <a:pt x="28" y="124"/>
                    <a:pt x="28" y="124"/>
                    <a:pt x="28" y="124"/>
                  </a:cubicBezTo>
                  <a:cubicBezTo>
                    <a:pt x="17" y="124"/>
                    <a:pt x="8" y="115"/>
                    <a:pt x="8" y="104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17"/>
                    <a:pt x="17" y="8"/>
                    <a:pt x="28" y="8"/>
                  </a:cubicBezTo>
                  <a:cubicBezTo>
                    <a:pt x="164" y="8"/>
                    <a:pt x="164" y="8"/>
                    <a:pt x="164" y="8"/>
                  </a:cubicBezTo>
                  <a:moveTo>
                    <a:pt x="164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9"/>
                    <a:pt x="13" y="132"/>
                    <a:pt x="28" y="132"/>
                  </a:cubicBezTo>
                  <a:cubicBezTo>
                    <a:pt x="164" y="132"/>
                    <a:pt x="164" y="132"/>
                    <a:pt x="164" y="132"/>
                  </a:cubicBezTo>
                  <a:cubicBezTo>
                    <a:pt x="180" y="132"/>
                    <a:pt x="192" y="119"/>
                    <a:pt x="192" y="104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2" y="13"/>
                    <a:pt x="180" y="0"/>
                    <a:pt x="16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Line 213"/>
            <p:cNvSpPr>
              <a:spLocks noChangeShapeType="1"/>
            </p:cNvSpPr>
            <p:nvPr/>
          </p:nvSpPr>
          <p:spPr bwMode="auto">
            <a:xfrm>
              <a:off x="2472" y="3891"/>
              <a:ext cx="351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Line 214"/>
            <p:cNvSpPr>
              <a:spLocks noChangeShapeType="1"/>
            </p:cNvSpPr>
            <p:nvPr/>
          </p:nvSpPr>
          <p:spPr bwMode="auto">
            <a:xfrm>
              <a:off x="2472" y="3939"/>
              <a:ext cx="351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Line 215"/>
            <p:cNvSpPr>
              <a:spLocks noChangeShapeType="1"/>
            </p:cNvSpPr>
            <p:nvPr/>
          </p:nvSpPr>
          <p:spPr bwMode="auto">
            <a:xfrm>
              <a:off x="2501" y="4027"/>
              <a:ext cx="38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Line 216"/>
            <p:cNvSpPr>
              <a:spLocks noChangeShapeType="1"/>
            </p:cNvSpPr>
            <p:nvPr/>
          </p:nvSpPr>
          <p:spPr bwMode="auto">
            <a:xfrm>
              <a:off x="2564" y="4027"/>
              <a:ext cx="38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Line 217"/>
            <p:cNvSpPr>
              <a:spLocks noChangeShapeType="1"/>
            </p:cNvSpPr>
            <p:nvPr/>
          </p:nvSpPr>
          <p:spPr bwMode="auto">
            <a:xfrm>
              <a:off x="2627" y="4027"/>
              <a:ext cx="39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8"/>
            <p:cNvSpPr>
              <a:spLocks noEditPoints="1"/>
            </p:cNvSpPr>
            <p:nvPr/>
          </p:nvSpPr>
          <p:spPr bwMode="auto">
            <a:xfrm>
              <a:off x="3259" y="3837"/>
              <a:ext cx="368" cy="251"/>
            </a:xfrm>
            <a:custGeom>
              <a:avLst/>
              <a:gdLst>
                <a:gd name="T0" fmla="*/ 164 w 192"/>
                <a:gd name="T1" fmla="*/ 8 h 131"/>
                <a:gd name="T2" fmla="*/ 184 w 192"/>
                <a:gd name="T3" fmla="*/ 28 h 131"/>
                <a:gd name="T4" fmla="*/ 184 w 192"/>
                <a:gd name="T5" fmla="*/ 103 h 131"/>
                <a:gd name="T6" fmla="*/ 164 w 192"/>
                <a:gd name="T7" fmla="*/ 123 h 131"/>
                <a:gd name="T8" fmla="*/ 28 w 192"/>
                <a:gd name="T9" fmla="*/ 123 h 131"/>
                <a:gd name="T10" fmla="*/ 8 w 192"/>
                <a:gd name="T11" fmla="*/ 103 h 131"/>
                <a:gd name="T12" fmla="*/ 8 w 192"/>
                <a:gd name="T13" fmla="*/ 28 h 131"/>
                <a:gd name="T14" fmla="*/ 28 w 192"/>
                <a:gd name="T15" fmla="*/ 8 h 131"/>
                <a:gd name="T16" fmla="*/ 164 w 192"/>
                <a:gd name="T17" fmla="*/ 8 h 131"/>
                <a:gd name="T18" fmla="*/ 164 w 192"/>
                <a:gd name="T19" fmla="*/ 0 h 131"/>
                <a:gd name="T20" fmla="*/ 28 w 192"/>
                <a:gd name="T21" fmla="*/ 0 h 131"/>
                <a:gd name="T22" fmla="*/ 0 w 192"/>
                <a:gd name="T23" fmla="*/ 28 h 131"/>
                <a:gd name="T24" fmla="*/ 0 w 192"/>
                <a:gd name="T25" fmla="*/ 103 h 131"/>
                <a:gd name="T26" fmla="*/ 28 w 192"/>
                <a:gd name="T27" fmla="*/ 131 h 131"/>
                <a:gd name="T28" fmla="*/ 164 w 192"/>
                <a:gd name="T29" fmla="*/ 131 h 131"/>
                <a:gd name="T30" fmla="*/ 192 w 192"/>
                <a:gd name="T31" fmla="*/ 103 h 131"/>
                <a:gd name="T32" fmla="*/ 192 w 192"/>
                <a:gd name="T33" fmla="*/ 28 h 131"/>
                <a:gd name="T34" fmla="*/ 164 w 192"/>
                <a:gd name="T35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2" h="131">
                  <a:moveTo>
                    <a:pt x="164" y="8"/>
                  </a:moveTo>
                  <a:cubicBezTo>
                    <a:pt x="175" y="8"/>
                    <a:pt x="184" y="17"/>
                    <a:pt x="184" y="28"/>
                  </a:cubicBezTo>
                  <a:cubicBezTo>
                    <a:pt x="184" y="103"/>
                    <a:pt x="184" y="103"/>
                    <a:pt x="184" y="103"/>
                  </a:cubicBezTo>
                  <a:cubicBezTo>
                    <a:pt x="184" y="114"/>
                    <a:pt x="175" y="123"/>
                    <a:pt x="164" y="123"/>
                  </a:cubicBezTo>
                  <a:cubicBezTo>
                    <a:pt x="28" y="123"/>
                    <a:pt x="28" y="123"/>
                    <a:pt x="28" y="123"/>
                  </a:cubicBezTo>
                  <a:cubicBezTo>
                    <a:pt x="17" y="123"/>
                    <a:pt x="8" y="114"/>
                    <a:pt x="8" y="103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17"/>
                    <a:pt x="17" y="8"/>
                    <a:pt x="28" y="8"/>
                  </a:cubicBezTo>
                  <a:cubicBezTo>
                    <a:pt x="164" y="8"/>
                    <a:pt x="164" y="8"/>
                    <a:pt x="164" y="8"/>
                  </a:cubicBezTo>
                  <a:moveTo>
                    <a:pt x="164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2"/>
                    <a:pt x="0" y="28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19"/>
                    <a:pt x="13" y="131"/>
                    <a:pt x="28" y="131"/>
                  </a:cubicBezTo>
                  <a:cubicBezTo>
                    <a:pt x="164" y="131"/>
                    <a:pt x="164" y="131"/>
                    <a:pt x="164" y="131"/>
                  </a:cubicBezTo>
                  <a:cubicBezTo>
                    <a:pt x="180" y="131"/>
                    <a:pt x="192" y="119"/>
                    <a:pt x="192" y="103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2" y="12"/>
                    <a:pt x="180" y="0"/>
                    <a:pt x="16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Line 219"/>
            <p:cNvSpPr>
              <a:spLocks noChangeShapeType="1"/>
            </p:cNvSpPr>
            <p:nvPr/>
          </p:nvSpPr>
          <p:spPr bwMode="auto">
            <a:xfrm>
              <a:off x="3297" y="4044"/>
              <a:ext cx="39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Line 220"/>
            <p:cNvSpPr>
              <a:spLocks noChangeShapeType="1"/>
            </p:cNvSpPr>
            <p:nvPr/>
          </p:nvSpPr>
          <p:spPr bwMode="auto">
            <a:xfrm>
              <a:off x="3360" y="4044"/>
              <a:ext cx="39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Line 221"/>
            <p:cNvSpPr>
              <a:spLocks noChangeShapeType="1"/>
            </p:cNvSpPr>
            <p:nvPr/>
          </p:nvSpPr>
          <p:spPr bwMode="auto">
            <a:xfrm>
              <a:off x="3435" y="3910"/>
              <a:ext cx="159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Line 222"/>
            <p:cNvSpPr>
              <a:spLocks noChangeShapeType="1"/>
            </p:cNvSpPr>
            <p:nvPr/>
          </p:nvSpPr>
          <p:spPr bwMode="auto">
            <a:xfrm>
              <a:off x="3424" y="4044"/>
              <a:ext cx="38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223"/>
            <p:cNvSpPr>
              <a:spLocks noChangeArrowheads="1"/>
            </p:cNvSpPr>
            <p:nvPr/>
          </p:nvSpPr>
          <p:spPr bwMode="auto">
            <a:xfrm>
              <a:off x="3293" y="3872"/>
              <a:ext cx="87" cy="65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Line 224"/>
            <p:cNvSpPr>
              <a:spLocks noChangeShapeType="1"/>
            </p:cNvSpPr>
            <p:nvPr/>
          </p:nvSpPr>
          <p:spPr bwMode="auto">
            <a:xfrm>
              <a:off x="3292" y="3990"/>
              <a:ext cx="302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5"/>
            <p:cNvSpPr>
              <a:spLocks/>
            </p:cNvSpPr>
            <p:nvPr/>
          </p:nvSpPr>
          <p:spPr bwMode="auto">
            <a:xfrm>
              <a:off x="4055" y="3841"/>
              <a:ext cx="337" cy="249"/>
            </a:xfrm>
            <a:custGeom>
              <a:avLst/>
              <a:gdLst>
                <a:gd name="T0" fmla="*/ 176 w 176"/>
                <a:gd name="T1" fmla="*/ 80 h 130"/>
                <a:gd name="T2" fmla="*/ 176 w 176"/>
                <a:gd name="T3" fmla="*/ 109 h 130"/>
                <a:gd name="T4" fmla="*/ 155 w 176"/>
                <a:gd name="T5" fmla="*/ 130 h 130"/>
                <a:gd name="T6" fmla="*/ 21 w 176"/>
                <a:gd name="T7" fmla="*/ 130 h 130"/>
                <a:gd name="T8" fmla="*/ 0 w 176"/>
                <a:gd name="T9" fmla="*/ 109 h 130"/>
                <a:gd name="T10" fmla="*/ 0 w 176"/>
                <a:gd name="T11" fmla="*/ 21 h 130"/>
                <a:gd name="T12" fmla="*/ 21 w 176"/>
                <a:gd name="T13" fmla="*/ 0 h 130"/>
                <a:gd name="T14" fmla="*/ 155 w 176"/>
                <a:gd name="T15" fmla="*/ 0 h 130"/>
                <a:gd name="T16" fmla="*/ 176 w 176"/>
                <a:gd name="T17" fmla="*/ 21 h 130"/>
                <a:gd name="T18" fmla="*/ 176 w 176"/>
                <a:gd name="T19" fmla="*/ 5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30">
                  <a:moveTo>
                    <a:pt x="176" y="80"/>
                  </a:moveTo>
                  <a:cubicBezTo>
                    <a:pt x="176" y="109"/>
                    <a:pt x="176" y="109"/>
                    <a:pt x="176" y="109"/>
                  </a:cubicBezTo>
                  <a:cubicBezTo>
                    <a:pt x="176" y="121"/>
                    <a:pt x="166" y="130"/>
                    <a:pt x="155" y="130"/>
                  </a:cubicBezTo>
                  <a:cubicBezTo>
                    <a:pt x="21" y="130"/>
                    <a:pt x="21" y="130"/>
                    <a:pt x="21" y="130"/>
                  </a:cubicBezTo>
                  <a:cubicBezTo>
                    <a:pt x="10" y="130"/>
                    <a:pt x="0" y="121"/>
                    <a:pt x="0" y="10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10" y="0"/>
                    <a:pt x="21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66" y="0"/>
                    <a:pt x="176" y="9"/>
                    <a:pt x="176" y="21"/>
                  </a:cubicBezTo>
                  <a:cubicBezTo>
                    <a:pt x="176" y="51"/>
                    <a:pt x="176" y="51"/>
                    <a:pt x="176" y="51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6"/>
            <p:cNvSpPr>
              <a:spLocks/>
            </p:cNvSpPr>
            <p:nvPr/>
          </p:nvSpPr>
          <p:spPr bwMode="auto">
            <a:xfrm>
              <a:off x="4320" y="3937"/>
              <a:ext cx="103" cy="57"/>
            </a:xfrm>
            <a:custGeom>
              <a:avLst/>
              <a:gdLst>
                <a:gd name="T0" fmla="*/ 54 w 54"/>
                <a:gd name="T1" fmla="*/ 18 h 30"/>
                <a:gd name="T2" fmla="*/ 42 w 54"/>
                <a:gd name="T3" fmla="*/ 30 h 30"/>
                <a:gd name="T4" fmla="*/ 12 w 54"/>
                <a:gd name="T5" fmla="*/ 30 h 30"/>
                <a:gd name="T6" fmla="*/ 0 w 54"/>
                <a:gd name="T7" fmla="*/ 18 h 30"/>
                <a:gd name="T8" fmla="*/ 0 w 54"/>
                <a:gd name="T9" fmla="*/ 12 h 30"/>
                <a:gd name="T10" fmla="*/ 12 w 54"/>
                <a:gd name="T11" fmla="*/ 0 h 30"/>
                <a:gd name="T12" fmla="*/ 42 w 54"/>
                <a:gd name="T13" fmla="*/ 0 h 30"/>
                <a:gd name="T14" fmla="*/ 54 w 54"/>
                <a:gd name="T15" fmla="*/ 12 h 30"/>
                <a:gd name="T16" fmla="*/ 54 w 54"/>
                <a:gd name="T17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30">
                  <a:moveTo>
                    <a:pt x="54" y="18"/>
                  </a:moveTo>
                  <a:cubicBezTo>
                    <a:pt x="54" y="25"/>
                    <a:pt x="49" y="30"/>
                    <a:pt x="4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6" y="30"/>
                    <a:pt x="0" y="25"/>
                    <a:pt x="0" y="1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9" y="0"/>
                    <a:pt x="54" y="5"/>
                    <a:pt x="54" y="12"/>
                  </a:cubicBezTo>
                  <a:lnTo>
                    <a:pt x="54" y="18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227"/>
            <p:cNvSpPr>
              <a:spLocks noChangeShapeType="1"/>
            </p:cNvSpPr>
            <p:nvPr/>
          </p:nvSpPr>
          <p:spPr bwMode="auto">
            <a:xfrm>
              <a:off x="4342" y="3965"/>
              <a:ext cx="29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8"/>
            <p:cNvSpPr>
              <a:spLocks noEditPoints="1"/>
            </p:cNvSpPr>
            <p:nvPr/>
          </p:nvSpPr>
          <p:spPr bwMode="auto">
            <a:xfrm>
              <a:off x="4852" y="3864"/>
              <a:ext cx="367" cy="197"/>
            </a:xfrm>
            <a:custGeom>
              <a:avLst/>
              <a:gdLst>
                <a:gd name="T0" fmla="*/ 94 w 192"/>
                <a:gd name="T1" fmla="*/ 0 h 103"/>
                <a:gd name="T2" fmla="*/ 94 w 192"/>
                <a:gd name="T3" fmla="*/ 8 h 103"/>
                <a:gd name="T4" fmla="*/ 94 w 192"/>
                <a:gd name="T5" fmla="*/ 8 h 103"/>
                <a:gd name="T6" fmla="*/ 181 w 192"/>
                <a:gd name="T7" fmla="*/ 52 h 103"/>
                <a:gd name="T8" fmla="*/ 96 w 192"/>
                <a:gd name="T9" fmla="*/ 95 h 103"/>
                <a:gd name="T10" fmla="*/ 11 w 192"/>
                <a:gd name="T11" fmla="*/ 51 h 103"/>
                <a:gd name="T12" fmla="*/ 94 w 192"/>
                <a:gd name="T13" fmla="*/ 8 h 103"/>
                <a:gd name="T14" fmla="*/ 94 w 192"/>
                <a:gd name="T15" fmla="*/ 0 h 103"/>
                <a:gd name="T16" fmla="*/ 94 w 192"/>
                <a:gd name="T17" fmla="*/ 0 h 103"/>
                <a:gd name="T18" fmla="*/ 0 w 192"/>
                <a:gd name="T19" fmla="*/ 52 h 103"/>
                <a:gd name="T20" fmla="*/ 96 w 192"/>
                <a:gd name="T21" fmla="*/ 103 h 103"/>
                <a:gd name="T22" fmla="*/ 192 w 192"/>
                <a:gd name="T23" fmla="*/ 52 h 103"/>
                <a:gd name="T24" fmla="*/ 94 w 192"/>
                <a:gd name="T2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2" h="103">
                  <a:moveTo>
                    <a:pt x="94" y="0"/>
                  </a:moveTo>
                  <a:cubicBezTo>
                    <a:pt x="94" y="8"/>
                    <a:pt x="94" y="8"/>
                    <a:pt x="94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123" y="8"/>
                    <a:pt x="152" y="23"/>
                    <a:pt x="181" y="52"/>
                  </a:cubicBezTo>
                  <a:cubicBezTo>
                    <a:pt x="170" y="65"/>
                    <a:pt x="138" y="95"/>
                    <a:pt x="96" y="95"/>
                  </a:cubicBezTo>
                  <a:cubicBezTo>
                    <a:pt x="67" y="95"/>
                    <a:pt x="38" y="80"/>
                    <a:pt x="11" y="51"/>
                  </a:cubicBezTo>
                  <a:cubicBezTo>
                    <a:pt x="21" y="39"/>
                    <a:pt x="52" y="8"/>
                    <a:pt x="94" y="8"/>
                  </a:cubicBezTo>
                  <a:cubicBezTo>
                    <a:pt x="94" y="0"/>
                    <a:pt x="94" y="0"/>
                    <a:pt x="94" y="0"/>
                  </a:cubicBezTo>
                  <a:moveTo>
                    <a:pt x="94" y="0"/>
                  </a:moveTo>
                  <a:cubicBezTo>
                    <a:pt x="37" y="0"/>
                    <a:pt x="0" y="52"/>
                    <a:pt x="0" y="52"/>
                  </a:cubicBezTo>
                  <a:cubicBezTo>
                    <a:pt x="35" y="90"/>
                    <a:pt x="68" y="103"/>
                    <a:pt x="96" y="103"/>
                  </a:cubicBezTo>
                  <a:cubicBezTo>
                    <a:pt x="153" y="103"/>
                    <a:pt x="192" y="52"/>
                    <a:pt x="192" y="52"/>
                  </a:cubicBezTo>
                  <a:cubicBezTo>
                    <a:pt x="156" y="13"/>
                    <a:pt x="122" y="0"/>
                    <a:pt x="9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229"/>
            <p:cNvSpPr>
              <a:spLocks noChangeArrowheads="1"/>
            </p:cNvSpPr>
            <p:nvPr/>
          </p:nvSpPr>
          <p:spPr bwMode="auto">
            <a:xfrm>
              <a:off x="4961" y="3887"/>
              <a:ext cx="151" cy="151"/>
            </a:xfrm>
            <a:prstGeom prst="ellips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0"/>
            <p:cNvSpPr>
              <a:spLocks/>
            </p:cNvSpPr>
            <p:nvPr/>
          </p:nvSpPr>
          <p:spPr bwMode="auto">
            <a:xfrm>
              <a:off x="4995" y="3921"/>
              <a:ext cx="83" cy="83"/>
            </a:xfrm>
            <a:custGeom>
              <a:avLst/>
              <a:gdLst>
                <a:gd name="T0" fmla="*/ 21 w 43"/>
                <a:gd name="T1" fmla="*/ 0 h 43"/>
                <a:gd name="T2" fmla="*/ 7 w 43"/>
                <a:gd name="T3" fmla="*/ 5 h 43"/>
                <a:gd name="T4" fmla="*/ 20 w 43"/>
                <a:gd name="T5" fmla="*/ 18 h 43"/>
                <a:gd name="T6" fmla="*/ 0 w 43"/>
                <a:gd name="T7" fmla="*/ 21 h 43"/>
                <a:gd name="T8" fmla="*/ 0 w 43"/>
                <a:gd name="T9" fmla="*/ 22 h 43"/>
                <a:gd name="T10" fmla="*/ 21 w 43"/>
                <a:gd name="T11" fmla="*/ 43 h 43"/>
                <a:gd name="T12" fmla="*/ 43 w 43"/>
                <a:gd name="T13" fmla="*/ 22 h 43"/>
                <a:gd name="T14" fmla="*/ 21 w 43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43">
                  <a:moveTo>
                    <a:pt x="21" y="0"/>
                  </a:moveTo>
                  <a:cubicBezTo>
                    <a:pt x="16" y="0"/>
                    <a:pt x="11" y="2"/>
                    <a:pt x="7" y="5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0" y="33"/>
                    <a:pt x="9" y="43"/>
                    <a:pt x="21" y="43"/>
                  </a:cubicBezTo>
                  <a:cubicBezTo>
                    <a:pt x="33" y="43"/>
                    <a:pt x="43" y="33"/>
                    <a:pt x="43" y="22"/>
                  </a:cubicBezTo>
                  <a:cubicBezTo>
                    <a:pt x="43" y="10"/>
                    <a:pt x="33" y="0"/>
                    <a:pt x="21" y="0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31"/>
            <p:cNvSpPr>
              <a:spLocks noEditPoints="1"/>
            </p:cNvSpPr>
            <p:nvPr/>
          </p:nvSpPr>
          <p:spPr bwMode="auto">
            <a:xfrm>
              <a:off x="5648" y="3820"/>
              <a:ext cx="368" cy="285"/>
            </a:xfrm>
            <a:custGeom>
              <a:avLst/>
              <a:gdLst>
                <a:gd name="T0" fmla="*/ 94 w 192"/>
                <a:gd name="T1" fmla="*/ 0 h 149"/>
                <a:gd name="T2" fmla="*/ 94 w 192"/>
                <a:gd name="T3" fmla="*/ 8 h 149"/>
                <a:gd name="T4" fmla="*/ 183 w 192"/>
                <a:gd name="T5" fmla="*/ 75 h 149"/>
                <a:gd name="T6" fmla="*/ 96 w 192"/>
                <a:gd name="T7" fmla="*/ 141 h 149"/>
                <a:gd name="T8" fmla="*/ 10 w 192"/>
                <a:gd name="T9" fmla="*/ 74 h 149"/>
                <a:gd name="T10" fmla="*/ 94 w 192"/>
                <a:gd name="T11" fmla="*/ 8 h 149"/>
                <a:gd name="T12" fmla="*/ 94 w 192"/>
                <a:gd name="T13" fmla="*/ 0 h 149"/>
                <a:gd name="T14" fmla="*/ 94 w 192"/>
                <a:gd name="T15" fmla="*/ 0 h 149"/>
                <a:gd name="T16" fmla="*/ 0 w 192"/>
                <a:gd name="T17" fmla="*/ 75 h 149"/>
                <a:gd name="T18" fmla="*/ 96 w 192"/>
                <a:gd name="T19" fmla="*/ 149 h 149"/>
                <a:gd name="T20" fmla="*/ 192 w 192"/>
                <a:gd name="T21" fmla="*/ 75 h 149"/>
                <a:gd name="T22" fmla="*/ 94 w 192"/>
                <a:gd name="T2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149">
                  <a:moveTo>
                    <a:pt x="94" y="0"/>
                  </a:moveTo>
                  <a:cubicBezTo>
                    <a:pt x="94" y="8"/>
                    <a:pt x="94" y="8"/>
                    <a:pt x="94" y="8"/>
                  </a:cubicBezTo>
                  <a:cubicBezTo>
                    <a:pt x="123" y="8"/>
                    <a:pt x="153" y="31"/>
                    <a:pt x="183" y="75"/>
                  </a:cubicBezTo>
                  <a:cubicBezTo>
                    <a:pt x="174" y="90"/>
                    <a:pt x="140" y="141"/>
                    <a:pt x="96" y="141"/>
                  </a:cubicBezTo>
                  <a:cubicBezTo>
                    <a:pt x="67" y="141"/>
                    <a:pt x="38" y="119"/>
                    <a:pt x="10" y="74"/>
                  </a:cubicBezTo>
                  <a:cubicBezTo>
                    <a:pt x="18" y="60"/>
                    <a:pt x="50" y="8"/>
                    <a:pt x="94" y="8"/>
                  </a:cubicBezTo>
                  <a:cubicBezTo>
                    <a:pt x="94" y="0"/>
                    <a:pt x="94" y="0"/>
                    <a:pt x="94" y="0"/>
                  </a:cubicBezTo>
                  <a:moveTo>
                    <a:pt x="94" y="0"/>
                  </a:moveTo>
                  <a:cubicBezTo>
                    <a:pt x="37" y="0"/>
                    <a:pt x="0" y="75"/>
                    <a:pt x="0" y="75"/>
                  </a:cubicBezTo>
                  <a:cubicBezTo>
                    <a:pt x="35" y="131"/>
                    <a:pt x="68" y="149"/>
                    <a:pt x="96" y="149"/>
                  </a:cubicBezTo>
                  <a:cubicBezTo>
                    <a:pt x="153" y="149"/>
                    <a:pt x="192" y="75"/>
                    <a:pt x="192" y="75"/>
                  </a:cubicBezTo>
                  <a:cubicBezTo>
                    <a:pt x="156" y="19"/>
                    <a:pt x="122" y="0"/>
                    <a:pt x="9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232"/>
            <p:cNvSpPr>
              <a:spLocks noChangeArrowheads="1"/>
            </p:cNvSpPr>
            <p:nvPr/>
          </p:nvSpPr>
          <p:spPr bwMode="auto">
            <a:xfrm>
              <a:off x="5725" y="3854"/>
              <a:ext cx="214" cy="217"/>
            </a:xfrm>
            <a:prstGeom prst="ellips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3"/>
            <p:cNvSpPr>
              <a:spLocks/>
            </p:cNvSpPr>
            <p:nvPr/>
          </p:nvSpPr>
          <p:spPr bwMode="auto">
            <a:xfrm>
              <a:off x="5767" y="3897"/>
              <a:ext cx="132" cy="132"/>
            </a:xfrm>
            <a:custGeom>
              <a:avLst/>
              <a:gdLst>
                <a:gd name="T0" fmla="*/ 34 w 69"/>
                <a:gd name="T1" fmla="*/ 0 h 69"/>
                <a:gd name="T2" fmla="*/ 11 w 69"/>
                <a:gd name="T3" fmla="*/ 9 h 69"/>
                <a:gd name="T4" fmla="*/ 32 w 69"/>
                <a:gd name="T5" fmla="*/ 29 h 69"/>
                <a:gd name="T6" fmla="*/ 0 w 69"/>
                <a:gd name="T7" fmla="*/ 33 h 69"/>
                <a:gd name="T8" fmla="*/ 0 w 69"/>
                <a:gd name="T9" fmla="*/ 35 h 69"/>
                <a:gd name="T10" fmla="*/ 34 w 69"/>
                <a:gd name="T11" fmla="*/ 69 h 69"/>
                <a:gd name="T12" fmla="*/ 69 w 69"/>
                <a:gd name="T13" fmla="*/ 35 h 69"/>
                <a:gd name="T14" fmla="*/ 34 w 69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69">
                  <a:moveTo>
                    <a:pt x="34" y="0"/>
                  </a:moveTo>
                  <a:cubicBezTo>
                    <a:pt x="25" y="0"/>
                    <a:pt x="17" y="3"/>
                    <a:pt x="11" y="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4"/>
                    <a:pt x="0" y="35"/>
                  </a:cubicBezTo>
                  <a:cubicBezTo>
                    <a:pt x="0" y="54"/>
                    <a:pt x="15" y="69"/>
                    <a:pt x="34" y="69"/>
                  </a:cubicBezTo>
                  <a:cubicBezTo>
                    <a:pt x="53" y="69"/>
                    <a:pt x="69" y="54"/>
                    <a:pt x="69" y="35"/>
                  </a:cubicBezTo>
                  <a:cubicBezTo>
                    <a:pt x="69" y="15"/>
                    <a:pt x="53" y="0"/>
                    <a:pt x="34" y="0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4"/>
            <p:cNvSpPr>
              <a:spLocks/>
            </p:cNvSpPr>
            <p:nvPr/>
          </p:nvSpPr>
          <p:spPr bwMode="auto">
            <a:xfrm>
              <a:off x="6427" y="3772"/>
              <a:ext cx="295" cy="289"/>
            </a:xfrm>
            <a:custGeom>
              <a:avLst/>
              <a:gdLst>
                <a:gd name="T0" fmla="*/ 114 w 154"/>
                <a:gd name="T1" fmla="*/ 21 h 151"/>
                <a:gd name="T2" fmla="*/ 134 w 154"/>
                <a:gd name="T3" fmla="*/ 114 h 151"/>
                <a:gd name="T4" fmla="*/ 40 w 154"/>
                <a:gd name="T5" fmla="*/ 130 h 151"/>
                <a:gd name="T6" fmla="*/ 20 w 154"/>
                <a:gd name="T7" fmla="*/ 37 h 151"/>
                <a:gd name="T8" fmla="*/ 114 w 154"/>
                <a:gd name="T9" fmla="*/ 2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51">
                  <a:moveTo>
                    <a:pt x="114" y="21"/>
                  </a:moveTo>
                  <a:cubicBezTo>
                    <a:pt x="145" y="42"/>
                    <a:pt x="154" y="83"/>
                    <a:pt x="134" y="114"/>
                  </a:cubicBezTo>
                  <a:cubicBezTo>
                    <a:pt x="114" y="144"/>
                    <a:pt x="72" y="151"/>
                    <a:pt x="40" y="130"/>
                  </a:cubicBezTo>
                  <a:cubicBezTo>
                    <a:pt x="9" y="109"/>
                    <a:pt x="0" y="67"/>
                    <a:pt x="20" y="37"/>
                  </a:cubicBezTo>
                  <a:cubicBezTo>
                    <a:pt x="40" y="7"/>
                    <a:pt x="82" y="0"/>
                    <a:pt x="114" y="21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Line 235"/>
            <p:cNvSpPr>
              <a:spLocks noChangeShapeType="1"/>
            </p:cNvSpPr>
            <p:nvPr/>
          </p:nvSpPr>
          <p:spPr bwMode="auto">
            <a:xfrm flipV="1">
              <a:off x="6563" y="3858"/>
              <a:ext cx="125" cy="184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36"/>
            <p:cNvSpPr>
              <a:spLocks/>
            </p:cNvSpPr>
            <p:nvPr/>
          </p:nvSpPr>
          <p:spPr bwMode="auto">
            <a:xfrm>
              <a:off x="6672" y="3973"/>
              <a:ext cx="140" cy="119"/>
            </a:xfrm>
            <a:custGeom>
              <a:avLst/>
              <a:gdLst>
                <a:gd name="T0" fmla="*/ 140 w 140"/>
                <a:gd name="T1" fmla="*/ 63 h 119"/>
                <a:gd name="T2" fmla="*/ 104 w 140"/>
                <a:gd name="T3" fmla="*/ 119 h 119"/>
                <a:gd name="T4" fmla="*/ 0 w 140"/>
                <a:gd name="T5" fmla="*/ 33 h 119"/>
                <a:gd name="T6" fmla="*/ 21 w 140"/>
                <a:gd name="T7" fmla="*/ 0 h 119"/>
                <a:gd name="T8" fmla="*/ 140 w 140"/>
                <a:gd name="T9" fmla="*/ 6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19">
                  <a:moveTo>
                    <a:pt x="140" y="63"/>
                  </a:moveTo>
                  <a:lnTo>
                    <a:pt x="104" y="119"/>
                  </a:lnTo>
                  <a:lnTo>
                    <a:pt x="0" y="33"/>
                  </a:lnTo>
                  <a:lnTo>
                    <a:pt x="21" y="0"/>
                  </a:lnTo>
                  <a:lnTo>
                    <a:pt x="140" y="63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7"/>
            <p:cNvSpPr>
              <a:spLocks/>
            </p:cNvSpPr>
            <p:nvPr/>
          </p:nvSpPr>
          <p:spPr bwMode="auto">
            <a:xfrm>
              <a:off x="6609" y="4046"/>
              <a:ext cx="98" cy="96"/>
            </a:xfrm>
            <a:custGeom>
              <a:avLst/>
              <a:gdLst>
                <a:gd name="T0" fmla="*/ 38 w 51"/>
                <a:gd name="T1" fmla="*/ 6 h 50"/>
                <a:gd name="T2" fmla="*/ 44 w 51"/>
                <a:gd name="T3" fmla="*/ 37 h 50"/>
                <a:gd name="T4" fmla="*/ 13 w 51"/>
                <a:gd name="T5" fmla="*/ 44 h 50"/>
                <a:gd name="T6" fmla="*/ 7 w 51"/>
                <a:gd name="T7" fmla="*/ 12 h 50"/>
                <a:gd name="T8" fmla="*/ 38 w 51"/>
                <a:gd name="T9" fmla="*/ 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0">
                  <a:moveTo>
                    <a:pt x="38" y="6"/>
                  </a:moveTo>
                  <a:cubicBezTo>
                    <a:pt x="48" y="13"/>
                    <a:pt x="51" y="27"/>
                    <a:pt x="44" y="37"/>
                  </a:cubicBezTo>
                  <a:cubicBezTo>
                    <a:pt x="37" y="48"/>
                    <a:pt x="23" y="50"/>
                    <a:pt x="13" y="44"/>
                  </a:cubicBezTo>
                  <a:cubicBezTo>
                    <a:pt x="3" y="37"/>
                    <a:pt x="0" y="23"/>
                    <a:pt x="7" y="12"/>
                  </a:cubicBezTo>
                  <a:cubicBezTo>
                    <a:pt x="14" y="2"/>
                    <a:pt x="28" y="0"/>
                    <a:pt x="38" y="6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238"/>
            <p:cNvSpPr>
              <a:spLocks noChangeArrowheads="1"/>
            </p:cNvSpPr>
            <p:nvPr/>
          </p:nvSpPr>
          <p:spPr bwMode="auto">
            <a:xfrm>
              <a:off x="7241" y="3780"/>
              <a:ext cx="367" cy="366"/>
            </a:xfrm>
            <a:prstGeom prst="ellips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9"/>
            <p:cNvSpPr>
              <a:spLocks/>
            </p:cNvSpPr>
            <p:nvPr/>
          </p:nvSpPr>
          <p:spPr bwMode="auto">
            <a:xfrm>
              <a:off x="7419" y="3787"/>
              <a:ext cx="149" cy="156"/>
            </a:xfrm>
            <a:custGeom>
              <a:avLst/>
              <a:gdLst>
                <a:gd name="T0" fmla="*/ 64 w 78"/>
                <a:gd name="T1" fmla="*/ 72 h 81"/>
                <a:gd name="T2" fmla="*/ 32 w 78"/>
                <a:gd name="T3" fmla="*/ 81 h 81"/>
                <a:gd name="T4" fmla="*/ 0 w 78"/>
                <a:gd name="T5" fmla="*/ 55 h 81"/>
                <a:gd name="T6" fmla="*/ 0 w 78"/>
                <a:gd name="T7" fmla="*/ 24 h 81"/>
                <a:gd name="T8" fmla="*/ 32 w 78"/>
                <a:gd name="T9" fmla="*/ 0 h 81"/>
                <a:gd name="T10" fmla="*/ 57 w 78"/>
                <a:gd name="T11" fmla="*/ 12 h 81"/>
                <a:gd name="T12" fmla="*/ 78 w 78"/>
                <a:gd name="T13" fmla="*/ 31 h 81"/>
                <a:gd name="T14" fmla="*/ 64 w 78"/>
                <a:gd name="T15" fmla="*/ 7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1">
                  <a:moveTo>
                    <a:pt x="64" y="72"/>
                  </a:moveTo>
                  <a:cubicBezTo>
                    <a:pt x="32" y="81"/>
                    <a:pt x="32" y="81"/>
                    <a:pt x="32" y="8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46" y="5"/>
                    <a:pt x="57" y="12"/>
                  </a:cubicBezTo>
                  <a:cubicBezTo>
                    <a:pt x="72" y="23"/>
                    <a:pt x="78" y="31"/>
                    <a:pt x="78" y="31"/>
                  </a:cubicBezTo>
                  <a:lnTo>
                    <a:pt x="64" y="72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40"/>
            <p:cNvSpPr>
              <a:spLocks/>
            </p:cNvSpPr>
            <p:nvPr/>
          </p:nvSpPr>
          <p:spPr bwMode="auto">
            <a:xfrm>
              <a:off x="7271" y="3791"/>
              <a:ext cx="148" cy="152"/>
            </a:xfrm>
            <a:custGeom>
              <a:avLst/>
              <a:gdLst>
                <a:gd name="T0" fmla="*/ 0 w 77"/>
                <a:gd name="T1" fmla="*/ 37 h 79"/>
                <a:gd name="T2" fmla="*/ 14 w 77"/>
                <a:gd name="T3" fmla="*/ 70 h 79"/>
                <a:gd name="T4" fmla="*/ 40 w 77"/>
                <a:gd name="T5" fmla="*/ 79 h 79"/>
                <a:gd name="T6" fmla="*/ 77 w 77"/>
                <a:gd name="T7" fmla="*/ 53 h 79"/>
                <a:gd name="T8" fmla="*/ 77 w 77"/>
                <a:gd name="T9" fmla="*/ 22 h 79"/>
                <a:gd name="T10" fmla="*/ 46 w 77"/>
                <a:gd name="T11" fmla="*/ 0 h 79"/>
                <a:gd name="T12" fmla="*/ 0 w 77"/>
                <a:gd name="T13" fmla="*/ 3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9">
                  <a:moveTo>
                    <a:pt x="0" y="37"/>
                  </a:moveTo>
                  <a:cubicBezTo>
                    <a:pt x="14" y="70"/>
                    <a:pt x="14" y="70"/>
                    <a:pt x="14" y="70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21" y="9"/>
                    <a:pt x="0" y="37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41"/>
            <p:cNvSpPr>
              <a:spLocks/>
            </p:cNvSpPr>
            <p:nvPr/>
          </p:nvSpPr>
          <p:spPr bwMode="auto">
            <a:xfrm>
              <a:off x="7239" y="3925"/>
              <a:ext cx="136" cy="144"/>
            </a:xfrm>
            <a:custGeom>
              <a:avLst/>
              <a:gdLst>
                <a:gd name="T0" fmla="*/ 1 w 71"/>
                <a:gd name="T1" fmla="*/ 24 h 75"/>
                <a:gd name="T2" fmla="*/ 31 w 71"/>
                <a:gd name="T3" fmla="*/ 0 h 75"/>
                <a:gd name="T4" fmla="*/ 57 w 71"/>
                <a:gd name="T5" fmla="*/ 9 h 75"/>
                <a:gd name="T6" fmla="*/ 71 w 71"/>
                <a:gd name="T7" fmla="*/ 52 h 75"/>
                <a:gd name="T8" fmla="*/ 56 w 71"/>
                <a:gd name="T9" fmla="*/ 71 h 75"/>
                <a:gd name="T10" fmla="*/ 19 w 71"/>
                <a:gd name="T11" fmla="*/ 75 h 75"/>
                <a:gd name="T12" fmla="*/ 1 w 71"/>
                <a:gd name="T13" fmla="*/ 2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75">
                  <a:moveTo>
                    <a:pt x="1" y="24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19" y="75"/>
                    <a:pt x="0" y="47"/>
                    <a:pt x="1" y="24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42"/>
            <p:cNvSpPr>
              <a:spLocks/>
            </p:cNvSpPr>
            <p:nvPr/>
          </p:nvSpPr>
          <p:spPr bwMode="auto">
            <a:xfrm>
              <a:off x="7461" y="3925"/>
              <a:ext cx="147" cy="144"/>
            </a:xfrm>
            <a:custGeom>
              <a:avLst/>
              <a:gdLst>
                <a:gd name="T0" fmla="*/ 10 w 77"/>
                <a:gd name="T1" fmla="*/ 9 h 75"/>
                <a:gd name="T2" fmla="*/ 0 w 77"/>
                <a:gd name="T3" fmla="*/ 52 h 75"/>
                <a:gd name="T4" fmla="*/ 14 w 77"/>
                <a:gd name="T5" fmla="*/ 71 h 75"/>
                <a:gd name="T6" fmla="*/ 59 w 77"/>
                <a:gd name="T7" fmla="*/ 75 h 75"/>
                <a:gd name="T8" fmla="*/ 77 w 77"/>
                <a:gd name="T9" fmla="*/ 28 h 75"/>
                <a:gd name="T10" fmla="*/ 42 w 77"/>
                <a:gd name="T11" fmla="*/ 0 h 75"/>
                <a:gd name="T12" fmla="*/ 10 w 77"/>
                <a:gd name="T13" fmla="*/ 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5">
                  <a:moveTo>
                    <a:pt x="10" y="9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59" y="75"/>
                    <a:pt x="77" y="50"/>
                    <a:pt x="77" y="28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0" y="9"/>
                    <a:pt x="10" y="9"/>
                    <a:pt x="10" y="9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43"/>
            <p:cNvSpPr>
              <a:spLocks/>
            </p:cNvSpPr>
            <p:nvPr/>
          </p:nvSpPr>
          <p:spPr bwMode="auto">
            <a:xfrm>
              <a:off x="7346" y="4025"/>
              <a:ext cx="142" cy="128"/>
            </a:xfrm>
            <a:custGeom>
              <a:avLst/>
              <a:gdLst>
                <a:gd name="T0" fmla="*/ 0 w 74"/>
                <a:gd name="T1" fmla="*/ 19 h 67"/>
                <a:gd name="T2" fmla="*/ 15 w 74"/>
                <a:gd name="T3" fmla="*/ 60 h 67"/>
                <a:gd name="T4" fmla="*/ 60 w 74"/>
                <a:gd name="T5" fmla="*/ 62 h 67"/>
                <a:gd name="T6" fmla="*/ 74 w 74"/>
                <a:gd name="T7" fmla="*/ 19 h 67"/>
                <a:gd name="T8" fmla="*/ 60 w 74"/>
                <a:gd name="T9" fmla="*/ 1 h 67"/>
                <a:gd name="T10" fmla="*/ 15 w 74"/>
                <a:gd name="T11" fmla="*/ 0 h 67"/>
                <a:gd name="T12" fmla="*/ 0 w 74"/>
                <a:gd name="T13" fmla="*/ 1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67">
                  <a:moveTo>
                    <a:pt x="0" y="19"/>
                  </a:moveTo>
                  <a:cubicBezTo>
                    <a:pt x="15" y="60"/>
                    <a:pt x="15" y="60"/>
                    <a:pt x="15" y="60"/>
                  </a:cubicBezTo>
                  <a:cubicBezTo>
                    <a:pt x="15" y="60"/>
                    <a:pt x="42" y="67"/>
                    <a:pt x="60" y="62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0" y="19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44"/>
            <p:cNvSpPr>
              <a:spLocks/>
            </p:cNvSpPr>
            <p:nvPr/>
          </p:nvSpPr>
          <p:spPr bwMode="auto">
            <a:xfrm>
              <a:off x="135" y="1613"/>
              <a:ext cx="241" cy="197"/>
            </a:xfrm>
            <a:custGeom>
              <a:avLst/>
              <a:gdLst>
                <a:gd name="T0" fmla="*/ 0 w 126"/>
                <a:gd name="T1" fmla="*/ 103 h 103"/>
                <a:gd name="T2" fmla="*/ 0 w 126"/>
                <a:gd name="T3" fmla="*/ 27 h 103"/>
                <a:gd name="T4" fmla="*/ 27 w 126"/>
                <a:gd name="T5" fmla="*/ 0 h 103"/>
                <a:gd name="T6" fmla="*/ 99 w 126"/>
                <a:gd name="T7" fmla="*/ 0 h 103"/>
                <a:gd name="T8" fmla="*/ 126 w 126"/>
                <a:gd name="T9" fmla="*/ 27 h 103"/>
                <a:gd name="T10" fmla="*/ 126 w 126"/>
                <a:gd name="T1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103">
                  <a:moveTo>
                    <a:pt x="0" y="103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3" y="0"/>
                    <a:pt x="27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14" y="0"/>
                    <a:pt x="126" y="12"/>
                    <a:pt x="126" y="27"/>
                  </a:cubicBezTo>
                  <a:cubicBezTo>
                    <a:pt x="126" y="103"/>
                    <a:pt x="126" y="103"/>
                    <a:pt x="126" y="103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Line 245"/>
            <p:cNvSpPr>
              <a:spLocks noChangeShapeType="1"/>
            </p:cNvSpPr>
            <p:nvPr/>
          </p:nvSpPr>
          <p:spPr bwMode="auto">
            <a:xfrm>
              <a:off x="72" y="1810"/>
              <a:ext cx="367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Line 246"/>
            <p:cNvSpPr>
              <a:spLocks noChangeShapeType="1"/>
            </p:cNvSpPr>
            <p:nvPr/>
          </p:nvSpPr>
          <p:spPr bwMode="auto">
            <a:xfrm>
              <a:off x="177" y="1678"/>
              <a:ext cx="40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Line 247"/>
            <p:cNvSpPr>
              <a:spLocks noChangeShapeType="1"/>
            </p:cNvSpPr>
            <p:nvPr/>
          </p:nvSpPr>
          <p:spPr bwMode="auto">
            <a:xfrm>
              <a:off x="244" y="1678"/>
              <a:ext cx="90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Line 248"/>
            <p:cNvSpPr>
              <a:spLocks noChangeShapeType="1"/>
            </p:cNvSpPr>
            <p:nvPr/>
          </p:nvSpPr>
          <p:spPr bwMode="auto">
            <a:xfrm>
              <a:off x="177" y="1732"/>
              <a:ext cx="157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49"/>
            <p:cNvSpPr>
              <a:spLocks/>
            </p:cNvSpPr>
            <p:nvPr/>
          </p:nvSpPr>
          <p:spPr bwMode="auto">
            <a:xfrm>
              <a:off x="121" y="1810"/>
              <a:ext cx="43" cy="146"/>
            </a:xfrm>
            <a:custGeom>
              <a:avLst/>
              <a:gdLst>
                <a:gd name="T0" fmla="*/ 0 w 22"/>
                <a:gd name="T1" fmla="*/ 76 h 76"/>
                <a:gd name="T2" fmla="*/ 17 w 22"/>
                <a:gd name="T3" fmla="*/ 30 h 76"/>
                <a:gd name="T4" fmla="*/ 17 w 22"/>
                <a:gd name="T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76">
                  <a:moveTo>
                    <a:pt x="0" y="76"/>
                  </a:moveTo>
                  <a:cubicBezTo>
                    <a:pt x="22" y="59"/>
                    <a:pt x="17" y="30"/>
                    <a:pt x="17" y="3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50"/>
            <p:cNvSpPr>
              <a:spLocks/>
            </p:cNvSpPr>
            <p:nvPr/>
          </p:nvSpPr>
          <p:spPr bwMode="auto">
            <a:xfrm>
              <a:off x="177" y="1810"/>
              <a:ext cx="29" cy="163"/>
            </a:xfrm>
            <a:custGeom>
              <a:avLst/>
              <a:gdLst>
                <a:gd name="T0" fmla="*/ 0 w 15"/>
                <a:gd name="T1" fmla="*/ 85 h 85"/>
                <a:gd name="T2" fmla="*/ 13 w 15"/>
                <a:gd name="T3" fmla="*/ 30 h 85"/>
                <a:gd name="T4" fmla="*/ 13 w 15"/>
                <a:gd name="T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85">
                  <a:moveTo>
                    <a:pt x="0" y="85"/>
                  </a:moveTo>
                  <a:cubicBezTo>
                    <a:pt x="15" y="70"/>
                    <a:pt x="13" y="30"/>
                    <a:pt x="13" y="3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51"/>
            <p:cNvSpPr>
              <a:spLocks/>
            </p:cNvSpPr>
            <p:nvPr/>
          </p:nvSpPr>
          <p:spPr bwMode="auto">
            <a:xfrm>
              <a:off x="345" y="1810"/>
              <a:ext cx="43" cy="146"/>
            </a:xfrm>
            <a:custGeom>
              <a:avLst/>
              <a:gdLst>
                <a:gd name="T0" fmla="*/ 22 w 22"/>
                <a:gd name="T1" fmla="*/ 76 h 76"/>
                <a:gd name="T2" fmla="*/ 5 w 22"/>
                <a:gd name="T3" fmla="*/ 30 h 76"/>
                <a:gd name="T4" fmla="*/ 5 w 22"/>
                <a:gd name="T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76">
                  <a:moveTo>
                    <a:pt x="22" y="76"/>
                  </a:moveTo>
                  <a:cubicBezTo>
                    <a:pt x="0" y="59"/>
                    <a:pt x="5" y="30"/>
                    <a:pt x="5" y="3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52"/>
            <p:cNvSpPr>
              <a:spLocks/>
            </p:cNvSpPr>
            <p:nvPr/>
          </p:nvSpPr>
          <p:spPr bwMode="auto">
            <a:xfrm>
              <a:off x="303" y="1810"/>
              <a:ext cx="29" cy="163"/>
            </a:xfrm>
            <a:custGeom>
              <a:avLst/>
              <a:gdLst>
                <a:gd name="T0" fmla="*/ 15 w 15"/>
                <a:gd name="T1" fmla="*/ 85 h 85"/>
                <a:gd name="T2" fmla="*/ 1 w 15"/>
                <a:gd name="T3" fmla="*/ 30 h 85"/>
                <a:gd name="T4" fmla="*/ 1 w 15"/>
                <a:gd name="T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85">
                  <a:moveTo>
                    <a:pt x="15" y="85"/>
                  </a:moveTo>
                  <a:cubicBezTo>
                    <a:pt x="0" y="70"/>
                    <a:pt x="1" y="30"/>
                    <a:pt x="1" y="3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53"/>
            <p:cNvSpPr>
              <a:spLocks/>
            </p:cNvSpPr>
            <p:nvPr/>
          </p:nvSpPr>
          <p:spPr bwMode="auto">
            <a:xfrm>
              <a:off x="252" y="1810"/>
              <a:ext cx="15" cy="171"/>
            </a:xfrm>
            <a:custGeom>
              <a:avLst/>
              <a:gdLst>
                <a:gd name="T0" fmla="*/ 2 w 8"/>
                <a:gd name="T1" fmla="*/ 0 h 89"/>
                <a:gd name="T2" fmla="*/ 2 w 8"/>
                <a:gd name="T3" fmla="*/ 40 h 89"/>
                <a:gd name="T4" fmla="*/ 8 w 8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89">
                  <a:moveTo>
                    <a:pt x="2" y="0"/>
                  </a:move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0" y="68"/>
                    <a:pt x="8" y="89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34727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328613" y="361951"/>
            <a:ext cx="11514138" cy="6096000"/>
            <a:chOff x="207" y="228"/>
            <a:chExt cx="7253" cy="3840"/>
          </a:xfrm>
        </p:grpSpPr>
        <p:grpSp>
          <p:nvGrpSpPr>
            <p:cNvPr id="5" name="Group 205"/>
            <p:cNvGrpSpPr>
              <a:grpSpLocks/>
            </p:cNvGrpSpPr>
            <p:nvPr/>
          </p:nvGrpSpPr>
          <p:grpSpPr bwMode="auto">
            <a:xfrm>
              <a:off x="207" y="228"/>
              <a:ext cx="7253" cy="2466"/>
              <a:chOff x="207" y="228"/>
              <a:chExt cx="7253" cy="2466"/>
            </a:xfrm>
          </p:grpSpPr>
          <p:sp>
            <p:nvSpPr>
              <p:cNvPr id="113" name="Oval 5"/>
              <p:cNvSpPr>
                <a:spLocks noChangeArrowheads="1"/>
              </p:cNvSpPr>
              <p:nvPr/>
            </p:nvSpPr>
            <p:spPr bwMode="auto">
              <a:xfrm>
                <a:off x="216" y="252"/>
                <a:ext cx="354" cy="354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6"/>
              <p:cNvSpPr>
                <a:spLocks/>
              </p:cNvSpPr>
              <p:nvPr/>
            </p:nvSpPr>
            <p:spPr bwMode="auto">
              <a:xfrm>
                <a:off x="264" y="302"/>
                <a:ext cx="72" cy="252"/>
              </a:xfrm>
              <a:custGeom>
                <a:avLst/>
                <a:gdLst>
                  <a:gd name="T0" fmla="*/ 0 w 39"/>
                  <a:gd name="T1" fmla="*/ 0 h 137"/>
                  <a:gd name="T2" fmla="*/ 39 w 39"/>
                  <a:gd name="T3" fmla="*/ 71 h 137"/>
                  <a:gd name="T4" fmla="*/ 6 w 39"/>
                  <a:gd name="T5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" h="137">
                    <a:moveTo>
                      <a:pt x="0" y="0"/>
                    </a:moveTo>
                    <a:cubicBezTo>
                      <a:pt x="23" y="15"/>
                      <a:pt x="39" y="41"/>
                      <a:pt x="39" y="71"/>
                    </a:cubicBezTo>
                    <a:cubicBezTo>
                      <a:pt x="39" y="98"/>
                      <a:pt x="26" y="122"/>
                      <a:pt x="6" y="137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7"/>
              <p:cNvSpPr>
                <a:spLocks/>
              </p:cNvSpPr>
              <p:nvPr/>
            </p:nvSpPr>
            <p:spPr bwMode="auto">
              <a:xfrm>
                <a:off x="450" y="302"/>
                <a:ext cx="74" cy="252"/>
              </a:xfrm>
              <a:custGeom>
                <a:avLst/>
                <a:gdLst>
                  <a:gd name="T0" fmla="*/ 40 w 40"/>
                  <a:gd name="T1" fmla="*/ 0 h 137"/>
                  <a:gd name="T2" fmla="*/ 0 w 40"/>
                  <a:gd name="T3" fmla="*/ 71 h 137"/>
                  <a:gd name="T4" fmla="*/ 33 w 40"/>
                  <a:gd name="T5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137">
                    <a:moveTo>
                      <a:pt x="40" y="0"/>
                    </a:moveTo>
                    <a:cubicBezTo>
                      <a:pt x="16" y="15"/>
                      <a:pt x="0" y="41"/>
                      <a:pt x="0" y="71"/>
                    </a:cubicBezTo>
                    <a:cubicBezTo>
                      <a:pt x="0" y="98"/>
                      <a:pt x="13" y="122"/>
                      <a:pt x="33" y="137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Line 8"/>
              <p:cNvSpPr>
                <a:spLocks noChangeShapeType="1"/>
              </p:cNvSpPr>
              <p:nvPr/>
            </p:nvSpPr>
            <p:spPr bwMode="auto">
              <a:xfrm>
                <a:off x="310" y="434"/>
                <a:ext cx="52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Line 9"/>
              <p:cNvSpPr>
                <a:spLocks noChangeShapeType="1"/>
              </p:cNvSpPr>
              <p:nvPr/>
            </p:nvSpPr>
            <p:spPr bwMode="auto">
              <a:xfrm>
                <a:off x="303" y="396"/>
                <a:ext cx="51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Line 10"/>
              <p:cNvSpPr>
                <a:spLocks noChangeShapeType="1"/>
              </p:cNvSpPr>
              <p:nvPr/>
            </p:nvSpPr>
            <p:spPr bwMode="auto">
              <a:xfrm>
                <a:off x="303" y="469"/>
                <a:ext cx="53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Line 11"/>
              <p:cNvSpPr>
                <a:spLocks noChangeShapeType="1"/>
              </p:cNvSpPr>
              <p:nvPr/>
            </p:nvSpPr>
            <p:spPr bwMode="auto">
              <a:xfrm>
                <a:off x="288" y="361"/>
                <a:ext cx="53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Line 12"/>
              <p:cNvSpPr>
                <a:spLocks noChangeShapeType="1"/>
              </p:cNvSpPr>
              <p:nvPr/>
            </p:nvSpPr>
            <p:spPr bwMode="auto">
              <a:xfrm>
                <a:off x="290" y="504"/>
                <a:ext cx="51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Line 13"/>
              <p:cNvSpPr>
                <a:spLocks noChangeShapeType="1"/>
              </p:cNvSpPr>
              <p:nvPr/>
            </p:nvSpPr>
            <p:spPr bwMode="auto">
              <a:xfrm flipH="1">
                <a:off x="421" y="434"/>
                <a:ext cx="51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Line 14"/>
              <p:cNvSpPr>
                <a:spLocks noChangeShapeType="1"/>
              </p:cNvSpPr>
              <p:nvPr/>
            </p:nvSpPr>
            <p:spPr bwMode="auto">
              <a:xfrm flipH="1">
                <a:off x="426" y="396"/>
                <a:ext cx="53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Line 15"/>
              <p:cNvSpPr>
                <a:spLocks noChangeShapeType="1"/>
              </p:cNvSpPr>
              <p:nvPr/>
            </p:nvSpPr>
            <p:spPr bwMode="auto">
              <a:xfrm flipH="1">
                <a:off x="426" y="469"/>
                <a:ext cx="52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Line 16"/>
              <p:cNvSpPr>
                <a:spLocks noChangeShapeType="1"/>
              </p:cNvSpPr>
              <p:nvPr/>
            </p:nvSpPr>
            <p:spPr bwMode="auto">
              <a:xfrm flipH="1">
                <a:off x="441" y="361"/>
                <a:ext cx="51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Line 17"/>
              <p:cNvSpPr>
                <a:spLocks noChangeShapeType="1"/>
              </p:cNvSpPr>
              <p:nvPr/>
            </p:nvSpPr>
            <p:spPr bwMode="auto">
              <a:xfrm flipH="1">
                <a:off x="441" y="504"/>
                <a:ext cx="51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8"/>
              <p:cNvSpPr>
                <a:spLocks noEditPoints="1"/>
              </p:cNvSpPr>
              <p:nvPr/>
            </p:nvSpPr>
            <p:spPr bwMode="auto">
              <a:xfrm>
                <a:off x="1098" y="252"/>
                <a:ext cx="121" cy="354"/>
              </a:xfrm>
              <a:custGeom>
                <a:avLst/>
                <a:gdLst>
                  <a:gd name="T0" fmla="*/ 33 w 66"/>
                  <a:gd name="T1" fmla="*/ 8 h 192"/>
                  <a:gd name="T2" fmla="*/ 41 w 66"/>
                  <a:gd name="T3" fmla="*/ 24 h 192"/>
                  <a:gd name="T4" fmla="*/ 38 w 66"/>
                  <a:gd name="T5" fmla="*/ 36 h 192"/>
                  <a:gd name="T6" fmla="*/ 38 w 66"/>
                  <a:gd name="T7" fmla="*/ 36 h 192"/>
                  <a:gd name="T8" fmla="*/ 36 w 66"/>
                  <a:gd name="T9" fmla="*/ 38 h 192"/>
                  <a:gd name="T10" fmla="*/ 36 w 66"/>
                  <a:gd name="T11" fmla="*/ 39 h 192"/>
                  <a:gd name="T12" fmla="*/ 33 w 66"/>
                  <a:gd name="T13" fmla="*/ 50 h 192"/>
                  <a:gd name="T14" fmla="*/ 29 w 66"/>
                  <a:gd name="T15" fmla="*/ 37 h 192"/>
                  <a:gd name="T16" fmla="*/ 29 w 66"/>
                  <a:gd name="T17" fmla="*/ 36 h 192"/>
                  <a:gd name="T18" fmla="*/ 26 w 66"/>
                  <a:gd name="T19" fmla="*/ 24 h 192"/>
                  <a:gd name="T20" fmla="*/ 33 w 66"/>
                  <a:gd name="T21" fmla="*/ 8 h 192"/>
                  <a:gd name="T22" fmla="*/ 33 w 66"/>
                  <a:gd name="T23" fmla="*/ 59 h 192"/>
                  <a:gd name="T24" fmla="*/ 38 w 66"/>
                  <a:gd name="T25" fmla="*/ 75 h 192"/>
                  <a:gd name="T26" fmla="*/ 40 w 66"/>
                  <a:gd name="T27" fmla="*/ 77 h 192"/>
                  <a:gd name="T28" fmla="*/ 58 w 66"/>
                  <a:gd name="T29" fmla="*/ 146 h 192"/>
                  <a:gd name="T30" fmla="*/ 54 w 66"/>
                  <a:gd name="T31" fmla="*/ 184 h 192"/>
                  <a:gd name="T32" fmla="*/ 12 w 66"/>
                  <a:gd name="T33" fmla="*/ 184 h 192"/>
                  <a:gd name="T34" fmla="*/ 8 w 66"/>
                  <a:gd name="T35" fmla="*/ 146 h 192"/>
                  <a:gd name="T36" fmla="*/ 23 w 66"/>
                  <a:gd name="T37" fmla="*/ 81 h 192"/>
                  <a:gd name="T38" fmla="*/ 23 w 66"/>
                  <a:gd name="T39" fmla="*/ 81 h 192"/>
                  <a:gd name="T40" fmla="*/ 26 w 66"/>
                  <a:gd name="T41" fmla="*/ 78 h 192"/>
                  <a:gd name="T42" fmla="*/ 26 w 66"/>
                  <a:gd name="T43" fmla="*/ 77 h 192"/>
                  <a:gd name="T44" fmla="*/ 33 w 66"/>
                  <a:gd name="T45" fmla="*/ 59 h 192"/>
                  <a:gd name="T46" fmla="*/ 33 w 66"/>
                  <a:gd name="T47" fmla="*/ 0 h 192"/>
                  <a:gd name="T48" fmla="*/ 18 w 66"/>
                  <a:gd name="T49" fmla="*/ 24 h 192"/>
                  <a:gd name="T50" fmla="*/ 22 w 66"/>
                  <a:gd name="T51" fmla="*/ 40 h 192"/>
                  <a:gd name="T52" fmla="*/ 22 w 66"/>
                  <a:gd name="T53" fmla="*/ 40 h 192"/>
                  <a:gd name="T54" fmla="*/ 20 w 66"/>
                  <a:gd name="T55" fmla="*/ 72 h 192"/>
                  <a:gd name="T56" fmla="*/ 16 w 66"/>
                  <a:gd name="T57" fmla="*/ 77 h 192"/>
                  <a:gd name="T58" fmla="*/ 16 w 66"/>
                  <a:gd name="T59" fmla="*/ 77 h 192"/>
                  <a:gd name="T60" fmla="*/ 16 w 66"/>
                  <a:gd name="T61" fmla="*/ 77 h 192"/>
                  <a:gd name="T62" fmla="*/ 0 w 66"/>
                  <a:gd name="T63" fmla="*/ 146 h 192"/>
                  <a:gd name="T64" fmla="*/ 6 w 66"/>
                  <a:gd name="T65" fmla="*/ 192 h 192"/>
                  <a:gd name="T66" fmla="*/ 60 w 66"/>
                  <a:gd name="T67" fmla="*/ 192 h 192"/>
                  <a:gd name="T68" fmla="*/ 66 w 66"/>
                  <a:gd name="T69" fmla="*/ 146 h 192"/>
                  <a:gd name="T70" fmla="*/ 45 w 66"/>
                  <a:gd name="T71" fmla="*/ 71 h 192"/>
                  <a:gd name="T72" fmla="*/ 43 w 66"/>
                  <a:gd name="T73" fmla="*/ 43 h 192"/>
                  <a:gd name="T74" fmla="*/ 45 w 66"/>
                  <a:gd name="T75" fmla="*/ 40 h 192"/>
                  <a:gd name="T76" fmla="*/ 45 w 66"/>
                  <a:gd name="T77" fmla="*/ 40 h 192"/>
                  <a:gd name="T78" fmla="*/ 45 w 66"/>
                  <a:gd name="T79" fmla="*/ 40 h 192"/>
                  <a:gd name="T80" fmla="*/ 49 w 66"/>
                  <a:gd name="T81" fmla="*/ 24 h 192"/>
                  <a:gd name="T82" fmla="*/ 33 w 66"/>
                  <a:gd name="T83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6" h="192">
                    <a:moveTo>
                      <a:pt x="33" y="8"/>
                    </a:moveTo>
                    <a:cubicBezTo>
                      <a:pt x="36" y="8"/>
                      <a:pt x="41" y="14"/>
                      <a:pt x="41" y="24"/>
                    </a:cubicBezTo>
                    <a:cubicBezTo>
                      <a:pt x="41" y="28"/>
                      <a:pt x="40" y="33"/>
                      <a:pt x="38" y="36"/>
                    </a:cubicBezTo>
                    <a:cubicBezTo>
                      <a:pt x="38" y="36"/>
                      <a:pt x="38" y="36"/>
                      <a:pt x="38" y="36"/>
                    </a:cubicBezTo>
                    <a:cubicBezTo>
                      <a:pt x="37" y="37"/>
                      <a:pt x="37" y="38"/>
                      <a:pt x="36" y="38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4" y="43"/>
                      <a:pt x="33" y="46"/>
                      <a:pt x="33" y="50"/>
                    </a:cubicBezTo>
                    <a:cubicBezTo>
                      <a:pt x="32" y="43"/>
                      <a:pt x="30" y="39"/>
                      <a:pt x="29" y="37"/>
                    </a:cubicBezTo>
                    <a:cubicBezTo>
                      <a:pt x="29" y="37"/>
                      <a:pt x="29" y="36"/>
                      <a:pt x="29" y="36"/>
                    </a:cubicBezTo>
                    <a:cubicBezTo>
                      <a:pt x="27" y="33"/>
                      <a:pt x="26" y="28"/>
                      <a:pt x="26" y="24"/>
                    </a:cubicBezTo>
                    <a:cubicBezTo>
                      <a:pt x="26" y="14"/>
                      <a:pt x="31" y="8"/>
                      <a:pt x="33" y="8"/>
                    </a:cubicBezTo>
                    <a:moveTo>
                      <a:pt x="33" y="59"/>
                    </a:moveTo>
                    <a:cubicBezTo>
                      <a:pt x="34" y="64"/>
                      <a:pt x="35" y="69"/>
                      <a:pt x="38" y="75"/>
                    </a:cubicBezTo>
                    <a:cubicBezTo>
                      <a:pt x="39" y="75"/>
                      <a:pt x="39" y="76"/>
                      <a:pt x="40" y="77"/>
                    </a:cubicBezTo>
                    <a:cubicBezTo>
                      <a:pt x="49" y="85"/>
                      <a:pt x="58" y="110"/>
                      <a:pt x="58" y="146"/>
                    </a:cubicBezTo>
                    <a:cubicBezTo>
                      <a:pt x="58" y="159"/>
                      <a:pt x="57" y="172"/>
                      <a:pt x="54" y="184"/>
                    </a:cubicBezTo>
                    <a:cubicBezTo>
                      <a:pt x="12" y="184"/>
                      <a:pt x="12" y="184"/>
                      <a:pt x="12" y="184"/>
                    </a:cubicBezTo>
                    <a:cubicBezTo>
                      <a:pt x="10" y="172"/>
                      <a:pt x="8" y="159"/>
                      <a:pt x="8" y="146"/>
                    </a:cubicBezTo>
                    <a:cubicBezTo>
                      <a:pt x="8" y="119"/>
                      <a:pt x="14" y="95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4" y="80"/>
                      <a:pt x="25" y="79"/>
                      <a:pt x="26" y="78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31" y="71"/>
                      <a:pt x="32" y="64"/>
                      <a:pt x="33" y="59"/>
                    </a:cubicBezTo>
                    <a:moveTo>
                      <a:pt x="33" y="0"/>
                    </a:moveTo>
                    <a:cubicBezTo>
                      <a:pt x="25" y="0"/>
                      <a:pt x="18" y="10"/>
                      <a:pt x="18" y="24"/>
                    </a:cubicBezTo>
                    <a:cubicBezTo>
                      <a:pt x="18" y="30"/>
                      <a:pt x="19" y="36"/>
                      <a:pt x="22" y="40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2" y="40"/>
                      <a:pt x="30" y="57"/>
                      <a:pt x="20" y="72"/>
                    </a:cubicBezTo>
                    <a:cubicBezTo>
                      <a:pt x="19" y="74"/>
                      <a:pt x="18" y="75"/>
                      <a:pt x="16" y="77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7" y="91"/>
                      <a:pt x="0" y="116"/>
                      <a:pt x="0" y="146"/>
                    </a:cubicBezTo>
                    <a:cubicBezTo>
                      <a:pt x="0" y="163"/>
                      <a:pt x="3" y="179"/>
                      <a:pt x="6" y="192"/>
                    </a:cubicBezTo>
                    <a:cubicBezTo>
                      <a:pt x="60" y="192"/>
                      <a:pt x="60" y="192"/>
                      <a:pt x="60" y="192"/>
                    </a:cubicBezTo>
                    <a:cubicBezTo>
                      <a:pt x="64" y="179"/>
                      <a:pt x="66" y="163"/>
                      <a:pt x="66" y="146"/>
                    </a:cubicBezTo>
                    <a:cubicBezTo>
                      <a:pt x="66" y="112"/>
                      <a:pt x="58" y="83"/>
                      <a:pt x="45" y="71"/>
                    </a:cubicBezTo>
                    <a:cubicBezTo>
                      <a:pt x="42" y="64"/>
                      <a:pt x="38" y="53"/>
                      <a:pt x="43" y="43"/>
                    </a:cubicBezTo>
                    <a:cubicBezTo>
                      <a:pt x="43" y="42"/>
                      <a:pt x="44" y="41"/>
                      <a:pt x="45" y="40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7" y="36"/>
                      <a:pt x="49" y="30"/>
                      <a:pt x="49" y="24"/>
                    </a:cubicBezTo>
                    <a:cubicBezTo>
                      <a:pt x="49" y="10"/>
                      <a:pt x="42" y="0"/>
                      <a:pt x="3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9"/>
              <p:cNvSpPr>
                <a:spLocks/>
              </p:cNvSpPr>
              <p:nvPr/>
            </p:nvSpPr>
            <p:spPr bwMode="auto">
              <a:xfrm>
                <a:off x="1747" y="503"/>
                <a:ext cx="105" cy="99"/>
              </a:xfrm>
              <a:custGeom>
                <a:avLst/>
                <a:gdLst>
                  <a:gd name="T0" fmla="*/ 0 w 57"/>
                  <a:gd name="T1" fmla="*/ 4 h 54"/>
                  <a:gd name="T2" fmla="*/ 42 w 57"/>
                  <a:gd name="T3" fmla="*/ 16 h 54"/>
                  <a:gd name="T4" fmla="*/ 55 w 57"/>
                  <a:gd name="T5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7" h="54">
                    <a:moveTo>
                      <a:pt x="0" y="4"/>
                    </a:moveTo>
                    <a:cubicBezTo>
                      <a:pt x="15" y="0"/>
                      <a:pt x="31" y="4"/>
                      <a:pt x="42" y="16"/>
                    </a:cubicBezTo>
                    <a:cubicBezTo>
                      <a:pt x="53" y="26"/>
                      <a:pt x="57" y="40"/>
                      <a:pt x="55" y="54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20"/>
              <p:cNvSpPr>
                <a:spLocks/>
              </p:cNvSpPr>
              <p:nvPr/>
            </p:nvSpPr>
            <p:spPr bwMode="auto">
              <a:xfrm>
                <a:off x="2000" y="252"/>
                <a:ext cx="97" cy="105"/>
              </a:xfrm>
              <a:custGeom>
                <a:avLst/>
                <a:gdLst>
                  <a:gd name="T0" fmla="*/ 3 w 53"/>
                  <a:gd name="T1" fmla="*/ 0 h 57"/>
                  <a:gd name="T2" fmla="*/ 15 w 53"/>
                  <a:gd name="T3" fmla="*/ 42 h 57"/>
                  <a:gd name="T4" fmla="*/ 53 w 53"/>
                  <a:gd name="T5" fmla="*/ 5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3" h="57">
                    <a:moveTo>
                      <a:pt x="3" y="0"/>
                    </a:moveTo>
                    <a:cubicBezTo>
                      <a:pt x="0" y="15"/>
                      <a:pt x="4" y="31"/>
                      <a:pt x="15" y="42"/>
                    </a:cubicBezTo>
                    <a:cubicBezTo>
                      <a:pt x="25" y="53"/>
                      <a:pt x="39" y="57"/>
                      <a:pt x="53" y="55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21"/>
              <p:cNvSpPr>
                <a:spLocks/>
              </p:cNvSpPr>
              <p:nvPr/>
            </p:nvSpPr>
            <p:spPr bwMode="auto">
              <a:xfrm>
                <a:off x="1724" y="228"/>
                <a:ext cx="403" cy="402"/>
              </a:xfrm>
              <a:custGeom>
                <a:avLst/>
                <a:gdLst>
                  <a:gd name="T0" fmla="*/ 193 w 219"/>
                  <a:gd name="T1" fmla="*/ 26 h 218"/>
                  <a:gd name="T2" fmla="*/ 157 w 219"/>
                  <a:gd name="T3" fmla="*/ 156 h 218"/>
                  <a:gd name="T4" fmla="*/ 26 w 219"/>
                  <a:gd name="T5" fmla="*/ 192 h 218"/>
                  <a:gd name="T6" fmla="*/ 62 w 219"/>
                  <a:gd name="T7" fmla="*/ 62 h 218"/>
                  <a:gd name="T8" fmla="*/ 193 w 219"/>
                  <a:gd name="T9" fmla="*/ 2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218">
                    <a:moveTo>
                      <a:pt x="193" y="26"/>
                    </a:moveTo>
                    <a:cubicBezTo>
                      <a:pt x="219" y="52"/>
                      <a:pt x="203" y="110"/>
                      <a:pt x="157" y="156"/>
                    </a:cubicBezTo>
                    <a:cubicBezTo>
                      <a:pt x="111" y="202"/>
                      <a:pt x="52" y="218"/>
                      <a:pt x="26" y="192"/>
                    </a:cubicBezTo>
                    <a:cubicBezTo>
                      <a:pt x="0" y="166"/>
                      <a:pt x="16" y="108"/>
                      <a:pt x="62" y="62"/>
                    </a:cubicBezTo>
                    <a:cubicBezTo>
                      <a:pt x="108" y="16"/>
                      <a:pt x="167" y="0"/>
                      <a:pt x="193" y="26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Line 22"/>
              <p:cNvSpPr>
                <a:spLocks noChangeShapeType="1"/>
              </p:cNvSpPr>
              <p:nvPr/>
            </p:nvSpPr>
            <p:spPr bwMode="auto">
              <a:xfrm flipV="1">
                <a:off x="1885" y="372"/>
                <a:ext cx="91" cy="88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Line 23"/>
              <p:cNvSpPr>
                <a:spLocks noChangeShapeType="1"/>
              </p:cNvSpPr>
              <p:nvPr/>
            </p:nvSpPr>
            <p:spPr bwMode="auto">
              <a:xfrm>
                <a:off x="1939" y="372"/>
                <a:ext cx="37" cy="29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Line 24"/>
              <p:cNvSpPr>
                <a:spLocks noChangeShapeType="1"/>
              </p:cNvSpPr>
              <p:nvPr/>
            </p:nvSpPr>
            <p:spPr bwMode="auto">
              <a:xfrm>
                <a:off x="1913" y="396"/>
                <a:ext cx="37" cy="29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Line 25"/>
              <p:cNvSpPr>
                <a:spLocks noChangeShapeType="1"/>
              </p:cNvSpPr>
              <p:nvPr/>
            </p:nvSpPr>
            <p:spPr bwMode="auto">
              <a:xfrm>
                <a:off x="1885" y="418"/>
                <a:ext cx="37" cy="29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Oval 26"/>
              <p:cNvSpPr>
                <a:spLocks noChangeArrowheads="1"/>
              </p:cNvSpPr>
              <p:nvPr/>
            </p:nvSpPr>
            <p:spPr bwMode="auto">
              <a:xfrm>
                <a:off x="2513" y="256"/>
                <a:ext cx="353" cy="353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Oval 27"/>
              <p:cNvSpPr>
                <a:spLocks noChangeArrowheads="1"/>
              </p:cNvSpPr>
              <p:nvPr/>
            </p:nvSpPr>
            <p:spPr bwMode="auto">
              <a:xfrm>
                <a:off x="2592" y="337"/>
                <a:ext cx="195" cy="193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28"/>
              <p:cNvSpPr>
                <a:spLocks noEditPoints="1"/>
              </p:cNvSpPr>
              <p:nvPr/>
            </p:nvSpPr>
            <p:spPr bwMode="auto">
              <a:xfrm>
                <a:off x="2658" y="385"/>
                <a:ext cx="63" cy="97"/>
              </a:xfrm>
              <a:custGeom>
                <a:avLst/>
                <a:gdLst>
                  <a:gd name="T0" fmla="*/ 0 w 34"/>
                  <a:gd name="T1" fmla="*/ 39 h 53"/>
                  <a:gd name="T2" fmla="*/ 10 w 34"/>
                  <a:gd name="T3" fmla="*/ 25 h 53"/>
                  <a:gd name="T4" fmla="*/ 10 w 34"/>
                  <a:gd name="T5" fmla="*/ 25 h 53"/>
                  <a:gd name="T6" fmla="*/ 2 w 34"/>
                  <a:gd name="T7" fmla="*/ 14 h 53"/>
                  <a:gd name="T8" fmla="*/ 17 w 34"/>
                  <a:gd name="T9" fmla="*/ 0 h 53"/>
                  <a:gd name="T10" fmla="*/ 32 w 34"/>
                  <a:gd name="T11" fmla="*/ 13 h 53"/>
                  <a:gd name="T12" fmla="*/ 24 w 34"/>
                  <a:gd name="T13" fmla="*/ 25 h 53"/>
                  <a:gd name="T14" fmla="*/ 24 w 34"/>
                  <a:gd name="T15" fmla="*/ 25 h 53"/>
                  <a:gd name="T16" fmla="*/ 34 w 34"/>
                  <a:gd name="T17" fmla="*/ 38 h 53"/>
                  <a:gd name="T18" fmla="*/ 17 w 34"/>
                  <a:gd name="T19" fmla="*/ 53 h 53"/>
                  <a:gd name="T20" fmla="*/ 0 w 34"/>
                  <a:gd name="T21" fmla="*/ 39 h 53"/>
                  <a:gd name="T22" fmla="*/ 27 w 34"/>
                  <a:gd name="T23" fmla="*/ 39 h 53"/>
                  <a:gd name="T24" fmla="*/ 16 w 34"/>
                  <a:gd name="T25" fmla="*/ 28 h 53"/>
                  <a:gd name="T26" fmla="*/ 7 w 34"/>
                  <a:gd name="T27" fmla="*/ 38 h 53"/>
                  <a:gd name="T28" fmla="*/ 17 w 34"/>
                  <a:gd name="T29" fmla="*/ 48 h 53"/>
                  <a:gd name="T30" fmla="*/ 27 w 34"/>
                  <a:gd name="T31" fmla="*/ 39 h 53"/>
                  <a:gd name="T32" fmla="*/ 8 w 34"/>
                  <a:gd name="T33" fmla="*/ 13 h 53"/>
                  <a:gd name="T34" fmla="*/ 18 w 34"/>
                  <a:gd name="T35" fmla="*/ 23 h 53"/>
                  <a:gd name="T36" fmla="*/ 26 w 34"/>
                  <a:gd name="T37" fmla="*/ 13 h 53"/>
                  <a:gd name="T38" fmla="*/ 17 w 34"/>
                  <a:gd name="T39" fmla="*/ 5 h 53"/>
                  <a:gd name="T40" fmla="*/ 8 w 34"/>
                  <a:gd name="T41" fmla="*/ 1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" h="53">
                    <a:moveTo>
                      <a:pt x="0" y="39"/>
                    </a:moveTo>
                    <a:cubicBezTo>
                      <a:pt x="0" y="33"/>
                      <a:pt x="3" y="28"/>
                      <a:pt x="10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4" y="23"/>
                      <a:pt x="2" y="18"/>
                      <a:pt x="2" y="14"/>
                    </a:cubicBezTo>
                    <a:cubicBezTo>
                      <a:pt x="2" y="5"/>
                      <a:pt x="8" y="0"/>
                      <a:pt x="17" y="0"/>
                    </a:cubicBezTo>
                    <a:cubicBezTo>
                      <a:pt x="27" y="0"/>
                      <a:pt x="32" y="6"/>
                      <a:pt x="32" y="13"/>
                    </a:cubicBezTo>
                    <a:cubicBezTo>
                      <a:pt x="32" y="17"/>
                      <a:pt x="30" y="22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30" y="27"/>
                      <a:pt x="34" y="32"/>
                      <a:pt x="34" y="38"/>
                    </a:cubicBezTo>
                    <a:cubicBezTo>
                      <a:pt x="34" y="47"/>
                      <a:pt x="27" y="53"/>
                      <a:pt x="17" y="53"/>
                    </a:cubicBezTo>
                    <a:cubicBezTo>
                      <a:pt x="6" y="53"/>
                      <a:pt x="0" y="47"/>
                      <a:pt x="0" y="39"/>
                    </a:cubicBezTo>
                    <a:close/>
                    <a:moveTo>
                      <a:pt x="27" y="39"/>
                    </a:moveTo>
                    <a:cubicBezTo>
                      <a:pt x="27" y="33"/>
                      <a:pt x="23" y="30"/>
                      <a:pt x="16" y="28"/>
                    </a:cubicBezTo>
                    <a:cubicBezTo>
                      <a:pt x="10" y="29"/>
                      <a:pt x="7" y="33"/>
                      <a:pt x="7" y="38"/>
                    </a:cubicBezTo>
                    <a:cubicBezTo>
                      <a:pt x="6" y="44"/>
                      <a:pt x="10" y="48"/>
                      <a:pt x="17" y="48"/>
                    </a:cubicBezTo>
                    <a:cubicBezTo>
                      <a:pt x="23" y="48"/>
                      <a:pt x="27" y="44"/>
                      <a:pt x="27" y="39"/>
                    </a:cubicBezTo>
                    <a:close/>
                    <a:moveTo>
                      <a:pt x="8" y="13"/>
                    </a:moveTo>
                    <a:cubicBezTo>
                      <a:pt x="8" y="18"/>
                      <a:pt x="12" y="21"/>
                      <a:pt x="18" y="23"/>
                    </a:cubicBezTo>
                    <a:cubicBezTo>
                      <a:pt x="22" y="21"/>
                      <a:pt x="26" y="18"/>
                      <a:pt x="26" y="13"/>
                    </a:cubicBezTo>
                    <a:cubicBezTo>
                      <a:pt x="26" y="9"/>
                      <a:pt x="23" y="5"/>
                      <a:pt x="17" y="5"/>
                    </a:cubicBezTo>
                    <a:cubicBezTo>
                      <a:pt x="11" y="5"/>
                      <a:pt x="8" y="9"/>
                      <a:pt x="8" y="1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Oval 29"/>
              <p:cNvSpPr>
                <a:spLocks noChangeArrowheads="1"/>
              </p:cNvSpPr>
              <p:nvPr/>
            </p:nvSpPr>
            <p:spPr bwMode="auto">
              <a:xfrm>
                <a:off x="3275" y="252"/>
                <a:ext cx="353" cy="354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Oval 30"/>
              <p:cNvSpPr>
                <a:spLocks noChangeArrowheads="1"/>
              </p:cNvSpPr>
              <p:nvPr/>
            </p:nvSpPr>
            <p:spPr bwMode="auto">
              <a:xfrm>
                <a:off x="3424" y="287"/>
                <a:ext cx="30" cy="30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Oval 31"/>
              <p:cNvSpPr>
                <a:spLocks noChangeArrowheads="1"/>
              </p:cNvSpPr>
              <p:nvPr/>
            </p:nvSpPr>
            <p:spPr bwMode="auto">
              <a:xfrm>
                <a:off x="3481" y="302"/>
                <a:ext cx="79" cy="79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Oval 32"/>
              <p:cNvSpPr>
                <a:spLocks noChangeArrowheads="1"/>
              </p:cNvSpPr>
              <p:nvPr/>
            </p:nvSpPr>
            <p:spPr bwMode="auto">
              <a:xfrm>
                <a:off x="3406" y="341"/>
                <a:ext cx="48" cy="49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33"/>
              <p:cNvSpPr>
                <a:spLocks/>
              </p:cNvSpPr>
              <p:nvPr/>
            </p:nvSpPr>
            <p:spPr bwMode="auto">
              <a:xfrm>
                <a:off x="4054" y="252"/>
                <a:ext cx="141" cy="199"/>
              </a:xfrm>
              <a:custGeom>
                <a:avLst/>
                <a:gdLst>
                  <a:gd name="T0" fmla="*/ 104 w 141"/>
                  <a:gd name="T1" fmla="*/ 199 h 199"/>
                  <a:gd name="T2" fmla="*/ 0 w 141"/>
                  <a:gd name="T3" fmla="*/ 24 h 199"/>
                  <a:gd name="T4" fmla="*/ 33 w 141"/>
                  <a:gd name="T5" fmla="*/ 0 h 199"/>
                  <a:gd name="T6" fmla="*/ 141 w 141"/>
                  <a:gd name="T7" fmla="*/ 177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1" h="199">
                    <a:moveTo>
                      <a:pt x="104" y="199"/>
                    </a:moveTo>
                    <a:lnTo>
                      <a:pt x="0" y="24"/>
                    </a:lnTo>
                    <a:lnTo>
                      <a:pt x="33" y="0"/>
                    </a:lnTo>
                    <a:lnTo>
                      <a:pt x="141" y="177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34"/>
              <p:cNvSpPr>
                <a:spLocks/>
              </p:cNvSpPr>
              <p:nvPr/>
            </p:nvSpPr>
            <p:spPr bwMode="auto">
              <a:xfrm>
                <a:off x="4249" y="252"/>
                <a:ext cx="139" cy="199"/>
              </a:xfrm>
              <a:custGeom>
                <a:avLst/>
                <a:gdLst>
                  <a:gd name="T0" fmla="*/ 36 w 139"/>
                  <a:gd name="T1" fmla="*/ 199 h 199"/>
                  <a:gd name="T2" fmla="*/ 139 w 139"/>
                  <a:gd name="T3" fmla="*/ 24 h 199"/>
                  <a:gd name="T4" fmla="*/ 106 w 139"/>
                  <a:gd name="T5" fmla="*/ 0 h 199"/>
                  <a:gd name="T6" fmla="*/ 0 w 139"/>
                  <a:gd name="T7" fmla="*/ 177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9" h="199">
                    <a:moveTo>
                      <a:pt x="36" y="199"/>
                    </a:moveTo>
                    <a:lnTo>
                      <a:pt x="139" y="24"/>
                    </a:lnTo>
                    <a:lnTo>
                      <a:pt x="106" y="0"/>
                    </a:lnTo>
                    <a:lnTo>
                      <a:pt x="0" y="177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35"/>
              <p:cNvSpPr>
                <a:spLocks/>
              </p:cNvSpPr>
              <p:nvPr/>
            </p:nvSpPr>
            <p:spPr bwMode="auto">
              <a:xfrm>
                <a:off x="4116" y="295"/>
                <a:ext cx="210" cy="5"/>
              </a:xfrm>
              <a:custGeom>
                <a:avLst/>
                <a:gdLst>
                  <a:gd name="T0" fmla="*/ 2 w 210"/>
                  <a:gd name="T1" fmla="*/ 5 h 5"/>
                  <a:gd name="T2" fmla="*/ 206 w 210"/>
                  <a:gd name="T3" fmla="*/ 5 h 5"/>
                  <a:gd name="T4" fmla="*/ 210 w 210"/>
                  <a:gd name="T5" fmla="*/ 0 h 5"/>
                  <a:gd name="T6" fmla="*/ 0 w 210"/>
                  <a:gd name="T7" fmla="*/ 0 h 5"/>
                  <a:gd name="T8" fmla="*/ 2 w 210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5">
                    <a:moveTo>
                      <a:pt x="2" y="5"/>
                    </a:moveTo>
                    <a:lnTo>
                      <a:pt x="206" y="5"/>
                    </a:lnTo>
                    <a:lnTo>
                      <a:pt x="210" y="0"/>
                    </a:lnTo>
                    <a:lnTo>
                      <a:pt x="0" y="0"/>
                    </a:lnTo>
                    <a:lnTo>
                      <a:pt x="2" y="5"/>
                    </a:lnTo>
                    <a:close/>
                  </a:path>
                </a:pathLst>
              </a:custGeom>
              <a:noFill/>
              <a:ln w="111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Line 36"/>
              <p:cNvSpPr>
                <a:spLocks noChangeShapeType="1"/>
              </p:cNvSpPr>
              <p:nvPr/>
            </p:nvSpPr>
            <p:spPr bwMode="auto">
              <a:xfrm>
                <a:off x="4112" y="295"/>
                <a:ext cx="218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Line 37"/>
              <p:cNvSpPr>
                <a:spLocks noChangeShapeType="1"/>
              </p:cNvSpPr>
              <p:nvPr/>
            </p:nvSpPr>
            <p:spPr bwMode="auto">
              <a:xfrm flipH="1">
                <a:off x="4088" y="252"/>
                <a:ext cx="266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Oval 38"/>
              <p:cNvSpPr>
                <a:spLocks noChangeArrowheads="1"/>
              </p:cNvSpPr>
              <p:nvPr/>
            </p:nvSpPr>
            <p:spPr bwMode="auto">
              <a:xfrm>
                <a:off x="4129" y="422"/>
                <a:ext cx="184" cy="184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39"/>
              <p:cNvSpPr>
                <a:spLocks/>
              </p:cNvSpPr>
              <p:nvPr/>
            </p:nvSpPr>
            <p:spPr bwMode="auto">
              <a:xfrm>
                <a:off x="4179" y="455"/>
                <a:ext cx="84" cy="118"/>
              </a:xfrm>
              <a:custGeom>
                <a:avLst/>
                <a:gdLst>
                  <a:gd name="T0" fmla="*/ 75 w 84"/>
                  <a:gd name="T1" fmla="*/ 118 h 118"/>
                  <a:gd name="T2" fmla="*/ 75 w 84"/>
                  <a:gd name="T3" fmla="*/ 108 h 118"/>
                  <a:gd name="T4" fmla="*/ 51 w 84"/>
                  <a:gd name="T5" fmla="*/ 99 h 118"/>
                  <a:gd name="T6" fmla="*/ 51 w 84"/>
                  <a:gd name="T7" fmla="*/ 70 h 118"/>
                  <a:gd name="T8" fmla="*/ 79 w 84"/>
                  <a:gd name="T9" fmla="*/ 57 h 118"/>
                  <a:gd name="T10" fmla="*/ 84 w 84"/>
                  <a:gd name="T11" fmla="*/ 0 h 118"/>
                  <a:gd name="T12" fmla="*/ 0 w 84"/>
                  <a:gd name="T13" fmla="*/ 0 h 118"/>
                  <a:gd name="T14" fmla="*/ 5 w 84"/>
                  <a:gd name="T15" fmla="*/ 57 h 118"/>
                  <a:gd name="T16" fmla="*/ 33 w 84"/>
                  <a:gd name="T17" fmla="*/ 70 h 118"/>
                  <a:gd name="T18" fmla="*/ 33 w 84"/>
                  <a:gd name="T19" fmla="*/ 99 h 118"/>
                  <a:gd name="T20" fmla="*/ 11 w 84"/>
                  <a:gd name="T21" fmla="*/ 108 h 118"/>
                  <a:gd name="T22" fmla="*/ 9 w 84"/>
                  <a:gd name="T23" fmla="*/ 118 h 118"/>
                  <a:gd name="T24" fmla="*/ 75 w 84"/>
                  <a:gd name="T25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4" h="118">
                    <a:moveTo>
                      <a:pt x="75" y="118"/>
                    </a:moveTo>
                    <a:lnTo>
                      <a:pt x="75" y="108"/>
                    </a:lnTo>
                    <a:lnTo>
                      <a:pt x="51" y="99"/>
                    </a:lnTo>
                    <a:lnTo>
                      <a:pt x="51" y="70"/>
                    </a:lnTo>
                    <a:lnTo>
                      <a:pt x="79" y="57"/>
                    </a:lnTo>
                    <a:lnTo>
                      <a:pt x="84" y="0"/>
                    </a:lnTo>
                    <a:lnTo>
                      <a:pt x="0" y="0"/>
                    </a:lnTo>
                    <a:lnTo>
                      <a:pt x="5" y="57"/>
                    </a:lnTo>
                    <a:lnTo>
                      <a:pt x="33" y="70"/>
                    </a:lnTo>
                    <a:lnTo>
                      <a:pt x="33" y="99"/>
                    </a:lnTo>
                    <a:lnTo>
                      <a:pt x="11" y="108"/>
                    </a:lnTo>
                    <a:lnTo>
                      <a:pt x="9" y="118"/>
                    </a:lnTo>
                    <a:lnTo>
                      <a:pt x="75" y="118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40"/>
              <p:cNvSpPr>
                <a:spLocks/>
              </p:cNvSpPr>
              <p:nvPr/>
            </p:nvSpPr>
            <p:spPr bwMode="auto">
              <a:xfrm>
                <a:off x="4863" y="252"/>
                <a:ext cx="249" cy="168"/>
              </a:xfrm>
              <a:custGeom>
                <a:avLst/>
                <a:gdLst>
                  <a:gd name="T0" fmla="*/ 249 w 249"/>
                  <a:gd name="T1" fmla="*/ 168 h 168"/>
                  <a:gd name="T2" fmla="*/ 0 w 249"/>
                  <a:gd name="T3" fmla="*/ 168 h 168"/>
                  <a:gd name="T4" fmla="*/ 32 w 249"/>
                  <a:gd name="T5" fmla="*/ 0 h 168"/>
                  <a:gd name="T6" fmla="*/ 212 w 249"/>
                  <a:gd name="T7" fmla="*/ 0 h 168"/>
                  <a:gd name="T8" fmla="*/ 249 w 249"/>
                  <a:gd name="T9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9" h="168">
                    <a:moveTo>
                      <a:pt x="249" y="168"/>
                    </a:moveTo>
                    <a:lnTo>
                      <a:pt x="0" y="168"/>
                    </a:lnTo>
                    <a:lnTo>
                      <a:pt x="32" y="0"/>
                    </a:lnTo>
                    <a:lnTo>
                      <a:pt x="212" y="0"/>
                    </a:lnTo>
                    <a:lnTo>
                      <a:pt x="249" y="168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Rectangle 41"/>
              <p:cNvSpPr>
                <a:spLocks noChangeArrowheads="1"/>
              </p:cNvSpPr>
              <p:nvPr/>
            </p:nvSpPr>
            <p:spPr bwMode="auto">
              <a:xfrm>
                <a:off x="4961" y="420"/>
                <a:ext cx="51" cy="103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42"/>
              <p:cNvSpPr>
                <a:spLocks/>
              </p:cNvSpPr>
              <p:nvPr/>
            </p:nvSpPr>
            <p:spPr bwMode="auto">
              <a:xfrm>
                <a:off x="4904" y="523"/>
                <a:ext cx="167" cy="83"/>
              </a:xfrm>
              <a:custGeom>
                <a:avLst/>
                <a:gdLst>
                  <a:gd name="T0" fmla="*/ 45 w 91"/>
                  <a:gd name="T1" fmla="*/ 0 h 45"/>
                  <a:gd name="T2" fmla="*/ 0 w 91"/>
                  <a:gd name="T3" fmla="*/ 45 h 45"/>
                  <a:gd name="T4" fmla="*/ 91 w 91"/>
                  <a:gd name="T5" fmla="*/ 45 h 45"/>
                  <a:gd name="T6" fmla="*/ 45 w 91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1" h="45">
                    <a:moveTo>
                      <a:pt x="45" y="0"/>
                    </a:moveTo>
                    <a:cubicBezTo>
                      <a:pt x="20" y="0"/>
                      <a:pt x="0" y="20"/>
                      <a:pt x="0" y="45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1" y="20"/>
                      <a:pt x="70" y="0"/>
                      <a:pt x="45" y="0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43"/>
              <p:cNvSpPr>
                <a:spLocks/>
              </p:cNvSpPr>
              <p:nvPr/>
            </p:nvSpPr>
            <p:spPr bwMode="auto">
              <a:xfrm>
                <a:off x="5607" y="252"/>
                <a:ext cx="158" cy="311"/>
              </a:xfrm>
              <a:custGeom>
                <a:avLst/>
                <a:gdLst>
                  <a:gd name="T0" fmla="*/ 158 w 158"/>
                  <a:gd name="T1" fmla="*/ 311 h 311"/>
                  <a:gd name="T2" fmla="*/ 0 w 158"/>
                  <a:gd name="T3" fmla="*/ 153 h 311"/>
                  <a:gd name="T4" fmla="*/ 158 w 158"/>
                  <a:gd name="T5" fmla="*/ 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8" h="311">
                    <a:moveTo>
                      <a:pt x="158" y="311"/>
                    </a:moveTo>
                    <a:lnTo>
                      <a:pt x="0" y="153"/>
                    </a:lnTo>
                    <a:lnTo>
                      <a:pt x="158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Rectangle 44"/>
              <p:cNvSpPr>
                <a:spLocks noChangeArrowheads="1"/>
              </p:cNvSpPr>
              <p:nvPr/>
            </p:nvSpPr>
            <p:spPr bwMode="auto">
              <a:xfrm>
                <a:off x="5686" y="563"/>
                <a:ext cx="160" cy="43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45"/>
              <p:cNvSpPr>
                <a:spLocks/>
              </p:cNvSpPr>
              <p:nvPr/>
            </p:nvSpPr>
            <p:spPr bwMode="auto">
              <a:xfrm>
                <a:off x="5756" y="276"/>
                <a:ext cx="138" cy="138"/>
              </a:xfrm>
              <a:custGeom>
                <a:avLst/>
                <a:gdLst>
                  <a:gd name="T0" fmla="*/ 16 w 75"/>
                  <a:gd name="T1" fmla="*/ 16 h 75"/>
                  <a:gd name="T2" fmla="*/ 16 w 75"/>
                  <a:gd name="T3" fmla="*/ 75 h 75"/>
                  <a:gd name="T4" fmla="*/ 75 w 75"/>
                  <a:gd name="T5" fmla="*/ 16 h 75"/>
                  <a:gd name="T6" fmla="*/ 16 w 75"/>
                  <a:gd name="T7" fmla="*/ 1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" h="75">
                    <a:moveTo>
                      <a:pt x="16" y="16"/>
                    </a:moveTo>
                    <a:cubicBezTo>
                      <a:pt x="0" y="32"/>
                      <a:pt x="0" y="59"/>
                      <a:pt x="16" y="75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59" y="0"/>
                      <a:pt x="32" y="0"/>
                      <a:pt x="16" y="16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46"/>
              <p:cNvSpPr>
                <a:spLocks/>
              </p:cNvSpPr>
              <p:nvPr/>
            </p:nvSpPr>
            <p:spPr bwMode="auto">
              <a:xfrm>
                <a:off x="5828" y="348"/>
                <a:ext cx="68" cy="66"/>
              </a:xfrm>
              <a:custGeom>
                <a:avLst/>
                <a:gdLst>
                  <a:gd name="T0" fmla="*/ 30 w 37"/>
                  <a:gd name="T1" fmla="*/ 6 h 36"/>
                  <a:gd name="T2" fmla="*/ 30 w 37"/>
                  <a:gd name="T3" fmla="*/ 30 h 36"/>
                  <a:gd name="T4" fmla="*/ 7 w 37"/>
                  <a:gd name="T5" fmla="*/ 30 h 36"/>
                  <a:gd name="T6" fmla="*/ 7 w 37"/>
                  <a:gd name="T7" fmla="*/ 6 h 36"/>
                  <a:gd name="T8" fmla="*/ 30 w 37"/>
                  <a:gd name="T9" fmla="*/ 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6">
                    <a:moveTo>
                      <a:pt x="30" y="6"/>
                    </a:moveTo>
                    <a:cubicBezTo>
                      <a:pt x="37" y="13"/>
                      <a:pt x="37" y="23"/>
                      <a:pt x="30" y="30"/>
                    </a:cubicBezTo>
                    <a:cubicBezTo>
                      <a:pt x="24" y="36"/>
                      <a:pt x="13" y="36"/>
                      <a:pt x="7" y="30"/>
                    </a:cubicBezTo>
                    <a:cubicBezTo>
                      <a:pt x="0" y="23"/>
                      <a:pt x="0" y="13"/>
                      <a:pt x="7" y="6"/>
                    </a:cubicBezTo>
                    <a:cubicBezTo>
                      <a:pt x="13" y="0"/>
                      <a:pt x="24" y="0"/>
                      <a:pt x="30" y="6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47"/>
              <p:cNvSpPr>
                <a:spLocks/>
              </p:cNvSpPr>
              <p:nvPr/>
            </p:nvSpPr>
            <p:spPr bwMode="auto">
              <a:xfrm>
                <a:off x="5749" y="274"/>
                <a:ext cx="42" cy="41"/>
              </a:xfrm>
              <a:custGeom>
                <a:avLst/>
                <a:gdLst>
                  <a:gd name="T0" fmla="*/ 19 w 23"/>
                  <a:gd name="T1" fmla="*/ 4 h 22"/>
                  <a:gd name="T2" fmla="*/ 19 w 23"/>
                  <a:gd name="T3" fmla="*/ 18 h 22"/>
                  <a:gd name="T4" fmla="*/ 4 w 23"/>
                  <a:gd name="T5" fmla="*/ 18 h 22"/>
                  <a:gd name="T6" fmla="*/ 4 w 23"/>
                  <a:gd name="T7" fmla="*/ 4 h 22"/>
                  <a:gd name="T8" fmla="*/ 19 w 23"/>
                  <a:gd name="T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2">
                    <a:moveTo>
                      <a:pt x="19" y="4"/>
                    </a:moveTo>
                    <a:cubicBezTo>
                      <a:pt x="23" y="8"/>
                      <a:pt x="23" y="14"/>
                      <a:pt x="19" y="18"/>
                    </a:cubicBezTo>
                    <a:cubicBezTo>
                      <a:pt x="15" y="22"/>
                      <a:pt x="8" y="22"/>
                      <a:pt x="4" y="18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48"/>
              <p:cNvSpPr>
                <a:spLocks/>
              </p:cNvSpPr>
              <p:nvPr/>
            </p:nvSpPr>
            <p:spPr bwMode="auto">
              <a:xfrm>
                <a:off x="6466" y="250"/>
                <a:ext cx="100" cy="221"/>
              </a:xfrm>
              <a:custGeom>
                <a:avLst/>
                <a:gdLst>
                  <a:gd name="T0" fmla="*/ 54 w 54"/>
                  <a:gd name="T1" fmla="*/ 80 h 120"/>
                  <a:gd name="T2" fmla="*/ 27 w 54"/>
                  <a:gd name="T3" fmla="*/ 120 h 120"/>
                  <a:gd name="T4" fmla="*/ 0 w 54"/>
                  <a:gd name="T5" fmla="*/ 80 h 120"/>
                  <a:gd name="T6" fmla="*/ 0 w 54"/>
                  <a:gd name="T7" fmla="*/ 40 h 120"/>
                  <a:gd name="T8" fmla="*/ 27 w 54"/>
                  <a:gd name="T9" fmla="*/ 0 h 120"/>
                  <a:gd name="T10" fmla="*/ 54 w 54"/>
                  <a:gd name="T11" fmla="*/ 40 h 120"/>
                  <a:gd name="T12" fmla="*/ 54 w 54"/>
                  <a:gd name="T13" fmla="*/ 8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120">
                    <a:moveTo>
                      <a:pt x="54" y="80"/>
                    </a:moveTo>
                    <a:cubicBezTo>
                      <a:pt x="54" y="102"/>
                      <a:pt x="42" y="120"/>
                      <a:pt x="27" y="120"/>
                    </a:cubicBezTo>
                    <a:cubicBezTo>
                      <a:pt x="12" y="120"/>
                      <a:pt x="0" y="102"/>
                      <a:pt x="0" y="8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2" y="0"/>
                      <a:pt x="27" y="0"/>
                    </a:cubicBezTo>
                    <a:cubicBezTo>
                      <a:pt x="42" y="0"/>
                      <a:pt x="54" y="18"/>
                      <a:pt x="54" y="40"/>
                    </a:cubicBezTo>
                    <a:lnTo>
                      <a:pt x="54" y="8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49"/>
              <p:cNvSpPr>
                <a:spLocks/>
              </p:cNvSpPr>
              <p:nvPr/>
            </p:nvSpPr>
            <p:spPr bwMode="auto">
              <a:xfrm>
                <a:off x="6466" y="250"/>
                <a:ext cx="100" cy="221"/>
              </a:xfrm>
              <a:custGeom>
                <a:avLst/>
                <a:gdLst>
                  <a:gd name="T0" fmla="*/ 54 w 54"/>
                  <a:gd name="T1" fmla="*/ 80 h 120"/>
                  <a:gd name="T2" fmla="*/ 27 w 54"/>
                  <a:gd name="T3" fmla="*/ 120 h 120"/>
                  <a:gd name="T4" fmla="*/ 0 w 54"/>
                  <a:gd name="T5" fmla="*/ 80 h 120"/>
                  <a:gd name="T6" fmla="*/ 0 w 54"/>
                  <a:gd name="T7" fmla="*/ 40 h 120"/>
                  <a:gd name="T8" fmla="*/ 27 w 54"/>
                  <a:gd name="T9" fmla="*/ 0 h 120"/>
                  <a:gd name="T10" fmla="*/ 54 w 54"/>
                  <a:gd name="T11" fmla="*/ 40 h 120"/>
                  <a:gd name="T12" fmla="*/ 54 w 54"/>
                  <a:gd name="T13" fmla="*/ 8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120">
                    <a:moveTo>
                      <a:pt x="54" y="80"/>
                    </a:moveTo>
                    <a:cubicBezTo>
                      <a:pt x="54" y="102"/>
                      <a:pt x="42" y="120"/>
                      <a:pt x="27" y="120"/>
                    </a:cubicBezTo>
                    <a:cubicBezTo>
                      <a:pt x="12" y="120"/>
                      <a:pt x="0" y="102"/>
                      <a:pt x="0" y="8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2" y="0"/>
                      <a:pt x="27" y="0"/>
                    </a:cubicBezTo>
                    <a:cubicBezTo>
                      <a:pt x="42" y="0"/>
                      <a:pt x="54" y="18"/>
                      <a:pt x="54" y="40"/>
                    </a:cubicBezTo>
                    <a:lnTo>
                      <a:pt x="54" y="8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50"/>
              <p:cNvSpPr>
                <a:spLocks/>
              </p:cNvSpPr>
              <p:nvPr/>
            </p:nvSpPr>
            <p:spPr bwMode="auto">
              <a:xfrm>
                <a:off x="6442" y="377"/>
                <a:ext cx="148" cy="129"/>
              </a:xfrm>
              <a:custGeom>
                <a:avLst/>
                <a:gdLst>
                  <a:gd name="T0" fmla="*/ 80 w 80"/>
                  <a:gd name="T1" fmla="*/ 0 h 70"/>
                  <a:gd name="T2" fmla="*/ 80 w 80"/>
                  <a:gd name="T3" fmla="*/ 26 h 70"/>
                  <a:gd name="T4" fmla="*/ 41 w 80"/>
                  <a:gd name="T5" fmla="*/ 70 h 70"/>
                  <a:gd name="T6" fmla="*/ 39 w 80"/>
                  <a:gd name="T7" fmla="*/ 70 h 70"/>
                  <a:gd name="T8" fmla="*/ 0 w 80"/>
                  <a:gd name="T9" fmla="*/ 26 h 70"/>
                  <a:gd name="T10" fmla="*/ 0 w 8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70">
                    <a:moveTo>
                      <a:pt x="80" y="0"/>
                    </a:move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50"/>
                      <a:pt x="62" y="70"/>
                      <a:pt x="41" y="70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18" y="70"/>
                      <a:pt x="0" y="50"/>
                      <a:pt x="0" y="26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Line 51"/>
              <p:cNvSpPr>
                <a:spLocks noChangeShapeType="1"/>
              </p:cNvSpPr>
              <p:nvPr/>
            </p:nvSpPr>
            <p:spPr bwMode="auto">
              <a:xfrm>
                <a:off x="6516" y="510"/>
                <a:ext cx="0" cy="94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Line 52"/>
              <p:cNvSpPr>
                <a:spLocks noChangeShapeType="1"/>
              </p:cNvSpPr>
              <p:nvPr/>
            </p:nvSpPr>
            <p:spPr bwMode="auto">
              <a:xfrm>
                <a:off x="6466" y="604"/>
                <a:ext cx="100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Line 53"/>
              <p:cNvSpPr>
                <a:spLocks noChangeShapeType="1"/>
              </p:cNvSpPr>
              <p:nvPr/>
            </p:nvSpPr>
            <p:spPr bwMode="auto">
              <a:xfrm>
                <a:off x="6470" y="361"/>
                <a:ext cx="92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54"/>
              <p:cNvSpPr>
                <a:spLocks/>
              </p:cNvSpPr>
              <p:nvPr/>
            </p:nvSpPr>
            <p:spPr bwMode="auto">
              <a:xfrm>
                <a:off x="7171" y="245"/>
                <a:ext cx="227" cy="232"/>
              </a:xfrm>
              <a:custGeom>
                <a:avLst/>
                <a:gdLst>
                  <a:gd name="T0" fmla="*/ 58 w 123"/>
                  <a:gd name="T1" fmla="*/ 113 h 126"/>
                  <a:gd name="T2" fmla="*/ 13 w 123"/>
                  <a:gd name="T3" fmla="*/ 115 h 126"/>
                  <a:gd name="T4" fmla="*/ 12 w 123"/>
                  <a:gd name="T5" fmla="*/ 70 h 126"/>
                  <a:gd name="T6" fmla="*/ 65 w 123"/>
                  <a:gd name="T7" fmla="*/ 13 h 126"/>
                  <a:gd name="T8" fmla="*/ 110 w 123"/>
                  <a:gd name="T9" fmla="*/ 11 h 126"/>
                  <a:gd name="T10" fmla="*/ 111 w 123"/>
                  <a:gd name="T11" fmla="*/ 56 h 126"/>
                  <a:gd name="T12" fmla="*/ 58 w 123"/>
                  <a:gd name="T13" fmla="*/ 11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126">
                    <a:moveTo>
                      <a:pt x="58" y="113"/>
                    </a:moveTo>
                    <a:cubicBezTo>
                      <a:pt x="46" y="126"/>
                      <a:pt x="26" y="126"/>
                      <a:pt x="13" y="115"/>
                    </a:cubicBezTo>
                    <a:cubicBezTo>
                      <a:pt x="0" y="103"/>
                      <a:pt x="0" y="82"/>
                      <a:pt x="12" y="7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7" y="0"/>
                      <a:pt x="97" y="0"/>
                      <a:pt x="110" y="11"/>
                    </a:cubicBezTo>
                    <a:cubicBezTo>
                      <a:pt x="122" y="23"/>
                      <a:pt x="123" y="44"/>
                      <a:pt x="111" y="56"/>
                    </a:cubicBezTo>
                    <a:lnTo>
                      <a:pt x="58" y="113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Line 55"/>
              <p:cNvSpPr>
                <a:spLocks noChangeShapeType="1"/>
              </p:cNvSpPr>
              <p:nvPr/>
            </p:nvSpPr>
            <p:spPr bwMode="auto">
              <a:xfrm>
                <a:off x="7254" y="508"/>
                <a:ext cx="0" cy="96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Line 56"/>
              <p:cNvSpPr>
                <a:spLocks noChangeShapeType="1"/>
              </p:cNvSpPr>
              <p:nvPr/>
            </p:nvSpPr>
            <p:spPr bwMode="auto">
              <a:xfrm>
                <a:off x="7202" y="604"/>
                <a:ext cx="102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57"/>
              <p:cNvSpPr>
                <a:spLocks/>
              </p:cNvSpPr>
              <p:nvPr/>
            </p:nvSpPr>
            <p:spPr bwMode="auto">
              <a:xfrm>
                <a:off x="7214" y="337"/>
                <a:ext cx="88" cy="175"/>
              </a:xfrm>
              <a:custGeom>
                <a:avLst/>
                <a:gdLst>
                  <a:gd name="T0" fmla="*/ 48 w 48"/>
                  <a:gd name="T1" fmla="*/ 0 h 95"/>
                  <a:gd name="T2" fmla="*/ 48 w 48"/>
                  <a:gd name="T3" fmla="*/ 64 h 95"/>
                  <a:gd name="T4" fmla="*/ 26 w 48"/>
                  <a:gd name="T5" fmla="*/ 90 h 95"/>
                  <a:gd name="T6" fmla="*/ 0 w 48"/>
                  <a:gd name="T7" fmla="*/ 7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95">
                    <a:moveTo>
                      <a:pt x="48" y="0"/>
                    </a:moveTo>
                    <a:cubicBezTo>
                      <a:pt x="48" y="0"/>
                      <a:pt x="48" y="48"/>
                      <a:pt x="48" y="64"/>
                    </a:cubicBezTo>
                    <a:cubicBezTo>
                      <a:pt x="47" y="71"/>
                      <a:pt x="44" y="90"/>
                      <a:pt x="26" y="90"/>
                    </a:cubicBezTo>
                    <a:cubicBezTo>
                      <a:pt x="26" y="90"/>
                      <a:pt x="0" y="95"/>
                      <a:pt x="0" y="72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58"/>
              <p:cNvSpPr>
                <a:spLocks/>
              </p:cNvSpPr>
              <p:nvPr/>
            </p:nvSpPr>
            <p:spPr bwMode="auto">
              <a:xfrm>
                <a:off x="288" y="1026"/>
                <a:ext cx="166" cy="272"/>
              </a:xfrm>
              <a:custGeom>
                <a:avLst/>
                <a:gdLst>
                  <a:gd name="T0" fmla="*/ 144 w 166"/>
                  <a:gd name="T1" fmla="*/ 272 h 272"/>
                  <a:gd name="T2" fmla="*/ 22 w 166"/>
                  <a:gd name="T3" fmla="*/ 272 h 272"/>
                  <a:gd name="T4" fmla="*/ 0 w 166"/>
                  <a:gd name="T5" fmla="*/ 0 h 272"/>
                  <a:gd name="T6" fmla="*/ 166 w 166"/>
                  <a:gd name="T7" fmla="*/ 0 h 272"/>
                  <a:gd name="T8" fmla="*/ 144 w 166"/>
                  <a:gd name="T9" fmla="*/ 272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272">
                    <a:moveTo>
                      <a:pt x="144" y="272"/>
                    </a:moveTo>
                    <a:lnTo>
                      <a:pt x="22" y="272"/>
                    </a:lnTo>
                    <a:lnTo>
                      <a:pt x="0" y="0"/>
                    </a:lnTo>
                    <a:lnTo>
                      <a:pt x="166" y="0"/>
                    </a:lnTo>
                    <a:lnTo>
                      <a:pt x="144" y="272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59"/>
              <p:cNvSpPr>
                <a:spLocks/>
              </p:cNvSpPr>
              <p:nvPr/>
            </p:nvSpPr>
            <p:spPr bwMode="auto">
              <a:xfrm>
                <a:off x="297" y="1090"/>
                <a:ext cx="151" cy="30"/>
              </a:xfrm>
              <a:custGeom>
                <a:avLst/>
                <a:gdLst>
                  <a:gd name="T0" fmla="*/ 0 w 82"/>
                  <a:gd name="T1" fmla="*/ 11 h 16"/>
                  <a:gd name="T2" fmla="*/ 8 w 82"/>
                  <a:gd name="T3" fmla="*/ 6 h 16"/>
                  <a:gd name="T4" fmla="*/ 17 w 82"/>
                  <a:gd name="T5" fmla="*/ 5 h 16"/>
                  <a:gd name="T6" fmla="*/ 32 w 82"/>
                  <a:gd name="T7" fmla="*/ 13 h 16"/>
                  <a:gd name="T8" fmla="*/ 66 w 82"/>
                  <a:gd name="T9" fmla="*/ 1 h 16"/>
                  <a:gd name="T10" fmla="*/ 82 w 82"/>
                  <a:gd name="T11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16">
                    <a:moveTo>
                      <a:pt x="0" y="11"/>
                    </a:moveTo>
                    <a:cubicBezTo>
                      <a:pt x="2" y="11"/>
                      <a:pt x="6" y="7"/>
                      <a:pt x="8" y="6"/>
                    </a:cubicBezTo>
                    <a:cubicBezTo>
                      <a:pt x="10" y="4"/>
                      <a:pt x="14" y="4"/>
                      <a:pt x="17" y="5"/>
                    </a:cubicBezTo>
                    <a:cubicBezTo>
                      <a:pt x="22" y="6"/>
                      <a:pt x="26" y="12"/>
                      <a:pt x="32" y="13"/>
                    </a:cubicBezTo>
                    <a:cubicBezTo>
                      <a:pt x="45" y="16"/>
                      <a:pt x="54" y="2"/>
                      <a:pt x="66" y="1"/>
                    </a:cubicBezTo>
                    <a:cubicBezTo>
                      <a:pt x="73" y="0"/>
                      <a:pt x="78" y="0"/>
                      <a:pt x="82" y="4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60"/>
              <p:cNvSpPr>
                <a:spLocks/>
              </p:cNvSpPr>
              <p:nvPr/>
            </p:nvSpPr>
            <p:spPr bwMode="auto">
              <a:xfrm>
                <a:off x="386" y="937"/>
                <a:ext cx="112" cy="170"/>
              </a:xfrm>
              <a:custGeom>
                <a:avLst/>
                <a:gdLst>
                  <a:gd name="T0" fmla="*/ 0 w 61"/>
                  <a:gd name="T1" fmla="*/ 92 h 92"/>
                  <a:gd name="T2" fmla="*/ 20 w 61"/>
                  <a:gd name="T3" fmla="*/ 10 h 92"/>
                  <a:gd name="T4" fmla="*/ 37 w 61"/>
                  <a:gd name="T5" fmla="*/ 5 h 92"/>
                  <a:gd name="T6" fmla="*/ 61 w 61"/>
                  <a:gd name="T7" fmla="*/ 1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92">
                    <a:moveTo>
                      <a:pt x="0" y="92"/>
                    </a:move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23" y="0"/>
                      <a:pt x="37" y="5"/>
                    </a:cubicBezTo>
                    <a:cubicBezTo>
                      <a:pt x="51" y="9"/>
                      <a:pt x="61" y="13"/>
                      <a:pt x="61" y="13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61"/>
              <p:cNvSpPr>
                <a:spLocks/>
              </p:cNvSpPr>
              <p:nvPr/>
            </p:nvSpPr>
            <p:spPr bwMode="auto">
              <a:xfrm>
                <a:off x="1078" y="1026"/>
                <a:ext cx="163" cy="272"/>
              </a:xfrm>
              <a:custGeom>
                <a:avLst/>
                <a:gdLst>
                  <a:gd name="T0" fmla="*/ 141 w 163"/>
                  <a:gd name="T1" fmla="*/ 272 h 272"/>
                  <a:gd name="T2" fmla="*/ 22 w 163"/>
                  <a:gd name="T3" fmla="*/ 272 h 272"/>
                  <a:gd name="T4" fmla="*/ 0 w 163"/>
                  <a:gd name="T5" fmla="*/ 0 h 272"/>
                  <a:gd name="T6" fmla="*/ 163 w 163"/>
                  <a:gd name="T7" fmla="*/ 0 h 272"/>
                  <a:gd name="T8" fmla="*/ 141 w 163"/>
                  <a:gd name="T9" fmla="*/ 272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272">
                    <a:moveTo>
                      <a:pt x="141" y="272"/>
                    </a:moveTo>
                    <a:lnTo>
                      <a:pt x="22" y="272"/>
                    </a:lnTo>
                    <a:lnTo>
                      <a:pt x="0" y="0"/>
                    </a:lnTo>
                    <a:lnTo>
                      <a:pt x="163" y="0"/>
                    </a:lnTo>
                    <a:lnTo>
                      <a:pt x="141" y="272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62"/>
              <p:cNvSpPr>
                <a:spLocks/>
              </p:cNvSpPr>
              <p:nvPr/>
            </p:nvSpPr>
            <p:spPr bwMode="auto">
              <a:xfrm>
                <a:off x="1078" y="945"/>
                <a:ext cx="163" cy="57"/>
              </a:xfrm>
              <a:custGeom>
                <a:avLst/>
                <a:gdLst>
                  <a:gd name="T0" fmla="*/ 141 w 163"/>
                  <a:gd name="T1" fmla="*/ 0 h 57"/>
                  <a:gd name="T2" fmla="*/ 22 w 163"/>
                  <a:gd name="T3" fmla="*/ 0 h 57"/>
                  <a:gd name="T4" fmla="*/ 0 w 163"/>
                  <a:gd name="T5" fmla="*/ 57 h 57"/>
                  <a:gd name="T6" fmla="*/ 163 w 163"/>
                  <a:gd name="T7" fmla="*/ 57 h 57"/>
                  <a:gd name="T8" fmla="*/ 141 w 163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57">
                    <a:moveTo>
                      <a:pt x="141" y="0"/>
                    </a:moveTo>
                    <a:lnTo>
                      <a:pt x="22" y="0"/>
                    </a:lnTo>
                    <a:lnTo>
                      <a:pt x="0" y="57"/>
                    </a:lnTo>
                    <a:lnTo>
                      <a:pt x="163" y="57"/>
                    </a:lnTo>
                    <a:lnTo>
                      <a:pt x="141" y="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Oval 63"/>
              <p:cNvSpPr>
                <a:spLocks noChangeArrowheads="1"/>
              </p:cNvSpPr>
              <p:nvPr/>
            </p:nvSpPr>
            <p:spPr bwMode="auto">
              <a:xfrm>
                <a:off x="1109" y="1105"/>
                <a:ext cx="99" cy="101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Line 64"/>
              <p:cNvSpPr>
                <a:spLocks noChangeShapeType="1"/>
              </p:cNvSpPr>
              <p:nvPr/>
            </p:nvSpPr>
            <p:spPr bwMode="auto">
              <a:xfrm>
                <a:off x="1122" y="972"/>
                <a:ext cx="75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Line 65"/>
              <p:cNvSpPr>
                <a:spLocks noChangeShapeType="1"/>
              </p:cNvSpPr>
              <p:nvPr/>
            </p:nvSpPr>
            <p:spPr bwMode="auto">
              <a:xfrm>
                <a:off x="1159" y="1046"/>
                <a:ext cx="0" cy="4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Line 66"/>
              <p:cNvSpPr>
                <a:spLocks noChangeShapeType="1"/>
              </p:cNvSpPr>
              <p:nvPr/>
            </p:nvSpPr>
            <p:spPr bwMode="auto">
              <a:xfrm>
                <a:off x="1159" y="1232"/>
                <a:ext cx="0" cy="39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67"/>
              <p:cNvSpPr>
                <a:spLocks/>
              </p:cNvSpPr>
              <p:nvPr/>
            </p:nvSpPr>
            <p:spPr bwMode="auto">
              <a:xfrm>
                <a:off x="1078" y="1026"/>
                <a:ext cx="163" cy="272"/>
              </a:xfrm>
              <a:custGeom>
                <a:avLst/>
                <a:gdLst>
                  <a:gd name="T0" fmla="*/ 141 w 163"/>
                  <a:gd name="T1" fmla="*/ 272 h 272"/>
                  <a:gd name="T2" fmla="*/ 22 w 163"/>
                  <a:gd name="T3" fmla="*/ 272 h 272"/>
                  <a:gd name="T4" fmla="*/ 0 w 163"/>
                  <a:gd name="T5" fmla="*/ 0 h 272"/>
                  <a:gd name="T6" fmla="*/ 163 w 163"/>
                  <a:gd name="T7" fmla="*/ 0 h 272"/>
                  <a:gd name="T8" fmla="*/ 141 w 163"/>
                  <a:gd name="T9" fmla="*/ 272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272">
                    <a:moveTo>
                      <a:pt x="141" y="272"/>
                    </a:moveTo>
                    <a:lnTo>
                      <a:pt x="22" y="272"/>
                    </a:lnTo>
                    <a:lnTo>
                      <a:pt x="0" y="0"/>
                    </a:lnTo>
                    <a:lnTo>
                      <a:pt x="163" y="0"/>
                    </a:lnTo>
                    <a:lnTo>
                      <a:pt x="141" y="272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68"/>
              <p:cNvSpPr>
                <a:spLocks/>
              </p:cNvSpPr>
              <p:nvPr/>
            </p:nvSpPr>
            <p:spPr bwMode="auto">
              <a:xfrm>
                <a:off x="1755" y="945"/>
                <a:ext cx="340" cy="180"/>
              </a:xfrm>
              <a:custGeom>
                <a:avLst/>
                <a:gdLst>
                  <a:gd name="T0" fmla="*/ 0 w 185"/>
                  <a:gd name="T1" fmla="*/ 0 h 98"/>
                  <a:gd name="T2" fmla="*/ 0 w 185"/>
                  <a:gd name="T3" fmla="*/ 5 h 98"/>
                  <a:gd name="T4" fmla="*/ 93 w 185"/>
                  <a:gd name="T5" fmla="*/ 98 h 98"/>
                  <a:gd name="T6" fmla="*/ 185 w 185"/>
                  <a:gd name="T7" fmla="*/ 5 h 98"/>
                  <a:gd name="T8" fmla="*/ 185 w 185"/>
                  <a:gd name="T9" fmla="*/ 0 h 98"/>
                  <a:gd name="T10" fmla="*/ 0 w 185"/>
                  <a:gd name="T11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5" h="98">
                    <a:moveTo>
                      <a:pt x="0" y="0"/>
                    </a:moveTo>
                    <a:cubicBezTo>
                      <a:pt x="0" y="1"/>
                      <a:pt x="0" y="3"/>
                      <a:pt x="0" y="5"/>
                    </a:cubicBezTo>
                    <a:cubicBezTo>
                      <a:pt x="0" y="56"/>
                      <a:pt x="41" y="98"/>
                      <a:pt x="93" y="98"/>
                    </a:cubicBezTo>
                    <a:cubicBezTo>
                      <a:pt x="144" y="98"/>
                      <a:pt x="185" y="56"/>
                      <a:pt x="185" y="5"/>
                    </a:cubicBezTo>
                    <a:cubicBezTo>
                      <a:pt x="185" y="3"/>
                      <a:pt x="185" y="1"/>
                      <a:pt x="18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Line 69"/>
              <p:cNvSpPr>
                <a:spLocks noChangeShapeType="1"/>
              </p:cNvSpPr>
              <p:nvPr/>
            </p:nvSpPr>
            <p:spPr bwMode="auto">
              <a:xfrm>
                <a:off x="1926" y="1125"/>
                <a:ext cx="0" cy="173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Line 70"/>
              <p:cNvSpPr>
                <a:spLocks noChangeShapeType="1"/>
              </p:cNvSpPr>
              <p:nvPr/>
            </p:nvSpPr>
            <p:spPr bwMode="auto">
              <a:xfrm>
                <a:off x="1841" y="1298"/>
                <a:ext cx="168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71"/>
              <p:cNvSpPr>
                <a:spLocks/>
              </p:cNvSpPr>
              <p:nvPr/>
            </p:nvSpPr>
            <p:spPr bwMode="auto">
              <a:xfrm>
                <a:off x="2519" y="946"/>
                <a:ext cx="342" cy="181"/>
              </a:xfrm>
              <a:custGeom>
                <a:avLst/>
                <a:gdLst>
                  <a:gd name="T0" fmla="*/ 0 w 186"/>
                  <a:gd name="T1" fmla="*/ 0 h 98"/>
                  <a:gd name="T2" fmla="*/ 0 w 186"/>
                  <a:gd name="T3" fmla="*/ 5 h 98"/>
                  <a:gd name="T4" fmla="*/ 93 w 186"/>
                  <a:gd name="T5" fmla="*/ 98 h 98"/>
                  <a:gd name="T6" fmla="*/ 186 w 186"/>
                  <a:gd name="T7" fmla="*/ 5 h 98"/>
                  <a:gd name="T8" fmla="*/ 185 w 186"/>
                  <a:gd name="T9" fmla="*/ 0 h 98"/>
                  <a:gd name="T10" fmla="*/ 0 w 186"/>
                  <a:gd name="T11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6" h="98">
                    <a:moveTo>
                      <a:pt x="0" y="0"/>
                    </a:moveTo>
                    <a:cubicBezTo>
                      <a:pt x="0" y="2"/>
                      <a:pt x="0" y="4"/>
                      <a:pt x="0" y="5"/>
                    </a:cubicBezTo>
                    <a:cubicBezTo>
                      <a:pt x="0" y="57"/>
                      <a:pt x="42" y="98"/>
                      <a:pt x="93" y="98"/>
                    </a:cubicBezTo>
                    <a:cubicBezTo>
                      <a:pt x="144" y="98"/>
                      <a:pt x="186" y="57"/>
                      <a:pt x="186" y="5"/>
                    </a:cubicBezTo>
                    <a:cubicBezTo>
                      <a:pt x="186" y="4"/>
                      <a:pt x="186" y="2"/>
                      <a:pt x="18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Line 72"/>
              <p:cNvSpPr>
                <a:spLocks noChangeShapeType="1"/>
              </p:cNvSpPr>
              <p:nvPr/>
            </p:nvSpPr>
            <p:spPr bwMode="auto">
              <a:xfrm>
                <a:off x="2690" y="1127"/>
                <a:ext cx="0" cy="173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Line 73"/>
              <p:cNvSpPr>
                <a:spLocks noChangeShapeType="1"/>
              </p:cNvSpPr>
              <p:nvPr/>
            </p:nvSpPr>
            <p:spPr bwMode="auto">
              <a:xfrm>
                <a:off x="2607" y="1300"/>
                <a:ext cx="166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74"/>
              <p:cNvSpPr>
                <a:spLocks/>
              </p:cNvSpPr>
              <p:nvPr/>
            </p:nvSpPr>
            <p:spPr bwMode="auto">
              <a:xfrm>
                <a:off x="2530" y="991"/>
                <a:ext cx="307" cy="44"/>
              </a:xfrm>
              <a:custGeom>
                <a:avLst/>
                <a:gdLst>
                  <a:gd name="T0" fmla="*/ 0 w 167"/>
                  <a:gd name="T1" fmla="*/ 11 h 24"/>
                  <a:gd name="T2" fmla="*/ 10 w 167"/>
                  <a:gd name="T3" fmla="*/ 14 h 24"/>
                  <a:gd name="T4" fmla="*/ 30 w 167"/>
                  <a:gd name="T5" fmla="*/ 16 h 24"/>
                  <a:gd name="T6" fmla="*/ 54 w 167"/>
                  <a:gd name="T7" fmla="*/ 13 h 24"/>
                  <a:gd name="T8" fmla="*/ 74 w 167"/>
                  <a:gd name="T9" fmla="*/ 6 h 24"/>
                  <a:gd name="T10" fmla="*/ 114 w 167"/>
                  <a:gd name="T11" fmla="*/ 0 h 24"/>
                  <a:gd name="T12" fmla="*/ 131 w 167"/>
                  <a:gd name="T13" fmla="*/ 2 h 24"/>
                  <a:gd name="T14" fmla="*/ 143 w 167"/>
                  <a:gd name="T15" fmla="*/ 7 h 24"/>
                  <a:gd name="T16" fmla="*/ 167 w 167"/>
                  <a:gd name="T1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24">
                    <a:moveTo>
                      <a:pt x="0" y="11"/>
                    </a:moveTo>
                    <a:cubicBezTo>
                      <a:pt x="2" y="11"/>
                      <a:pt x="8" y="13"/>
                      <a:pt x="10" y="14"/>
                    </a:cubicBezTo>
                    <a:cubicBezTo>
                      <a:pt x="17" y="15"/>
                      <a:pt x="23" y="16"/>
                      <a:pt x="30" y="16"/>
                    </a:cubicBezTo>
                    <a:cubicBezTo>
                      <a:pt x="38" y="16"/>
                      <a:pt x="46" y="15"/>
                      <a:pt x="54" y="13"/>
                    </a:cubicBezTo>
                    <a:cubicBezTo>
                      <a:pt x="60" y="11"/>
                      <a:pt x="67" y="8"/>
                      <a:pt x="74" y="6"/>
                    </a:cubicBezTo>
                    <a:cubicBezTo>
                      <a:pt x="87" y="3"/>
                      <a:pt x="100" y="0"/>
                      <a:pt x="114" y="0"/>
                    </a:cubicBezTo>
                    <a:cubicBezTo>
                      <a:pt x="120" y="0"/>
                      <a:pt x="125" y="0"/>
                      <a:pt x="131" y="2"/>
                    </a:cubicBezTo>
                    <a:cubicBezTo>
                      <a:pt x="135" y="4"/>
                      <a:pt x="139" y="5"/>
                      <a:pt x="143" y="7"/>
                    </a:cubicBezTo>
                    <a:cubicBezTo>
                      <a:pt x="152" y="11"/>
                      <a:pt x="161" y="16"/>
                      <a:pt x="167" y="24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75"/>
              <p:cNvSpPr>
                <a:spLocks/>
              </p:cNvSpPr>
              <p:nvPr/>
            </p:nvSpPr>
            <p:spPr bwMode="auto">
              <a:xfrm>
                <a:off x="3339" y="1066"/>
                <a:ext cx="221" cy="192"/>
              </a:xfrm>
              <a:custGeom>
                <a:avLst/>
                <a:gdLst>
                  <a:gd name="T0" fmla="*/ 1 w 120"/>
                  <a:gd name="T1" fmla="*/ 0 h 104"/>
                  <a:gd name="T2" fmla="*/ 0 w 120"/>
                  <a:gd name="T3" fmla="*/ 18 h 104"/>
                  <a:gd name="T4" fmla="*/ 60 w 120"/>
                  <a:gd name="T5" fmla="*/ 104 h 104"/>
                  <a:gd name="T6" fmla="*/ 120 w 120"/>
                  <a:gd name="T7" fmla="*/ 18 h 104"/>
                  <a:gd name="T8" fmla="*/ 118 w 120"/>
                  <a:gd name="T9" fmla="*/ 0 h 104"/>
                  <a:gd name="T10" fmla="*/ 1 w 120"/>
                  <a:gd name="T11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104">
                    <a:moveTo>
                      <a:pt x="1" y="0"/>
                    </a:moveTo>
                    <a:cubicBezTo>
                      <a:pt x="0" y="6"/>
                      <a:pt x="0" y="12"/>
                      <a:pt x="0" y="18"/>
                    </a:cubicBezTo>
                    <a:cubicBezTo>
                      <a:pt x="0" y="66"/>
                      <a:pt x="27" y="104"/>
                      <a:pt x="60" y="104"/>
                    </a:cubicBezTo>
                    <a:cubicBezTo>
                      <a:pt x="93" y="104"/>
                      <a:pt x="120" y="66"/>
                      <a:pt x="120" y="18"/>
                    </a:cubicBezTo>
                    <a:cubicBezTo>
                      <a:pt x="120" y="12"/>
                      <a:pt x="119" y="6"/>
                      <a:pt x="118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Oval 76"/>
              <p:cNvSpPr>
                <a:spLocks noChangeArrowheads="1"/>
              </p:cNvSpPr>
              <p:nvPr/>
            </p:nvSpPr>
            <p:spPr bwMode="auto">
              <a:xfrm>
                <a:off x="3295" y="1258"/>
                <a:ext cx="309" cy="40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77"/>
              <p:cNvSpPr>
                <a:spLocks/>
              </p:cNvSpPr>
              <p:nvPr/>
            </p:nvSpPr>
            <p:spPr bwMode="auto">
              <a:xfrm>
                <a:off x="3551" y="1081"/>
                <a:ext cx="68" cy="123"/>
              </a:xfrm>
              <a:custGeom>
                <a:avLst/>
                <a:gdLst>
                  <a:gd name="T0" fmla="*/ 35 w 37"/>
                  <a:gd name="T1" fmla="*/ 36 h 67"/>
                  <a:gd name="T2" fmla="*/ 14 w 37"/>
                  <a:gd name="T3" fmla="*/ 66 h 67"/>
                  <a:gd name="T4" fmla="*/ 3 w 37"/>
                  <a:gd name="T5" fmla="*/ 31 h 67"/>
                  <a:gd name="T6" fmla="*/ 23 w 37"/>
                  <a:gd name="T7" fmla="*/ 1 h 67"/>
                  <a:gd name="T8" fmla="*/ 35 w 37"/>
                  <a:gd name="T9" fmla="*/ 3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67">
                    <a:moveTo>
                      <a:pt x="35" y="36"/>
                    </a:moveTo>
                    <a:cubicBezTo>
                      <a:pt x="32" y="53"/>
                      <a:pt x="23" y="67"/>
                      <a:pt x="14" y="66"/>
                    </a:cubicBezTo>
                    <a:cubicBezTo>
                      <a:pt x="5" y="65"/>
                      <a:pt x="0" y="49"/>
                      <a:pt x="3" y="31"/>
                    </a:cubicBezTo>
                    <a:cubicBezTo>
                      <a:pt x="5" y="13"/>
                      <a:pt x="14" y="0"/>
                      <a:pt x="23" y="1"/>
                    </a:cubicBezTo>
                    <a:cubicBezTo>
                      <a:pt x="32" y="2"/>
                      <a:pt x="37" y="18"/>
                      <a:pt x="35" y="36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78"/>
              <p:cNvSpPr>
                <a:spLocks/>
              </p:cNvSpPr>
              <p:nvPr/>
            </p:nvSpPr>
            <p:spPr bwMode="auto">
              <a:xfrm>
                <a:off x="3408" y="945"/>
                <a:ext cx="25" cy="92"/>
              </a:xfrm>
              <a:custGeom>
                <a:avLst/>
                <a:gdLst>
                  <a:gd name="T0" fmla="*/ 5 w 14"/>
                  <a:gd name="T1" fmla="*/ 50 h 50"/>
                  <a:gd name="T2" fmla="*/ 8 w 14"/>
                  <a:gd name="T3" fmla="*/ 24 h 50"/>
                  <a:gd name="T4" fmla="*/ 6 w 14"/>
                  <a:gd name="T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50">
                    <a:moveTo>
                      <a:pt x="5" y="50"/>
                    </a:moveTo>
                    <a:cubicBezTo>
                      <a:pt x="0" y="39"/>
                      <a:pt x="1" y="34"/>
                      <a:pt x="8" y="24"/>
                    </a:cubicBezTo>
                    <a:cubicBezTo>
                      <a:pt x="14" y="15"/>
                      <a:pt x="12" y="8"/>
                      <a:pt x="6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79"/>
              <p:cNvSpPr>
                <a:spLocks/>
              </p:cNvSpPr>
              <p:nvPr/>
            </p:nvSpPr>
            <p:spPr bwMode="auto">
              <a:xfrm>
                <a:off x="3444" y="945"/>
                <a:ext cx="26" cy="92"/>
              </a:xfrm>
              <a:custGeom>
                <a:avLst/>
                <a:gdLst>
                  <a:gd name="T0" fmla="*/ 5 w 14"/>
                  <a:gd name="T1" fmla="*/ 50 h 50"/>
                  <a:gd name="T2" fmla="*/ 8 w 14"/>
                  <a:gd name="T3" fmla="*/ 24 h 50"/>
                  <a:gd name="T4" fmla="*/ 6 w 14"/>
                  <a:gd name="T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50">
                    <a:moveTo>
                      <a:pt x="5" y="50"/>
                    </a:moveTo>
                    <a:cubicBezTo>
                      <a:pt x="0" y="39"/>
                      <a:pt x="0" y="34"/>
                      <a:pt x="8" y="24"/>
                    </a:cubicBezTo>
                    <a:cubicBezTo>
                      <a:pt x="14" y="15"/>
                      <a:pt x="12" y="8"/>
                      <a:pt x="6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80"/>
              <p:cNvSpPr>
                <a:spLocks/>
              </p:cNvSpPr>
              <p:nvPr/>
            </p:nvSpPr>
            <p:spPr bwMode="auto">
              <a:xfrm>
                <a:off x="3481" y="945"/>
                <a:ext cx="26" cy="92"/>
              </a:xfrm>
              <a:custGeom>
                <a:avLst/>
                <a:gdLst>
                  <a:gd name="T0" fmla="*/ 5 w 14"/>
                  <a:gd name="T1" fmla="*/ 50 h 50"/>
                  <a:gd name="T2" fmla="*/ 7 w 14"/>
                  <a:gd name="T3" fmla="*/ 24 h 50"/>
                  <a:gd name="T4" fmla="*/ 6 w 14"/>
                  <a:gd name="T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50">
                    <a:moveTo>
                      <a:pt x="5" y="50"/>
                    </a:moveTo>
                    <a:cubicBezTo>
                      <a:pt x="0" y="39"/>
                      <a:pt x="0" y="34"/>
                      <a:pt x="7" y="24"/>
                    </a:cubicBezTo>
                    <a:cubicBezTo>
                      <a:pt x="14" y="15"/>
                      <a:pt x="11" y="8"/>
                      <a:pt x="6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81"/>
              <p:cNvSpPr>
                <a:spLocks/>
              </p:cNvSpPr>
              <p:nvPr/>
            </p:nvSpPr>
            <p:spPr bwMode="auto">
              <a:xfrm>
                <a:off x="4300" y="1077"/>
                <a:ext cx="63" cy="151"/>
              </a:xfrm>
              <a:custGeom>
                <a:avLst/>
                <a:gdLst>
                  <a:gd name="T0" fmla="*/ 34 w 34"/>
                  <a:gd name="T1" fmla="*/ 50 h 82"/>
                  <a:gd name="T2" fmla="*/ 17 w 34"/>
                  <a:gd name="T3" fmla="*/ 82 h 82"/>
                  <a:gd name="T4" fmla="*/ 0 w 34"/>
                  <a:gd name="T5" fmla="*/ 50 h 82"/>
                  <a:gd name="T6" fmla="*/ 0 w 34"/>
                  <a:gd name="T7" fmla="*/ 32 h 82"/>
                  <a:gd name="T8" fmla="*/ 17 w 34"/>
                  <a:gd name="T9" fmla="*/ 0 h 82"/>
                  <a:gd name="T10" fmla="*/ 34 w 34"/>
                  <a:gd name="T11" fmla="*/ 32 h 82"/>
                  <a:gd name="T12" fmla="*/ 34 w 34"/>
                  <a:gd name="T13" fmla="*/ 5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82">
                    <a:moveTo>
                      <a:pt x="34" y="50"/>
                    </a:moveTo>
                    <a:cubicBezTo>
                      <a:pt x="34" y="67"/>
                      <a:pt x="26" y="82"/>
                      <a:pt x="17" y="82"/>
                    </a:cubicBezTo>
                    <a:cubicBezTo>
                      <a:pt x="7" y="82"/>
                      <a:pt x="0" y="67"/>
                      <a:pt x="0" y="5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7" y="0"/>
                      <a:pt x="17" y="0"/>
                    </a:cubicBezTo>
                    <a:cubicBezTo>
                      <a:pt x="26" y="0"/>
                      <a:pt x="34" y="14"/>
                      <a:pt x="34" y="32"/>
                    </a:cubicBezTo>
                    <a:lnTo>
                      <a:pt x="34" y="5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Line 82"/>
              <p:cNvSpPr>
                <a:spLocks noChangeShapeType="1"/>
              </p:cNvSpPr>
              <p:nvPr/>
            </p:nvSpPr>
            <p:spPr bwMode="auto">
              <a:xfrm>
                <a:off x="4153" y="1097"/>
                <a:ext cx="0" cy="174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Line 83"/>
              <p:cNvSpPr>
                <a:spLocks noChangeShapeType="1"/>
              </p:cNvSpPr>
              <p:nvPr/>
            </p:nvSpPr>
            <p:spPr bwMode="auto">
              <a:xfrm>
                <a:off x="4204" y="1097"/>
                <a:ext cx="0" cy="174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Line 84"/>
              <p:cNvSpPr>
                <a:spLocks noChangeShapeType="1"/>
              </p:cNvSpPr>
              <p:nvPr/>
            </p:nvSpPr>
            <p:spPr bwMode="auto">
              <a:xfrm>
                <a:off x="4258" y="1097"/>
                <a:ext cx="0" cy="174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85"/>
              <p:cNvSpPr>
                <a:spLocks/>
              </p:cNvSpPr>
              <p:nvPr/>
            </p:nvSpPr>
            <p:spPr bwMode="auto">
              <a:xfrm>
                <a:off x="4072" y="945"/>
                <a:ext cx="267" cy="130"/>
              </a:xfrm>
              <a:custGeom>
                <a:avLst/>
                <a:gdLst>
                  <a:gd name="T0" fmla="*/ 121 w 145"/>
                  <a:gd name="T1" fmla="*/ 15 h 71"/>
                  <a:gd name="T2" fmla="*/ 116 w 145"/>
                  <a:gd name="T3" fmla="*/ 16 h 71"/>
                  <a:gd name="T4" fmla="*/ 91 w 145"/>
                  <a:gd name="T5" fmla="*/ 0 h 71"/>
                  <a:gd name="T6" fmla="*/ 64 w 145"/>
                  <a:gd name="T7" fmla="*/ 25 h 71"/>
                  <a:gd name="T8" fmla="*/ 64 w 145"/>
                  <a:gd name="T9" fmla="*/ 25 h 71"/>
                  <a:gd name="T10" fmla="*/ 64 w 145"/>
                  <a:gd name="T11" fmla="*/ 25 h 71"/>
                  <a:gd name="T12" fmla="*/ 44 w 145"/>
                  <a:gd name="T13" fmla="*/ 5 h 71"/>
                  <a:gd name="T14" fmla="*/ 25 w 145"/>
                  <a:gd name="T15" fmla="*/ 23 h 71"/>
                  <a:gd name="T16" fmla="*/ 18 w 145"/>
                  <a:gd name="T17" fmla="*/ 22 h 71"/>
                  <a:gd name="T18" fmla="*/ 0 w 145"/>
                  <a:gd name="T19" fmla="*/ 41 h 71"/>
                  <a:gd name="T20" fmla="*/ 18 w 145"/>
                  <a:gd name="T21" fmla="*/ 60 h 71"/>
                  <a:gd name="T22" fmla="*/ 22 w 145"/>
                  <a:gd name="T23" fmla="*/ 59 h 71"/>
                  <a:gd name="T24" fmla="*/ 39 w 145"/>
                  <a:gd name="T25" fmla="*/ 70 h 71"/>
                  <a:gd name="T26" fmla="*/ 48 w 145"/>
                  <a:gd name="T27" fmla="*/ 67 h 71"/>
                  <a:gd name="T28" fmla="*/ 60 w 145"/>
                  <a:gd name="T29" fmla="*/ 71 h 71"/>
                  <a:gd name="T30" fmla="*/ 77 w 145"/>
                  <a:gd name="T31" fmla="*/ 63 h 71"/>
                  <a:gd name="T32" fmla="*/ 93 w 145"/>
                  <a:gd name="T33" fmla="*/ 70 h 71"/>
                  <a:gd name="T34" fmla="*/ 110 w 145"/>
                  <a:gd name="T35" fmla="*/ 60 h 71"/>
                  <a:gd name="T36" fmla="*/ 121 w 145"/>
                  <a:gd name="T37" fmla="*/ 63 h 71"/>
                  <a:gd name="T38" fmla="*/ 145 w 145"/>
                  <a:gd name="T39" fmla="*/ 39 h 71"/>
                  <a:gd name="T40" fmla="*/ 121 w 145"/>
                  <a:gd name="T41" fmla="*/ 1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5" h="71">
                    <a:moveTo>
                      <a:pt x="121" y="15"/>
                    </a:moveTo>
                    <a:cubicBezTo>
                      <a:pt x="119" y="15"/>
                      <a:pt x="117" y="15"/>
                      <a:pt x="116" y="16"/>
                    </a:cubicBezTo>
                    <a:cubicBezTo>
                      <a:pt x="111" y="6"/>
                      <a:pt x="102" y="0"/>
                      <a:pt x="91" y="0"/>
                    </a:cubicBezTo>
                    <a:cubicBezTo>
                      <a:pt x="76" y="0"/>
                      <a:pt x="65" y="11"/>
                      <a:pt x="64" y="25"/>
                    </a:cubicBezTo>
                    <a:cubicBezTo>
                      <a:pt x="64" y="25"/>
                      <a:pt x="64" y="25"/>
                      <a:pt x="64" y="25"/>
                    </a:cubicBezTo>
                    <a:cubicBezTo>
                      <a:pt x="64" y="25"/>
                      <a:pt x="64" y="25"/>
                      <a:pt x="64" y="25"/>
                    </a:cubicBezTo>
                    <a:cubicBezTo>
                      <a:pt x="64" y="14"/>
                      <a:pt x="55" y="5"/>
                      <a:pt x="44" y="5"/>
                    </a:cubicBezTo>
                    <a:cubicBezTo>
                      <a:pt x="34" y="5"/>
                      <a:pt x="26" y="13"/>
                      <a:pt x="25" y="23"/>
                    </a:cubicBezTo>
                    <a:cubicBezTo>
                      <a:pt x="23" y="22"/>
                      <a:pt x="21" y="22"/>
                      <a:pt x="18" y="22"/>
                    </a:cubicBezTo>
                    <a:cubicBezTo>
                      <a:pt x="8" y="22"/>
                      <a:pt x="0" y="30"/>
                      <a:pt x="0" y="41"/>
                    </a:cubicBezTo>
                    <a:cubicBezTo>
                      <a:pt x="0" y="51"/>
                      <a:pt x="8" y="60"/>
                      <a:pt x="18" y="60"/>
                    </a:cubicBezTo>
                    <a:cubicBezTo>
                      <a:pt x="20" y="60"/>
                      <a:pt x="21" y="59"/>
                      <a:pt x="22" y="59"/>
                    </a:cubicBezTo>
                    <a:cubicBezTo>
                      <a:pt x="25" y="65"/>
                      <a:pt x="31" y="70"/>
                      <a:pt x="39" y="70"/>
                    </a:cubicBezTo>
                    <a:cubicBezTo>
                      <a:pt x="42" y="70"/>
                      <a:pt x="45" y="69"/>
                      <a:pt x="48" y="67"/>
                    </a:cubicBezTo>
                    <a:cubicBezTo>
                      <a:pt x="51" y="70"/>
                      <a:pt x="56" y="71"/>
                      <a:pt x="60" y="71"/>
                    </a:cubicBezTo>
                    <a:cubicBezTo>
                      <a:pt x="67" y="71"/>
                      <a:pt x="73" y="68"/>
                      <a:pt x="77" y="63"/>
                    </a:cubicBezTo>
                    <a:cubicBezTo>
                      <a:pt x="81" y="68"/>
                      <a:pt x="87" y="70"/>
                      <a:pt x="93" y="70"/>
                    </a:cubicBezTo>
                    <a:cubicBezTo>
                      <a:pt x="100" y="70"/>
                      <a:pt x="106" y="66"/>
                      <a:pt x="110" y="60"/>
                    </a:cubicBezTo>
                    <a:cubicBezTo>
                      <a:pt x="113" y="62"/>
                      <a:pt x="117" y="63"/>
                      <a:pt x="121" y="63"/>
                    </a:cubicBezTo>
                    <a:cubicBezTo>
                      <a:pt x="134" y="63"/>
                      <a:pt x="145" y="52"/>
                      <a:pt x="145" y="39"/>
                    </a:cubicBezTo>
                    <a:cubicBezTo>
                      <a:pt x="145" y="26"/>
                      <a:pt x="134" y="15"/>
                      <a:pt x="121" y="15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86"/>
              <p:cNvSpPr>
                <a:spLocks/>
              </p:cNvSpPr>
              <p:nvPr/>
            </p:nvSpPr>
            <p:spPr bwMode="auto">
              <a:xfrm>
                <a:off x="4111" y="1055"/>
                <a:ext cx="189" cy="243"/>
              </a:xfrm>
              <a:custGeom>
                <a:avLst/>
                <a:gdLst>
                  <a:gd name="T0" fmla="*/ 100 w 103"/>
                  <a:gd name="T1" fmla="*/ 3 h 132"/>
                  <a:gd name="T2" fmla="*/ 89 w 103"/>
                  <a:gd name="T3" fmla="*/ 0 h 132"/>
                  <a:gd name="T4" fmla="*/ 72 w 103"/>
                  <a:gd name="T5" fmla="*/ 10 h 132"/>
                  <a:gd name="T6" fmla="*/ 56 w 103"/>
                  <a:gd name="T7" fmla="*/ 3 h 132"/>
                  <a:gd name="T8" fmla="*/ 39 w 103"/>
                  <a:gd name="T9" fmla="*/ 11 h 132"/>
                  <a:gd name="T10" fmla="*/ 27 w 103"/>
                  <a:gd name="T11" fmla="*/ 7 h 132"/>
                  <a:gd name="T12" fmla="*/ 18 w 103"/>
                  <a:gd name="T13" fmla="*/ 10 h 132"/>
                  <a:gd name="T14" fmla="*/ 2 w 103"/>
                  <a:gd name="T15" fmla="*/ 0 h 132"/>
                  <a:gd name="T16" fmla="*/ 0 w 103"/>
                  <a:gd name="T17" fmla="*/ 0 h 132"/>
                  <a:gd name="T18" fmla="*/ 0 w 103"/>
                  <a:gd name="T19" fmla="*/ 120 h 132"/>
                  <a:gd name="T20" fmla="*/ 12 w 103"/>
                  <a:gd name="T21" fmla="*/ 132 h 132"/>
                  <a:gd name="T22" fmla="*/ 91 w 103"/>
                  <a:gd name="T23" fmla="*/ 132 h 132"/>
                  <a:gd name="T24" fmla="*/ 103 w 103"/>
                  <a:gd name="T25" fmla="*/ 120 h 132"/>
                  <a:gd name="T26" fmla="*/ 103 w 103"/>
                  <a:gd name="T27" fmla="*/ 3 h 132"/>
                  <a:gd name="T28" fmla="*/ 100 w 103"/>
                  <a:gd name="T29" fmla="*/ 3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3" h="132">
                    <a:moveTo>
                      <a:pt x="100" y="3"/>
                    </a:moveTo>
                    <a:cubicBezTo>
                      <a:pt x="96" y="3"/>
                      <a:pt x="92" y="2"/>
                      <a:pt x="89" y="0"/>
                    </a:cubicBezTo>
                    <a:cubicBezTo>
                      <a:pt x="85" y="6"/>
                      <a:pt x="79" y="10"/>
                      <a:pt x="72" y="10"/>
                    </a:cubicBezTo>
                    <a:cubicBezTo>
                      <a:pt x="66" y="10"/>
                      <a:pt x="60" y="8"/>
                      <a:pt x="56" y="3"/>
                    </a:cubicBezTo>
                    <a:cubicBezTo>
                      <a:pt x="52" y="8"/>
                      <a:pt x="46" y="11"/>
                      <a:pt x="39" y="11"/>
                    </a:cubicBezTo>
                    <a:cubicBezTo>
                      <a:pt x="35" y="11"/>
                      <a:pt x="30" y="10"/>
                      <a:pt x="27" y="7"/>
                    </a:cubicBezTo>
                    <a:cubicBezTo>
                      <a:pt x="24" y="9"/>
                      <a:pt x="21" y="10"/>
                      <a:pt x="18" y="10"/>
                    </a:cubicBezTo>
                    <a:cubicBezTo>
                      <a:pt x="11" y="10"/>
                      <a:pt x="5" y="6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6"/>
                      <a:pt x="5" y="132"/>
                      <a:pt x="12" y="132"/>
                    </a:cubicBezTo>
                    <a:cubicBezTo>
                      <a:pt x="91" y="132"/>
                      <a:pt x="91" y="132"/>
                      <a:pt x="91" y="132"/>
                    </a:cubicBezTo>
                    <a:cubicBezTo>
                      <a:pt x="97" y="132"/>
                      <a:pt x="103" y="126"/>
                      <a:pt x="103" y="120"/>
                    </a:cubicBezTo>
                    <a:cubicBezTo>
                      <a:pt x="103" y="3"/>
                      <a:pt x="103" y="3"/>
                      <a:pt x="103" y="3"/>
                    </a:cubicBezTo>
                    <a:cubicBezTo>
                      <a:pt x="102" y="3"/>
                      <a:pt x="101" y="3"/>
                      <a:pt x="100" y="3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87"/>
              <p:cNvSpPr>
                <a:spLocks/>
              </p:cNvSpPr>
              <p:nvPr/>
            </p:nvSpPr>
            <p:spPr bwMode="auto">
              <a:xfrm>
                <a:off x="4876" y="945"/>
                <a:ext cx="221" cy="171"/>
              </a:xfrm>
              <a:custGeom>
                <a:avLst/>
                <a:gdLst>
                  <a:gd name="T0" fmla="*/ 92 w 120"/>
                  <a:gd name="T1" fmla="*/ 27 h 93"/>
                  <a:gd name="T2" fmla="*/ 60 w 120"/>
                  <a:gd name="T3" fmla="*/ 0 h 93"/>
                  <a:gd name="T4" fmla="*/ 28 w 120"/>
                  <a:gd name="T5" fmla="*/ 28 h 93"/>
                  <a:gd name="T6" fmla="*/ 0 w 120"/>
                  <a:gd name="T7" fmla="*/ 58 h 93"/>
                  <a:gd name="T8" fmla="*/ 31 w 120"/>
                  <a:gd name="T9" fmla="*/ 89 h 93"/>
                  <a:gd name="T10" fmla="*/ 43 w 120"/>
                  <a:gd name="T11" fmla="*/ 87 h 93"/>
                  <a:gd name="T12" fmla="*/ 59 w 120"/>
                  <a:gd name="T13" fmla="*/ 93 h 93"/>
                  <a:gd name="T14" fmla="*/ 78 w 120"/>
                  <a:gd name="T15" fmla="*/ 82 h 93"/>
                  <a:gd name="T16" fmla="*/ 91 w 120"/>
                  <a:gd name="T17" fmla="*/ 85 h 93"/>
                  <a:gd name="T18" fmla="*/ 120 w 120"/>
                  <a:gd name="T19" fmla="*/ 56 h 93"/>
                  <a:gd name="T20" fmla="*/ 92 w 120"/>
                  <a:gd name="T21" fmla="*/ 27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0" h="93">
                    <a:moveTo>
                      <a:pt x="92" y="27"/>
                    </a:moveTo>
                    <a:cubicBezTo>
                      <a:pt x="89" y="12"/>
                      <a:pt x="76" y="0"/>
                      <a:pt x="60" y="0"/>
                    </a:cubicBezTo>
                    <a:cubicBezTo>
                      <a:pt x="43" y="0"/>
                      <a:pt x="30" y="12"/>
                      <a:pt x="28" y="28"/>
                    </a:cubicBezTo>
                    <a:cubicBezTo>
                      <a:pt x="12" y="29"/>
                      <a:pt x="0" y="43"/>
                      <a:pt x="0" y="58"/>
                    </a:cubicBezTo>
                    <a:cubicBezTo>
                      <a:pt x="0" y="76"/>
                      <a:pt x="14" y="89"/>
                      <a:pt x="31" y="89"/>
                    </a:cubicBezTo>
                    <a:cubicBezTo>
                      <a:pt x="36" y="89"/>
                      <a:pt x="40" y="89"/>
                      <a:pt x="43" y="87"/>
                    </a:cubicBezTo>
                    <a:cubicBezTo>
                      <a:pt x="48" y="90"/>
                      <a:pt x="53" y="93"/>
                      <a:pt x="59" y="93"/>
                    </a:cubicBezTo>
                    <a:cubicBezTo>
                      <a:pt x="67" y="93"/>
                      <a:pt x="74" y="88"/>
                      <a:pt x="78" y="82"/>
                    </a:cubicBezTo>
                    <a:cubicBezTo>
                      <a:pt x="82" y="84"/>
                      <a:pt x="87" y="85"/>
                      <a:pt x="91" y="85"/>
                    </a:cubicBezTo>
                    <a:cubicBezTo>
                      <a:pt x="107" y="85"/>
                      <a:pt x="120" y="72"/>
                      <a:pt x="120" y="56"/>
                    </a:cubicBezTo>
                    <a:cubicBezTo>
                      <a:pt x="120" y="40"/>
                      <a:pt x="107" y="28"/>
                      <a:pt x="92" y="27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88"/>
              <p:cNvSpPr>
                <a:spLocks/>
              </p:cNvSpPr>
              <p:nvPr/>
            </p:nvSpPr>
            <p:spPr bwMode="auto">
              <a:xfrm>
                <a:off x="4933" y="1096"/>
                <a:ext cx="109" cy="202"/>
              </a:xfrm>
              <a:custGeom>
                <a:avLst/>
                <a:gdLst>
                  <a:gd name="T0" fmla="*/ 47 w 59"/>
                  <a:gd name="T1" fmla="*/ 0 h 110"/>
                  <a:gd name="T2" fmla="*/ 28 w 59"/>
                  <a:gd name="T3" fmla="*/ 11 h 110"/>
                  <a:gd name="T4" fmla="*/ 12 w 59"/>
                  <a:gd name="T5" fmla="*/ 5 h 110"/>
                  <a:gd name="T6" fmla="*/ 0 w 59"/>
                  <a:gd name="T7" fmla="*/ 7 h 110"/>
                  <a:gd name="T8" fmla="*/ 0 w 59"/>
                  <a:gd name="T9" fmla="*/ 7 h 110"/>
                  <a:gd name="T10" fmla="*/ 29 w 59"/>
                  <a:gd name="T11" fmla="*/ 110 h 110"/>
                  <a:gd name="T12" fmla="*/ 59 w 59"/>
                  <a:gd name="T13" fmla="*/ 3 h 110"/>
                  <a:gd name="T14" fmla="*/ 47 w 59"/>
                  <a:gd name="T15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110">
                    <a:moveTo>
                      <a:pt x="47" y="0"/>
                    </a:moveTo>
                    <a:cubicBezTo>
                      <a:pt x="43" y="6"/>
                      <a:pt x="36" y="11"/>
                      <a:pt x="28" y="11"/>
                    </a:cubicBezTo>
                    <a:cubicBezTo>
                      <a:pt x="22" y="11"/>
                      <a:pt x="17" y="8"/>
                      <a:pt x="12" y="5"/>
                    </a:cubicBezTo>
                    <a:cubicBezTo>
                      <a:pt x="9" y="7"/>
                      <a:pt x="5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9" y="110"/>
                      <a:pt x="29" y="110"/>
                      <a:pt x="29" y="110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5" y="3"/>
                      <a:pt x="51" y="2"/>
                      <a:pt x="47" y="0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89"/>
              <p:cNvSpPr>
                <a:spLocks/>
              </p:cNvSpPr>
              <p:nvPr/>
            </p:nvSpPr>
            <p:spPr bwMode="auto">
              <a:xfrm>
                <a:off x="5616" y="1090"/>
                <a:ext cx="274" cy="210"/>
              </a:xfrm>
              <a:custGeom>
                <a:avLst/>
                <a:gdLst>
                  <a:gd name="T0" fmla="*/ 258 w 274"/>
                  <a:gd name="T1" fmla="*/ 210 h 210"/>
                  <a:gd name="T2" fmla="*/ 24 w 274"/>
                  <a:gd name="T3" fmla="*/ 210 h 210"/>
                  <a:gd name="T4" fmla="*/ 0 w 274"/>
                  <a:gd name="T5" fmla="*/ 0 h 210"/>
                  <a:gd name="T6" fmla="*/ 274 w 274"/>
                  <a:gd name="T7" fmla="*/ 0 h 210"/>
                  <a:gd name="T8" fmla="*/ 258 w 274"/>
                  <a:gd name="T9" fmla="*/ 21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4" h="210">
                    <a:moveTo>
                      <a:pt x="258" y="210"/>
                    </a:moveTo>
                    <a:lnTo>
                      <a:pt x="24" y="210"/>
                    </a:lnTo>
                    <a:lnTo>
                      <a:pt x="0" y="0"/>
                    </a:lnTo>
                    <a:lnTo>
                      <a:pt x="274" y="0"/>
                    </a:lnTo>
                    <a:lnTo>
                      <a:pt x="258" y="21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Line 90"/>
              <p:cNvSpPr>
                <a:spLocks noChangeShapeType="1"/>
              </p:cNvSpPr>
              <p:nvPr/>
            </p:nvSpPr>
            <p:spPr bwMode="auto">
              <a:xfrm>
                <a:off x="5682" y="1134"/>
                <a:ext cx="9" cy="122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Line 91"/>
              <p:cNvSpPr>
                <a:spLocks noChangeShapeType="1"/>
              </p:cNvSpPr>
              <p:nvPr/>
            </p:nvSpPr>
            <p:spPr bwMode="auto">
              <a:xfrm>
                <a:off x="5754" y="1134"/>
                <a:ext cx="2" cy="122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Line 92"/>
              <p:cNvSpPr>
                <a:spLocks noChangeShapeType="1"/>
              </p:cNvSpPr>
              <p:nvPr/>
            </p:nvSpPr>
            <p:spPr bwMode="auto">
              <a:xfrm flipH="1">
                <a:off x="5822" y="1134"/>
                <a:ext cx="4" cy="122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93"/>
              <p:cNvSpPr>
                <a:spLocks/>
              </p:cNvSpPr>
              <p:nvPr/>
            </p:nvSpPr>
            <p:spPr bwMode="auto">
              <a:xfrm>
                <a:off x="5594" y="946"/>
                <a:ext cx="322" cy="144"/>
              </a:xfrm>
              <a:custGeom>
                <a:avLst/>
                <a:gdLst>
                  <a:gd name="T0" fmla="*/ 175 w 175"/>
                  <a:gd name="T1" fmla="*/ 63 h 78"/>
                  <a:gd name="T2" fmla="*/ 147 w 175"/>
                  <a:gd name="T3" fmla="*/ 35 h 78"/>
                  <a:gd name="T4" fmla="*/ 132 w 175"/>
                  <a:gd name="T5" fmla="*/ 39 h 78"/>
                  <a:gd name="T6" fmla="*/ 133 w 175"/>
                  <a:gd name="T7" fmla="*/ 35 h 78"/>
                  <a:gd name="T8" fmla="*/ 111 w 175"/>
                  <a:gd name="T9" fmla="*/ 13 h 78"/>
                  <a:gd name="T10" fmla="*/ 98 w 175"/>
                  <a:gd name="T11" fmla="*/ 17 h 78"/>
                  <a:gd name="T12" fmla="*/ 67 w 175"/>
                  <a:gd name="T13" fmla="*/ 0 h 78"/>
                  <a:gd name="T14" fmla="*/ 30 w 175"/>
                  <a:gd name="T15" fmla="*/ 35 h 78"/>
                  <a:gd name="T16" fmla="*/ 30 w 175"/>
                  <a:gd name="T17" fmla="*/ 35 h 78"/>
                  <a:gd name="T18" fmla="*/ 0 w 175"/>
                  <a:gd name="T19" fmla="*/ 65 h 78"/>
                  <a:gd name="T20" fmla="*/ 3 w 175"/>
                  <a:gd name="T21" fmla="*/ 78 h 78"/>
                  <a:gd name="T22" fmla="*/ 171 w 175"/>
                  <a:gd name="T23" fmla="*/ 78 h 78"/>
                  <a:gd name="T24" fmla="*/ 175 w 175"/>
                  <a:gd name="T25" fmla="*/ 63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5" h="78">
                    <a:moveTo>
                      <a:pt x="175" y="63"/>
                    </a:moveTo>
                    <a:cubicBezTo>
                      <a:pt x="175" y="47"/>
                      <a:pt x="162" y="35"/>
                      <a:pt x="147" y="35"/>
                    </a:cubicBezTo>
                    <a:cubicBezTo>
                      <a:pt x="141" y="35"/>
                      <a:pt x="136" y="36"/>
                      <a:pt x="132" y="39"/>
                    </a:cubicBezTo>
                    <a:cubicBezTo>
                      <a:pt x="132" y="37"/>
                      <a:pt x="133" y="36"/>
                      <a:pt x="133" y="35"/>
                    </a:cubicBezTo>
                    <a:cubicBezTo>
                      <a:pt x="133" y="23"/>
                      <a:pt x="123" y="13"/>
                      <a:pt x="111" y="13"/>
                    </a:cubicBezTo>
                    <a:cubicBezTo>
                      <a:pt x="106" y="13"/>
                      <a:pt x="102" y="15"/>
                      <a:pt x="98" y="17"/>
                    </a:cubicBezTo>
                    <a:cubicBezTo>
                      <a:pt x="92" y="7"/>
                      <a:pt x="80" y="0"/>
                      <a:pt x="67" y="0"/>
                    </a:cubicBezTo>
                    <a:cubicBezTo>
                      <a:pt x="47" y="0"/>
                      <a:pt x="31" y="1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13" y="35"/>
                      <a:pt x="0" y="48"/>
                      <a:pt x="0" y="65"/>
                    </a:cubicBezTo>
                    <a:cubicBezTo>
                      <a:pt x="0" y="70"/>
                      <a:pt x="1" y="74"/>
                      <a:pt x="3" y="78"/>
                    </a:cubicBezTo>
                    <a:cubicBezTo>
                      <a:pt x="171" y="78"/>
                      <a:pt x="171" y="78"/>
                      <a:pt x="171" y="78"/>
                    </a:cubicBezTo>
                    <a:cubicBezTo>
                      <a:pt x="173" y="74"/>
                      <a:pt x="175" y="69"/>
                      <a:pt x="175" y="63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94"/>
              <p:cNvSpPr>
                <a:spLocks/>
              </p:cNvSpPr>
              <p:nvPr/>
            </p:nvSpPr>
            <p:spPr bwMode="auto">
              <a:xfrm>
                <a:off x="6339" y="976"/>
                <a:ext cx="354" cy="322"/>
              </a:xfrm>
              <a:custGeom>
                <a:avLst/>
                <a:gdLst>
                  <a:gd name="T0" fmla="*/ 192 w 192"/>
                  <a:gd name="T1" fmla="*/ 147 h 175"/>
                  <a:gd name="T2" fmla="*/ 164 w 192"/>
                  <a:gd name="T3" fmla="*/ 175 h 175"/>
                  <a:gd name="T4" fmla="*/ 28 w 192"/>
                  <a:gd name="T5" fmla="*/ 175 h 175"/>
                  <a:gd name="T6" fmla="*/ 0 w 192"/>
                  <a:gd name="T7" fmla="*/ 147 h 175"/>
                  <a:gd name="T8" fmla="*/ 0 w 192"/>
                  <a:gd name="T9" fmla="*/ 28 h 175"/>
                  <a:gd name="T10" fmla="*/ 28 w 192"/>
                  <a:gd name="T11" fmla="*/ 0 h 175"/>
                  <a:gd name="T12" fmla="*/ 164 w 192"/>
                  <a:gd name="T13" fmla="*/ 0 h 175"/>
                  <a:gd name="T14" fmla="*/ 192 w 192"/>
                  <a:gd name="T15" fmla="*/ 28 h 175"/>
                  <a:gd name="T16" fmla="*/ 192 w 192"/>
                  <a:gd name="T17" fmla="*/ 147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75">
                    <a:moveTo>
                      <a:pt x="192" y="147"/>
                    </a:moveTo>
                    <a:cubicBezTo>
                      <a:pt x="192" y="162"/>
                      <a:pt x="179" y="175"/>
                      <a:pt x="164" y="175"/>
                    </a:cubicBezTo>
                    <a:cubicBezTo>
                      <a:pt x="28" y="175"/>
                      <a:pt x="28" y="175"/>
                      <a:pt x="28" y="175"/>
                    </a:cubicBezTo>
                    <a:cubicBezTo>
                      <a:pt x="13" y="175"/>
                      <a:pt x="0" y="162"/>
                      <a:pt x="0" y="147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2"/>
                      <a:pt x="13" y="0"/>
                      <a:pt x="28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79" y="0"/>
                      <a:pt x="192" y="12"/>
                      <a:pt x="192" y="28"/>
                    </a:cubicBezTo>
                    <a:lnTo>
                      <a:pt x="192" y="147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Line 95"/>
              <p:cNvSpPr>
                <a:spLocks noChangeShapeType="1"/>
              </p:cNvSpPr>
              <p:nvPr/>
            </p:nvSpPr>
            <p:spPr bwMode="auto">
              <a:xfrm>
                <a:off x="6411" y="945"/>
                <a:ext cx="0" cy="66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Line 96"/>
              <p:cNvSpPr>
                <a:spLocks noChangeShapeType="1"/>
              </p:cNvSpPr>
              <p:nvPr/>
            </p:nvSpPr>
            <p:spPr bwMode="auto">
              <a:xfrm>
                <a:off x="6621" y="945"/>
                <a:ext cx="0" cy="66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Rectangle 97"/>
              <p:cNvSpPr>
                <a:spLocks noChangeArrowheads="1"/>
              </p:cNvSpPr>
              <p:nvPr/>
            </p:nvSpPr>
            <p:spPr bwMode="auto">
              <a:xfrm>
                <a:off x="6387" y="1066"/>
                <a:ext cx="63" cy="65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Rectangle 98"/>
              <p:cNvSpPr>
                <a:spLocks noChangeArrowheads="1"/>
              </p:cNvSpPr>
              <p:nvPr/>
            </p:nvSpPr>
            <p:spPr bwMode="auto">
              <a:xfrm>
                <a:off x="6485" y="1066"/>
                <a:ext cx="62" cy="65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Rectangle 99"/>
              <p:cNvSpPr>
                <a:spLocks noChangeArrowheads="1"/>
              </p:cNvSpPr>
              <p:nvPr/>
            </p:nvSpPr>
            <p:spPr bwMode="auto">
              <a:xfrm>
                <a:off x="6582" y="1066"/>
                <a:ext cx="65" cy="65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Rectangle 100"/>
              <p:cNvSpPr>
                <a:spLocks noChangeArrowheads="1"/>
              </p:cNvSpPr>
              <p:nvPr/>
            </p:nvSpPr>
            <p:spPr bwMode="auto">
              <a:xfrm>
                <a:off x="6387" y="1162"/>
                <a:ext cx="63" cy="63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Rectangle 101"/>
              <p:cNvSpPr>
                <a:spLocks noChangeArrowheads="1"/>
              </p:cNvSpPr>
              <p:nvPr/>
            </p:nvSpPr>
            <p:spPr bwMode="auto">
              <a:xfrm>
                <a:off x="6485" y="1162"/>
                <a:ext cx="62" cy="63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Rectangle 102"/>
              <p:cNvSpPr>
                <a:spLocks noChangeArrowheads="1"/>
              </p:cNvSpPr>
              <p:nvPr/>
            </p:nvSpPr>
            <p:spPr bwMode="auto">
              <a:xfrm>
                <a:off x="6582" y="1162"/>
                <a:ext cx="65" cy="63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103"/>
              <p:cNvSpPr>
                <a:spLocks/>
              </p:cNvSpPr>
              <p:nvPr/>
            </p:nvSpPr>
            <p:spPr bwMode="auto">
              <a:xfrm>
                <a:off x="7107" y="976"/>
                <a:ext cx="353" cy="322"/>
              </a:xfrm>
              <a:custGeom>
                <a:avLst/>
                <a:gdLst>
                  <a:gd name="T0" fmla="*/ 192 w 192"/>
                  <a:gd name="T1" fmla="*/ 147 h 175"/>
                  <a:gd name="T2" fmla="*/ 164 w 192"/>
                  <a:gd name="T3" fmla="*/ 175 h 175"/>
                  <a:gd name="T4" fmla="*/ 28 w 192"/>
                  <a:gd name="T5" fmla="*/ 175 h 175"/>
                  <a:gd name="T6" fmla="*/ 0 w 192"/>
                  <a:gd name="T7" fmla="*/ 147 h 175"/>
                  <a:gd name="T8" fmla="*/ 0 w 192"/>
                  <a:gd name="T9" fmla="*/ 28 h 175"/>
                  <a:gd name="T10" fmla="*/ 28 w 192"/>
                  <a:gd name="T11" fmla="*/ 0 h 175"/>
                  <a:gd name="T12" fmla="*/ 164 w 192"/>
                  <a:gd name="T13" fmla="*/ 0 h 175"/>
                  <a:gd name="T14" fmla="*/ 192 w 192"/>
                  <a:gd name="T15" fmla="*/ 28 h 175"/>
                  <a:gd name="T16" fmla="*/ 192 w 192"/>
                  <a:gd name="T17" fmla="*/ 147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75">
                    <a:moveTo>
                      <a:pt x="192" y="147"/>
                    </a:moveTo>
                    <a:cubicBezTo>
                      <a:pt x="192" y="162"/>
                      <a:pt x="180" y="175"/>
                      <a:pt x="164" y="175"/>
                    </a:cubicBezTo>
                    <a:cubicBezTo>
                      <a:pt x="28" y="175"/>
                      <a:pt x="28" y="175"/>
                      <a:pt x="28" y="175"/>
                    </a:cubicBezTo>
                    <a:cubicBezTo>
                      <a:pt x="13" y="175"/>
                      <a:pt x="0" y="162"/>
                      <a:pt x="0" y="147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2"/>
                      <a:pt x="13" y="0"/>
                      <a:pt x="28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80" y="0"/>
                      <a:pt x="192" y="12"/>
                      <a:pt x="192" y="28"/>
                    </a:cubicBezTo>
                    <a:lnTo>
                      <a:pt x="192" y="147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Line 104"/>
              <p:cNvSpPr>
                <a:spLocks noChangeShapeType="1"/>
              </p:cNvSpPr>
              <p:nvPr/>
            </p:nvSpPr>
            <p:spPr bwMode="auto">
              <a:xfrm>
                <a:off x="7179" y="945"/>
                <a:ext cx="0" cy="66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Line 105"/>
              <p:cNvSpPr>
                <a:spLocks noChangeShapeType="1"/>
              </p:cNvSpPr>
              <p:nvPr/>
            </p:nvSpPr>
            <p:spPr bwMode="auto">
              <a:xfrm>
                <a:off x="7388" y="945"/>
                <a:ext cx="0" cy="66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Line 106"/>
              <p:cNvSpPr>
                <a:spLocks noChangeShapeType="1"/>
              </p:cNvSpPr>
              <p:nvPr/>
            </p:nvSpPr>
            <p:spPr bwMode="auto">
              <a:xfrm>
                <a:off x="7212" y="1079"/>
                <a:ext cx="0" cy="144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107"/>
              <p:cNvSpPr>
                <a:spLocks/>
              </p:cNvSpPr>
              <p:nvPr/>
            </p:nvSpPr>
            <p:spPr bwMode="auto">
              <a:xfrm>
                <a:off x="7272" y="1086"/>
                <a:ext cx="92" cy="129"/>
              </a:xfrm>
              <a:custGeom>
                <a:avLst/>
                <a:gdLst>
                  <a:gd name="T0" fmla="*/ 0 w 92"/>
                  <a:gd name="T1" fmla="*/ 0 h 129"/>
                  <a:gd name="T2" fmla="*/ 85 w 92"/>
                  <a:gd name="T3" fmla="*/ 0 h 129"/>
                  <a:gd name="T4" fmla="*/ 85 w 92"/>
                  <a:gd name="T5" fmla="*/ 65 h 129"/>
                  <a:gd name="T6" fmla="*/ 6 w 92"/>
                  <a:gd name="T7" fmla="*/ 65 h 129"/>
                  <a:gd name="T8" fmla="*/ 6 w 92"/>
                  <a:gd name="T9" fmla="*/ 129 h 129"/>
                  <a:gd name="T10" fmla="*/ 92 w 92"/>
                  <a:gd name="T11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2" h="129">
                    <a:moveTo>
                      <a:pt x="0" y="0"/>
                    </a:moveTo>
                    <a:lnTo>
                      <a:pt x="85" y="0"/>
                    </a:lnTo>
                    <a:lnTo>
                      <a:pt x="85" y="65"/>
                    </a:lnTo>
                    <a:lnTo>
                      <a:pt x="6" y="65"/>
                    </a:lnTo>
                    <a:lnTo>
                      <a:pt x="6" y="129"/>
                    </a:lnTo>
                    <a:lnTo>
                      <a:pt x="92" y="129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108"/>
              <p:cNvSpPr>
                <a:spLocks/>
              </p:cNvSpPr>
              <p:nvPr/>
            </p:nvSpPr>
            <p:spPr bwMode="auto">
              <a:xfrm>
                <a:off x="246" y="1637"/>
                <a:ext cx="103" cy="109"/>
              </a:xfrm>
              <a:custGeom>
                <a:avLst/>
                <a:gdLst>
                  <a:gd name="T0" fmla="*/ 38 w 103"/>
                  <a:gd name="T1" fmla="*/ 0 h 109"/>
                  <a:gd name="T2" fmla="*/ 103 w 103"/>
                  <a:gd name="T3" fmla="*/ 76 h 109"/>
                  <a:gd name="T4" fmla="*/ 64 w 103"/>
                  <a:gd name="T5" fmla="*/ 109 h 109"/>
                  <a:gd name="T6" fmla="*/ 0 w 103"/>
                  <a:gd name="T7" fmla="*/ 31 h 109"/>
                  <a:gd name="T8" fmla="*/ 38 w 103"/>
                  <a:gd name="T9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09">
                    <a:moveTo>
                      <a:pt x="38" y="0"/>
                    </a:moveTo>
                    <a:lnTo>
                      <a:pt x="103" y="76"/>
                    </a:lnTo>
                    <a:lnTo>
                      <a:pt x="64" y="109"/>
                    </a:lnTo>
                    <a:lnTo>
                      <a:pt x="0" y="31"/>
                    </a:lnTo>
                    <a:lnTo>
                      <a:pt x="38" y="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109"/>
              <p:cNvSpPr>
                <a:spLocks/>
              </p:cNvSpPr>
              <p:nvPr/>
            </p:nvSpPr>
            <p:spPr bwMode="auto">
              <a:xfrm>
                <a:off x="443" y="1869"/>
                <a:ext cx="103" cy="109"/>
              </a:xfrm>
              <a:custGeom>
                <a:avLst/>
                <a:gdLst>
                  <a:gd name="T0" fmla="*/ 38 w 103"/>
                  <a:gd name="T1" fmla="*/ 0 h 109"/>
                  <a:gd name="T2" fmla="*/ 103 w 103"/>
                  <a:gd name="T3" fmla="*/ 77 h 109"/>
                  <a:gd name="T4" fmla="*/ 64 w 103"/>
                  <a:gd name="T5" fmla="*/ 109 h 109"/>
                  <a:gd name="T6" fmla="*/ 0 w 103"/>
                  <a:gd name="T7" fmla="*/ 33 h 109"/>
                  <a:gd name="T8" fmla="*/ 38 w 103"/>
                  <a:gd name="T9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09">
                    <a:moveTo>
                      <a:pt x="38" y="0"/>
                    </a:moveTo>
                    <a:lnTo>
                      <a:pt x="103" y="77"/>
                    </a:lnTo>
                    <a:lnTo>
                      <a:pt x="64" y="109"/>
                    </a:lnTo>
                    <a:lnTo>
                      <a:pt x="0" y="33"/>
                    </a:lnTo>
                    <a:lnTo>
                      <a:pt x="38" y="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10"/>
              <p:cNvSpPr>
                <a:spLocks/>
              </p:cNvSpPr>
              <p:nvPr/>
            </p:nvSpPr>
            <p:spPr bwMode="auto">
              <a:xfrm>
                <a:off x="207" y="1668"/>
                <a:ext cx="300" cy="343"/>
              </a:xfrm>
              <a:custGeom>
                <a:avLst/>
                <a:gdLst>
                  <a:gd name="T0" fmla="*/ 51 w 163"/>
                  <a:gd name="T1" fmla="*/ 118 h 186"/>
                  <a:gd name="T2" fmla="*/ 163 w 163"/>
                  <a:gd name="T3" fmla="*/ 168 h 186"/>
                  <a:gd name="T4" fmla="*/ 128 w 163"/>
                  <a:gd name="T5" fmla="*/ 127 h 186"/>
                  <a:gd name="T6" fmla="*/ 67 w 163"/>
                  <a:gd name="T7" fmla="*/ 105 h 186"/>
                  <a:gd name="T8" fmla="*/ 56 w 163"/>
                  <a:gd name="T9" fmla="*/ 42 h 186"/>
                  <a:gd name="T10" fmla="*/ 21 w 163"/>
                  <a:gd name="T11" fmla="*/ 0 h 186"/>
                  <a:gd name="T12" fmla="*/ 51 w 163"/>
                  <a:gd name="T13" fmla="*/ 118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" h="186">
                    <a:moveTo>
                      <a:pt x="51" y="118"/>
                    </a:moveTo>
                    <a:cubicBezTo>
                      <a:pt x="90" y="164"/>
                      <a:pt x="139" y="186"/>
                      <a:pt x="163" y="168"/>
                    </a:cubicBezTo>
                    <a:cubicBezTo>
                      <a:pt x="128" y="127"/>
                      <a:pt x="128" y="127"/>
                      <a:pt x="128" y="127"/>
                    </a:cubicBezTo>
                    <a:cubicBezTo>
                      <a:pt x="108" y="144"/>
                      <a:pt x="83" y="124"/>
                      <a:pt x="67" y="105"/>
                    </a:cubicBezTo>
                    <a:cubicBezTo>
                      <a:pt x="51" y="86"/>
                      <a:pt x="37" y="57"/>
                      <a:pt x="56" y="42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0" y="20"/>
                      <a:pt x="13" y="73"/>
                      <a:pt x="51" y="118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11"/>
              <p:cNvSpPr>
                <a:spLocks/>
              </p:cNvSpPr>
              <p:nvPr/>
            </p:nvSpPr>
            <p:spPr bwMode="auto">
              <a:xfrm>
                <a:off x="982" y="1637"/>
                <a:ext cx="353" cy="354"/>
              </a:xfrm>
              <a:custGeom>
                <a:avLst/>
                <a:gdLst>
                  <a:gd name="T0" fmla="*/ 192 w 192"/>
                  <a:gd name="T1" fmla="*/ 180 h 192"/>
                  <a:gd name="T2" fmla="*/ 180 w 192"/>
                  <a:gd name="T3" fmla="*/ 192 h 192"/>
                  <a:gd name="T4" fmla="*/ 12 w 192"/>
                  <a:gd name="T5" fmla="*/ 192 h 192"/>
                  <a:gd name="T6" fmla="*/ 0 w 192"/>
                  <a:gd name="T7" fmla="*/ 180 h 192"/>
                  <a:gd name="T8" fmla="*/ 0 w 192"/>
                  <a:gd name="T9" fmla="*/ 12 h 192"/>
                  <a:gd name="T10" fmla="*/ 12 w 192"/>
                  <a:gd name="T11" fmla="*/ 0 h 192"/>
                  <a:gd name="T12" fmla="*/ 180 w 192"/>
                  <a:gd name="T13" fmla="*/ 0 h 192"/>
                  <a:gd name="T14" fmla="*/ 192 w 192"/>
                  <a:gd name="T15" fmla="*/ 12 h 192"/>
                  <a:gd name="T16" fmla="*/ 192 w 192"/>
                  <a:gd name="T17" fmla="*/ 18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80"/>
                    </a:moveTo>
                    <a:cubicBezTo>
                      <a:pt x="192" y="186"/>
                      <a:pt x="187" y="192"/>
                      <a:pt x="180" y="192"/>
                    </a:cubicBezTo>
                    <a:cubicBezTo>
                      <a:pt x="12" y="192"/>
                      <a:pt x="12" y="192"/>
                      <a:pt x="12" y="192"/>
                    </a:cubicBezTo>
                    <a:cubicBezTo>
                      <a:pt x="6" y="192"/>
                      <a:pt x="0" y="186"/>
                      <a:pt x="0" y="18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87" y="0"/>
                      <a:pt x="192" y="5"/>
                      <a:pt x="192" y="12"/>
                    </a:cubicBezTo>
                    <a:lnTo>
                      <a:pt x="192" y="18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Rectangle 112"/>
              <p:cNvSpPr>
                <a:spLocks noChangeArrowheads="1"/>
              </p:cNvSpPr>
              <p:nvPr/>
            </p:nvSpPr>
            <p:spPr bwMode="auto">
              <a:xfrm>
                <a:off x="1146" y="1668"/>
                <a:ext cx="158" cy="80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Rectangle 113"/>
              <p:cNvSpPr>
                <a:spLocks noChangeArrowheads="1"/>
              </p:cNvSpPr>
              <p:nvPr/>
            </p:nvSpPr>
            <p:spPr bwMode="auto">
              <a:xfrm>
                <a:off x="1146" y="1788"/>
                <a:ext cx="36" cy="31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Rectangle 114"/>
              <p:cNvSpPr>
                <a:spLocks noChangeArrowheads="1"/>
              </p:cNvSpPr>
              <p:nvPr/>
            </p:nvSpPr>
            <p:spPr bwMode="auto">
              <a:xfrm>
                <a:off x="1206" y="1788"/>
                <a:ext cx="37" cy="31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Rectangle 115"/>
              <p:cNvSpPr>
                <a:spLocks noChangeArrowheads="1"/>
              </p:cNvSpPr>
              <p:nvPr/>
            </p:nvSpPr>
            <p:spPr bwMode="auto">
              <a:xfrm>
                <a:off x="1267" y="1788"/>
                <a:ext cx="37" cy="31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Rectangle 116"/>
              <p:cNvSpPr>
                <a:spLocks noChangeArrowheads="1"/>
              </p:cNvSpPr>
              <p:nvPr/>
            </p:nvSpPr>
            <p:spPr bwMode="auto">
              <a:xfrm>
                <a:off x="1146" y="1836"/>
                <a:ext cx="36" cy="31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Rectangle 117"/>
              <p:cNvSpPr>
                <a:spLocks noChangeArrowheads="1"/>
              </p:cNvSpPr>
              <p:nvPr/>
            </p:nvSpPr>
            <p:spPr bwMode="auto">
              <a:xfrm>
                <a:off x="1206" y="1836"/>
                <a:ext cx="37" cy="31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Rectangle 118"/>
              <p:cNvSpPr>
                <a:spLocks noChangeArrowheads="1"/>
              </p:cNvSpPr>
              <p:nvPr/>
            </p:nvSpPr>
            <p:spPr bwMode="auto">
              <a:xfrm>
                <a:off x="1267" y="1836"/>
                <a:ext cx="37" cy="31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Rectangle 119"/>
              <p:cNvSpPr>
                <a:spLocks noChangeArrowheads="1"/>
              </p:cNvSpPr>
              <p:nvPr/>
            </p:nvSpPr>
            <p:spPr bwMode="auto">
              <a:xfrm>
                <a:off x="1146" y="1886"/>
                <a:ext cx="36" cy="31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Rectangle 120"/>
              <p:cNvSpPr>
                <a:spLocks noChangeArrowheads="1"/>
              </p:cNvSpPr>
              <p:nvPr/>
            </p:nvSpPr>
            <p:spPr bwMode="auto">
              <a:xfrm>
                <a:off x="1206" y="1886"/>
                <a:ext cx="37" cy="31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Rectangle 121"/>
              <p:cNvSpPr>
                <a:spLocks noChangeArrowheads="1"/>
              </p:cNvSpPr>
              <p:nvPr/>
            </p:nvSpPr>
            <p:spPr bwMode="auto">
              <a:xfrm>
                <a:off x="1267" y="1886"/>
                <a:ext cx="37" cy="31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Rectangle 122"/>
              <p:cNvSpPr>
                <a:spLocks noChangeArrowheads="1"/>
              </p:cNvSpPr>
              <p:nvPr/>
            </p:nvSpPr>
            <p:spPr bwMode="auto">
              <a:xfrm>
                <a:off x="1146" y="1935"/>
                <a:ext cx="36" cy="30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Rectangle 123"/>
              <p:cNvSpPr>
                <a:spLocks noChangeArrowheads="1"/>
              </p:cNvSpPr>
              <p:nvPr/>
            </p:nvSpPr>
            <p:spPr bwMode="auto">
              <a:xfrm>
                <a:off x="1206" y="1935"/>
                <a:ext cx="37" cy="30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Rectangle 124"/>
              <p:cNvSpPr>
                <a:spLocks noChangeArrowheads="1"/>
              </p:cNvSpPr>
              <p:nvPr/>
            </p:nvSpPr>
            <p:spPr bwMode="auto">
              <a:xfrm>
                <a:off x="1267" y="1935"/>
                <a:ext cx="37" cy="30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125"/>
              <p:cNvSpPr>
                <a:spLocks/>
              </p:cNvSpPr>
              <p:nvPr/>
            </p:nvSpPr>
            <p:spPr bwMode="auto">
              <a:xfrm>
                <a:off x="1015" y="1659"/>
                <a:ext cx="98" cy="308"/>
              </a:xfrm>
              <a:custGeom>
                <a:avLst/>
                <a:gdLst>
                  <a:gd name="T0" fmla="*/ 53 w 53"/>
                  <a:gd name="T1" fmla="*/ 158 h 167"/>
                  <a:gd name="T2" fmla="*/ 41 w 53"/>
                  <a:gd name="T3" fmla="*/ 167 h 167"/>
                  <a:gd name="T4" fmla="*/ 12 w 53"/>
                  <a:gd name="T5" fmla="*/ 167 h 167"/>
                  <a:gd name="T6" fmla="*/ 0 w 53"/>
                  <a:gd name="T7" fmla="*/ 158 h 167"/>
                  <a:gd name="T8" fmla="*/ 0 w 53"/>
                  <a:gd name="T9" fmla="*/ 9 h 167"/>
                  <a:gd name="T10" fmla="*/ 12 w 53"/>
                  <a:gd name="T11" fmla="*/ 0 h 167"/>
                  <a:gd name="T12" fmla="*/ 41 w 53"/>
                  <a:gd name="T13" fmla="*/ 0 h 167"/>
                  <a:gd name="T14" fmla="*/ 53 w 53"/>
                  <a:gd name="T15" fmla="*/ 9 h 167"/>
                  <a:gd name="T16" fmla="*/ 53 w 53"/>
                  <a:gd name="T17" fmla="*/ 158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167">
                    <a:moveTo>
                      <a:pt x="53" y="158"/>
                    </a:moveTo>
                    <a:cubicBezTo>
                      <a:pt x="53" y="163"/>
                      <a:pt x="48" y="167"/>
                      <a:pt x="41" y="167"/>
                    </a:cubicBezTo>
                    <a:cubicBezTo>
                      <a:pt x="12" y="167"/>
                      <a:pt x="12" y="167"/>
                      <a:pt x="12" y="167"/>
                    </a:cubicBezTo>
                    <a:cubicBezTo>
                      <a:pt x="6" y="167"/>
                      <a:pt x="0" y="163"/>
                      <a:pt x="0" y="15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6" y="0"/>
                      <a:pt x="12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8" y="0"/>
                      <a:pt x="53" y="4"/>
                      <a:pt x="53" y="9"/>
                    </a:cubicBezTo>
                    <a:lnTo>
                      <a:pt x="53" y="158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Oval 126"/>
              <p:cNvSpPr>
                <a:spLocks noChangeArrowheads="1"/>
              </p:cNvSpPr>
              <p:nvPr/>
            </p:nvSpPr>
            <p:spPr bwMode="auto">
              <a:xfrm>
                <a:off x="1747" y="1637"/>
                <a:ext cx="354" cy="354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Oval 127"/>
              <p:cNvSpPr>
                <a:spLocks noChangeArrowheads="1"/>
              </p:cNvSpPr>
              <p:nvPr/>
            </p:nvSpPr>
            <p:spPr bwMode="auto">
              <a:xfrm>
                <a:off x="1834" y="1729"/>
                <a:ext cx="55" cy="87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Oval 128"/>
              <p:cNvSpPr>
                <a:spLocks noChangeArrowheads="1"/>
              </p:cNvSpPr>
              <p:nvPr/>
            </p:nvSpPr>
            <p:spPr bwMode="auto">
              <a:xfrm>
                <a:off x="1961" y="1729"/>
                <a:ext cx="53" cy="87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129"/>
              <p:cNvSpPr>
                <a:spLocks/>
              </p:cNvSpPr>
              <p:nvPr/>
            </p:nvSpPr>
            <p:spPr bwMode="auto">
              <a:xfrm>
                <a:off x="1841" y="1873"/>
                <a:ext cx="166" cy="46"/>
              </a:xfrm>
              <a:custGeom>
                <a:avLst/>
                <a:gdLst>
                  <a:gd name="T0" fmla="*/ 90 w 90"/>
                  <a:gd name="T1" fmla="*/ 1 h 25"/>
                  <a:gd name="T2" fmla="*/ 45 w 90"/>
                  <a:gd name="T3" fmla="*/ 25 h 25"/>
                  <a:gd name="T4" fmla="*/ 0 w 90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0" h="25">
                    <a:moveTo>
                      <a:pt x="90" y="1"/>
                    </a:moveTo>
                    <a:cubicBezTo>
                      <a:pt x="81" y="15"/>
                      <a:pt x="64" y="25"/>
                      <a:pt x="45" y="25"/>
                    </a:cubicBezTo>
                    <a:cubicBezTo>
                      <a:pt x="27" y="25"/>
                      <a:pt x="10" y="15"/>
                      <a:pt x="0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Oval 130"/>
              <p:cNvSpPr>
                <a:spLocks noChangeArrowheads="1"/>
              </p:cNvSpPr>
              <p:nvPr/>
            </p:nvSpPr>
            <p:spPr bwMode="auto">
              <a:xfrm>
                <a:off x="2513" y="1639"/>
                <a:ext cx="353" cy="353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Oval 131"/>
              <p:cNvSpPr>
                <a:spLocks noChangeArrowheads="1"/>
              </p:cNvSpPr>
              <p:nvPr/>
            </p:nvSpPr>
            <p:spPr bwMode="auto">
              <a:xfrm>
                <a:off x="2600" y="1731"/>
                <a:ext cx="55" cy="86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Oval 132"/>
              <p:cNvSpPr>
                <a:spLocks noChangeArrowheads="1"/>
              </p:cNvSpPr>
              <p:nvPr/>
            </p:nvSpPr>
            <p:spPr bwMode="auto">
              <a:xfrm>
                <a:off x="2725" y="1731"/>
                <a:ext cx="55" cy="86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133"/>
              <p:cNvSpPr>
                <a:spLocks/>
              </p:cNvSpPr>
              <p:nvPr/>
            </p:nvSpPr>
            <p:spPr bwMode="auto">
              <a:xfrm>
                <a:off x="2607" y="1876"/>
                <a:ext cx="166" cy="45"/>
              </a:xfrm>
              <a:custGeom>
                <a:avLst/>
                <a:gdLst>
                  <a:gd name="T0" fmla="*/ 90 w 90"/>
                  <a:gd name="T1" fmla="*/ 0 h 24"/>
                  <a:gd name="T2" fmla="*/ 45 w 90"/>
                  <a:gd name="T3" fmla="*/ 24 h 24"/>
                  <a:gd name="T4" fmla="*/ 0 w 90"/>
                  <a:gd name="T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0" h="24">
                    <a:moveTo>
                      <a:pt x="90" y="0"/>
                    </a:moveTo>
                    <a:cubicBezTo>
                      <a:pt x="80" y="15"/>
                      <a:pt x="64" y="24"/>
                      <a:pt x="45" y="24"/>
                    </a:cubicBezTo>
                    <a:cubicBezTo>
                      <a:pt x="26" y="24"/>
                      <a:pt x="10" y="14"/>
                      <a:pt x="0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134"/>
              <p:cNvSpPr>
                <a:spLocks/>
              </p:cNvSpPr>
              <p:nvPr/>
            </p:nvSpPr>
            <p:spPr bwMode="auto">
              <a:xfrm>
                <a:off x="2704" y="1902"/>
                <a:ext cx="76" cy="55"/>
              </a:xfrm>
              <a:custGeom>
                <a:avLst/>
                <a:gdLst>
                  <a:gd name="T0" fmla="*/ 0 w 41"/>
                  <a:gd name="T1" fmla="*/ 11 h 30"/>
                  <a:gd name="T2" fmla="*/ 23 w 41"/>
                  <a:gd name="T3" fmla="*/ 26 h 30"/>
                  <a:gd name="T4" fmla="*/ 27 w 41"/>
                  <a:gd name="T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30">
                    <a:moveTo>
                      <a:pt x="0" y="11"/>
                    </a:moveTo>
                    <a:cubicBezTo>
                      <a:pt x="0" y="11"/>
                      <a:pt x="4" y="30"/>
                      <a:pt x="23" y="26"/>
                    </a:cubicBezTo>
                    <a:cubicBezTo>
                      <a:pt x="41" y="21"/>
                      <a:pt x="27" y="0"/>
                      <a:pt x="27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Oval 135"/>
              <p:cNvSpPr>
                <a:spLocks noChangeArrowheads="1"/>
              </p:cNvSpPr>
              <p:nvPr/>
            </p:nvSpPr>
            <p:spPr bwMode="auto">
              <a:xfrm>
                <a:off x="3279" y="1637"/>
                <a:ext cx="353" cy="354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36"/>
              <p:cNvSpPr>
                <a:spLocks/>
              </p:cNvSpPr>
              <p:nvPr/>
            </p:nvSpPr>
            <p:spPr bwMode="auto">
              <a:xfrm>
                <a:off x="3373" y="1873"/>
                <a:ext cx="165" cy="46"/>
              </a:xfrm>
              <a:custGeom>
                <a:avLst/>
                <a:gdLst>
                  <a:gd name="T0" fmla="*/ 90 w 90"/>
                  <a:gd name="T1" fmla="*/ 1 h 25"/>
                  <a:gd name="T2" fmla="*/ 45 w 90"/>
                  <a:gd name="T3" fmla="*/ 25 h 25"/>
                  <a:gd name="T4" fmla="*/ 0 w 90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0" h="25">
                    <a:moveTo>
                      <a:pt x="90" y="1"/>
                    </a:moveTo>
                    <a:cubicBezTo>
                      <a:pt x="81" y="15"/>
                      <a:pt x="64" y="25"/>
                      <a:pt x="45" y="25"/>
                    </a:cubicBezTo>
                    <a:cubicBezTo>
                      <a:pt x="27" y="25"/>
                      <a:pt x="10" y="15"/>
                      <a:pt x="0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137"/>
              <p:cNvSpPr>
                <a:spLocks/>
              </p:cNvSpPr>
              <p:nvPr/>
            </p:nvSpPr>
            <p:spPr bwMode="auto">
              <a:xfrm>
                <a:off x="3314" y="1720"/>
                <a:ext cx="130" cy="109"/>
              </a:xfrm>
              <a:custGeom>
                <a:avLst/>
                <a:gdLst>
                  <a:gd name="T0" fmla="*/ 68 w 71"/>
                  <a:gd name="T1" fmla="*/ 39 h 59"/>
                  <a:gd name="T2" fmla="*/ 44 w 71"/>
                  <a:gd name="T3" fmla="*/ 59 h 59"/>
                  <a:gd name="T4" fmla="*/ 25 w 71"/>
                  <a:gd name="T5" fmla="*/ 59 h 59"/>
                  <a:gd name="T6" fmla="*/ 3 w 71"/>
                  <a:gd name="T7" fmla="*/ 39 h 59"/>
                  <a:gd name="T8" fmla="*/ 0 w 71"/>
                  <a:gd name="T9" fmla="*/ 19 h 59"/>
                  <a:gd name="T10" fmla="*/ 22 w 71"/>
                  <a:gd name="T11" fmla="*/ 0 h 59"/>
                  <a:gd name="T12" fmla="*/ 50 w 71"/>
                  <a:gd name="T13" fmla="*/ 0 h 59"/>
                  <a:gd name="T14" fmla="*/ 71 w 71"/>
                  <a:gd name="T15" fmla="*/ 19 h 59"/>
                  <a:gd name="T16" fmla="*/ 68 w 71"/>
                  <a:gd name="T17" fmla="*/ 3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59">
                    <a:moveTo>
                      <a:pt x="68" y="39"/>
                    </a:moveTo>
                    <a:cubicBezTo>
                      <a:pt x="68" y="50"/>
                      <a:pt x="55" y="59"/>
                      <a:pt x="44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13" y="59"/>
                      <a:pt x="3" y="50"/>
                      <a:pt x="3" y="3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8"/>
                      <a:pt x="10" y="0"/>
                      <a:pt x="22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2" y="0"/>
                      <a:pt x="71" y="8"/>
                      <a:pt x="71" y="19"/>
                    </a:cubicBezTo>
                    <a:lnTo>
                      <a:pt x="68" y="39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138"/>
              <p:cNvSpPr>
                <a:spLocks/>
              </p:cNvSpPr>
              <p:nvPr/>
            </p:nvSpPr>
            <p:spPr bwMode="auto">
              <a:xfrm>
                <a:off x="3466" y="1720"/>
                <a:ext cx="131" cy="109"/>
              </a:xfrm>
              <a:custGeom>
                <a:avLst/>
                <a:gdLst>
                  <a:gd name="T0" fmla="*/ 3 w 71"/>
                  <a:gd name="T1" fmla="*/ 39 h 59"/>
                  <a:gd name="T2" fmla="*/ 28 w 71"/>
                  <a:gd name="T3" fmla="*/ 59 h 59"/>
                  <a:gd name="T4" fmla="*/ 47 w 71"/>
                  <a:gd name="T5" fmla="*/ 59 h 59"/>
                  <a:gd name="T6" fmla="*/ 68 w 71"/>
                  <a:gd name="T7" fmla="*/ 39 h 59"/>
                  <a:gd name="T8" fmla="*/ 71 w 71"/>
                  <a:gd name="T9" fmla="*/ 19 h 59"/>
                  <a:gd name="T10" fmla="*/ 50 w 71"/>
                  <a:gd name="T11" fmla="*/ 0 h 59"/>
                  <a:gd name="T12" fmla="*/ 22 w 71"/>
                  <a:gd name="T13" fmla="*/ 0 h 59"/>
                  <a:gd name="T14" fmla="*/ 0 w 71"/>
                  <a:gd name="T15" fmla="*/ 19 h 59"/>
                  <a:gd name="T16" fmla="*/ 3 w 71"/>
                  <a:gd name="T17" fmla="*/ 3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59">
                    <a:moveTo>
                      <a:pt x="3" y="39"/>
                    </a:moveTo>
                    <a:cubicBezTo>
                      <a:pt x="3" y="50"/>
                      <a:pt x="16" y="59"/>
                      <a:pt x="28" y="59"/>
                    </a:cubicBezTo>
                    <a:cubicBezTo>
                      <a:pt x="47" y="59"/>
                      <a:pt x="47" y="59"/>
                      <a:pt x="47" y="59"/>
                    </a:cubicBezTo>
                    <a:cubicBezTo>
                      <a:pt x="58" y="59"/>
                      <a:pt x="68" y="50"/>
                      <a:pt x="68" y="39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1" y="8"/>
                      <a:pt x="62" y="0"/>
                      <a:pt x="50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8"/>
                      <a:pt x="0" y="19"/>
                    </a:cubicBezTo>
                    <a:lnTo>
                      <a:pt x="3" y="39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Line 139"/>
              <p:cNvSpPr>
                <a:spLocks noChangeShapeType="1"/>
              </p:cNvSpPr>
              <p:nvPr/>
            </p:nvSpPr>
            <p:spPr bwMode="auto">
              <a:xfrm flipH="1" flipV="1">
                <a:off x="3295" y="1735"/>
                <a:ext cx="21" cy="16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Line 140"/>
              <p:cNvSpPr>
                <a:spLocks noChangeShapeType="1"/>
              </p:cNvSpPr>
              <p:nvPr/>
            </p:nvSpPr>
            <p:spPr bwMode="auto">
              <a:xfrm flipV="1">
                <a:off x="3597" y="1731"/>
                <a:ext cx="17" cy="13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Line 141"/>
              <p:cNvSpPr>
                <a:spLocks noChangeShapeType="1"/>
              </p:cNvSpPr>
              <p:nvPr/>
            </p:nvSpPr>
            <p:spPr bwMode="auto">
              <a:xfrm>
                <a:off x="3442" y="1748"/>
                <a:ext cx="28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Oval 142"/>
              <p:cNvSpPr>
                <a:spLocks noChangeArrowheads="1"/>
              </p:cNvSpPr>
              <p:nvPr/>
            </p:nvSpPr>
            <p:spPr bwMode="auto">
              <a:xfrm>
                <a:off x="4044" y="1639"/>
                <a:ext cx="354" cy="353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Oval 143"/>
              <p:cNvSpPr>
                <a:spLocks noChangeArrowheads="1"/>
              </p:cNvSpPr>
              <p:nvPr/>
            </p:nvSpPr>
            <p:spPr bwMode="auto">
              <a:xfrm>
                <a:off x="4258" y="1731"/>
                <a:ext cx="53" cy="86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144"/>
              <p:cNvSpPr>
                <a:spLocks/>
              </p:cNvSpPr>
              <p:nvPr/>
            </p:nvSpPr>
            <p:spPr bwMode="auto">
              <a:xfrm>
                <a:off x="4138" y="1876"/>
                <a:ext cx="166" cy="45"/>
              </a:xfrm>
              <a:custGeom>
                <a:avLst/>
                <a:gdLst>
                  <a:gd name="T0" fmla="*/ 90 w 90"/>
                  <a:gd name="T1" fmla="*/ 0 h 24"/>
                  <a:gd name="T2" fmla="*/ 45 w 90"/>
                  <a:gd name="T3" fmla="*/ 24 h 24"/>
                  <a:gd name="T4" fmla="*/ 0 w 90"/>
                  <a:gd name="T5" fmla="*/ 0 h 24"/>
                  <a:gd name="T6" fmla="*/ 45 w 90"/>
                  <a:gd name="T7" fmla="*/ 7 h 24"/>
                  <a:gd name="T8" fmla="*/ 90 w 90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24">
                    <a:moveTo>
                      <a:pt x="90" y="0"/>
                    </a:moveTo>
                    <a:cubicBezTo>
                      <a:pt x="81" y="15"/>
                      <a:pt x="64" y="24"/>
                      <a:pt x="45" y="24"/>
                    </a:cubicBezTo>
                    <a:cubicBezTo>
                      <a:pt x="27" y="24"/>
                      <a:pt x="10" y="14"/>
                      <a:pt x="0" y="0"/>
                    </a:cubicBezTo>
                    <a:cubicBezTo>
                      <a:pt x="0" y="0"/>
                      <a:pt x="21" y="7"/>
                      <a:pt x="45" y="7"/>
                    </a:cubicBezTo>
                    <a:cubicBezTo>
                      <a:pt x="70" y="7"/>
                      <a:pt x="90" y="0"/>
                      <a:pt x="90" y="0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145"/>
              <p:cNvSpPr>
                <a:spLocks/>
              </p:cNvSpPr>
              <p:nvPr/>
            </p:nvSpPr>
            <p:spPr bwMode="auto">
              <a:xfrm>
                <a:off x="4131" y="1775"/>
                <a:ext cx="55" cy="42"/>
              </a:xfrm>
              <a:custGeom>
                <a:avLst/>
                <a:gdLst>
                  <a:gd name="T0" fmla="*/ 0 w 30"/>
                  <a:gd name="T1" fmla="*/ 0 h 23"/>
                  <a:gd name="T2" fmla="*/ 0 w 30"/>
                  <a:gd name="T3" fmla="*/ 0 h 23"/>
                  <a:gd name="T4" fmla="*/ 15 w 30"/>
                  <a:gd name="T5" fmla="*/ 23 h 23"/>
                  <a:gd name="T6" fmla="*/ 30 w 30"/>
                  <a:gd name="T7" fmla="*/ 0 h 23"/>
                  <a:gd name="T8" fmla="*/ 30 w 30"/>
                  <a:gd name="T9" fmla="*/ 0 h 23"/>
                  <a:gd name="T10" fmla="*/ 0 w 30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7" y="23"/>
                      <a:pt x="15" y="23"/>
                    </a:cubicBezTo>
                    <a:cubicBezTo>
                      <a:pt x="23" y="23"/>
                      <a:pt x="30" y="13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Oval 146"/>
              <p:cNvSpPr>
                <a:spLocks noChangeArrowheads="1"/>
              </p:cNvSpPr>
              <p:nvPr/>
            </p:nvSpPr>
            <p:spPr bwMode="auto">
              <a:xfrm>
                <a:off x="4810" y="1633"/>
                <a:ext cx="353" cy="354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Oval 147"/>
              <p:cNvSpPr>
                <a:spLocks noChangeArrowheads="1"/>
              </p:cNvSpPr>
              <p:nvPr/>
            </p:nvSpPr>
            <p:spPr bwMode="auto">
              <a:xfrm>
                <a:off x="4896" y="1725"/>
                <a:ext cx="56" cy="89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Oval 148"/>
              <p:cNvSpPr>
                <a:spLocks noChangeArrowheads="1"/>
              </p:cNvSpPr>
              <p:nvPr/>
            </p:nvSpPr>
            <p:spPr bwMode="auto">
              <a:xfrm>
                <a:off x="5023" y="1725"/>
                <a:ext cx="54" cy="89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149"/>
              <p:cNvSpPr>
                <a:spLocks/>
              </p:cNvSpPr>
              <p:nvPr/>
            </p:nvSpPr>
            <p:spPr bwMode="auto">
              <a:xfrm>
                <a:off x="4904" y="1871"/>
                <a:ext cx="165" cy="44"/>
              </a:xfrm>
              <a:custGeom>
                <a:avLst/>
                <a:gdLst>
                  <a:gd name="T0" fmla="*/ 90 w 90"/>
                  <a:gd name="T1" fmla="*/ 24 h 24"/>
                  <a:gd name="T2" fmla="*/ 46 w 90"/>
                  <a:gd name="T3" fmla="*/ 0 h 24"/>
                  <a:gd name="T4" fmla="*/ 0 w 90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0" h="24">
                    <a:moveTo>
                      <a:pt x="90" y="24"/>
                    </a:moveTo>
                    <a:cubicBezTo>
                      <a:pt x="81" y="9"/>
                      <a:pt x="64" y="0"/>
                      <a:pt x="46" y="0"/>
                    </a:cubicBezTo>
                    <a:cubicBezTo>
                      <a:pt x="27" y="0"/>
                      <a:pt x="10" y="10"/>
                      <a:pt x="0" y="24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150"/>
              <p:cNvSpPr>
                <a:spLocks/>
              </p:cNvSpPr>
              <p:nvPr/>
            </p:nvSpPr>
            <p:spPr bwMode="auto">
              <a:xfrm>
                <a:off x="4915" y="1689"/>
                <a:ext cx="38" cy="31"/>
              </a:xfrm>
              <a:custGeom>
                <a:avLst/>
                <a:gdLst>
                  <a:gd name="T0" fmla="*/ 0 w 21"/>
                  <a:gd name="T1" fmla="*/ 0 h 17"/>
                  <a:gd name="T2" fmla="*/ 21 w 21"/>
                  <a:gd name="T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1" h="17">
                    <a:moveTo>
                      <a:pt x="0" y="0"/>
                    </a:moveTo>
                    <a:cubicBezTo>
                      <a:pt x="0" y="0"/>
                      <a:pt x="14" y="3"/>
                      <a:pt x="21" y="17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151"/>
              <p:cNvSpPr>
                <a:spLocks/>
              </p:cNvSpPr>
              <p:nvPr/>
            </p:nvSpPr>
            <p:spPr bwMode="auto">
              <a:xfrm>
                <a:off x="5014" y="1689"/>
                <a:ext cx="39" cy="31"/>
              </a:xfrm>
              <a:custGeom>
                <a:avLst/>
                <a:gdLst>
                  <a:gd name="T0" fmla="*/ 21 w 21"/>
                  <a:gd name="T1" fmla="*/ 0 h 17"/>
                  <a:gd name="T2" fmla="*/ 0 w 21"/>
                  <a:gd name="T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1" h="17">
                    <a:moveTo>
                      <a:pt x="21" y="0"/>
                    </a:moveTo>
                    <a:cubicBezTo>
                      <a:pt x="21" y="0"/>
                      <a:pt x="7" y="3"/>
                      <a:pt x="0" y="17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Oval 152"/>
              <p:cNvSpPr>
                <a:spLocks noChangeArrowheads="1"/>
              </p:cNvSpPr>
              <p:nvPr/>
            </p:nvSpPr>
            <p:spPr bwMode="auto">
              <a:xfrm>
                <a:off x="5574" y="1633"/>
                <a:ext cx="353" cy="354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Oval 153"/>
              <p:cNvSpPr>
                <a:spLocks noChangeArrowheads="1"/>
              </p:cNvSpPr>
              <p:nvPr/>
            </p:nvSpPr>
            <p:spPr bwMode="auto">
              <a:xfrm>
                <a:off x="5660" y="1725"/>
                <a:ext cx="55" cy="89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Oval 154"/>
              <p:cNvSpPr>
                <a:spLocks noChangeArrowheads="1"/>
              </p:cNvSpPr>
              <p:nvPr/>
            </p:nvSpPr>
            <p:spPr bwMode="auto">
              <a:xfrm>
                <a:off x="5785" y="1725"/>
                <a:ext cx="56" cy="89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155"/>
              <p:cNvSpPr>
                <a:spLocks/>
              </p:cNvSpPr>
              <p:nvPr/>
            </p:nvSpPr>
            <p:spPr bwMode="auto">
              <a:xfrm>
                <a:off x="5668" y="1871"/>
                <a:ext cx="165" cy="64"/>
              </a:xfrm>
              <a:custGeom>
                <a:avLst/>
                <a:gdLst>
                  <a:gd name="T0" fmla="*/ 90 w 90"/>
                  <a:gd name="T1" fmla="*/ 24 h 35"/>
                  <a:gd name="T2" fmla="*/ 45 w 90"/>
                  <a:gd name="T3" fmla="*/ 0 h 35"/>
                  <a:gd name="T4" fmla="*/ 0 w 90"/>
                  <a:gd name="T5" fmla="*/ 24 h 35"/>
                  <a:gd name="T6" fmla="*/ 45 w 90"/>
                  <a:gd name="T7" fmla="*/ 35 h 35"/>
                  <a:gd name="T8" fmla="*/ 90 w 90"/>
                  <a:gd name="T9" fmla="*/ 2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35">
                    <a:moveTo>
                      <a:pt x="90" y="24"/>
                    </a:moveTo>
                    <a:cubicBezTo>
                      <a:pt x="80" y="9"/>
                      <a:pt x="64" y="0"/>
                      <a:pt x="45" y="0"/>
                    </a:cubicBezTo>
                    <a:cubicBezTo>
                      <a:pt x="26" y="0"/>
                      <a:pt x="10" y="10"/>
                      <a:pt x="0" y="24"/>
                    </a:cubicBezTo>
                    <a:cubicBezTo>
                      <a:pt x="0" y="24"/>
                      <a:pt x="22" y="35"/>
                      <a:pt x="45" y="35"/>
                    </a:cubicBezTo>
                    <a:cubicBezTo>
                      <a:pt x="68" y="35"/>
                      <a:pt x="90" y="24"/>
                      <a:pt x="90" y="24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Oval 156"/>
              <p:cNvSpPr>
                <a:spLocks noChangeArrowheads="1"/>
              </p:cNvSpPr>
              <p:nvPr/>
            </p:nvSpPr>
            <p:spPr bwMode="auto">
              <a:xfrm>
                <a:off x="6341" y="1637"/>
                <a:ext cx="354" cy="354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Oval 157"/>
              <p:cNvSpPr>
                <a:spLocks noChangeArrowheads="1"/>
              </p:cNvSpPr>
              <p:nvPr/>
            </p:nvSpPr>
            <p:spPr bwMode="auto">
              <a:xfrm>
                <a:off x="6428" y="1729"/>
                <a:ext cx="55" cy="87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Oval 158"/>
              <p:cNvSpPr>
                <a:spLocks noChangeArrowheads="1"/>
              </p:cNvSpPr>
              <p:nvPr/>
            </p:nvSpPr>
            <p:spPr bwMode="auto">
              <a:xfrm>
                <a:off x="6555" y="1729"/>
                <a:ext cx="53" cy="87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Line 159"/>
              <p:cNvSpPr>
                <a:spLocks noChangeShapeType="1"/>
              </p:cNvSpPr>
              <p:nvPr/>
            </p:nvSpPr>
            <p:spPr bwMode="auto">
              <a:xfrm flipH="1">
                <a:off x="6466" y="1860"/>
                <a:ext cx="103" cy="74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Line 160"/>
              <p:cNvSpPr>
                <a:spLocks noChangeShapeType="1"/>
              </p:cNvSpPr>
              <p:nvPr/>
            </p:nvSpPr>
            <p:spPr bwMode="auto">
              <a:xfrm flipH="1" flipV="1">
                <a:off x="6466" y="1860"/>
                <a:ext cx="103" cy="74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161"/>
              <p:cNvSpPr>
                <a:spLocks/>
              </p:cNvSpPr>
              <p:nvPr/>
            </p:nvSpPr>
            <p:spPr bwMode="auto">
              <a:xfrm>
                <a:off x="7110" y="1637"/>
                <a:ext cx="346" cy="354"/>
              </a:xfrm>
              <a:custGeom>
                <a:avLst/>
                <a:gdLst>
                  <a:gd name="T0" fmla="*/ 188 w 188"/>
                  <a:gd name="T1" fmla="*/ 67 h 192"/>
                  <a:gd name="T2" fmla="*/ 96 w 188"/>
                  <a:gd name="T3" fmla="*/ 0 h 192"/>
                  <a:gd name="T4" fmla="*/ 0 w 188"/>
                  <a:gd name="T5" fmla="*/ 96 h 192"/>
                  <a:gd name="T6" fmla="*/ 96 w 188"/>
                  <a:gd name="T7" fmla="*/ 192 h 192"/>
                  <a:gd name="T8" fmla="*/ 159 w 188"/>
                  <a:gd name="T9" fmla="*/ 168 h 192"/>
                  <a:gd name="T10" fmla="*/ 99 w 188"/>
                  <a:gd name="T11" fmla="*/ 97 h 192"/>
                  <a:gd name="T12" fmla="*/ 188 w 188"/>
                  <a:gd name="T13" fmla="*/ 67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8" h="192">
                    <a:moveTo>
                      <a:pt x="188" y="67"/>
                    </a:moveTo>
                    <a:cubicBezTo>
                      <a:pt x="175" y="28"/>
                      <a:pt x="139" y="0"/>
                      <a:pt x="96" y="0"/>
                    </a:cubicBezTo>
                    <a:cubicBezTo>
                      <a:pt x="43" y="0"/>
                      <a:pt x="0" y="43"/>
                      <a:pt x="0" y="96"/>
                    </a:cubicBezTo>
                    <a:cubicBezTo>
                      <a:pt x="0" y="149"/>
                      <a:pt x="43" y="192"/>
                      <a:pt x="96" y="192"/>
                    </a:cubicBezTo>
                    <a:cubicBezTo>
                      <a:pt x="120" y="192"/>
                      <a:pt x="142" y="183"/>
                      <a:pt x="159" y="168"/>
                    </a:cubicBezTo>
                    <a:cubicBezTo>
                      <a:pt x="99" y="97"/>
                      <a:pt x="99" y="97"/>
                      <a:pt x="99" y="97"/>
                    </a:cubicBezTo>
                    <a:lnTo>
                      <a:pt x="188" y="67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Oval 162"/>
              <p:cNvSpPr>
                <a:spLocks noChangeArrowheads="1"/>
              </p:cNvSpPr>
              <p:nvPr/>
            </p:nvSpPr>
            <p:spPr bwMode="auto">
              <a:xfrm>
                <a:off x="7296" y="1689"/>
                <a:ext cx="57" cy="71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Oval 163"/>
              <p:cNvSpPr>
                <a:spLocks noChangeArrowheads="1"/>
              </p:cNvSpPr>
              <p:nvPr/>
            </p:nvSpPr>
            <p:spPr bwMode="auto">
              <a:xfrm>
                <a:off x="216" y="2329"/>
                <a:ext cx="354" cy="354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164"/>
              <p:cNvSpPr>
                <a:spLocks/>
              </p:cNvSpPr>
              <p:nvPr/>
            </p:nvSpPr>
            <p:spPr bwMode="auto">
              <a:xfrm>
                <a:off x="259" y="2329"/>
                <a:ext cx="265" cy="354"/>
              </a:xfrm>
              <a:custGeom>
                <a:avLst/>
                <a:gdLst>
                  <a:gd name="T0" fmla="*/ 73 w 144"/>
                  <a:gd name="T1" fmla="*/ 0 h 192"/>
                  <a:gd name="T2" fmla="*/ 73 w 144"/>
                  <a:gd name="T3" fmla="*/ 96 h 192"/>
                  <a:gd name="T4" fmla="*/ 76 w 144"/>
                  <a:gd name="T5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4" h="192">
                    <a:moveTo>
                      <a:pt x="73" y="0"/>
                    </a:moveTo>
                    <a:cubicBezTo>
                      <a:pt x="115" y="0"/>
                      <a:pt x="144" y="61"/>
                      <a:pt x="73" y="96"/>
                    </a:cubicBezTo>
                    <a:cubicBezTo>
                      <a:pt x="0" y="131"/>
                      <a:pt x="22" y="192"/>
                      <a:pt x="76" y="192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Oval 165"/>
              <p:cNvSpPr>
                <a:spLocks noChangeArrowheads="1"/>
              </p:cNvSpPr>
              <p:nvPr/>
            </p:nvSpPr>
            <p:spPr bwMode="auto">
              <a:xfrm>
                <a:off x="352" y="2377"/>
                <a:ext cx="63" cy="63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Oval 166"/>
              <p:cNvSpPr>
                <a:spLocks noChangeArrowheads="1"/>
              </p:cNvSpPr>
              <p:nvPr/>
            </p:nvSpPr>
            <p:spPr bwMode="auto">
              <a:xfrm>
                <a:off x="369" y="2571"/>
                <a:ext cx="63" cy="62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Oval 167"/>
              <p:cNvSpPr>
                <a:spLocks noChangeArrowheads="1"/>
              </p:cNvSpPr>
              <p:nvPr/>
            </p:nvSpPr>
            <p:spPr bwMode="auto">
              <a:xfrm>
                <a:off x="1000" y="2370"/>
                <a:ext cx="309" cy="309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Line 168"/>
              <p:cNvSpPr>
                <a:spLocks noChangeShapeType="1"/>
              </p:cNvSpPr>
              <p:nvPr/>
            </p:nvSpPr>
            <p:spPr bwMode="auto">
              <a:xfrm>
                <a:off x="1155" y="2387"/>
                <a:ext cx="0" cy="55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Line 169"/>
              <p:cNvSpPr>
                <a:spLocks noChangeShapeType="1"/>
              </p:cNvSpPr>
              <p:nvPr/>
            </p:nvSpPr>
            <p:spPr bwMode="auto">
              <a:xfrm>
                <a:off x="1155" y="2604"/>
                <a:ext cx="0" cy="55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Line 170"/>
              <p:cNvSpPr>
                <a:spLocks noChangeShapeType="1"/>
              </p:cNvSpPr>
              <p:nvPr/>
            </p:nvSpPr>
            <p:spPr bwMode="auto">
              <a:xfrm flipH="1">
                <a:off x="1236" y="2523"/>
                <a:ext cx="55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Line 171"/>
              <p:cNvSpPr>
                <a:spLocks noChangeShapeType="1"/>
              </p:cNvSpPr>
              <p:nvPr/>
            </p:nvSpPr>
            <p:spPr bwMode="auto">
              <a:xfrm flipH="1">
                <a:off x="1019" y="2523"/>
                <a:ext cx="55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172"/>
              <p:cNvSpPr>
                <a:spLocks/>
              </p:cNvSpPr>
              <p:nvPr/>
            </p:nvSpPr>
            <p:spPr bwMode="auto">
              <a:xfrm>
                <a:off x="1081" y="2451"/>
                <a:ext cx="147" cy="147"/>
              </a:xfrm>
              <a:custGeom>
                <a:avLst/>
                <a:gdLst>
                  <a:gd name="T0" fmla="*/ 147 w 147"/>
                  <a:gd name="T1" fmla="*/ 0 h 147"/>
                  <a:gd name="T2" fmla="*/ 63 w 147"/>
                  <a:gd name="T3" fmla="*/ 63 h 147"/>
                  <a:gd name="T4" fmla="*/ 0 w 147"/>
                  <a:gd name="T5" fmla="*/ 147 h 147"/>
                  <a:gd name="T6" fmla="*/ 87 w 147"/>
                  <a:gd name="T7" fmla="*/ 87 h 147"/>
                  <a:gd name="T8" fmla="*/ 147 w 147"/>
                  <a:gd name="T9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147">
                    <a:moveTo>
                      <a:pt x="147" y="0"/>
                    </a:moveTo>
                    <a:lnTo>
                      <a:pt x="63" y="63"/>
                    </a:lnTo>
                    <a:lnTo>
                      <a:pt x="0" y="147"/>
                    </a:lnTo>
                    <a:lnTo>
                      <a:pt x="87" y="87"/>
                    </a:lnTo>
                    <a:lnTo>
                      <a:pt x="147" y="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Oval 173"/>
              <p:cNvSpPr>
                <a:spLocks noChangeArrowheads="1"/>
              </p:cNvSpPr>
              <p:nvPr/>
            </p:nvSpPr>
            <p:spPr bwMode="auto">
              <a:xfrm>
                <a:off x="1131" y="2326"/>
                <a:ext cx="44" cy="42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174"/>
              <p:cNvSpPr>
                <a:spLocks/>
              </p:cNvSpPr>
              <p:nvPr/>
            </p:nvSpPr>
            <p:spPr bwMode="auto">
              <a:xfrm>
                <a:off x="1747" y="2425"/>
                <a:ext cx="177" cy="219"/>
              </a:xfrm>
              <a:custGeom>
                <a:avLst/>
                <a:gdLst>
                  <a:gd name="T0" fmla="*/ 177 w 177"/>
                  <a:gd name="T1" fmla="*/ 219 h 219"/>
                  <a:gd name="T2" fmla="*/ 0 w 177"/>
                  <a:gd name="T3" fmla="*/ 164 h 219"/>
                  <a:gd name="T4" fmla="*/ 0 w 177"/>
                  <a:gd name="T5" fmla="*/ 0 h 219"/>
                  <a:gd name="T6" fmla="*/ 177 w 177"/>
                  <a:gd name="T7" fmla="*/ 55 h 219"/>
                  <a:gd name="T8" fmla="*/ 177 w 177"/>
                  <a:gd name="T9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" h="219">
                    <a:moveTo>
                      <a:pt x="177" y="219"/>
                    </a:moveTo>
                    <a:lnTo>
                      <a:pt x="0" y="164"/>
                    </a:lnTo>
                    <a:lnTo>
                      <a:pt x="0" y="0"/>
                    </a:lnTo>
                    <a:lnTo>
                      <a:pt x="177" y="55"/>
                    </a:lnTo>
                    <a:lnTo>
                      <a:pt x="177" y="219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175"/>
              <p:cNvSpPr>
                <a:spLocks/>
              </p:cNvSpPr>
              <p:nvPr/>
            </p:nvSpPr>
            <p:spPr bwMode="auto">
              <a:xfrm>
                <a:off x="1924" y="2425"/>
                <a:ext cx="177" cy="219"/>
              </a:xfrm>
              <a:custGeom>
                <a:avLst/>
                <a:gdLst>
                  <a:gd name="T0" fmla="*/ 0 w 177"/>
                  <a:gd name="T1" fmla="*/ 219 h 219"/>
                  <a:gd name="T2" fmla="*/ 177 w 177"/>
                  <a:gd name="T3" fmla="*/ 164 h 219"/>
                  <a:gd name="T4" fmla="*/ 177 w 177"/>
                  <a:gd name="T5" fmla="*/ 0 h 219"/>
                  <a:gd name="T6" fmla="*/ 0 w 177"/>
                  <a:gd name="T7" fmla="*/ 55 h 219"/>
                  <a:gd name="T8" fmla="*/ 0 w 177"/>
                  <a:gd name="T9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" h="219">
                    <a:moveTo>
                      <a:pt x="0" y="219"/>
                    </a:moveTo>
                    <a:lnTo>
                      <a:pt x="177" y="164"/>
                    </a:lnTo>
                    <a:lnTo>
                      <a:pt x="177" y="0"/>
                    </a:lnTo>
                    <a:lnTo>
                      <a:pt x="0" y="55"/>
                    </a:lnTo>
                    <a:lnTo>
                      <a:pt x="0" y="219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176"/>
              <p:cNvSpPr>
                <a:spLocks/>
              </p:cNvSpPr>
              <p:nvPr/>
            </p:nvSpPr>
            <p:spPr bwMode="auto">
              <a:xfrm>
                <a:off x="1747" y="2366"/>
                <a:ext cx="354" cy="116"/>
              </a:xfrm>
              <a:custGeom>
                <a:avLst/>
                <a:gdLst>
                  <a:gd name="T0" fmla="*/ 177 w 354"/>
                  <a:gd name="T1" fmla="*/ 0 h 116"/>
                  <a:gd name="T2" fmla="*/ 0 w 354"/>
                  <a:gd name="T3" fmla="*/ 59 h 116"/>
                  <a:gd name="T4" fmla="*/ 177 w 354"/>
                  <a:gd name="T5" fmla="*/ 116 h 116"/>
                  <a:gd name="T6" fmla="*/ 354 w 354"/>
                  <a:gd name="T7" fmla="*/ 59 h 116"/>
                  <a:gd name="T8" fmla="*/ 177 w 354"/>
                  <a:gd name="T9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4" h="116">
                    <a:moveTo>
                      <a:pt x="177" y="0"/>
                    </a:moveTo>
                    <a:lnTo>
                      <a:pt x="0" y="59"/>
                    </a:lnTo>
                    <a:lnTo>
                      <a:pt x="177" y="116"/>
                    </a:lnTo>
                    <a:lnTo>
                      <a:pt x="354" y="59"/>
                    </a:lnTo>
                    <a:lnTo>
                      <a:pt x="177" y="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177"/>
              <p:cNvSpPr>
                <a:spLocks/>
              </p:cNvSpPr>
              <p:nvPr/>
            </p:nvSpPr>
            <p:spPr bwMode="auto">
              <a:xfrm>
                <a:off x="2563" y="2477"/>
                <a:ext cx="127" cy="156"/>
              </a:xfrm>
              <a:custGeom>
                <a:avLst/>
                <a:gdLst>
                  <a:gd name="T0" fmla="*/ 0 w 127"/>
                  <a:gd name="T1" fmla="*/ 0 h 156"/>
                  <a:gd name="T2" fmla="*/ 127 w 127"/>
                  <a:gd name="T3" fmla="*/ 40 h 156"/>
                  <a:gd name="T4" fmla="*/ 127 w 127"/>
                  <a:gd name="T5" fmla="*/ 156 h 156"/>
                  <a:gd name="T6" fmla="*/ 0 w 127"/>
                  <a:gd name="T7" fmla="*/ 116 h 156"/>
                  <a:gd name="T8" fmla="*/ 0 w 127"/>
                  <a:gd name="T9" fmla="*/ 4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56">
                    <a:moveTo>
                      <a:pt x="0" y="0"/>
                    </a:moveTo>
                    <a:lnTo>
                      <a:pt x="127" y="40"/>
                    </a:lnTo>
                    <a:lnTo>
                      <a:pt x="127" y="156"/>
                    </a:lnTo>
                    <a:lnTo>
                      <a:pt x="0" y="116"/>
                    </a:lnTo>
                    <a:lnTo>
                      <a:pt x="0" y="49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178"/>
              <p:cNvSpPr>
                <a:spLocks/>
              </p:cNvSpPr>
              <p:nvPr/>
            </p:nvSpPr>
            <p:spPr bwMode="auto">
              <a:xfrm>
                <a:off x="2563" y="2434"/>
                <a:ext cx="254" cy="83"/>
              </a:xfrm>
              <a:custGeom>
                <a:avLst/>
                <a:gdLst>
                  <a:gd name="T0" fmla="*/ 127 w 254"/>
                  <a:gd name="T1" fmla="*/ 0 h 83"/>
                  <a:gd name="T2" fmla="*/ 0 w 254"/>
                  <a:gd name="T3" fmla="*/ 43 h 83"/>
                  <a:gd name="T4" fmla="*/ 127 w 254"/>
                  <a:gd name="T5" fmla="*/ 83 h 83"/>
                  <a:gd name="T6" fmla="*/ 254 w 254"/>
                  <a:gd name="T7" fmla="*/ 43 h 83"/>
                  <a:gd name="T8" fmla="*/ 127 w 254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4" h="83">
                    <a:moveTo>
                      <a:pt x="127" y="0"/>
                    </a:moveTo>
                    <a:lnTo>
                      <a:pt x="0" y="43"/>
                    </a:lnTo>
                    <a:lnTo>
                      <a:pt x="127" y="83"/>
                    </a:lnTo>
                    <a:lnTo>
                      <a:pt x="254" y="43"/>
                    </a:lnTo>
                    <a:lnTo>
                      <a:pt x="127" y="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179"/>
              <p:cNvSpPr>
                <a:spLocks/>
              </p:cNvSpPr>
              <p:nvPr/>
            </p:nvSpPr>
            <p:spPr bwMode="auto">
              <a:xfrm>
                <a:off x="2513" y="2388"/>
                <a:ext cx="177" cy="168"/>
              </a:xfrm>
              <a:custGeom>
                <a:avLst/>
                <a:gdLst>
                  <a:gd name="T0" fmla="*/ 177 w 177"/>
                  <a:gd name="T1" fmla="*/ 46 h 168"/>
                  <a:gd name="T2" fmla="*/ 125 w 177"/>
                  <a:gd name="T3" fmla="*/ 0 h 168"/>
                  <a:gd name="T4" fmla="*/ 0 w 177"/>
                  <a:gd name="T5" fmla="*/ 41 h 168"/>
                  <a:gd name="T6" fmla="*/ 50 w 177"/>
                  <a:gd name="T7" fmla="*/ 89 h 168"/>
                  <a:gd name="T8" fmla="*/ 9 w 177"/>
                  <a:gd name="T9" fmla="*/ 124 h 168"/>
                  <a:gd name="T10" fmla="*/ 133 w 177"/>
                  <a:gd name="T11" fmla="*/ 168 h 168"/>
                  <a:gd name="T12" fmla="*/ 177 w 177"/>
                  <a:gd name="T13" fmla="*/ 129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7" h="168">
                    <a:moveTo>
                      <a:pt x="177" y="46"/>
                    </a:moveTo>
                    <a:lnTo>
                      <a:pt x="125" y="0"/>
                    </a:lnTo>
                    <a:lnTo>
                      <a:pt x="0" y="41"/>
                    </a:lnTo>
                    <a:lnTo>
                      <a:pt x="50" y="89"/>
                    </a:lnTo>
                    <a:lnTo>
                      <a:pt x="9" y="124"/>
                    </a:lnTo>
                    <a:lnTo>
                      <a:pt x="133" y="168"/>
                    </a:lnTo>
                    <a:lnTo>
                      <a:pt x="177" y="129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180"/>
              <p:cNvSpPr>
                <a:spLocks/>
              </p:cNvSpPr>
              <p:nvPr/>
            </p:nvSpPr>
            <p:spPr bwMode="auto">
              <a:xfrm>
                <a:off x="2690" y="2477"/>
                <a:ext cx="127" cy="156"/>
              </a:xfrm>
              <a:custGeom>
                <a:avLst/>
                <a:gdLst>
                  <a:gd name="T0" fmla="*/ 127 w 127"/>
                  <a:gd name="T1" fmla="*/ 0 h 156"/>
                  <a:gd name="T2" fmla="*/ 0 w 127"/>
                  <a:gd name="T3" fmla="*/ 40 h 156"/>
                  <a:gd name="T4" fmla="*/ 0 w 127"/>
                  <a:gd name="T5" fmla="*/ 156 h 156"/>
                  <a:gd name="T6" fmla="*/ 127 w 127"/>
                  <a:gd name="T7" fmla="*/ 116 h 156"/>
                  <a:gd name="T8" fmla="*/ 127 w 127"/>
                  <a:gd name="T9" fmla="*/ 4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56">
                    <a:moveTo>
                      <a:pt x="127" y="0"/>
                    </a:moveTo>
                    <a:lnTo>
                      <a:pt x="0" y="40"/>
                    </a:lnTo>
                    <a:lnTo>
                      <a:pt x="0" y="156"/>
                    </a:lnTo>
                    <a:lnTo>
                      <a:pt x="127" y="116"/>
                    </a:lnTo>
                    <a:lnTo>
                      <a:pt x="127" y="49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181"/>
              <p:cNvSpPr>
                <a:spLocks/>
              </p:cNvSpPr>
              <p:nvPr/>
            </p:nvSpPr>
            <p:spPr bwMode="auto">
              <a:xfrm>
                <a:off x="2690" y="2388"/>
                <a:ext cx="176" cy="168"/>
              </a:xfrm>
              <a:custGeom>
                <a:avLst/>
                <a:gdLst>
                  <a:gd name="T0" fmla="*/ 0 w 176"/>
                  <a:gd name="T1" fmla="*/ 46 h 168"/>
                  <a:gd name="T2" fmla="*/ 51 w 176"/>
                  <a:gd name="T3" fmla="*/ 0 h 168"/>
                  <a:gd name="T4" fmla="*/ 176 w 176"/>
                  <a:gd name="T5" fmla="*/ 41 h 168"/>
                  <a:gd name="T6" fmla="*/ 127 w 176"/>
                  <a:gd name="T7" fmla="*/ 89 h 168"/>
                  <a:gd name="T8" fmla="*/ 167 w 176"/>
                  <a:gd name="T9" fmla="*/ 124 h 168"/>
                  <a:gd name="T10" fmla="*/ 42 w 176"/>
                  <a:gd name="T11" fmla="*/ 168 h 168"/>
                  <a:gd name="T12" fmla="*/ 0 w 176"/>
                  <a:gd name="T13" fmla="*/ 129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6" h="168">
                    <a:moveTo>
                      <a:pt x="0" y="46"/>
                    </a:moveTo>
                    <a:lnTo>
                      <a:pt x="51" y="0"/>
                    </a:lnTo>
                    <a:lnTo>
                      <a:pt x="176" y="41"/>
                    </a:lnTo>
                    <a:lnTo>
                      <a:pt x="127" y="89"/>
                    </a:lnTo>
                    <a:lnTo>
                      <a:pt x="167" y="124"/>
                    </a:lnTo>
                    <a:lnTo>
                      <a:pt x="42" y="168"/>
                    </a:lnTo>
                    <a:lnTo>
                      <a:pt x="0" y="129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182"/>
              <p:cNvSpPr>
                <a:spLocks/>
              </p:cNvSpPr>
              <p:nvPr/>
            </p:nvSpPr>
            <p:spPr bwMode="auto">
              <a:xfrm>
                <a:off x="3279" y="2425"/>
                <a:ext cx="176" cy="219"/>
              </a:xfrm>
              <a:custGeom>
                <a:avLst/>
                <a:gdLst>
                  <a:gd name="T0" fmla="*/ 176 w 176"/>
                  <a:gd name="T1" fmla="*/ 219 h 219"/>
                  <a:gd name="T2" fmla="*/ 0 w 176"/>
                  <a:gd name="T3" fmla="*/ 164 h 219"/>
                  <a:gd name="T4" fmla="*/ 0 w 176"/>
                  <a:gd name="T5" fmla="*/ 0 h 219"/>
                  <a:gd name="T6" fmla="*/ 176 w 176"/>
                  <a:gd name="T7" fmla="*/ 55 h 219"/>
                  <a:gd name="T8" fmla="*/ 176 w 176"/>
                  <a:gd name="T9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219">
                    <a:moveTo>
                      <a:pt x="176" y="219"/>
                    </a:moveTo>
                    <a:lnTo>
                      <a:pt x="0" y="164"/>
                    </a:lnTo>
                    <a:lnTo>
                      <a:pt x="0" y="0"/>
                    </a:lnTo>
                    <a:lnTo>
                      <a:pt x="176" y="55"/>
                    </a:lnTo>
                    <a:lnTo>
                      <a:pt x="176" y="219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183"/>
              <p:cNvSpPr>
                <a:spLocks/>
              </p:cNvSpPr>
              <p:nvPr/>
            </p:nvSpPr>
            <p:spPr bwMode="auto">
              <a:xfrm>
                <a:off x="3455" y="2425"/>
                <a:ext cx="177" cy="219"/>
              </a:xfrm>
              <a:custGeom>
                <a:avLst/>
                <a:gdLst>
                  <a:gd name="T0" fmla="*/ 0 w 177"/>
                  <a:gd name="T1" fmla="*/ 219 h 219"/>
                  <a:gd name="T2" fmla="*/ 177 w 177"/>
                  <a:gd name="T3" fmla="*/ 164 h 219"/>
                  <a:gd name="T4" fmla="*/ 177 w 177"/>
                  <a:gd name="T5" fmla="*/ 0 h 219"/>
                  <a:gd name="T6" fmla="*/ 0 w 177"/>
                  <a:gd name="T7" fmla="*/ 55 h 219"/>
                  <a:gd name="T8" fmla="*/ 0 w 177"/>
                  <a:gd name="T9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" h="219">
                    <a:moveTo>
                      <a:pt x="0" y="219"/>
                    </a:moveTo>
                    <a:lnTo>
                      <a:pt x="177" y="164"/>
                    </a:lnTo>
                    <a:lnTo>
                      <a:pt x="177" y="0"/>
                    </a:lnTo>
                    <a:lnTo>
                      <a:pt x="0" y="55"/>
                    </a:lnTo>
                    <a:lnTo>
                      <a:pt x="0" y="219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184"/>
              <p:cNvSpPr>
                <a:spLocks/>
              </p:cNvSpPr>
              <p:nvPr/>
            </p:nvSpPr>
            <p:spPr bwMode="auto">
              <a:xfrm>
                <a:off x="3279" y="2366"/>
                <a:ext cx="353" cy="116"/>
              </a:xfrm>
              <a:custGeom>
                <a:avLst/>
                <a:gdLst>
                  <a:gd name="T0" fmla="*/ 176 w 353"/>
                  <a:gd name="T1" fmla="*/ 0 h 116"/>
                  <a:gd name="T2" fmla="*/ 0 w 353"/>
                  <a:gd name="T3" fmla="*/ 59 h 116"/>
                  <a:gd name="T4" fmla="*/ 176 w 353"/>
                  <a:gd name="T5" fmla="*/ 116 h 116"/>
                  <a:gd name="T6" fmla="*/ 353 w 353"/>
                  <a:gd name="T7" fmla="*/ 59 h 116"/>
                  <a:gd name="T8" fmla="*/ 176 w 353"/>
                  <a:gd name="T9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116">
                    <a:moveTo>
                      <a:pt x="176" y="0"/>
                    </a:moveTo>
                    <a:lnTo>
                      <a:pt x="0" y="59"/>
                    </a:lnTo>
                    <a:lnTo>
                      <a:pt x="176" y="116"/>
                    </a:lnTo>
                    <a:lnTo>
                      <a:pt x="353" y="59"/>
                    </a:lnTo>
                    <a:lnTo>
                      <a:pt x="176" y="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Line 185"/>
              <p:cNvSpPr>
                <a:spLocks noChangeShapeType="1"/>
              </p:cNvSpPr>
              <p:nvPr/>
            </p:nvSpPr>
            <p:spPr bwMode="auto">
              <a:xfrm>
                <a:off x="3317" y="2482"/>
                <a:ext cx="83" cy="28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186"/>
              <p:cNvSpPr>
                <a:spLocks/>
              </p:cNvSpPr>
              <p:nvPr/>
            </p:nvSpPr>
            <p:spPr bwMode="auto">
              <a:xfrm>
                <a:off x="4066" y="2418"/>
                <a:ext cx="293" cy="276"/>
              </a:xfrm>
              <a:custGeom>
                <a:avLst/>
                <a:gdLst>
                  <a:gd name="T0" fmla="*/ 68 w 159"/>
                  <a:gd name="T1" fmla="*/ 5 h 150"/>
                  <a:gd name="T2" fmla="*/ 43 w 159"/>
                  <a:gd name="T3" fmla="*/ 40 h 150"/>
                  <a:gd name="T4" fmla="*/ 23 w 159"/>
                  <a:gd name="T5" fmla="*/ 72 h 150"/>
                  <a:gd name="T6" fmla="*/ 25 w 159"/>
                  <a:gd name="T7" fmla="*/ 136 h 150"/>
                  <a:gd name="T8" fmla="*/ 33 w 159"/>
                  <a:gd name="T9" fmla="*/ 141 h 150"/>
                  <a:gd name="T10" fmla="*/ 42 w 159"/>
                  <a:gd name="T11" fmla="*/ 140 h 150"/>
                  <a:gd name="T12" fmla="*/ 57 w 159"/>
                  <a:gd name="T13" fmla="*/ 145 h 150"/>
                  <a:gd name="T14" fmla="*/ 74 w 159"/>
                  <a:gd name="T15" fmla="*/ 145 h 150"/>
                  <a:gd name="T16" fmla="*/ 88 w 159"/>
                  <a:gd name="T17" fmla="*/ 140 h 150"/>
                  <a:gd name="T18" fmla="*/ 109 w 159"/>
                  <a:gd name="T19" fmla="*/ 145 h 150"/>
                  <a:gd name="T20" fmla="*/ 121 w 159"/>
                  <a:gd name="T21" fmla="*/ 140 h 150"/>
                  <a:gd name="T22" fmla="*/ 151 w 159"/>
                  <a:gd name="T23" fmla="*/ 135 h 150"/>
                  <a:gd name="T24" fmla="*/ 155 w 159"/>
                  <a:gd name="T25" fmla="*/ 123 h 150"/>
                  <a:gd name="T26" fmla="*/ 158 w 159"/>
                  <a:gd name="T27" fmla="*/ 105 h 150"/>
                  <a:gd name="T28" fmla="*/ 151 w 159"/>
                  <a:gd name="T29" fmla="*/ 72 h 150"/>
                  <a:gd name="T30" fmla="*/ 128 w 159"/>
                  <a:gd name="T31" fmla="*/ 41 h 150"/>
                  <a:gd name="T32" fmla="*/ 100 w 159"/>
                  <a:gd name="T33" fmla="*/ 11 h 150"/>
                  <a:gd name="T34" fmla="*/ 74 w 159"/>
                  <a:gd name="T35" fmla="*/ 0 h 150"/>
                  <a:gd name="T36" fmla="*/ 68 w 159"/>
                  <a:gd name="T37" fmla="*/ 5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9" h="150">
                    <a:moveTo>
                      <a:pt x="68" y="5"/>
                    </a:moveTo>
                    <a:cubicBezTo>
                      <a:pt x="58" y="14"/>
                      <a:pt x="51" y="28"/>
                      <a:pt x="43" y="40"/>
                    </a:cubicBezTo>
                    <a:cubicBezTo>
                      <a:pt x="36" y="51"/>
                      <a:pt x="29" y="61"/>
                      <a:pt x="23" y="72"/>
                    </a:cubicBezTo>
                    <a:cubicBezTo>
                      <a:pt x="13" y="91"/>
                      <a:pt x="0" y="125"/>
                      <a:pt x="25" y="136"/>
                    </a:cubicBezTo>
                    <a:cubicBezTo>
                      <a:pt x="27" y="137"/>
                      <a:pt x="30" y="140"/>
                      <a:pt x="33" y="141"/>
                    </a:cubicBezTo>
                    <a:cubicBezTo>
                      <a:pt x="37" y="144"/>
                      <a:pt x="39" y="136"/>
                      <a:pt x="42" y="140"/>
                    </a:cubicBezTo>
                    <a:cubicBezTo>
                      <a:pt x="46" y="144"/>
                      <a:pt x="51" y="145"/>
                      <a:pt x="57" y="145"/>
                    </a:cubicBezTo>
                    <a:cubicBezTo>
                      <a:pt x="62" y="145"/>
                      <a:pt x="69" y="147"/>
                      <a:pt x="74" y="145"/>
                    </a:cubicBezTo>
                    <a:cubicBezTo>
                      <a:pt x="80" y="143"/>
                      <a:pt x="80" y="139"/>
                      <a:pt x="88" y="140"/>
                    </a:cubicBezTo>
                    <a:cubicBezTo>
                      <a:pt x="96" y="140"/>
                      <a:pt x="101" y="145"/>
                      <a:pt x="109" y="145"/>
                    </a:cubicBezTo>
                    <a:cubicBezTo>
                      <a:pt x="116" y="146"/>
                      <a:pt x="116" y="141"/>
                      <a:pt x="121" y="140"/>
                    </a:cubicBezTo>
                    <a:cubicBezTo>
                      <a:pt x="130" y="138"/>
                      <a:pt x="140" y="150"/>
                      <a:pt x="151" y="135"/>
                    </a:cubicBezTo>
                    <a:cubicBezTo>
                      <a:pt x="154" y="131"/>
                      <a:pt x="154" y="128"/>
                      <a:pt x="155" y="123"/>
                    </a:cubicBezTo>
                    <a:cubicBezTo>
                      <a:pt x="156" y="117"/>
                      <a:pt x="158" y="112"/>
                      <a:pt x="158" y="105"/>
                    </a:cubicBezTo>
                    <a:cubicBezTo>
                      <a:pt x="159" y="92"/>
                      <a:pt x="157" y="84"/>
                      <a:pt x="151" y="72"/>
                    </a:cubicBezTo>
                    <a:cubicBezTo>
                      <a:pt x="145" y="60"/>
                      <a:pt x="136" y="50"/>
                      <a:pt x="128" y="41"/>
                    </a:cubicBezTo>
                    <a:cubicBezTo>
                      <a:pt x="119" y="31"/>
                      <a:pt x="110" y="20"/>
                      <a:pt x="100" y="11"/>
                    </a:cubicBezTo>
                    <a:cubicBezTo>
                      <a:pt x="91" y="4"/>
                      <a:pt x="87" y="0"/>
                      <a:pt x="74" y="0"/>
                    </a:cubicBezTo>
                    <a:cubicBezTo>
                      <a:pt x="73" y="1"/>
                      <a:pt x="69" y="3"/>
                      <a:pt x="68" y="5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187"/>
              <p:cNvSpPr>
                <a:spLocks/>
              </p:cNvSpPr>
              <p:nvPr/>
            </p:nvSpPr>
            <p:spPr bwMode="auto">
              <a:xfrm>
                <a:off x="4147" y="2331"/>
                <a:ext cx="129" cy="85"/>
              </a:xfrm>
              <a:custGeom>
                <a:avLst/>
                <a:gdLst>
                  <a:gd name="T0" fmla="*/ 0 w 70"/>
                  <a:gd name="T1" fmla="*/ 1 h 46"/>
                  <a:gd name="T2" fmla="*/ 14 w 70"/>
                  <a:gd name="T3" fmla="*/ 19 h 46"/>
                  <a:gd name="T4" fmla="*/ 21 w 70"/>
                  <a:gd name="T5" fmla="*/ 33 h 46"/>
                  <a:gd name="T6" fmla="*/ 31 w 70"/>
                  <a:gd name="T7" fmla="*/ 44 h 46"/>
                  <a:gd name="T8" fmla="*/ 44 w 70"/>
                  <a:gd name="T9" fmla="*/ 39 h 46"/>
                  <a:gd name="T10" fmla="*/ 56 w 70"/>
                  <a:gd name="T11" fmla="*/ 27 h 46"/>
                  <a:gd name="T12" fmla="*/ 62 w 70"/>
                  <a:gd name="T13" fmla="*/ 14 h 46"/>
                  <a:gd name="T14" fmla="*/ 61 w 70"/>
                  <a:gd name="T15" fmla="*/ 3 h 46"/>
                  <a:gd name="T16" fmla="*/ 45 w 70"/>
                  <a:gd name="T17" fmla="*/ 1 h 46"/>
                  <a:gd name="T18" fmla="*/ 33 w 70"/>
                  <a:gd name="T19" fmla="*/ 2 h 46"/>
                  <a:gd name="T20" fmla="*/ 24 w 70"/>
                  <a:gd name="T21" fmla="*/ 3 h 46"/>
                  <a:gd name="T22" fmla="*/ 1 w 70"/>
                  <a:gd name="T23" fmla="*/ 1 h 46"/>
                  <a:gd name="T24" fmla="*/ 0 w 70"/>
                  <a:gd name="T25" fmla="*/ 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46">
                    <a:moveTo>
                      <a:pt x="0" y="1"/>
                    </a:moveTo>
                    <a:cubicBezTo>
                      <a:pt x="2" y="7"/>
                      <a:pt x="10" y="13"/>
                      <a:pt x="14" y="19"/>
                    </a:cubicBezTo>
                    <a:cubicBezTo>
                      <a:pt x="17" y="23"/>
                      <a:pt x="18" y="28"/>
                      <a:pt x="21" y="33"/>
                    </a:cubicBezTo>
                    <a:cubicBezTo>
                      <a:pt x="23" y="38"/>
                      <a:pt x="26" y="42"/>
                      <a:pt x="31" y="44"/>
                    </a:cubicBezTo>
                    <a:cubicBezTo>
                      <a:pt x="38" y="46"/>
                      <a:pt x="40" y="42"/>
                      <a:pt x="44" y="39"/>
                    </a:cubicBezTo>
                    <a:cubicBezTo>
                      <a:pt x="49" y="35"/>
                      <a:pt x="53" y="32"/>
                      <a:pt x="56" y="27"/>
                    </a:cubicBezTo>
                    <a:cubicBezTo>
                      <a:pt x="59" y="23"/>
                      <a:pt x="60" y="18"/>
                      <a:pt x="62" y="14"/>
                    </a:cubicBezTo>
                    <a:cubicBezTo>
                      <a:pt x="64" y="8"/>
                      <a:pt x="70" y="4"/>
                      <a:pt x="61" y="3"/>
                    </a:cubicBezTo>
                    <a:cubicBezTo>
                      <a:pt x="56" y="2"/>
                      <a:pt x="50" y="2"/>
                      <a:pt x="45" y="1"/>
                    </a:cubicBezTo>
                    <a:cubicBezTo>
                      <a:pt x="40" y="1"/>
                      <a:pt x="37" y="0"/>
                      <a:pt x="33" y="2"/>
                    </a:cubicBezTo>
                    <a:cubicBezTo>
                      <a:pt x="30" y="3"/>
                      <a:pt x="29" y="3"/>
                      <a:pt x="24" y="3"/>
                    </a:cubicBezTo>
                    <a:cubicBezTo>
                      <a:pt x="16" y="2"/>
                      <a:pt x="9" y="2"/>
                      <a:pt x="1" y="1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188"/>
              <p:cNvSpPr>
                <a:spLocks/>
              </p:cNvSpPr>
              <p:nvPr/>
            </p:nvSpPr>
            <p:spPr bwMode="auto">
              <a:xfrm>
                <a:off x="4832" y="2418"/>
                <a:ext cx="293" cy="276"/>
              </a:xfrm>
              <a:custGeom>
                <a:avLst/>
                <a:gdLst>
                  <a:gd name="T0" fmla="*/ 68 w 159"/>
                  <a:gd name="T1" fmla="*/ 5 h 150"/>
                  <a:gd name="T2" fmla="*/ 43 w 159"/>
                  <a:gd name="T3" fmla="*/ 40 h 150"/>
                  <a:gd name="T4" fmla="*/ 23 w 159"/>
                  <a:gd name="T5" fmla="*/ 72 h 150"/>
                  <a:gd name="T6" fmla="*/ 25 w 159"/>
                  <a:gd name="T7" fmla="*/ 136 h 150"/>
                  <a:gd name="T8" fmla="*/ 33 w 159"/>
                  <a:gd name="T9" fmla="*/ 141 h 150"/>
                  <a:gd name="T10" fmla="*/ 42 w 159"/>
                  <a:gd name="T11" fmla="*/ 140 h 150"/>
                  <a:gd name="T12" fmla="*/ 57 w 159"/>
                  <a:gd name="T13" fmla="*/ 145 h 150"/>
                  <a:gd name="T14" fmla="*/ 74 w 159"/>
                  <a:gd name="T15" fmla="*/ 145 h 150"/>
                  <a:gd name="T16" fmla="*/ 88 w 159"/>
                  <a:gd name="T17" fmla="*/ 140 h 150"/>
                  <a:gd name="T18" fmla="*/ 109 w 159"/>
                  <a:gd name="T19" fmla="*/ 145 h 150"/>
                  <a:gd name="T20" fmla="*/ 121 w 159"/>
                  <a:gd name="T21" fmla="*/ 140 h 150"/>
                  <a:gd name="T22" fmla="*/ 151 w 159"/>
                  <a:gd name="T23" fmla="*/ 135 h 150"/>
                  <a:gd name="T24" fmla="*/ 155 w 159"/>
                  <a:gd name="T25" fmla="*/ 123 h 150"/>
                  <a:gd name="T26" fmla="*/ 158 w 159"/>
                  <a:gd name="T27" fmla="*/ 105 h 150"/>
                  <a:gd name="T28" fmla="*/ 151 w 159"/>
                  <a:gd name="T29" fmla="*/ 72 h 150"/>
                  <a:gd name="T30" fmla="*/ 128 w 159"/>
                  <a:gd name="T31" fmla="*/ 41 h 150"/>
                  <a:gd name="T32" fmla="*/ 100 w 159"/>
                  <a:gd name="T33" fmla="*/ 11 h 150"/>
                  <a:gd name="T34" fmla="*/ 74 w 159"/>
                  <a:gd name="T35" fmla="*/ 0 h 150"/>
                  <a:gd name="T36" fmla="*/ 68 w 159"/>
                  <a:gd name="T37" fmla="*/ 5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9" h="150">
                    <a:moveTo>
                      <a:pt x="68" y="5"/>
                    </a:moveTo>
                    <a:cubicBezTo>
                      <a:pt x="58" y="14"/>
                      <a:pt x="51" y="28"/>
                      <a:pt x="43" y="40"/>
                    </a:cubicBezTo>
                    <a:cubicBezTo>
                      <a:pt x="36" y="51"/>
                      <a:pt x="29" y="61"/>
                      <a:pt x="23" y="72"/>
                    </a:cubicBezTo>
                    <a:cubicBezTo>
                      <a:pt x="13" y="91"/>
                      <a:pt x="0" y="125"/>
                      <a:pt x="25" y="136"/>
                    </a:cubicBezTo>
                    <a:cubicBezTo>
                      <a:pt x="27" y="137"/>
                      <a:pt x="30" y="140"/>
                      <a:pt x="33" y="141"/>
                    </a:cubicBezTo>
                    <a:cubicBezTo>
                      <a:pt x="37" y="144"/>
                      <a:pt x="39" y="136"/>
                      <a:pt x="42" y="140"/>
                    </a:cubicBezTo>
                    <a:cubicBezTo>
                      <a:pt x="46" y="144"/>
                      <a:pt x="51" y="145"/>
                      <a:pt x="57" y="145"/>
                    </a:cubicBezTo>
                    <a:cubicBezTo>
                      <a:pt x="62" y="145"/>
                      <a:pt x="69" y="147"/>
                      <a:pt x="74" y="145"/>
                    </a:cubicBezTo>
                    <a:cubicBezTo>
                      <a:pt x="80" y="143"/>
                      <a:pt x="80" y="139"/>
                      <a:pt x="88" y="140"/>
                    </a:cubicBezTo>
                    <a:cubicBezTo>
                      <a:pt x="96" y="140"/>
                      <a:pt x="101" y="145"/>
                      <a:pt x="109" y="145"/>
                    </a:cubicBezTo>
                    <a:cubicBezTo>
                      <a:pt x="116" y="146"/>
                      <a:pt x="116" y="141"/>
                      <a:pt x="121" y="140"/>
                    </a:cubicBezTo>
                    <a:cubicBezTo>
                      <a:pt x="130" y="138"/>
                      <a:pt x="140" y="150"/>
                      <a:pt x="151" y="135"/>
                    </a:cubicBezTo>
                    <a:cubicBezTo>
                      <a:pt x="154" y="131"/>
                      <a:pt x="154" y="128"/>
                      <a:pt x="155" y="123"/>
                    </a:cubicBezTo>
                    <a:cubicBezTo>
                      <a:pt x="156" y="117"/>
                      <a:pt x="158" y="112"/>
                      <a:pt x="158" y="105"/>
                    </a:cubicBezTo>
                    <a:cubicBezTo>
                      <a:pt x="159" y="92"/>
                      <a:pt x="157" y="84"/>
                      <a:pt x="151" y="72"/>
                    </a:cubicBezTo>
                    <a:cubicBezTo>
                      <a:pt x="145" y="60"/>
                      <a:pt x="136" y="50"/>
                      <a:pt x="128" y="41"/>
                    </a:cubicBezTo>
                    <a:cubicBezTo>
                      <a:pt x="119" y="31"/>
                      <a:pt x="110" y="20"/>
                      <a:pt x="100" y="11"/>
                    </a:cubicBezTo>
                    <a:cubicBezTo>
                      <a:pt x="91" y="4"/>
                      <a:pt x="87" y="0"/>
                      <a:pt x="74" y="0"/>
                    </a:cubicBezTo>
                    <a:cubicBezTo>
                      <a:pt x="73" y="1"/>
                      <a:pt x="69" y="3"/>
                      <a:pt x="68" y="5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189"/>
              <p:cNvSpPr>
                <a:spLocks/>
              </p:cNvSpPr>
              <p:nvPr/>
            </p:nvSpPr>
            <p:spPr bwMode="auto">
              <a:xfrm>
                <a:off x="4913" y="2331"/>
                <a:ext cx="129" cy="85"/>
              </a:xfrm>
              <a:custGeom>
                <a:avLst/>
                <a:gdLst>
                  <a:gd name="T0" fmla="*/ 0 w 70"/>
                  <a:gd name="T1" fmla="*/ 1 h 46"/>
                  <a:gd name="T2" fmla="*/ 14 w 70"/>
                  <a:gd name="T3" fmla="*/ 19 h 46"/>
                  <a:gd name="T4" fmla="*/ 21 w 70"/>
                  <a:gd name="T5" fmla="*/ 33 h 46"/>
                  <a:gd name="T6" fmla="*/ 31 w 70"/>
                  <a:gd name="T7" fmla="*/ 44 h 46"/>
                  <a:gd name="T8" fmla="*/ 44 w 70"/>
                  <a:gd name="T9" fmla="*/ 39 h 46"/>
                  <a:gd name="T10" fmla="*/ 56 w 70"/>
                  <a:gd name="T11" fmla="*/ 27 h 46"/>
                  <a:gd name="T12" fmla="*/ 62 w 70"/>
                  <a:gd name="T13" fmla="*/ 14 h 46"/>
                  <a:gd name="T14" fmla="*/ 61 w 70"/>
                  <a:gd name="T15" fmla="*/ 3 h 46"/>
                  <a:gd name="T16" fmla="*/ 45 w 70"/>
                  <a:gd name="T17" fmla="*/ 1 h 46"/>
                  <a:gd name="T18" fmla="*/ 33 w 70"/>
                  <a:gd name="T19" fmla="*/ 2 h 46"/>
                  <a:gd name="T20" fmla="*/ 24 w 70"/>
                  <a:gd name="T21" fmla="*/ 3 h 46"/>
                  <a:gd name="T22" fmla="*/ 1 w 70"/>
                  <a:gd name="T23" fmla="*/ 1 h 46"/>
                  <a:gd name="T24" fmla="*/ 0 w 70"/>
                  <a:gd name="T25" fmla="*/ 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46">
                    <a:moveTo>
                      <a:pt x="0" y="1"/>
                    </a:moveTo>
                    <a:cubicBezTo>
                      <a:pt x="2" y="7"/>
                      <a:pt x="10" y="13"/>
                      <a:pt x="14" y="19"/>
                    </a:cubicBezTo>
                    <a:cubicBezTo>
                      <a:pt x="17" y="23"/>
                      <a:pt x="18" y="28"/>
                      <a:pt x="21" y="33"/>
                    </a:cubicBezTo>
                    <a:cubicBezTo>
                      <a:pt x="23" y="38"/>
                      <a:pt x="26" y="42"/>
                      <a:pt x="31" y="44"/>
                    </a:cubicBezTo>
                    <a:cubicBezTo>
                      <a:pt x="38" y="46"/>
                      <a:pt x="40" y="42"/>
                      <a:pt x="44" y="39"/>
                    </a:cubicBezTo>
                    <a:cubicBezTo>
                      <a:pt x="49" y="35"/>
                      <a:pt x="53" y="32"/>
                      <a:pt x="56" y="27"/>
                    </a:cubicBezTo>
                    <a:cubicBezTo>
                      <a:pt x="59" y="23"/>
                      <a:pt x="60" y="18"/>
                      <a:pt x="62" y="14"/>
                    </a:cubicBezTo>
                    <a:cubicBezTo>
                      <a:pt x="64" y="8"/>
                      <a:pt x="70" y="4"/>
                      <a:pt x="61" y="3"/>
                    </a:cubicBezTo>
                    <a:cubicBezTo>
                      <a:pt x="56" y="2"/>
                      <a:pt x="50" y="2"/>
                      <a:pt x="45" y="1"/>
                    </a:cubicBezTo>
                    <a:cubicBezTo>
                      <a:pt x="40" y="1"/>
                      <a:pt x="37" y="0"/>
                      <a:pt x="33" y="2"/>
                    </a:cubicBezTo>
                    <a:cubicBezTo>
                      <a:pt x="30" y="3"/>
                      <a:pt x="29" y="3"/>
                      <a:pt x="24" y="3"/>
                    </a:cubicBezTo>
                    <a:cubicBezTo>
                      <a:pt x="16" y="2"/>
                      <a:pt x="9" y="2"/>
                      <a:pt x="1" y="1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190"/>
              <p:cNvSpPr>
                <a:spLocks/>
              </p:cNvSpPr>
              <p:nvPr/>
            </p:nvSpPr>
            <p:spPr bwMode="auto">
              <a:xfrm>
                <a:off x="4963" y="2499"/>
                <a:ext cx="57" cy="116"/>
              </a:xfrm>
              <a:custGeom>
                <a:avLst/>
                <a:gdLst>
                  <a:gd name="T0" fmla="*/ 29 w 31"/>
                  <a:gd name="T1" fmla="*/ 14 h 63"/>
                  <a:gd name="T2" fmla="*/ 15 w 31"/>
                  <a:gd name="T3" fmla="*/ 0 h 63"/>
                  <a:gd name="T4" fmla="*/ 0 w 31"/>
                  <a:gd name="T5" fmla="*/ 16 h 63"/>
                  <a:gd name="T6" fmla="*/ 14 w 31"/>
                  <a:gd name="T7" fmla="*/ 32 h 63"/>
                  <a:gd name="T8" fmla="*/ 31 w 31"/>
                  <a:gd name="T9" fmla="*/ 51 h 63"/>
                  <a:gd name="T10" fmla="*/ 14 w 31"/>
                  <a:gd name="T11" fmla="*/ 63 h 63"/>
                  <a:gd name="T12" fmla="*/ 0 w 31"/>
                  <a:gd name="T13" fmla="*/ 5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63">
                    <a:moveTo>
                      <a:pt x="29" y="14"/>
                    </a:moveTo>
                    <a:cubicBezTo>
                      <a:pt x="29" y="14"/>
                      <a:pt x="27" y="0"/>
                      <a:pt x="15" y="0"/>
                    </a:cubicBezTo>
                    <a:cubicBezTo>
                      <a:pt x="4" y="0"/>
                      <a:pt x="0" y="7"/>
                      <a:pt x="0" y="16"/>
                    </a:cubicBezTo>
                    <a:cubicBezTo>
                      <a:pt x="0" y="25"/>
                      <a:pt x="5" y="30"/>
                      <a:pt x="14" y="32"/>
                    </a:cubicBezTo>
                    <a:cubicBezTo>
                      <a:pt x="23" y="34"/>
                      <a:pt x="31" y="40"/>
                      <a:pt x="31" y="51"/>
                    </a:cubicBezTo>
                    <a:cubicBezTo>
                      <a:pt x="31" y="60"/>
                      <a:pt x="20" y="63"/>
                      <a:pt x="14" y="63"/>
                    </a:cubicBezTo>
                    <a:cubicBezTo>
                      <a:pt x="8" y="63"/>
                      <a:pt x="0" y="60"/>
                      <a:pt x="0" y="53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Line 191"/>
              <p:cNvSpPr>
                <a:spLocks noChangeShapeType="1"/>
              </p:cNvSpPr>
              <p:nvPr/>
            </p:nvSpPr>
            <p:spPr bwMode="auto">
              <a:xfrm>
                <a:off x="4990" y="2482"/>
                <a:ext cx="0" cy="149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Oval 192"/>
              <p:cNvSpPr>
                <a:spLocks noChangeArrowheads="1"/>
              </p:cNvSpPr>
              <p:nvPr/>
            </p:nvSpPr>
            <p:spPr bwMode="auto">
              <a:xfrm>
                <a:off x="5576" y="2484"/>
                <a:ext cx="149" cy="147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Oval 193"/>
              <p:cNvSpPr>
                <a:spLocks noChangeArrowheads="1"/>
              </p:cNvSpPr>
              <p:nvPr/>
            </p:nvSpPr>
            <p:spPr bwMode="auto">
              <a:xfrm>
                <a:off x="5782" y="2484"/>
                <a:ext cx="147" cy="147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194"/>
              <p:cNvSpPr>
                <a:spLocks/>
              </p:cNvSpPr>
              <p:nvPr/>
            </p:nvSpPr>
            <p:spPr bwMode="auto">
              <a:xfrm>
                <a:off x="5820" y="2396"/>
                <a:ext cx="35" cy="162"/>
              </a:xfrm>
              <a:custGeom>
                <a:avLst/>
                <a:gdLst>
                  <a:gd name="T0" fmla="*/ 19 w 19"/>
                  <a:gd name="T1" fmla="*/ 88 h 88"/>
                  <a:gd name="T2" fmla="*/ 0 w 19"/>
                  <a:gd name="T3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9" h="88">
                    <a:moveTo>
                      <a:pt x="19" y="88"/>
                    </a:moveTo>
                    <a:cubicBezTo>
                      <a:pt x="19" y="88"/>
                      <a:pt x="1" y="64"/>
                      <a:pt x="0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Line 195"/>
              <p:cNvSpPr>
                <a:spLocks noChangeShapeType="1"/>
              </p:cNvSpPr>
              <p:nvPr/>
            </p:nvSpPr>
            <p:spPr bwMode="auto">
              <a:xfrm flipH="1">
                <a:off x="5645" y="2462"/>
                <a:ext cx="4" cy="96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196"/>
              <p:cNvSpPr>
                <a:spLocks/>
              </p:cNvSpPr>
              <p:nvPr/>
            </p:nvSpPr>
            <p:spPr bwMode="auto">
              <a:xfrm>
                <a:off x="5640" y="2442"/>
                <a:ext cx="182" cy="108"/>
              </a:xfrm>
              <a:custGeom>
                <a:avLst/>
                <a:gdLst>
                  <a:gd name="T0" fmla="*/ 99 w 99"/>
                  <a:gd name="T1" fmla="*/ 0 h 59"/>
                  <a:gd name="T2" fmla="*/ 0 w 99"/>
                  <a:gd name="T3" fmla="*/ 5 h 59"/>
                  <a:gd name="T4" fmla="*/ 43 w 99"/>
                  <a:gd name="T5" fmla="*/ 25 h 59"/>
                  <a:gd name="T6" fmla="*/ 60 w 99"/>
                  <a:gd name="T7" fmla="*/ 59 h 59"/>
                  <a:gd name="T8" fmla="*/ 91 w 99"/>
                  <a:gd name="T9" fmla="*/ 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59">
                    <a:moveTo>
                      <a:pt x="99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30" y="5"/>
                      <a:pt x="43" y="25"/>
                    </a:cubicBezTo>
                    <a:cubicBezTo>
                      <a:pt x="53" y="42"/>
                      <a:pt x="60" y="59"/>
                      <a:pt x="60" y="59"/>
                    </a:cubicBezTo>
                    <a:cubicBezTo>
                      <a:pt x="91" y="1"/>
                      <a:pt x="91" y="1"/>
                      <a:pt x="91" y="1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Line 197"/>
              <p:cNvSpPr>
                <a:spLocks noChangeShapeType="1"/>
              </p:cNvSpPr>
              <p:nvPr/>
            </p:nvSpPr>
            <p:spPr bwMode="auto">
              <a:xfrm>
                <a:off x="5623" y="2429"/>
                <a:ext cx="52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198"/>
              <p:cNvSpPr>
                <a:spLocks/>
              </p:cNvSpPr>
              <p:nvPr/>
            </p:nvSpPr>
            <p:spPr bwMode="auto">
              <a:xfrm>
                <a:off x="5778" y="2383"/>
                <a:ext cx="55" cy="33"/>
              </a:xfrm>
              <a:custGeom>
                <a:avLst/>
                <a:gdLst>
                  <a:gd name="T0" fmla="*/ 0 w 55"/>
                  <a:gd name="T1" fmla="*/ 0 h 33"/>
                  <a:gd name="T2" fmla="*/ 33 w 55"/>
                  <a:gd name="T3" fmla="*/ 0 h 33"/>
                  <a:gd name="T4" fmla="*/ 55 w 55"/>
                  <a:gd name="T5" fmla="*/ 33 h 33"/>
                  <a:gd name="T6" fmla="*/ 18 w 55"/>
                  <a:gd name="T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33">
                    <a:moveTo>
                      <a:pt x="0" y="0"/>
                    </a:moveTo>
                    <a:lnTo>
                      <a:pt x="33" y="0"/>
                    </a:lnTo>
                    <a:lnTo>
                      <a:pt x="55" y="33"/>
                    </a:lnTo>
                    <a:lnTo>
                      <a:pt x="18" y="33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Line 199"/>
              <p:cNvSpPr>
                <a:spLocks noChangeShapeType="1"/>
              </p:cNvSpPr>
              <p:nvPr/>
            </p:nvSpPr>
            <p:spPr bwMode="auto">
              <a:xfrm>
                <a:off x="6527" y="2545"/>
                <a:ext cx="22" cy="138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Line 200"/>
              <p:cNvSpPr>
                <a:spLocks noChangeShapeType="1"/>
              </p:cNvSpPr>
              <p:nvPr/>
            </p:nvSpPr>
            <p:spPr bwMode="auto">
              <a:xfrm flipV="1">
                <a:off x="6411" y="2364"/>
                <a:ext cx="59" cy="1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Line 201"/>
              <p:cNvSpPr>
                <a:spLocks noChangeShapeType="1"/>
              </p:cNvSpPr>
              <p:nvPr/>
            </p:nvSpPr>
            <p:spPr bwMode="auto">
              <a:xfrm flipV="1">
                <a:off x="6523" y="2346"/>
                <a:ext cx="61" cy="9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Line 202"/>
              <p:cNvSpPr>
                <a:spLocks noChangeShapeType="1"/>
              </p:cNvSpPr>
              <p:nvPr/>
            </p:nvSpPr>
            <p:spPr bwMode="auto">
              <a:xfrm flipH="1" flipV="1">
                <a:off x="6499" y="2374"/>
                <a:ext cx="4" cy="25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203"/>
              <p:cNvSpPr>
                <a:spLocks/>
              </p:cNvSpPr>
              <p:nvPr/>
            </p:nvSpPr>
            <p:spPr bwMode="auto">
              <a:xfrm>
                <a:off x="6470" y="2328"/>
                <a:ext cx="53" cy="51"/>
              </a:xfrm>
              <a:custGeom>
                <a:avLst/>
                <a:gdLst>
                  <a:gd name="T0" fmla="*/ 27 w 29"/>
                  <a:gd name="T1" fmla="*/ 12 h 28"/>
                  <a:gd name="T2" fmla="*/ 16 w 29"/>
                  <a:gd name="T3" fmla="*/ 27 h 28"/>
                  <a:gd name="T4" fmla="*/ 1 w 29"/>
                  <a:gd name="T5" fmla="*/ 16 h 28"/>
                  <a:gd name="T6" fmla="*/ 12 w 29"/>
                  <a:gd name="T7" fmla="*/ 1 h 28"/>
                  <a:gd name="T8" fmla="*/ 27 w 29"/>
                  <a:gd name="T9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27" y="12"/>
                    </a:moveTo>
                    <a:cubicBezTo>
                      <a:pt x="29" y="19"/>
                      <a:pt x="24" y="26"/>
                      <a:pt x="16" y="27"/>
                    </a:cubicBezTo>
                    <a:cubicBezTo>
                      <a:pt x="9" y="28"/>
                      <a:pt x="2" y="23"/>
                      <a:pt x="1" y="16"/>
                    </a:cubicBezTo>
                    <a:cubicBezTo>
                      <a:pt x="0" y="9"/>
                      <a:pt x="5" y="2"/>
                      <a:pt x="12" y="1"/>
                    </a:cubicBezTo>
                    <a:cubicBezTo>
                      <a:pt x="19" y="0"/>
                      <a:pt x="26" y="5"/>
                      <a:pt x="27" y="12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204"/>
              <p:cNvSpPr>
                <a:spLocks/>
              </p:cNvSpPr>
              <p:nvPr/>
            </p:nvSpPr>
            <p:spPr bwMode="auto">
              <a:xfrm>
                <a:off x="6418" y="2388"/>
                <a:ext cx="208" cy="247"/>
              </a:xfrm>
              <a:custGeom>
                <a:avLst/>
                <a:gdLst>
                  <a:gd name="T0" fmla="*/ 60 w 113"/>
                  <a:gd name="T1" fmla="*/ 4 h 134"/>
                  <a:gd name="T2" fmla="*/ 33 w 113"/>
                  <a:gd name="T3" fmla="*/ 8 h 134"/>
                  <a:gd name="T4" fmla="*/ 2 w 113"/>
                  <a:gd name="T5" fmla="*/ 43 h 134"/>
                  <a:gd name="T6" fmla="*/ 13 w 113"/>
                  <a:gd name="T7" fmla="*/ 110 h 134"/>
                  <a:gd name="T8" fmla="*/ 47 w 113"/>
                  <a:gd name="T9" fmla="*/ 134 h 134"/>
                  <a:gd name="T10" fmla="*/ 41 w 113"/>
                  <a:gd name="T11" fmla="*/ 93 h 134"/>
                  <a:gd name="T12" fmla="*/ 54 w 113"/>
                  <a:gd name="T13" fmla="*/ 75 h 134"/>
                  <a:gd name="T14" fmla="*/ 61 w 113"/>
                  <a:gd name="T15" fmla="*/ 74 h 134"/>
                  <a:gd name="T16" fmla="*/ 79 w 113"/>
                  <a:gd name="T17" fmla="*/ 87 h 134"/>
                  <a:gd name="T18" fmla="*/ 86 w 113"/>
                  <a:gd name="T19" fmla="*/ 128 h 134"/>
                  <a:gd name="T20" fmla="*/ 111 w 113"/>
                  <a:gd name="T21" fmla="*/ 95 h 134"/>
                  <a:gd name="T22" fmla="*/ 100 w 113"/>
                  <a:gd name="T23" fmla="*/ 27 h 134"/>
                  <a:gd name="T24" fmla="*/ 60 w 113"/>
                  <a:gd name="T25" fmla="*/ 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3" h="134">
                    <a:moveTo>
                      <a:pt x="60" y="4"/>
                    </a:moveTo>
                    <a:cubicBezTo>
                      <a:pt x="33" y="8"/>
                      <a:pt x="33" y="8"/>
                      <a:pt x="33" y="8"/>
                    </a:cubicBezTo>
                    <a:cubicBezTo>
                      <a:pt x="13" y="11"/>
                      <a:pt x="0" y="27"/>
                      <a:pt x="2" y="43"/>
                    </a:cubicBezTo>
                    <a:cubicBezTo>
                      <a:pt x="13" y="110"/>
                      <a:pt x="13" y="110"/>
                      <a:pt x="13" y="110"/>
                    </a:cubicBezTo>
                    <a:cubicBezTo>
                      <a:pt x="15" y="125"/>
                      <a:pt x="30" y="134"/>
                      <a:pt x="47" y="134"/>
                    </a:cubicBezTo>
                    <a:cubicBezTo>
                      <a:pt x="41" y="93"/>
                      <a:pt x="41" y="93"/>
                      <a:pt x="41" y="93"/>
                    </a:cubicBezTo>
                    <a:cubicBezTo>
                      <a:pt x="39" y="85"/>
                      <a:pt x="45" y="77"/>
                      <a:pt x="54" y="75"/>
                    </a:cubicBezTo>
                    <a:cubicBezTo>
                      <a:pt x="61" y="74"/>
                      <a:pt x="61" y="74"/>
                      <a:pt x="61" y="74"/>
                    </a:cubicBezTo>
                    <a:cubicBezTo>
                      <a:pt x="69" y="73"/>
                      <a:pt x="78" y="79"/>
                      <a:pt x="79" y="87"/>
                    </a:cubicBezTo>
                    <a:cubicBezTo>
                      <a:pt x="86" y="128"/>
                      <a:pt x="86" y="128"/>
                      <a:pt x="86" y="128"/>
                    </a:cubicBezTo>
                    <a:cubicBezTo>
                      <a:pt x="102" y="123"/>
                      <a:pt x="113" y="109"/>
                      <a:pt x="111" y="95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97" y="11"/>
                      <a:pt x="79" y="0"/>
                      <a:pt x="60" y="4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" name="Oval 206"/>
            <p:cNvSpPr>
              <a:spLocks noChangeArrowheads="1"/>
            </p:cNvSpPr>
            <p:nvPr/>
          </p:nvSpPr>
          <p:spPr bwMode="auto">
            <a:xfrm>
              <a:off x="7107" y="2515"/>
              <a:ext cx="101" cy="102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Oval 207"/>
            <p:cNvSpPr>
              <a:spLocks noChangeArrowheads="1"/>
            </p:cNvSpPr>
            <p:nvPr/>
          </p:nvSpPr>
          <p:spPr bwMode="auto">
            <a:xfrm>
              <a:off x="7359" y="2515"/>
              <a:ext cx="101" cy="102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08"/>
            <p:cNvSpPr>
              <a:spLocks/>
            </p:cNvSpPr>
            <p:nvPr/>
          </p:nvSpPr>
          <p:spPr bwMode="auto">
            <a:xfrm>
              <a:off x="7118" y="2451"/>
              <a:ext cx="130" cy="105"/>
            </a:xfrm>
            <a:custGeom>
              <a:avLst/>
              <a:gdLst>
                <a:gd name="T0" fmla="*/ 0 w 71"/>
                <a:gd name="T1" fmla="*/ 4 h 57"/>
                <a:gd name="T2" fmla="*/ 71 w 71"/>
                <a:gd name="T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1" h="57">
                  <a:moveTo>
                    <a:pt x="0" y="4"/>
                  </a:moveTo>
                  <a:cubicBezTo>
                    <a:pt x="0" y="4"/>
                    <a:pt x="54" y="0"/>
                    <a:pt x="71" y="57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09"/>
            <p:cNvSpPr>
              <a:spLocks/>
            </p:cNvSpPr>
            <p:nvPr/>
          </p:nvSpPr>
          <p:spPr bwMode="auto">
            <a:xfrm>
              <a:off x="7248" y="2447"/>
              <a:ext cx="104" cy="63"/>
            </a:xfrm>
            <a:custGeom>
              <a:avLst/>
              <a:gdLst>
                <a:gd name="T0" fmla="*/ 50 w 56"/>
                <a:gd name="T1" fmla="*/ 23 h 34"/>
                <a:gd name="T2" fmla="*/ 23 w 56"/>
                <a:gd name="T3" fmla="*/ 31 h 34"/>
                <a:gd name="T4" fmla="*/ 0 w 56"/>
                <a:gd name="T5" fmla="*/ 23 h 34"/>
                <a:gd name="T6" fmla="*/ 40 w 56"/>
                <a:gd name="T7" fmla="*/ 5 h 34"/>
                <a:gd name="T8" fmla="*/ 50 w 56"/>
                <a:gd name="T9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34">
                  <a:moveTo>
                    <a:pt x="50" y="23"/>
                  </a:moveTo>
                  <a:cubicBezTo>
                    <a:pt x="50" y="23"/>
                    <a:pt x="40" y="34"/>
                    <a:pt x="23" y="31"/>
                  </a:cubicBezTo>
                  <a:cubicBezTo>
                    <a:pt x="7" y="28"/>
                    <a:pt x="0" y="23"/>
                    <a:pt x="0" y="23"/>
                  </a:cubicBezTo>
                  <a:cubicBezTo>
                    <a:pt x="0" y="23"/>
                    <a:pt x="24" y="0"/>
                    <a:pt x="40" y="5"/>
                  </a:cubicBezTo>
                  <a:cubicBezTo>
                    <a:pt x="56" y="10"/>
                    <a:pt x="54" y="16"/>
                    <a:pt x="50" y="23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10"/>
            <p:cNvSpPr>
              <a:spLocks/>
            </p:cNvSpPr>
            <p:nvPr/>
          </p:nvSpPr>
          <p:spPr bwMode="auto">
            <a:xfrm>
              <a:off x="7232" y="2484"/>
              <a:ext cx="109" cy="109"/>
            </a:xfrm>
            <a:custGeom>
              <a:avLst/>
              <a:gdLst>
                <a:gd name="T0" fmla="*/ 0 w 59"/>
                <a:gd name="T1" fmla="*/ 0 h 59"/>
                <a:gd name="T2" fmla="*/ 23 w 59"/>
                <a:gd name="T3" fmla="*/ 42 h 59"/>
                <a:gd name="T4" fmla="*/ 44 w 59"/>
                <a:gd name="T5" fmla="*/ 45 h 59"/>
                <a:gd name="T6" fmla="*/ 59 w 59"/>
                <a:gd name="T7" fmla="*/ 1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59">
                  <a:moveTo>
                    <a:pt x="0" y="0"/>
                  </a:moveTo>
                  <a:cubicBezTo>
                    <a:pt x="0" y="0"/>
                    <a:pt x="19" y="25"/>
                    <a:pt x="23" y="42"/>
                  </a:cubicBezTo>
                  <a:cubicBezTo>
                    <a:pt x="26" y="59"/>
                    <a:pt x="44" y="45"/>
                    <a:pt x="44" y="45"/>
                  </a:cubicBezTo>
                  <a:cubicBezTo>
                    <a:pt x="59" y="13"/>
                    <a:pt x="59" y="13"/>
                    <a:pt x="59" y="13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Line 211"/>
            <p:cNvSpPr>
              <a:spLocks noChangeShapeType="1"/>
            </p:cNvSpPr>
            <p:nvPr/>
          </p:nvSpPr>
          <p:spPr bwMode="auto">
            <a:xfrm flipH="1" flipV="1">
              <a:off x="7342" y="2418"/>
              <a:ext cx="68" cy="145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12"/>
            <p:cNvSpPr>
              <a:spLocks/>
            </p:cNvSpPr>
            <p:nvPr/>
          </p:nvSpPr>
          <p:spPr bwMode="auto">
            <a:xfrm>
              <a:off x="7300" y="2405"/>
              <a:ext cx="63" cy="31"/>
            </a:xfrm>
            <a:custGeom>
              <a:avLst/>
              <a:gdLst>
                <a:gd name="T0" fmla="*/ 0 w 63"/>
                <a:gd name="T1" fmla="*/ 4 h 31"/>
                <a:gd name="T2" fmla="*/ 22 w 63"/>
                <a:gd name="T3" fmla="*/ 0 h 31"/>
                <a:gd name="T4" fmla="*/ 50 w 63"/>
                <a:gd name="T5" fmla="*/ 13 h 31"/>
                <a:gd name="T6" fmla="*/ 63 w 63"/>
                <a:gd name="T7" fmla="*/ 26 h 31"/>
                <a:gd name="T8" fmla="*/ 31 w 63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1">
                  <a:moveTo>
                    <a:pt x="0" y="4"/>
                  </a:moveTo>
                  <a:lnTo>
                    <a:pt x="22" y="0"/>
                  </a:lnTo>
                  <a:lnTo>
                    <a:pt x="50" y="13"/>
                  </a:lnTo>
                  <a:lnTo>
                    <a:pt x="63" y="26"/>
                  </a:lnTo>
                  <a:lnTo>
                    <a:pt x="31" y="31"/>
                  </a:ln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13"/>
            <p:cNvSpPr>
              <a:spLocks/>
            </p:cNvSpPr>
            <p:nvPr/>
          </p:nvSpPr>
          <p:spPr bwMode="auto">
            <a:xfrm>
              <a:off x="218" y="3026"/>
              <a:ext cx="353" cy="338"/>
            </a:xfrm>
            <a:custGeom>
              <a:avLst/>
              <a:gdLst>
                <a:gd name="T0" fmla="*/ 192 w 192"/>
                <a:gd name="T1" fmla="*/ 113 h 184"/>
                <a:gd name="T2" fmla="*/ 192 w 192"/>
                <a:gd name="T3" fmla="*/ 93 h 184"/>
                <a:gd name="T4" fmla="*/ 125 w 192"/>
                <a:gd name="T5" fmla="*/ 64 h 184"/>
                <a:gd name="T6" fmla="*/ 96 w 192"/>
                <a:gd name="T7" fmla="*/ 0 h 184"/>
                <a:gd name="T8" fmla="*/ 96 w 192"/>
                <a:gd name="T9" fmla="*/ 0 h 184"/>
                <a:gd name="T10" fmla="*/ 66 w 192"/>
                <a:gd name="T11" fmla="*/ 64 h 184"/>
                <a:gd name="T12" fmla="*/ 0 w 192"/>
                <a:gd name="T13" fmla="*/ 93 h 184"/>
                <a:gd name="T14" fmla="*/ 0 w 192"/>
                <a:gd name="T15" fmla="*/ 113 h 184"/>
                <a:gd name="T16" fmla="*/ 72 w 192"/>
                <a:gd name="T17" fmla="*/ 105 h 184"/>
                <a:gd name="T18" fmla="*/ 81 w 192"/>
                <a:gd name="T19" fmla="*/ 151 h 184"/>
                <a:gd name="T20" fmla="*/ 43 w 192"/>
                <a:gd name="T21" fmla="*/ 171 h 184"/>
                <a:gd name="T22" fmla="*/ 43 w 192"/>
                <a:gd name="T23" fmla="*/ 184 h 184"/>
                <a:gd name="T24" fmla="*/ 87 w 192"/>
                <a:gd name="T25" fmla="*/ 178 h 184"/>
                <a:gd name="T26" fmla="*/ 89 w 192"/>
                <a:gd name="T27" fmla="*/ 184 h 184"/>
                <a:gd name="T28" fmla="*/ 96 w 192"/>
                <a:gd name="T29" fmla="*/ 184 h 184"/>
                <a:gd name="T30" fmla="*/ 96 w 192"/>
                <a:gd name="T31" fmla="*/ 184 h 184"/>
                <a:gd name="T32" fmla="*/ 102 w 192"/>
                <a:gd name="T33" fmla="*/ 184 h 184"/>
                <a:gd name="T34" fmla="*/ 104 w 192"/>
                <a:gd name="T35" fmla="*/ 178 h 184"/>
                <a:gd name="T36" fmla="*/ 148 w 192"/>
                <a:gd name="T37" fmla="*/ 184 h 184"/>
                <a:gd name="T38" fmla="*/ 148 w 192"/>
                <a:gd name="T39" fmla="*/ 171 h 184"/>
                <a:gd name="T40" fmla="*/ 110 w 192"/>
                <a:gd name="T41" fmla="*/ 151 h 184"/>
                <a:gd name="T42" fmla="*/ 120 w 192"/>
                <a:gd name="T43" fmla="*/ 105 h 184"/>
                <a:gd name="T44" fmla="*/ 192 w 192"/>
                <a:gd name="T45" fmla="*/ 11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2" h="184">
                  <a:moveTo>
                    <a:pt x="192" y="113"/>
                  </a:moveTo>
                  <a:cubicBezTo>
                    <a:pt x="192" y="93"/>
                    <a:pt x="192" y="93"/>
                    <a:pt x="192" y="93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124" y="39"/>
                    <a:pt x="112" y="8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80" y="8"/>
                    <a:pt x="68" y="39"/>
                    <a:pt x="66" y="64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4" y="120"/>
                    <a:pt x="78" y="137"/>
                    <a:pt x="81" y="151"/>
                  </a:cubicBezTo>
                  <a:cubicBezTo>
                    <a:pt x="43" y="171"/>
                    <a:pt x="43" y="171"/>
                    <a:pt x="43" y="171"/>
                  </a:cubicBezTo>
                  <a:cubicBezTo>
                    <a:pt x="43" y="184"/>
                    <a:pt x="43" y="184"/>
                    <a:pt x="43" y="184"/>
                  </a:cubicBezTo>
                  <a:cubicBezTo>
                    <a:pt x="87" y="178"/>
                    <a:pt x="87" y="178"/>
                    <a:pt x="87" y="178"/>
                  </a:cubicBezTo>
                  <a:cubicBezTo>
                    <a:pt x="88" y="182"/>
                    <a:pt x="89" y="184"/>
                    <a:pt x="89" y="184"/>
                  </a:cubicBezTo>
                  <a:cubicBezTo>
                    <a:pt x="96" y="184"/>
                    <a:pt x="96" y="184"/>
                    <a:pt x="96" y="184"/>
                  </a:cubicBezTo>
                  <a:cubicBezTo>
                    <a:pt x="96" y="184"/>
                    <a:pt x="96" y="184"/>
                    <a:pt x="96" y="184"/>
                  </a:cubicBezTo>
                  <a:cubicBezTo>
                    <a:pt x="102" y="184"/>
                    <a:pt x="102" y="184"/>
                    <a:pt x="102" y="184"/>
                  </a:cubicBezTo>
                  <a:cubicBezTo>
                    <a:pt x="102" y="184"/>
                    <a:pt x="103" y="182"/>
                    <a:pt x="104" y="178"/>
                  </a:cubicBezTo>
                  <a:cubicBezTo>
                    <a:pt x="148" y="184"/>
                    <a:pt x="148" y="184"/>
                    <a:pt x="148" y="184"/>
                  </a:cubicBezTo>
                  <a:cubicBezTo>
                    <a:pt x="148" y="171"/>
                    <a:pt x="148" y="171"/>
                    <a:pt x="148" y="171"/>
                  </a:cubicBezTo>
                  <a:cubicBezTo>
                    <a:pt x="110" y="151"/>
                    <a:pt x="110" y="151"/>
                    <a:pt x="110" y="151"/>
                  </a:cubicBezTo>
                  <a:cubicBezTo>
                    <a:pt x="113" y="137"/>
                    <a:pt x="117" y="120"/>
                    <a:pt x="120" y="105"/>
                  </a:cubicBezTo>
                  <a:lnTo>
                    <a:pt x="192" y="113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14"/>
            <p:cNvSpPr>
              <a:spLocks/>
            </p:cNvSpPr>
            <p:nvPr/>
          </p:nvSpPr>
          <p:spPr bwMode="auto">
            <a:xfrm>
              <a:off x="1094" y="3024"/>
              <a:ext cx="134" cy="92"/>
            </a:xfrm>
            <a:custGeom>
              <a:avLst/>
              <a:gdLst>
                <a:gd name="T0" fmla="*/ 37 w 73"/>
                <a:gd name="T1" fmla="*/ 0 h 50"/>
                <a:gd name="T2" fmla="*/ 0 w 73"/>
                <a:gd name="T3" fmla="*/ 50 h 50"/>
                <a:gd name="T4" fmla="*/ 73 w 73"/>
                <a:gd name="T5" fmla="*/ 50 h 50"/>
                <a:gd name="T6" fmla="*/ 37 w 73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50">
                  <a:moveTo>
                    <a:pt x="37" y="0"/>
                  </a:moveTo>
                  <a:cubicBezTo>
                    <a:pt x="19" y="0"/>
                    <a:pt x="5" y="21"/>
                    <a:pt x="0" y="50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68" y="21"/>
                    <a:pt x="54" y="0"/>
                    <a:pt x="37" y="0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5"/>
            <p:cNvSpPr>
              <a:spLocks/>
            </p:cNvSpPr>
            <p:nvPr/>
          </p:nvSpPr>
          <p:spPr bwMode="auto">
            <a:xfrm>
              <a:off x="1090" y="3116"/>
              <a:ext cx="142" cy="140"/>
            </a:xfrm>
            <a:custGeom>
              <a:avLst/>
              <a:gdLst>
                <a:gd name="T0" fmla="*/ 77 w 77"/>
                <a:gd name="T1" fmla="*/ 23 h 76"/>
                <a:gd name="T2" fmla="*/ 75 w 77"/>
                <a:gd name="T3" fmla="*/ 0 h 76"/>
                <a:gd name="T4" fmla="*/ 2 w 77"/>
                <a:gd name="T5" fmla="*/ 0 h 76"/>
                <a:gd name="T6" fmla="*/ 0 w 77"/>
                <a:gd name="T7" fmla="*/ 23 h 76"/>
                <a:gd name="T8" fmla="*/ 12 w 77"/>
                <a:gd name="T9" fmla="*/ 76 h 76"/>
                <a:gd name="T10" fmla="*/ 65 w 77"/>
                <a:gd name="T11" fmla="*/ 76 h 76"/>
                <a:gd name="T12" fmla="*/ 77 w 77"/>
                <a:gd name="T13" fmla="*/ 2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6">
                  <a:moveTo>
                    <a:pt x="77" y="23"/>
                  </a:moveTo>
                  <a:cubicBezTo>
                    <a:pt x="77" y="15"/>
                    <a:pt x="77" y="8"/>
                    <a:pt x="7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8"/>
                    <a:pt x="0" y="15"/>
                    <a:pt x="0" y="23"/>
                  </a:cubicBezTo>
                  <a:cubicBezTo>
                    <a:pt x="0" y="44"/>
                    <a:pt x="4" y="63"/>
                    <a:pt x="12" y="76"/>
                  </a:cubicBezTo>
                  <a:cubicBezTo>
                    <a:pt x="65" y="76"/>
                    <a:pt x="65" y="76"/>
                    <a:pt x="65" y="76"/>
                  </a:cubicBezTo>
                  <a:cubicBezTo>
                    <a:pt x="73" y="63"/>
                    <a:pt x="77" y="44"/>
                    <a:pt x="77" y="23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6"/>
            <p:cNvSpPr>
              <a:spLocks/>
            </p:cNvSpPr>
            <p:nvPr/>
          </p:nvSpPr>
          <p:spPr bwMode="auto">
            <a:xfrm>
              <a:off x="1113" y="3256"/>
              <a:ext cx="97" cy="38"/>
            </a:xfrm>
            <a:custGeom>
              <a:avLst/>
              <a:gdLst>
                <a:gd name="T0" fmla="*/ 0 w 53"/>
                <a:gd name="T1" fmla="*/ 0 h 21"/>
                <a:gd name="T2" fmla="*/ 27 w 53"/>
                <a:gd name="T3" fmla="*/ 21 h 21"/>
                <a:gd name="T4" fmla="*/ 53 w 53"/>
                <a:gd name="T5" fmla="*/ 0 h 21"/>
                <a:gd name="T6" fmla="*/ 0 w 53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1">
                  <a:moveTo>
                    <a:pt x="0" y="0"/>
                  </a:moveTo>
                  <a:cubicBezTo>
                    <a:pt x="7" y="13"/>
                    <a:pt x="16" y="21"/>
                    <a:pt x="27" y="21"/>
                  </a:cubicBezTo>
                  <a:cubicBezTo>
                    <a:pt x="37" y="21"/>
                    <a:pt x="46" y="13"/>
                    <a:pt x="53" y="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7"/>
            <p:cNvSpPr>
              <a:spLocks/>
            </p:cNvSpPr>
            <p:nvPr/>
          </p:nvSpPr>
          <p:spPr bwMode="auto">
            <a:xfrm>
              <a:off x="1020" y="3145"/>
              <a:ext cx="63" cy="153"/>
            </a:xfrm>
            <a:custGeom>
              <a:avLst/>
              <a:gdLst>
                <a:gd name="T0" fmla="*/ 25 w 34"/>
                <a:gd name="T1" fmla="*/ 1 h 83"/>
                <a:gd name="T2" fmla="*/ 0 w 34"/>
                <a:gd name="T3" fmla="*/ 15 h 83"/>
                <a:gd name="T4" fmla="*/ 9 w 34"/>
                <a:gd name="T5" fmla="*/ 83 h 83"/>
                <a:gd name="T6" fmla="*/ 34 w 34"/>
                <a:gd name="T7" fmla="*/ 53 h 83"/>
                <a:gd name="T8" fmla="*/ 25 w 34"/>
                <a:gd name="T9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83">
                  <a:moveTo>
                    <a:pt x="25" y="1"/>
                  </a:moveTo>
                  <a:cubicBezTo>
                    <a:pt x="25" y="1"/>
                    <a:pt x="0" y="0"/>
                    <a:pt x="0" y="15"/>
                  </a:cubicBezTo>
                  <a:cubicBezTo>
                    <a:pt x="0" y="31"/>
                    <a:pt x="9" y="83"/>
                    <a:pt x="9" y="8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4" y="53"/>
                    <a:pt x="27" y="35"/>
                    <a:pt x="25" y="1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8"/>
            <p:cNvSpPr>
              <a:spLocks/>
            </p:cNvSpPr>
            <p:nvPr/>
          </p:nvSpPr>
          <p:spPr bwMode="auto">
            <a:xfrm>
              <a:off x="1240" y="3145"/>
              <a:ext cx="62" cy="153"/>
            </a:xfrm>
            <a:custGeom>
              <a:avLst/>
              <a:gdLst>
                <a:gd name="T0" fmla="*/ 9 w 34"/>
                <a:gd name="T1" fmla="*/ 1 h 83"/>
                <a:gd name="T2" fmla="*/ 34 w 34"/>
                <a:gd name="T3" fmla="*/ 15 h 83"/>
                <a:gd name="T4" fmla="*/ 25 w 34"/>
                <a:gd name="T5" fmla="*/ 83 h 83"/>
                <a:gd name="T6" fmla="*/ 0 w 34"/>
                <a:gd name="T7" fmla="*/ 53 h 83"/>
                <a:gd name="T8" fmla="*/ 9 w 34"/>
                <a:gd name="T9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83">
                  <a:moveTo>
                    <a:pt x="9" y="1"/>
                  </a:moveTo>
                  <a:cubicBezTo>
                    <a:pt x="9" y="1"/>
                    <a:pt x="34" y="0"/>
                    <a:pt x="34" y="15"/>
                  </a:cubicBezTo>
                  <a:cubicBezTo>
                    <a:pt x="34" y="31"/>
                    <a:pt x="25" y="83"/>
                    <a:pt x="25" y="8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7" y="35"/>
                    <a:pt x="9" y="1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9"/>
            <p:cNvSpPr>
              <a:spLocks/>
            </p:cNvSpPr>
            <p:nvPr/>
          </p:nvSpPr>
          <p:spPr bwMode="auto">
            <a:xfrm>
              <a:off x="1118" y="3267"/>
              <a:ext cx="88" cy="110"/>
            </a:xfrm>
            <a:custGeom>
              <a:avLst/>
              <a:gdLst>
                <a:gd name="T0" fmla="*/ 0 w 48"/>
                <a:gd name="T1" fmla="*/ 2 h 60"/>
                <a:gd name="T2" fmla="*/ 2 w 48"/>
                <a:gd name="T3" fmla="*/ 60 h 60"/>
                <a:gd name="T4" fmla="*/ 14 w 48"/>
                <a:gd name="T5" fmla="*/ 32 h 60"/>
                <a:gd name="T6" fmla="*/ 23 w 48"/>
                <a:gd name="T7" fmla="*/ 58 h 60"/>
                <a:gd name="T8" fmla="*/ 30 w 48"/>
                <a:gd name="T9" fmla="*/ 33 h 60"/>
                <a:gd name="T10" fmla="*/ 45 w 48"/>
                <a:gd name="T11" fmla="*/ 59 h 60"/>
                <a:gd name="T12" fmla="*/ 48 w 48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60">
                  <a:moveTo>
                    <a:pt x="0" y="2"/>
                  </a:moveTo>
                  <a:cubicBezTo>
                    <a:pt x="0" y="3"/>
                    <a:pt x="3" y="55"/>
                    <a:pt x="2" y="60"/>
                  </a:cubicBezTo>
                  <a:cubicBezTo>
                    <a:pt x="4" y="59"/>
                    <a:pt x="13" y="34"/>
                    <a:pt x="14" y="32"/>
                  </a:cubicBezTo>
                  <a:cubicBezTo>
                    <a:pt x="16" y="36"/>
                    <a:pt x="22" y="56"/>
                    <a:pt x="23" y="58"/>
                  </a:cubicBezTo>
                  <a:cubicBezTo>
                    <a:pt x="24" y="58"/>
                    <a:pt x="30" y="33"/>
                    <a:pt x="30" y="33"/>
                  </a:cubicBezTo>
                  <a:cubicBezTo>
                    <a:pt x="30" y="33"/>
                    <a:pt x="42" y="56"/>
                    <a:pt x="45" y="59"/>
                  </a:cubicBezTo>
                  <a:cubicBezTo>
                    <a:pt x="46" y="40"/>
                    <a:pt x="47" y="20"/>
                    <a:pt x="48" y="0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220"/>
            <p:cNvSpPr>
              <a:spLocks noChangeArrowheads="1"/>
            </p:cNvSpPr>
            <p:nvPr/>
          </p:nvSpPr>
          <p:spPr bwMode="auto">
            <a:xfrm>
              <a:off x="1135" y="3138"/>
              <a:ext cx="58" cy="61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1"/>
            <p:cNvSpPr>
              <a:spLocks/>
            </p:cNvSpPr>
            <p:nvPr/>
          </p:nvSpPr>
          <p:spPr bwMode="auto">
            <a:xfrm>
              <a:off x="1781" y="3053"/>
              <a:ext cx="285" cy="267"/>
            </a:xfrm>
            <a:custGeom>
              <a:avLst/>
              <a:gdLst>
                <a:gd name="T0" fmla="*/ 155 w 155"/>
                <a:gd name="T1" fmla="*/ 117 h 145"/>
                <a:gd name="T2" fmla="*/ 127 w 155"/>
                <a:gd name="T3" fmla="*/ 145 h 145"/>
                <a:gd name="T4" fmla="*/ 28 w 155"/>
                <a:gd name="T5" fmla="*/ 145 h 145"/>
                <a:gd name="T6" fmla="*/ 0 w 155"/>
                <a:gd name="T7" fmla="*/ 117 h 145"/>
                <a:gd name="T8" fmla="*/ 0 w 155"/>
                <a:gd name="T9" fmla="*/ 28 h 145"/>
                <a:gd name="T10" fmla="*/ 28 w 155"/>
                <a:gd name="T11" fmla="*/ 0 h 145"/>
                <a:gd name="T12" fmla="*/ 127 w 155"/>
                <a:gd name="T13" fmla="*/ 0 h 145"/>
                <a:gd name="T14" fmla="*/ 155 w 155"/>
                <a:gd name="T15" fmla="*/ 28 h 145"/>
                <a:gd name="T16" fmla="*/ 155 w 155"/>
                <a:gd name="T17" fmla="*/ 11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5" h="145">
                  <a:moveTo>
                    <a:pt x="155" y="117"/>
                  </a:moveTo>
                  <a:cubicBezTo>
                    <a:pt x="155" y="132"/>
                    <a:pt x="142" y="145"/>
                    <a:pt x="127" y="145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45"/>
                    <a:pt x="0" y="132"/>
                    <a:pt x="0" y="11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42" y="0"/>
                    <a:pt x="155" y="13"/>
                    <a:pt x="155" y="28"/>
                  </a:cubicBezTo>
                  <a:lnTo>
                    <a:pt x="155" y="117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Line 222"/>
            <p:cNvSpPr>
              <a:spLocks noChangeShapeType="1"/>
            </p:cNvSpPr>
            <p:nvPr/>
          </p:nvSpPr>
          <p:spPr bwMode="auto">
            <a:xfrm>
              <a:off x="1834" y="3331"/>
              <a:ext cx="0" cy="44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Line 223"/>
            <p:cNvSpPr>
              <a:spLocks noChangeShapeType="1"/>
            </p:cNvSpPr>
            <p:nvPr/>
          </p:nvSpPr>
          <p:spPr bwMode="auto">
            <a:xfrm>
              <a:off x="2012" y="3331"/>
              <a:ext cx="0" cy="44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224"/>
            <p:cNvSpPr>
              <a:spLocks noChangeArrowheads="1"/>
            </p:cNvSpPr>
            <p:nvPr/>
          </p:nvSpPr>
          <p:spPr bwMode="auto">
            <a:xfrm>
              <a:off x="1805" y="3088"/>
              <a:ext cx="237" cy="111"/>
            </a:xfrm>
            <a:prstGeom prst="rect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225"/>
            <p:cNvSpPr>
              <a:spLocks noChangeArrowheads="1"/>
            </p:cNvSpPr>
            <p:nvPr/>
          </p:nvSpPr>
          <p:spPr bwMode="auto">
            <a:xfrm>
              <a:off x="1805" y="3245"/>
              <a:ext cx="40" cy="40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226"/>
            <p:cNvSpPr>
              <a:spLocks noChangeArrowheads="1"/>
            </p:cNvSpPr>
            <p:nvPr/>
          </p:nvSpPr>
          <p:spPr bwMode="auto">
            <a:xfrm>
              <a:off x="2001" y="3245"/>
              <a:ext cx="41" cy="40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227"/>
            <p:cNvSpPr>
              <a:spLocks noChangeShapeType="1"/>
            </p:cNvSpPr>
            <p:nvPr/>
          </p:nvSpPr>
          <p:spPr bwMode="auto">
            <a:xfrm>
              <a:off x="1876" y="3226"/>
              <a:ext cx="94" cy="0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Line 228"/>
            <p:cNvSpPr>
              <a:spLocks noChangeShapeType="1"/>
            </p:cNvSpPr>
            <p:nvPr/>
          </p:nvSpPr>
          <p:spPr bwMode="auto">
            <a:xfrm>
              <a:off x="1876" y="3254"/>
              <a:ext cx="94" cy="0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229"/>
            <p:cNvSpPr>
              <a:spLocks noChangeShapeType="1"/>
            </p:cNvSpPr>
            <p:nvPr/>
          </p:nvSpPr>
          <p:spPr bwMode="auto">
            <a:xfrm>
              <a:off x="1876" y="3280"/>
              <a:ext cx="94" cy="0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230"/>
            <p:cNvSpPr>
              <a:spLocks noChangeShapeType="1"/>
            </p:cNvSpPr>
            <p:nvPr/>
          </p:nvSpPr>
          <p:spPr bwMode="auto">
            <a:xfrm>
              <a:off x="1757" y="3110"/>
              <a:ext cx="0" cy="83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Line 231"/>
            <p:cNvSpPr>
              <a:spLocks noChangeShapeType="1"/>
            </p:cNvSpPr>
            <p:nvPr/>
          </p:nvSpPr>
          <p:spPr bwMode="auto">
            <a:xfrm>
              <a:off x="2090" y="3110"/>
              <a:ext cx="0" cy="83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232"/>
            <p:cNvSpPr>
              <a:spLocks noChangeArrowheads="1"/>
            </p:cNvSpPr>
            <p:nvPr/>
          </p:nvSpPr>
          <p:spPr bwMode="auto">
            <a:xfrm>
              <a:off x="1852" y="3022"/>
              <a:ext cx="142" cy="31"/>
            </a:xfrm>
            <a:prstGeom prst="rect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Line 233"/>
            <p:cNvSpPr>
              <a:spLocks noChangeShapeType="1"/>
            </p:cNvSpPr>
            <p:nvPr/>
          </p:nvSpPr>
          <p:spPr bwMode="auto">
            <a:xfrm>
              <a:off x="3336" y="3280"/>
              <a:ext cx="0" cy="42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Line 234"/>
            <p:cNvSpPr>
              <a:spLocks noChangeShapeType="1"/>
            </p:cNvSpPr>
            <p:nvPr/>
          </p:nvSpPr>
          <p:spPr bwMode="auto">
            <a:xfrm>
              <a:off x="3577" y="3280"/>
              <a:ext cx="0" cy="42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5"/>
            <p:cNvSpPr>
              <a:spLocks/>
            </p:cNvSpPr>
            <p:nvPr/>
          </p:nvSpPr>
          <p:spPr bwMode="auto">
            <a:xfrm>
              <a:off x="3279" y="3079"/>
              <a:ext cx="353" cy="190"/>
            </a:xfrm>
            <a:custGeom>
              <a:avLst/>
              <a:gdLst>
                <a:gd name="T0" fmla="*/ 177 w 192"/>
                <a:gd name="T1" fmla="*/ 51 h 103"/>
                <a:gd name="T2" fmla="*/ 155 w 192"/>
                <a:gd name="T3" fmla="*/ 0 h 103"/>
                <a:gd name="T4" fmla="*/ 39 w 192"/>
                <a:gd name="T5" fmla="*/ 0 h 103"/>
                <a:gd name="T6" fmla="*/ 16 w 192"/>
                <a:gd name="T7" fmla="*/ 51 h 103"/>
                <a:gd name="T8" fmla="*/ 0 w 192"/>
                <a:gd name="T9" fmla="*/ 71 h 103"/>
                <a:gd name="T10" fmla="*/ 0 w 192"/>
                <a:gd name="T11" fmla="*/ 82 h 103"/>
                <a:gd name="T12" fmla="*/ 21 w 192"/>
                <a:gd name="T13" fmla="*/ 103 h 103"/>
                <a:gd name="T14" fmla="*/ 171 w 192"/>
                <a:gd name="T15" fmla="*/ 103 h 103"/>
                <a:gd name="T16" fmla="*/ 192 w 192"/>
                <a:gd name="T17" fmla="*/ 82 h 103"/>
                <a:gd name="T18" fmla="*/ 192 w 192"/>
                <a:gd name="T19" fmla="*/ 71 h 103"/>
                <a:gd name="T20" fmla="*/ 177 w 192"/>
                <a:gd name="T21" fmla="*/ 5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2" h="103">
                  <a:moveTo>
                    <a:pt x="177" y="51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7" y="53"/>
                    <a:pt x="0" y="61"/>
                    <a:pt x="0" y="7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93"/>
                    <a:pt x="10" y="103"/>
                    <a:pt x="21" y="103"/>
                  </a:cubicBezTo>
                  <a:cubicBezTo>
                    <a:pt x="171" y="103"/>
                    <a:pt x="171" y="103"/>
                    <a:pt x="171" y="103"/>
                  </a:cubicBezTo>
                  <a:cubicBezTo>
                    <a:pt x="183" y="103"/>
                    <a:pt x="192" y="93"/>
                    <a:pt x="192" y="82"/>
                  </a:cubicBezTo>
                  <a:cubicBezTo>
                    <a:pt x="192" y="71"/>
                    <a:pt x="192" y="71"/>
                    <a:pt x="192" y="71"/>
                  </a:cubicBezTo>
                  <a:cubicBezTo>
                    <a:pt x="192" y="61"/>
                    <a:pt x="186" y="53"/>
                    <a:pt x="177" y="51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36"/>
            <p:cNvSpPr>
              <a:spLocks/>
            </p:cNvSpPr>
            <p:nvPr/>
          </p:nvSpPr>
          <p:spPr bwMode="auto">
            <a:xfrm>
              <a:off x="3338" y="3103"/>
              <a:ext cx="239" cy="64"/>
            </a:xfrm>
            <a:custGeom>
              <a:avLst/>
              <a:gdLst>
                <a:gd name="T0" fmla="*/ 239 w 239"/>
                <a:gd name="T1" fmla="*/ 64 h 64"/>
                <a:gd name="T2" fmla="*/ 0 w 239"/>
                <a:gd name="T3" fmla="*/ 64 h 64"/>
                <a:gd name="T4" fmla="*/ 27 w 239"/>
                <a:gd name="T5" fmla="*/ 0 h 64"/>
                <a:gd name="T6" fmla="*/ 209 w 239"/>
                <a:gd name="T7" fmla="*/ 0 h 64"/>
                <a:gd name="T8" fmla="*/ 239 w 239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64">
                  <a:moveTo>
                    <a:pt x="239" y="64"/>
                  </a:moveTo>
                  <a:lnTo>
                    <a:pt x="0" y="64"/>
                  </a:lnTo>
                  <a:lnTo>
                    <a:pt x="27" y="0"/>
                  </a:lnTo>
                  <a:lnTo>
                    <a:pt x="209" y="0"/>
                  </a:lnTo>
                  <a:lnTo>
                    <a:pt x="239" y="64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237"/>
            <p:cNvSpPr>
              <a:spLocks noChangeArrowheads="1"/>
            </p:cNvSpPr>
            <p:nvPr/>
          </p:nvSpPr>
          <p:spPr bwMode="auto">
            <a:xfrm>
              <a:off x="3310" y="3197"/>
              <a:ext cx="46" cy="46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238"/>
            <p:cNvSpPr>
              <a:spLocks noChangeArrowheads="1"/>
            </p:cNvSpPr>
            <p:nvPr/>
          </p:nvSpPr>
          <p:spPr bwMode="auto">
            <a:xfrm>
              <a:off x="3557" y="3197"/>
              <a:ext cx="46" cy="46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239"/>
            <p:cNvSpPr>
              <a:spLocks noChangeShapeType="1"/>
            </p:cNvSpPr>
            <p:nvPr/>
          </p:nvSpPr>
          <p:spPr bwMode="auto">
            <a:xfrm>
              <a:off x="3396" y="3200"/>
              <a:ext cx="120" cy="0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240"/>
            <p:cNvSpPr>
              <a:spLocks noChangeShapeType="1"/>
            </p:cNvSpPr>
            <p:nvPr/>
          </p:nvSpPr>
          <p:spPr bwMode="auto">
            <a:xfrm>
              <a:off x="3396" y="3234"/>
              <a:ext cx="120" cy="0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41"/>
            <p:cNvSpPr>
              <a:spLocks/>
            </p:cNvSpPr>
            <p:nvPr/>
          </p:nvSpPr>
          <p:spPr bwMode="auto">
            <a:xfrm>
              <a:off x="4098" y="3024"/>
              <a:ext cx="252" cy="283"/>
            </a:xfrm>
            <a:custGeom>
              <a:avLst/>
              <a:gdLst>
                <a:gd name="T0" fmla="*/ 137 w 137"/>
                <a:gd name="T1" fmla="*/ 126 h 154"/>
                <a:gd name="T2" fmla="*/ 109 w 137"/>
                <a:gd name="T3" fmla="*/ 154 h 154"/>
                <a:gd name="T4" fmla="*/ 28 w 137"/>
                <a:gd name="T5" fmla="*/ 154 h 154"/>
                <a:gd name="T6" fmla="*/ 0 w 137"/>
                <a:gd name="T7" fmla="*/ 126 h 154"/>
                <a:gd name="T8" fmla="*/ 0 w 137"/>
                <a:gd name="T9" fmla="*/ 28 h 154"/>
                <a:gd name="T10" fmla="*/ 28 w 137"/>
                <a:gd name="T11" fmla="*/ 0 h 154"/>
                <a:gd name="T12" fmla="*/ 109 w 137"/>
                <a:gd name="T13" fmla="*/ 0 h 154"/>
                <a:gd name="T14" fmla="*/ 137 w 137"/>
                <a:gd name="T15" fmla="*/ 28 h 154"/>
                <a:gd name="T16" fmla="*/ 137 w 137"/>
                <a:gd name="T17" fmla="*/ 12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7" h="154">
                  <a:moveTo>
                    <a:pt x="137" y="126"/>
                  </a:moveTo>
                  <a:cubicBezTo>
                    <a:pt x="137" y="141"/>
                    <a:pt x="124" y="154"/>
                    <a:pt x="109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13" y="154"/>
                    <a:pt x="0" y="141"/>
                    <a:pt x="0" y="12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"/>
                    <a:pt x="13" y="0"/>
                    <a:pt x="28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24" y="0"/>
                    <a:pt x="137" y="12"/>
                    <a:pt x="137" y="28"/>
                  </a:cubicBezTo>
                  <a:lnTo>
                    <a:pt x="137" y="126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42"/>
            <p:cNvSpPr>
              <a:spLocks/>
            </p:cNvSpPr>
            <p:nvPr/>
          </p:nvSpPr>
          <p:spPr bwMode="auto">
            <a:xfrm>
              <a:off x="4129" y="3053"/>
              <a:ext cx="190" cy="155"/>
            </a:xfrm>
            <a:custGeom>
              <a:avLst/>
              <a:gdLst>
                <a:gd name="T0" fmla="*/ 103 w 103"/>
                <a:gd name="T1" fmla="*/ 68 h 84"/>
                <a:gd name="T2" fmla="*/ 87 w 103"/>
                <a:gd name="T3" fmla="*/ 84 h 84"/>
                <a:gd name="T4" fmla="*/ 16 w 103"/>
                <a:gd name="T5" fmla="*/ 84 h 84"/>
                <a:gd name="T6" fmla="*/ 0 w 103"/>
                <a:gd name="T7" fmla="*/ 68 h 84"/>
                <a:gd name="T8" fmla="*/ 0 w 103"/>
                <a:gd name="T9" fmla="*/ 16 h 84"/>
                <a:gd name="T10" fmla="*/ 16 w 103"/>
                <a:gd name="T11" fmla="*/ 0 h 84"/>
                <a:gd name="T12" fmla="*/ 87 w 103"/>
                <a:gd name="T13" fmla="*/ 0 h 84"/>
                <a:gd name="T14" fmla="*/ 103 w 103"/>
                <a:gd name="T15" fmla="*/ 16 h 84"/>
                <a:gd name="T16" fmla="*/ 103 w 103"/>
                <a:gd name="T17" fmla="*/ 6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84">
                  <a:moveTo>
                    <a:pt x="103" y="68"/>
                  </a:moveTo>
                  <a:cubicBezTo>
                    <a:pt x="103" y="77"/>
                    <a:pt x="95" y="84"/>
                    <a:pt x="87" y="84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7" y="84"/>
                    <a:pt x="0" y="77"/>
                    <a:pt x="0" y="6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5" y="0"/>
                    <a:pt x="103" y="7"/>
                    <a:pt x="103" y="16"/>
                  </a:cubicBezTo>
                  <a:lnTo>
                    <a:pt x="103" y="68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243"/>
            <p:cNvSpPr>
              <a:spLocks noChangeArrowheads="1"/>
            </p:cNvSpPr>
            <p:nvPr/>
          </p:nvSpPr>
          <p:spPr bwMode="auto">
            <a:xfrm>
              <a:off x="4133" y="3235"/>
              <a:ext cx="70" cy="34"/>
            </a:xfrm>
            <a:prstGeom prst="rect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244"/>
            <p:cNvSpPr>
              <a:spLocks noChangeArrowheads="1"/>
            </p:cNvSpPr>
            <p:nvPr/>
          </p:nvSpPr>
          <p:spPr bwMode="auto">
            <a:xfrm>
              <a:off x="4243" y="3235"/>
              <a:ext cx="72" cy="34"/>
            </a:xfrm>
            <a:prstGeom prst="rect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Line 245"/>
            <p:cNvSpPr>
              <a:spLocks noChangeShapeType="1"/>
            </p:cNvSpPr>
            <p:nvPr/>
          </p:nvSpPr>
          <p:spPr bwMode="auto">
            <a:xfrm flipH="1">
              <a:off x="4094" y="3307"/>
              <a:ext cx="46" cy="70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Line 246"/>
            <p:cNvSpPr>
              <a:spLocks noChangeShapeType="1"/>
            </p:cNvSpPr>
            <p:nvPr/>
          </p:nvSpPr>
          <p:spPr bwMode="auto">
            <a:xfrm>
              <a:off x="4302" y="3307"/>
              <a:ext cx="48" cy="70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47"/>
            <p:cNvSpPr>
              <a:spLocks/>
            </p:cNvSpPr>
            <p:nvPr/>
          </p:nvSpPr>
          <p:spPr bwMode="auto">
            <a:xfrm>
              <a:off x="4933" y="3136"/>
              <a:ext cx="232" cy="153"/>
            </a:xfrm>
            <a:custGeom>
              <a:avLst/>
              <a:gdLst>
                <a:gd name="T0" fmla="*/ 126 w 126"/>
                <a:gd name="T1" fmla="*/ 42 h 83"/>
                <a:gd name="T2" fmla="*/ 63 w 126"/>
                <a:gd name="T3" fmla="*/ 83 h 83"/>
                <a:gd name="T4" fmla="*/ 0 w 126"/>
                <a:gd name="T5" fmla="*/ 42 h 83"/>
                <a:gd name="T6" fmla="*/ 0 w 126"/>
                <a:gd name="T7" fmla="*/ 36 h 83"/>
                <a:gd name="T8" fmla="*/ 63 w 126"/>
                <a:gd name="T9" fmla="*/ 0 h 83"/>
                <a:gd name="T10" fmla="*/ 126 w 126"/>
                <a:gd name="T11" fmla="*/ 4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83">
                  <a:moveTo>
                    <a:pt x="126" y="42"/>
                  </a:moveTo>
                  <a:cubicBezTo>
                    <a:pt x="126" y="65"/>
                    <a:pt x="98" y="83"/>
                    <a:pt x="63" y="83"/>
                  </a:cubicBezTo>
                  <a:cubicBezTo>
                    <a:pt x="28" y="83"/>
                    <a:pt x="0" y="65"/>
                    <a:pt x="0" y="42"/>
                  </a:cubicBezTo>
                  <a:cubicBezTo>
                    <a:pt x="0" y="40"/>
                    <a:pt x="0" y="38"/>
                    <a:pt x="0" y="36"/>
                  </a:cubicBezTo>
                  <a:cubicBezTo>
                    <a:pt x="5" y="16"/>
                    <a:pt x="31" y="0"/>
                    <a:pt x="63" y="0"/>
                  </a:cubicBezTo>
                  <a:cubicBezTo>
                    <a:pt x="98" y="0"/>
                    <a:pt x="126" y="19"/>
                    <a:pt x="126" y="42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Line 248"/>
            <p:cNvSpPr>
              <a:spLocks noChangeShapeType="1"/>
            </p:cNvSpPr>
            <p:nvPr/>
          </p:nvSpPr>
          <p:spPr bwMode="auto">
            <a:xfrm>
              <a:off x="4884" y="3186"/>
              <a:ext cx="57" cy="0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Oval 249"/>
            <p:cNvSpPr>
              <a:spLocks noChangeArrowheads="1"/>
            </p:cNvSpPr>
            <p:nvPr/>
          </p:nvSpPr>
          <p:spPr bwMode="auto">
            <a:xfrm>
              <a:off x="4812" y="3151"/>
              <a:ext cx="72" cy="72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Line 250"/>
            <p:cNvSpPr>
              <a:spLocks noChangeShapeType="1"/>
            </p:cNvSpPr>
            <p:nvPr/>
          </p:nvSpPr>
          <p:spPr bwMode="auto">
            <a:xfrm flipV="1">
              <a:off x="5038" y="3064"/>
              <a:ext cx="0" cy="72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Line 251"/>
            <p:cNvSpPr>
              <a:spLocks noChangeShapeType="1"/>
            </p:cNvSpPr>
            <p:nvPr/>
          </p:nvSpPr>
          <p:spPr bwMode="auto">
            <a:xfrm>
              <a:off x="4911" y="3064"/>
              <a:ext cx="254" cy="0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52"/>
            <p:cNvSpPr>
              <a:spLocks/>
            </p:cNvSpPr>
            <p:nvPr/>
          </p:nvSpPr>
          <p:spPr bwMode="auto">
            <a:xfrm>
              <a:off x="5031" y="3149"/>
              <a:ext cx="110" cy="83"/>
            </a:xfrm>
            <a:custGeom>
              <a:avLst/>
              <a:gdLst>
                <a:gd name="T0" fmla="*/ 0 w 60"/>
                <a:gd name="T1" fmla="*/ 5 h 45"/>
                <a:gd name="T2" fmla="*/ 6 w 60"/>
                <a:gd name="T3" fmla="*/ 45 h 45"/>
                <a:gd name="T4" fmla="*/ 57 w 60"/>
                <a:gd name="T5" fmla="*/ 45 h 45"/>
                <a:gd name="T6" fmla="*/ 0 w 60"/>
                <a:gd name="T7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45">
                  <a:moveTo>
                    <a:pt x="0" y="5"/>
                  </a:moveTo>
                  <a:cubicBezTo>
                    <a:pt x="6" y="45"/>
                    <a:pt x="6" y="45"/>
                    <a:pt x="6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5"/>
                    <a:pt x="60" y="0"/>
                    <a:pt x="0" y="5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53"/>
            <p:cNvSpPr>
              <a:spLocks/>
            </p:cNvSpPr>
            <p:nvPr/>
          </p:nvSpPr>
          <p:spPr bwMode="auto">
            <a:xfrm>
              <a:off x="4952" y="3274"/>
              <a:ext cx="191" cy="61"/>
            </a:xfrm>
            <a:custGeom>
              <a:avLst/>
              <a:gdLst>
                <a:gd name="T0" fmla="*/ 12 w 104"/>
                <a:gd name="T1" fmla="*/ 0 h 33"/>
                <a:gd name="T2" fmla="*/ 0 w 104"/>
                <a:gd name="T3" fmla="*/ 33 h 33"/>
                <a:gd name="T4" fmla="*/ 104 w 104"/>
                <a:gd name="T5" fmla="*/ 33 h 33"/>
                <a:gd name="T6" fmla="*/ 87 w 104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33">
                  <a:moveTo>
                    <a:pt x="12" y="0"/>
                  </a:moveTo>
                  <a:cubicBezTo>
                    <a:pt x="12" y="0"/>
                    <a:pt x="1" y="12"/>
                    <a:pt x="0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2" y="14"/>
                    <a:pt x="87" y="0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Oval 254"/>
            <p:cNvSpPr>
              <a:spLocks noChangeArrowheads="1"/>
            </p:cNvSpPr>
            <p:nvPr/>
          </p:nvSpPr>
          <p:spPr bwMode="auto">
            <a:xfrm>
              <a:off x="5576" y="3022"/>
              <a:ext cx="353" cy="353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Line 255"/>
            <p:cNvSpPr>
              <a:spLocks noChangeShapeType="1"/>
            </p:cNvSpPr>
            <p:nvPr/>
          </p:nvSpPr>
          <p:spPr bwMode="auto">
            <a:xfrm>
              <a:off x="5627" y="3073"/>
              <a:ext cx="250" cy="249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56"/>
            <p:cNvSpPr>
              <a:spLocks/>
            </p:cNvSpPr>
            <p:nvPr/>
          </p:nvSpPr>
          <p:spPr bwMode="auto">
            <a:xfrm>
              <a:off x="6341" y="3022"/>
              <a:ext cx="354" cy="353"/>
            </a:xfrm>
            <a:custGeom>
              <a:avLst/>
              <a:gdLst>
                <a:gd name="T0" fmla="*/ 105 w 354"/>
                <a:gd name="T1" fmla="*/ 353 h 353"/>
                <a:gd name="T2" fmla="*/ 0 w 354"/>
                <a:gd name="T3" fmla="*/ 248 h 353"/>
                <a:gd name="T4" fmla="*/ 0 w 354"/>
                <a:gd name="T5" fmla="*/ 103 h 353"/>
                <a:gd name="T6" fmla="*/ 105 w 354"/>
                <a:gd name="T7" fmla="*/ 0 h 353"/>
                <a:gd name="T8" fmla="*/ 250 w 354"/>
                <a:gd name="T9" fmla="*/ 0 h 353"/>
                <a:gd name="T10" fmla="*/ 354 w 354"/>
                <a:gd name="T11" fmla="*/ 103 h 353"/>
                <a:gd name="T12" fmla="*/ 354 w 354"/>
                <a:gd name="T13" fmla="*/ 248 h 353"/>
                <a:gd name="T14" fmla="*/ 250 w 354"/>
                <a:gd name="T15" fmla="*/ 353 h 353"/>
                <a:gd name="T16" fmla="*/ 105 w 354"/>
                <a:gd name="T17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4" h="353">
                  <a:moveTo>
                    <a:pt x="105" y="353"/>
                  </a:moveTo>
                  <a:lnTo>
                    <a:pt x="0" y="248"/>
                  </a:lnTo>
                  <a:lnTo>
                    <a:pt x="0" y="103"/>
                  </a:lnTo>
                  <a:lnTo>
                    <a:pt x="105" y="0"/>
                  </a:lnTo>
                  <a:lnTo>
                    <a:pt x="250" y="0"/>
                  </a:lnTo>
                  <a:lnTo>
                    <a:pt x="354" y="103"/>
                  </a:lnTo>
                  <a:lnTo>
                    <a:pt x="354" y="248"/>
                  </a:lnTo>
                  <a:lnTo>
                    <a:pt x="250" y="353"/>
                  </a:lnTo>
                  <a:lnTo>
                    <a:pt x="105" y="353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57"/>
            <p:cNvSpPr>
              <a:spLocks/>
            </p:cNvSpPr>
            <p:nvPr/>
          </p:nvSpPr>
          <p:spPr bwMode="auto">
            <a:xfrm>
              <a:off x="6393" y="3073"/>
              <a:ext cx="250" cy="249"/>
            </a:xfrm>
            <a:custGeom>
              <a:avLst/>
              <a:gdLst>
                <a:gd name="T0" fmla="*/ 73 w 250"/>
                <a:gd name="T1" fmla="*/ 249 h 249"/>
                <a:gd name="T2" fmla="*/ 0 w 250"/>
                <a:gd name="T3" fmla="*/ 177 h 249"/>
                <a:gd name="T4" fmla="*/ 0 w 250"/>
                <a:gd name="T5" fmla="*/ 72 h 249"/>
                <a:gd name="T6" fmla="*/ 73 w 250"/>
                <a:gd name="T7" fmla="*/ 0 h 249"/>
                <a:gd name="T8" fmla="*/ 176 w 250"/>
                <a:gd name="T9" fmla="*/ 0 h 249"/>
                <a:gd name="T10" fmla="*/ 250 w 250"/>
                <a:gd name="T11" fmla="*/ 72 h 249"/>
                <a:gd name="T12" fmla="*/ 250 w 250"/>
                <a:gd name="T13" fmla="*/ 177 h 249"/>
                <a:gd name="T14" fmla="*/ 176 w 250"/>
                <a:gd name="T15" fmla="*/ 249 h 249"/>
                <a:gd name="T16" fmla="*/ 73 w 250"/>
                <a:gd name="T17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249">
                  <a:moveTo>
                    <a:pt x="73" y="249"/>
                  </a:moveTo>
                  <a:lnTo>
                    <a:pt x="0" y="177"/>
                  </a:lnTo>
                  <a:lnTo>
                    <a:pt x="0" y="72"/>
                  </a:lnTo>
                  <a:lnTo>
                    <a:pt x="73" y="0"/>
                  </a:lnTo>
                  <a:lnTo>
                    <a:pt x="176" y="0"/>
                  </a:lnTo>
                  <a:lnTo>
                    <a:pt x="250" y="72"/>
                  </a:lnTo>
                  <a:lnTo>
                    <a:pt x="250" y="177"/>
                  </a:lnTo>
                  <a:lnTo>
                    <a:pt x="176" y="249"/>
                  </a:lnTo>
                  <a:lnTo>
                    <a:pt x="73" y="249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58"/>
            <p:cNvSpPr>
              <a:spLocks/>
            </p:cNvSpPr>
            <p:nvPr/>
          </p:nvSpPr>
          <p:spPr bwMode="auto">
            <a:xfrm>
              <a:off x="6442" y="3171"/>
              <a:ext cx="32" cy="53"/>
            </a:xfrm>
            <a:custGeom>
              <a:avLst/>
              <a:gdLst>
                <a:gd name="T0" fmla="*/ 1 w 17"/>
                <a:gd name="T1" fmla="*/ 24 h 29"/>
                <a:gd name="T2" fmla="*/ 8 w 17"/>
                <a:gd name="T3" fmla="*/ 26 h 29"/>
                <a:gd name="T4" fmla="*/ 14 w 17"/>
                <a:gd name="T5" fmla="*/ 21 h 29"/>
                <a:gd name="T6" fmla="*/ 8 w 17"/>
                <a:gd name="T7" fmla="*/ 16 h 29"/>
                <a:gd name="T8" fmla="*/ 1 w 17"/>
                <a:gd name="T9" fmla="*/ 8 h 29"/>
                <a:gd name="T10" fmla="*/ 10 w 17"/>
                <a:gd name="T11" fmla="*/ 0 h 29"/>
                <a:gd name="T12" fmla="*/ 16 w 17"/>
                <a:gd name="T13" fmla="*/ 2 h 29"/>
                <a:gd name="T14" fmla="*/ 15 w 17"/>
                <a:gd name="T15" fmla="*/ 5 h 29"/>
                <a:gd name="T16" fmla="*/ 10 w 17"/>
                <a:gd name="T17" fmla="*/ 3 h 29"/>
                <a:gd name="T18" fmla="*/ 5 w 17"/>
                <a:gd name="T19" fmla="*/ 7 h 29"/>
                <a:gd name="T20" fmla="*/ 10 w 17"/>
                <a:gd name="T21" fmla="*/ 13 h 29"/>
                <a:gd name="T22" fmla="*/ 17 w 17"/>
                <a:gd name="T23" fmla="*/ 21 h 29"/>
                <a:gd name="T24" fmla="*/ 8 w 17"/>
                <a:gd name="T25" fmla="*/ 29 h 29"/>
                <a:gd name="T26" fmla="*/ 0 w 17"/>
                <a:gd name="T27" fmla="*/ 27 h 29"/>
                <a:gd name="T28" fmla="*/ 1 w 17"/>
                <a:gd name="T29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" h="29">
                  <a:moveTo>
                    <a:pt x="1" y="24"/>
                  </a:moveTo>
                  <a:cubicBezTo>
                    <a:pt x="3" y="25"/>
                    <a:pt x="5" y="26"/>
                    <a:pt x="8" y="26"/>
                  </a:cubicBezTo>
                  <a:cubicBezTo>
                    <a:pt x="11" y="26"/>
                    <a:pt x="14" y="24"/>
                    <a:pt x="14" y="21"/>
                  </a:cubicBezTo>
                  <a:cubicBezTo>
                    <a:pt x="14" y="19"/>
                    <a:pt x="12" y="17"/>
                    <a:pt x="8" y="16"/>
                  </a:cubicBezTo>
                  <a:cubicBezTo>
                    <a:pt x="4" y="14"/>
                    <a:pt x="1" y="12"/>
                    <a:pt x="1" y="8"/>
                  </a:cubicBezTo>
                  <a:cubicBezTo>
                    <a:pt x="1" y="3"/>
                    <a:pt x="5" y="0"/>
                    <a:pt x="10" y="0"/>
                  </a:cubicBezTo>
                  <a:cubicBezTo>
                    <a:pt x="13" y="0"/>
                    <a:pt x="15" y="1"/>
                    <a:pt x="16" y="2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4"/>
                    <a:pt x="12" y="3"/>
                    <a:pt x="10" y="3"/>
                  </a:cubicBezTo>
                  <a:cubicBezTo>
                    <a:pt x="6" y="3"/>
                    <a:pt x="5" y="5"/>
                    <a:pt x="5" y="7"/>
                  </a:cubicBezTo>
                  <a:cubicBezTo>
                    <a:pt x="5" y="10"/>
                    <a:pt x="6" y="11"/>
                    <a:pt x="10" y="13"/>
                  </a:cubicBezTo>
                  <a:cubicBezTo>
                    <a:pt x="15" y="15"/>
                    <a:pt x="17" y="17"/>
                    <a:pt x="17" y="21"/>
                  </a:cubicBezTo>
                  <a:cubicBezTo>
                    <a:pt x="17" y="25"/>
                    <a:pt x="14" y="29"/>
                    <a:pt x="8" y="29"/>
                  </a:cubicBezTo>
                  <a:cubicBezTo>
                    <a:pt x="5" y="29"/>
                    <a:pt x="2" y="28"/>
                    <a:pt x="0" y="27"/>
                  </a:cubicBezTo>
                  <a:lnTo>
                    <a:pt x="1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59"/>
            <p:cNvSpPr>
              <a:spLocks/>
            </p:cNvSpPr>
            <p:nvPr/>
          </p:nvSpPr>
          <p:spPr bwMode="auto">
            <a:xfrm>
              <a:off x="6477" y="3173"/>
              <a:ext cx="39" cy="50"/>
            </a:xfrm>
            <a:custGeom>
              <a:avLst/>
              <a:gdLst>
                <a:gd name="T0" fmla="*/ 15 w 39"/>
                <a:gd name="T1" fmla="*/ 5 h 50"/>
                <a:gd name="T2" fmla="*/ 0 w 39"/>
                <a:gd name="T3" fmla="*/ 5 h 50"/>
                <a:gd name="T4" fmla="*/ 0 w 39"/>
                <a:gd name="T5" fmla="*/ 0 h 50"/>
                <a:gd name="T6" fmla="*/ 39 w 39"/>
                <a:gd name="T7" fmla="*/ 0 h 50"/>
                <a:gd name="T8" fmla="*/ 39 w 39"/>
                <a:gd name="T9" fmla="*/ 5 h 50"/>
                <a:gd name="T10" fmla="*/ 22 w 39"/>
                <a:gd name="T11" fmla="*/ 5 h 50"/>
                <a:gd name="T12" fmla="*/ 22 w 39"/>
                <a:gd name="T13" fmla="*/ 50 h 50"/>
                <a:gd name="T14" fmla="*/ 15 w 39"/>
                <a:gd name="T15" fmla="*/ 50 h 50"/>
                <a:gd name="T16" fmla="*/ 15 w 39"/>
                <a:gd name="T17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50">
                  <a:moveTo>
                    <a:pt x="15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39" y="0"/>
                  </a:lnTo>
                  <a:lnTo>
                    <a:pt x="39" y="5"/>
                  </a:lnTo>
                  <a:lnTo>
                    <a:pt x="22" y="5"/>
                  </a:lnTo>
                  <a:lnTo>
                    <a:pt x="22" y="50"/>
                  </a:lnTo>
                  <a:lnTo>
                    <a:pt x="15" y="50"/>
                  </a:lnTo>
                  <a:lnTo>
                    <a:pt x="15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60"/>
            <p:cNvSpPr>
              <a:spLocks noEditPoints="1"/>
            </p:cNvSpPr>
            <p:nvPr/>
          </p:nvSpPr>
          <p:spPr bwMode="auto">
            <a:xfrm>
              <a:off x="6516" y="3171"/>
              <a:ext cx="46" cy="53"/>
            </a:xfrm>
            <a:custGeom>
              <a:avLst/>
              <a:gdLst>
                <a:gd name="T0" fmla="*/ 25 w 25"/>
                <a:gd name="T1" fmla="*/ 14 h 29"/>
                <a:gd name="T2" fmla="*/ 12 w 25"/>
                <a:gd name="T3" fmla="*/ 29 h 29"/>
                <a:gd name="T4" fmla="*/ 0 w 25"/>
                <a:gd name="T5" fmla="*/ 15 h 29"/>
                <a:gd name="T6" fmla="*/ 13 w 25"/>
                <a:gd name="T7" fmla="*/ 0 h 29"/>
                <a:gd name="T8" fmla="*/ 25 w 25"/>
                <a:gd name="T9" fmla="*/ 14 h 29"/>
                <a:gd name="T10" fmla="*/ 4 w 25"/>
                <a:gd name="T11" fmla="*/ 15 h 29"/>
                <a:gd name="T12" fmla="*/ 13 w 25"/>
                <a:gd name="T13" fmla="*/ 26 h 29"/>
                <a:gd name="T14" fmla="*/ 21 w 25"/>
                <a:gd name="T15" fmla="*/ 14 h 29"/>
                <a:gd name="T16" fmla="*/ 13 w 25"/>
                <a:gd name="T17" fmla="*/ 3 h 29"/>
                <a:gd name="T18" fmla="*/ 4 w 25"/>
                <a:gd name="T1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9">
                  <a:moveTo>
                    <a:pt x="25" y="14"/>
                  </a:moveTo>
                  <a:cubicBezTo>
                    <a:pt x="25" y="24"/>
                    <a:pt x="19" y="29"/>
                    <a:pt x="12" y="29"/>
                  </a:cubicBezTo>
                  <a:cubicBezTo>
                    <a:pt x="5" y="29"/>
                    <a:pt x="0" y="23"/>
                    <a:pt x="0" y="15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20" y="0"/>
                    <a:pt x="25" y="6"/>
                    <a:pt x="25" y="14"/>
                  </a:cubicBezTo>
                  <a:close/>
                  <a:moveTo>
                    <a:pt x="4" y="15"/>
                  </a:moveTo>
                  <a:cubicBezTo>
                    <a:pt x="4" y="21"/>
                    <a:pt x="7" y="26"/>
                    <a:pt x="13" y="26"/>
                  </a:cubicBezTo>
                  <a:cubicBezTo>
                    <a:pt x="18" y="26"/>
                    <a:pt x="21" y="21"/>
                    <a:pt x="21" y="14"/>
                  </a:cubicBezTo>
                  <a:cubicBezTo>
                    <a:pt x="21" y="9"/>
                    <a:pt x="19" y="3"/>
                    <a:pt x="13" y="3"/>
                  </a:cubicBezTo>
                  <a:cubicBezTo>
                    <a:pt x="7" y="3"/>
                    <a:pt x="4" y="9"/>
                    <a:pt x="4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61"/>
            <p:cNvSpPr>
              <a:spLocks noEditPoints="1"/>
            </p:cNvSpPr>
            <p:nvPr/>
          </p:nvSpPr>
          <p:spPr bwMode="auto">
            <a:xfrm>
              <a:off x="6571" y="3171"/>
              <a:ext cx="32" cy="52"/>
            </a:xfrm>
            <a:custGeom>
              <a:avLst/>
              <a:gdLst>
                <a:gd name="T0" fmla="*/ 0 w 17"/>
                <a:gd name="T1" fmla="*/ 1 h 28"/>
                <a:gd name="T2" fmla="*/ 7 w 17"/>
                <a:gd name="T3" fmla="*/ 0 h 28"/>
                <a:gd name="T4" fmla="*/ 15 w 17"/>
                <a:gd name="T5" fmla="*/ 3 h 28"/>
                <a:gd name="T6" fmla="*/ 17 w 17"/>
                <a:gd name="T7" fmla="*/ 9 h 28"/>
                <a:gd name="T8" fmla="*/ 15 w 17"/>
                <a:gd name="T9" fmla="*/ 15 h 28"/>
                <a:gd name="T10" fmla="*/ 6 w 17"/>
                <a:gd name="T11" fmla="*/ 18 h 28"/>
                <a:gd name="T12" fmla="*/ 4 w 17"/>
                <a:gd name="T13" fmla="*/ 17 h 28"/>
                <a:gd name="T14" fmla="*/ 4 w 17"/>
                <a:gd name="T15" fmla="*/ 28 h 28"/>
                <a:gd name="T16" fmla="*/ 0 w 17"/>
                <a:gd name="T17" fmla="*/ 28 h 28"/>
                <a:gd name="T18" fmla="*/ 0 w 17"/>
                <a:gd name="T19" fmla="*/ 1 h 28"/>
                <a:gd name="T20" fmla="*/ 4 w 17"/>
                <a:gd name="T21" fmla="*/ 14 h 28"/>
                <a:gd name="T22" fmla="*/ 6 w 17"/>
                <a:gd name="T23" fmla="*/ 15 h 28"/>
                <a:gd name="T24" fmla="*/ 13 w 17"/>
                <a:gd name="T25" fmla="*/ 9 h 28"/>
                <a:gd name="T26" fmla="*/ 7 w 17"/>
                <a:gd name="T27" fmla="*/ 3 h 28"/>
                <a:gd name="T28" fmla="*/ 4 w 17"/>
                <a:gd name="T29" fmla="*/ 4 h 28"/>
                <a:gd name="T30" fmla="*/ 4 w 17"/>
                <a:gd name="T3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8">
                  <a:moveTo>
                    <a:pt x="0" y="1"/>
                  </a:moveTo>
                  <a:cubicBezTo>
                    <a:pt x="2" y="1"/>
                    <a:pt x="4" y="0"/>
                    <a:pt x="7" y="0"/>
                  </a:cubicBezTo>
                  <a:cubicBezTo>
                    <a:pt x="10" y="0"/>
                    <a:pt x="13" y="1"/>
                    <a:pt x="15" y="3"/>
                  </a:cubicBezTo>
                  <a:cubicBezTo>
                    <a:pt x="16" y="4"/>
                    <a:pt x="17" y="6"/>
                    <a:pt x="17" y="9"/>
                  </a:cubicBezTo>
                  <a:cubicBezTo>
                    <a:pt x="17" y="11"/>
                    <a:pt x="16" y="13"/>
                    <a:pt x="15" y="15"/>
                  </a:cubicBezTo>
                  <a:cubicBezTo>
                    <a:pt x="13" y="17"/>
                    <a:pt x="10" y="18"/>
                    <a:pt x="6" y="18"/>
                  </a:cubicBezTo>
                  <a:cubicBezTo>
                    <a:pt x="5" y="18"/>
                    <a:pt x="4" y="18"/>
                    <a:pt x="4" y="17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0" y="28"/>
                    <a:pt x="0" y="28"/>
                    <a:pt x="0" y="28"/>
                  </a:cubicBezTo>
                  <a:lnTo>
                    <a:pt x="0" y="1"/>
                  </a:lnTo>
                  <a:close/>
                  <a:moveTo>
                    <a:pt x="4" y="14"/>
                  </a:moveTo>
                  <a:cubicBezTo>
                    <a:pt x="4" y="15"/>
                    <a:pt x="5" y="15"/>
                    <a:pt x="6" y="15"/>
                  </a:cubicBezTo>
                  <a:cubicBezTo>
                    <a:pt x="11" y="15"/>
                    <a:pt x="13" y="13"/>
                    <a:pt x="13" y="9"/>
                  </a:cubicBezTo>
                  <a:cubicBezTo>
                    <a:pt x="13" y="5"/>
                    <a:pt x="11" y="3"/>
                    <a:pt x="7" y="3"/>
                  </a:cubicBezTo>
                  <a:cubicBezTo>
                    <a:pt x="5" y="3"/>
                    <a:pt x="4" y="3"/>
                    <a:pt x="4" y="4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62"/>
            <p:cNvSpPr>
              <a:spLocks/>
            </p:cNvSpPr>
            <p:nvPr/>
          </p:nvSpPr>
          <p:spPr bwMode="auto">
            <a:xfrm>
              <a:off x="7107" y="3022"/>
              <a:ext cx="353" cy="353"/>
            </a:xfrm>
            <a:custGeom>
              <a:avLst/>
              <a:gdLst>
                <a:gd name="T0" fmla="*/ 353 w 353"/>
                <a:gd name="T1" fmla="*/ 199 h 353"/>
                <a:gd name="T2" fmla="*/ 200 w 353"/>
                <a:gd name="T3" fmla="*/ 353 h 353"/>
                <a:gd name="T4" fmla="*/ 0 w 353"/>
                <a:gd name="T5" fmla="*/ 153 h 353"/>
                <a:gd name="T6" fmla="*/ 11 w 353"/>
                <a:gd name="T7" fmla="*/ 11 h 353"/>
                <a:gd name="T8" fmla="*/ 154 w 353"/>
                <a:gd name="T9" fmla="*/ 0 h 353"/>
                <a:gd name="T10" fmla="*/ 353 w 353"/>
                <a:gd name="T11" fmla="*/ 199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3" h="353">
                  <a:moveTo>
                    <a:pt x="353" y="199"/>
                  </a:moveTo>
                  <a:lnTo>
                    <a:pt x="200" y="353"/>
                  </a:lnTo>
                  <a:lnTo>
                    <a:pt x="0" y="153"/>
                  </a:lnTo>
                  <a:lnTo>
                    <a:pt x="11" y="11"/>
                  </a:lnTo>
                  <a:lnTo>
                    <a:pt x="154" y="0"/>
                  </a:lnTo>
                  <a:lnTo>
                    <a:pt x="353" y="199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Line 263"/>
            <p:cNvSpPr>
              <a:spLocks noChangeShapeType="1"/>
            </p:cNvSpPr>
            <p:nvPr/>
          </p:nvSpPr>
          <p:spPr bwMode="auto">
            <a:xfrm flipV="1">
              <a:off x="7177" y="3092"/>
              <a:ext cx="99" cy="97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Line 264"/>
            <p:cNvSpPr>
              <a:spLocks noChangeShapeType="1"/>
            </p:cNvSpPr>
            <p:nvPr/>
          </p:nvSpPr>
          <p:spPr bwMode="auto">
            <a:xfrm flipV="1">
              <a:off x="7202" y="3116"/>
              <a:ext cx="98" cy="97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Line 265"/>
            <p:cNvSpPr>
              <a:spLocks noChangeShapeType="1"/>
            </p:cNvSpPr>
            <p:nvPr/>
          </p:nvSpPr>
          <p:spPr bwMode="auto">
            <a:xfrm flipV="1">
              <a:off x="7226" y="3140"/>
              <a:ext cx="98" cy="99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Line 266"/>
            <p:cNvSpPr>
              <a:spLocks noChangeShapeType="1"/>
            </p:cNvSpPr>
            <p:nvPr/>
          </p:nvSpPr>
          <p:spPr bwMode="auto">
            <a:xfrm flipV="1">
              <a:off x="7250" y="3165"/>
              <a:ext cx="100" cy="98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Line 267"/>
            <p:cNvSpPr>
              <a:spLocks noChangeShapeType="1"/>
            </p:cNvSpPr>
            <p:nvPr/>
          </p:nvSpPr>
          <p:spPr bwMode="auto">
            <a:xfrm flipV="1">
              <a:off x="7276" y="3189"/>
              <a:ext cx="98" cy="98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Line 268"/>
            <p:cNvSpPr>
              <a:spLocks noChangeShapeType="1"/>
            </p:cNvSpPr>
            <p:nvPr/>
          </p:nvSpPr>
          <p:spPr bwMode="auto">
            <a:xfrm flipV="1">
              <a:off x="7300" y="3213"/>
              <a:ext cx="98" cy="100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69"/>
            <p:cNvSpPr>
              <a:spLocks/>
            </p:cNvSpPr>
            <p:nvPr/>
          </p:nvSpPr>
          <p:spPr bwMode="auto">
            <a:xfrm>
              <a:off x="7151" y="3064"/>
              <a:ext cx="53" cy="54"/>
            </a:xfrm>
            <a:custGeom>
              <a:avLst/>
              <a:gdLst>
                <a:gd name="T0" fmla="*/ 24 w 29"/>
                <a:gd name="T1" fmla="*/ 5 h 29"/>
                <a:gd name="T2" fmla="*/ 24 w 29"/>
                <a:gd name="T3" fmla="*/ 24 h 29"/>
                <a:gd name="T4" fmla="*/ 5 w 29"/>
                <a:gd name="T5" fmla="*/ 24 h 29"/>
                <a:gd name="T6" fmla="*/ 5 w 29"/>
                <a:gd name="T7" fmla="*/ 5 h 29"/>
                <a:gd name="T8" fmla="*/ 24 w 29"/>
                <a:gd name="T9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4" y="5"/>
                  </a:moveTo>
                  <a:cubicBezTo>
                    <a:pt x="29" y="10"/>
                    <a:pt x="29" y="19"/>
                    <a:pt x="24" y="24"/>
                  </a:cubicBezTo>
                  <a:cubicBezTo>
                    <a:pt x="19" y="29"/>
                    <a:pt x="10" y="29"/>
                    <a:pt x="5" y="24"/>
                  </a:cubicBezTo>
                  <a:cubicBezTo>
                    <a:pt x="0" y="19"/>
                    <a:pt x="0" y="10"/>
                    <a:pt x="5" y="5"/>
                  </a:cubicBezTo>
                  <a:cubicBezTo>
                    <a:pt x="10" y="0"/>
                    <a:pt x="19" y="0"/>
                    <a:pt x="24" y="5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70"/>
            <p:cNvSpPr>
              <a:spLocks/>
            </p:cNvSpPr>
            <p:nvPr/>
          </p:nvSpPr>
          <p:spPr bwMode="auto">
            <a:xfrm>
              <a:off x="246" y="3795"/>
              <a:ext cx="46" cy="190"/>
            </a:xfrm>
            <a:custGeom>
              <a:avLst/>
              <a:gdLst>
                <a:gd name="T0" fmla="*/ 25 w 25"/>
                <a:gd name="T1" fmla="*/ 92 h 103"/>
                <a:gd name="T2" fmla="*/ 14 w 25"/>
                <a:gd name="T3" fmla="*/ 103 h 103"/>
                <a:gd name="T4" fmla="*/ 12 w 25"/>
                <a:gd name="T5" fmla="*/ 103 h 103"/>
                <a:gd name="T6" fmla="*/ 0 w 25"/>
                <a:gd name="T7" fmla="*/ 92 h 103"/>
                <a:gd name="T8" fmla="*/ 0 w 25"/>
                <a:gd name="T9" fmla="*/ 11 h 103"/>
                <a:gd name="T10" fmla="*/ 12 w 25"/>
                <a:gd name="T11" fmla="*/ 0 h 103"/>
                <a:gd name="T12" fmla="*/ 14 w 25"/>
                <a:gd name="T13" fmla="*/ 0 h 103"/>
                <a:gd name="T14" fmla="*/ 25 w 25"/>
                <a:gd name="T15" fmla="*/ 11 h 103"/>
                <a:gd name="T16" fmla="*/ 25 w 25"/>
                <a:gd name="T17" fmla="*/ 9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3">
                  <a:moveTo>
                    <a:pt x="25" y="92"/>
                  </a:moveTo>
                  <a:cubicBezTo>
                    <a:pt x="25" y="98"/>
                    <a:pt x="20" y="103"/>
                    <a:pt x="14" y="103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5" y="103"/>
                    <a:pt x="0" y="98"/>
                    <a:pt x="0" y="9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0" y="0"/>
                    <a:pt x="25" y="5"/>
                    <a:pt x="25" y="11"/>
                  </a:cubicBezTo>
                  <a:lnTo>
                    <a:pt x="25" y="92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71"/>
            <p:cNvSpPr>
              <a:spLocks/>
            </p:cNvSpPr>
            <p:nvPr/>
          </p:nvSpPr>
          <p:spPr bwMode="auto">
            <a:xfrm>
              <a:off x="496" y="3795"/>
              <a:ext cx="44" cy="190"/>
            </a:xfrm>
            <a:custGeom>
              <a:avLst/>
              <a:gdLst>
                <a:gd name="T0" fmla="*/ 24 w 24"/>
                <a:gd name="T1" fmla="*/ 92 h 103"/>
                <a:gd name="T2" fmla="*/ 13 w 24"/>
                <a:gd name="T3" fmla="*/ 103 h 103"/>
                <a:gd name="T4" fmla="*/ 11 w 24"/>
                <a:gd name="T5" fmla="*/ 103 h 103"/>
                <a:gd name="T6" fmla="*/ 0 w 24"/>
                <a:gd name="T7" fmla="*/ 92 h 103"/>
                <a:gd name="T8" fmla="*/ 0 w 24"/>
                <a:gd name="T9" fmla="*/ 11 h 103"/>
                <a:gd name="T10" fmla="*/ 11 w 24"/>
                <a:gd name="T11" fmla="*/ 0 h 103"/>
                <a:gd name="T12" fmla="*/ 13 w 24"/>
                <a:gd name="T13" fmla="*/ 0 h 103"/>
                <a:gd name="T14" fmla="*/ 24 w 24"/>
                <a:gd name="T15" fmla="*/ 11 h 103"/>
                <a:gd name="T16" fmla="*/ 24 w 24"/>
                <a:gd name="T17" fmla="*/ 9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03">
                  <a:moveTo>
                    <a:pt x="24" y="92"/>
                  </a:moveTo>
                  <a:cubicBezTo>
                    <a:pt x="24" y="98"/>
                    <a:pt x="19" y="103"/>
                    <a:pt x="13" y="103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5" y="103"/>
                    <a:pt x="0" y="98"/>
                    <a:pt x="0" y="9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9" y="0"/>
                    <a:pt x="24" y="5"/>
                    <a:pt x="24" y="11"/>
                  </a:cubicBezTo>
                  <a:lnTo>
                    <a:pt x="24" y="92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Rectangle 272"/>
            <p:cNvSpPr>
              <a:spLocks noChangeArrowheads="1"/>
            </p:cNvSpPr>
            <p:nvPr/>
          </p:nvSpPr>
          <p:spPr bwMode="auto">
            <a:xfrm>
              <a:off x="292" y="3832"/>
              <a:ext cx="204" cy="118"/>
            </a:xfrm>
            <a:prstGeom prst="rect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Rectangle 273"/>
            <p:cNvSpPr>
              <a:spLocks noChangeArrowheads="1"/>
            </p:cNvSpPr>
            <p:nvPr/>
          </p:nvSpPr>
          <p:spPr bwMode="auto">
            <a:xfrm>
              <a:off x="216" y="3878"/>
              <a:ext cx="30" cy="24"/>
            </a:xfrm>
            <a:prstGeom prst="rect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274"/>
            <p:cNvSpPr>
              <a:spLocks noChangeArrowheads="1"/>
            </p:cNvSpPr>
            <p:nvPr/>
          </p:nvSpPr>
          <p:spPr bwMode="auto">
            <a:xfrm>
              <a:off x="540" y="3878"/>
              <a:ext cx="30" cy="24"/>
            </a:xfrm>
            <a:prstGeom prst="rect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75"/>
            <p:cNvSpPr>
              <a:spLocks/>
            </p:cNvSpPr>
            <p:nvPr/>
          </p:nvSpPr>
          <p:spPr bwMode="auto">
            <a:xfrm>
              <a:off x="982" y="3806"/>
              <a:ext cx="353" cy="181"/>
            </a:xfrm>
            <a:custGeom>
              <a:avLst/>
              <a:gdLst>
                <a:gd name="T0" fmla="*/ 186 w 192"/>
                <a:gd name="T1" fmla="*/ 27 h 98"/>
                <a:gd name="T2" fmla="*/ 169 w 192"/>
                <a:gd name="T3" fmla="*/ 27 h 98"/>
                <a:gd name="T4" fmla="*/ 169 w 192"/>
                <a:gd name="T5" fmla="*/ 21 h 98"/>
                <a:gd name="T6" fmla="*/ 148 w 192"/>
                <a:gd name="T7" fmla="*/ 0 h 98"/>
                <a:gd name="T8" fmla="*/ 21 w 192"/>
                <a:gd name="T9" fmla="*/ 0 h 98"/>
                <a:gd name="T10" fmla="*/ 0 w 192"/>
                <a:gd name="T11" fmla="*/ 21 h 98"/>
                <a:gd name="T12" fmla="*/ 0 w 192"/>
                <a:gd name="T13" fmla="*/ 77 h 98"/>
                <a:gd name="T14" fmla="*/ 21 w 192"/>
                <a:gd name="T15" fmla="*/ 98 h 98"/>
                <a:gd name="T16" fmla="*/ 148 w 192"/>
                <a:gd name="T17" fmla="*/ 98 h 98"/>
                <a:gd name="T18" fmla="*/ 169 w 192"/>
                <a:gd name="T19" fmla="*/ 77 h 98"/>
                <a:gd name="T20" fmla="*/ 169 w 192"/>
                <a:gd name="T21" fmla="*/ 71 h 98"/>
                <a:gd name="T22" fmla="*/ 186 w 192"/>
                <a:gd name="T23" fmla="*/ 71 h 98"/>
                <a:gd name="T24" fmla="*/ 192 w 192"/>
                <a:gd name="T25" fmla="*/ 65 h 98"/>
                <a:gd name="T26" fmla="*/ 192 w 192"/>
                <a:gd name="T27" fmla="*/ 33 h 98"/>
                <a:gd name="T28" fmla="*/ 186 w 192"/>
                <a:gd name="T29" fmla="*/ 2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2" h="98">
                  <a:moveTo>
                    <a:pt x="186" y="27"/>
                  </a:moveTo>
                  <a:cubicBezTo>
                    <a:pt x="169" y="27"/>
                    <a:pt x="169" y="27"/>
                    <a:pt x="169" y="27"/>
                  </a:cubicBezTo>
                  <a:cubicBezTo>
                    <a:pt x="169" y="21"/>
                    <a:pt x="169" y="21"/>
                    <a:pt x="169" y="21"/>
                  </a:cubicBezTo>
                  <a:cubicBezTo>
                    <a:pt x="169" y="9"/>
                    <a:pt x="160" y="0"/>
                    <a:pt x="14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9"/>
                    <a:pt x="0" y="21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9"/>
                    <a:pt x="10" y="98"/>
                    <a:pt x="21" y="98"/>
                  </a:cubicBezTo>
                  <a:cubicBezTo>
                    <a:pt x="148" y="98"/>
                    <a:pt x="148" y="98"/>
                    <a:pt x="148" y="98"/>
                  </a:cubicBezTo>
                  <a:cubicBezTo>
                    <a:pt x="160" y="98"/>
                    <a:pt x="169" y="89"/>
                    <a:pt x="169" y="77"/>
                  </a:cubicBezTo>
                  <a:cubicBezTo>
                    <a:pt x="169" y="71"/>
                    <a:pt x="169" y="71"/>
                    <a:pt x="169" y="71"/>
                  </a:cubicBezTo>
                  <a:cubicBezTo>
                    <a:pt x="186" y="71"/>
                    <a:pt x="186" y="71"/>
                    <a:pt x="186" y="71"/>
                  </a:cubicBezTo>
                  <a:cubicBezTo>
                    <a:pt x="190" y="71"/>
                    <a:pt x="192" y="68"/>
                    <a:pt x="192" y="65"/>
                  </a:cubicBezTo>
                  <a:cubicBezTo>
                    <a:pt x="192" y="33"/>
                    <a:pt x="192" y="33"/>
                    <a:pt x="192" y="33"/>
                  </a:cubicBezTo>
                  <a:cubicBezTo>
                    <a:pt x="192" y="30"/>
                    <a:pt x="190" y="27"/>
                    <a:pt x="186" y="27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76"/>
            <p:cNvSpPr>
              <a:spLocks/>
            </p:cNvSpPr>
            <p:nvPr/>
          </p:nvSpPr>
          <p:spPr bwMode="auto">
            <a:xfrm>
              <a:off x="1770" y="3821"/>
              <a:ext cx="242" cy="138"/>
            </a:xfrm>
            <a:custGeom>
              <a:avLst/>
              <a:gdLst>
                <a:gd name="T0" fmla="*/ 9 w 132"/>
                <a:gd name="T1" fmla="*/ 0 h 75"/>
                <a:gd name="T2" fmla="*/ 0 w 132"/>
                <a:gd name="T3" fmla="*/ 9 h 75"/>
                <a:gd name="T4" fmla="*/ 0 w 132"/>
                <a:gd name="T5" fmla="*/ 66 h 75"/>
                <a:gd name="T6" fmla="*/ 9 w 132"/>
                <a:gd name="T7" fmla="*/ 75 h 75"/>
                <a:gd name="T8" fmla="*/ 132 w 132"/>
                <a:gd name="T9" fmla="*/ 75 h 75"/>
                <a:gd name="T10" fmla="*/ 108 w 132"/>
                <a:gd name="T11" fmla="*/ 0 h 75"/>
                <a:gd name="T12" fmla="*/ 9 w 132"/>
                <a:gd name="T1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75">
                  <a:moveTo>
                    <a:pt x="9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1"/>
                    <a:pt x="4" y="75"/>
                    <a:pt x="9" y="75"/>
                  </a:cubicBezTo>
                  <a:cubicBezTo>
                    <a:pt x="132" y="75"/>
                    <a:pt x="132" y="75"/>
                    <a:pt x="132" y="75"/>
                  </a:cubicBezTo>
                  <a:cubicBezTo>
                    <a:pt x="108" y="0"/>
                    <a:pt x="108" y="0"/>
                    <a:pt x="108" y="0"/>
                  </a:cubicBezTo>
                  <a:lnTo>
                    <a:pt x="9" y="0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77"/>
            <p:cNvSpPr>
              <a:spLocks/>
            </p:cNvSpPr>
            <p:nvPr/>
          </p:nvSpPr>
          <p:spPr bwMode="auto">
            <a:xfrm>
              <a:off x="1747" y="3799"/>
              <a:ext cx="354" cy="182"/>
            </a:xfrm>
            <a:custGeom>
              <a:avLst/>
              <a:gdLst>
                <a:gd name="T0" fmla="*/ 186 w 192"/>
                <a:gd name="T1" fmla="*/ 28 h 99"/>
                <a:gd name="T2" fmla="*/ 169 w 192"/>
                <a:gd name="T3" fmla="*/ 28 h 99"/>
                <a:gd name="T4" fmla="*/ 169 w 192"/>
                <a:gd name="T5" fmla="*/ 21 h 99"/>
                <a:gd name="T6" fmla="*/ 148 w 192"/>
                <a:gd name="T7" fmla="*/ 0 h 99"/>
                <a:gd name="T8" fmla="*/ 21 w 192"/>
                <a:gd name="T9" fmla="*/ 0 h 99"/>
                <a:gd name="T10" fmla="*/ 0 w 192"/>
                <a:gd name="T11" fmla="*/ 21 h 99"/>
                <a:gd name="T12" fmla="*/ 0 w 192"/>
                <a:gd name="T13" fmla="*/ 78 h 99"/>
                <a:gd name="T14" fmla="*/ 21 w 192"/>
                <a:gd name="T15" fmla="*/ 99 h 99"/>
                <a:gd name="T16" fmla="*/ 148 w 192"/>
                <a:gd name="T17" fmla="*/ 99 h 99"/>
                <a:gd name="T18" fmla="*/ 169 w 192"/>
                <a:gd name="T19" fmla="*/ 78 h 99"/>
                <a:gd name="T20" fmla="*/ 169 w 192"/>
                <a:gd name="T21" fmla="*/ 71 h 99"/>
                <a:gd name="T22" fmla="*/ 186 w 192"/>
                <a:gd name="T23" fmla="*/ 71 h 99"/>
                <a:gd name="T24" fmla="*/ 192 w 192"/>
                <a:gd name="T25" fmla="*/ 65 h 99"/>
                <a:gd name="T26" fmla="*/ 192 w 192"/>
                <a:gd name="T27" fmla="*/ 34 h 99"/>
                <a:gd name="T28" fmla="*/ 186 w 192"/>
                <a:gd name="T29" fmla="*/ 2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2" h="99">
                  <a:moveTo>
                    <a:pt x="186" y="28"/>
                  </a:moveTo>
                  <a:cubicBezTo>
                    <a:pt x="169" y="28"/>
                    <a:pt x="169" y="28"/>
                    <a:pt x="169" y="28"/>
                  </a:cubicBezTo>
                  <a:cubicBezTo>
                    <a:pt x="169" y="21"/>
                    <a:pt x="169" y="21"/>
                    <a:pt x="169" y="21"/>
                  </a:cubicBezTo>
                  <a:cubicBezTo>
                    <a:pt x="169" y="10"/>
                    <a:pt x="160" y="0"/>
                    <a:pt x="14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0"/>
                    <a:pt x="0" y="2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9"/>
                    <a:pt x="10" y="99"/>
                    <a:pt x="21" y="99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60" y="99"/>
                    <a:pt x="169" y="89"/>
                    <a:pt x="169" y="78"/>
                  </a:cubicBezTo>
                  <a:cubicBezTo>
                    <a:pt x="169" y="71"/>
                    <a:pt x="169" y="71"/>
                    <a:pt x="169" y="71"/>
                  </a:cubicBezTo>
                  <a:cubicBezTo>
                    <a:pt x="186" y="71"/>
                    <a:pt x="186" y="71"/>
                    <a:pt x="186" y="71"/>
                  </a:cubicBezTo>
                  <a:cubicBezTo>
                    <a:pt x="190" y="71"/>
                    <a:pt x="192" y="69"/>
                    <a:pt x="192" y="65"/>
                  </a:cubicBezTo>
                  <a:cubicBezTo>
                    <a:pt x="192" y="34"/>
                    <a:pt x="192" y="34"/>
                    <a:pt x="192" y="34"/>
                  </a:cubicBezTo>
                  <a:cubicBezTo>
                    <a:pt x="192" y="31"/>
                    <a:pt x="190" y="28"/>
                    <a:pt x="186" y="28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Line 278"/>
            <p:cNvSpPr>
              <a:spLocks noChangeShapeType="1"/>
            </p:cNvSpPr>
            <p:nvPr/>
          </p:nvSpPr>
          <p:spPr bwMode="auto">
            <a:xfrm>
              <a:off x="1891" y="3821"/>
              <a:ext cx="46" cy="138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Line 279"/>
            <p:cNvSpPr>
              <a:spLocks noChangeShapeType="1"/>
            </p:cNvSpPr>
            <p:nvPr/>
          </p:nvSpPr>
          <p:spPr bwMode="auto">
            <a:xfrm>
              <a:off x="1817" y="3821"/>
              <a:ext cx="46" cy="138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80"/>
            <p:cNvSpPr>
              <a:spLocks/>
            </p:cNvSpPr>
            <p:nvPr/>
          </p:nvSpPr>
          <p:spPr bwMode="auto">
            <a:xfrm>
              <a:off x="2535" y="3821"/>
              <a:ext cx="182" cy="138"/>
            </a:xfrm>
            <a:custGeom>
              <a:avLst/>
              <a:gdLst>
                <a:gd name="T0" fmla="*/ 9 w 99"/>
                <a:gd name="T1" fmla="*/ 0 h 75"/>
                <a:gd name="T2" fmla="*/ 0 w 99"/>
                <a:gd name="T3" fmla="*/ 9 h 75"/>
                <a:gd name="T4" fmla="*/ 0 w 99"/>
                <a:gd name="T5" fmla="*/ 66 h 75"/>
                <a:gd name="T6" fmla="*/ 9 w 99"/>
                <a:gd name="T7" fmla="*/ 75 h 75"/>
                <a:gd name="T8" fmla="*/ 99 w 99"/>
                <a:gd name="T9" fmla="*/ 75 h 75"/>
                <a:gd name="T10" fmla="*/ 75 w 99"/>
                <a:gd name="T11" fmla="*/ 0 h 75"/>
                <a:gd name="T12" fmla="*/ 9 w 99"/>
                <a:gd name="T1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75">
                  <a:moveTo>
                    <a:pt x="9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1"/>
                    <a:pt x="4" y="75"/>
                    <a:pt x="9" y="75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75" y="0"/>
                    <a:pt x="75" y="0"/>
                    <a:pt x="75" y="0"/>
                  </a:cubicBezTo>
                  <a:lnTo>
                    <a:pt x="9" y="0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81"/>
            <p:cNvSpPr>
              <a:spLocks/>
            </p:cNvSpPr>
            <p:nvPr/>
          </p:nvSpPr>
          <p:spPr bwMode="auto">
            <a:xfrm>
              <a:off x="2513" y="3799"/>
              <a:ext cx="353" cy="182"/>
            </a:xfrm>
            <a:custGeom>
              <a:avLst/>
              <a:gdLst>
                <a:gd name="T0" fmla="*/ 186 w 192"/>
                <a:gd name="T1" fmla="*/ 28 h 99"/>
                <a:gd name="T2" fmla="*/ 169 w 192"/>
                <a:gd name="T3" fmla="*/ 28 h 99"/>
                <a:gd name="T4" fmla="*/ 169 w 192"/>
                <a:gd name="T5" fmla="*/ 21 h 99"/>
                <a:gd name="T6" fmla="*/ 148 w 192"/>
                <a:gd name="T7" fmla="*/ 0 h 99"/>
                <a:gd name="T8" fmla="*/ 21 w 192"/>
                <a:gd name="T9" fmla="*/ 0 h 99"/>
                <a:gd name="T10" fmla="*/ 0 w 192"/>
                <a:gd name="T11" fmla="*/ 21 h 99"/>
                <a:gd name="T12" fmla="*/ 0 w 192"/>
                <a:gd name="T13" fmla="*/ 78 h 99"/>
                <a:gd name="T14" fmla="*/ 21 w 192"/>
                <a:gd name="T15" fmla="*/ 99 h 99"/>
                <a:gd name="T16" fmla="*/ 148 w 192"/>
                <a:gd name="T17" fmla="*/ 99 h 99"/>
                <a:gd name="T18" fmla="*/ 169 w 192"/>
                <a:gd name="T19" fmla="*/ 78 h 99"/>
                <a:gd name="T20" fmla="*/ 169 w 192"/>
                <a:gd name="T21" fmla="*/ 71 h 99"/>
                <a:gd name="T22" fmla="*/ 186 w 192"/>
                <a:gd name="T23" fmla="*/ 71 h 99"/>
                <a:gd name="T24" fmla="*/ 192 w 192"/>
                <a:gd name="T25" fmla="*/ 65 h 99"/>
                <a:gd name="T26" fmla="*/ 192 w 192"/>
                <a:gd name="T27" fmla="*/ 34 h 99"/>
                <a:gd name="T28" fmla="*/ 186 w 192"/>
                <a:gd name="T29" fmla="*/ 2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2" h="99">
                  <a:moveTo>
                    <a:pt x="186" y="28"/>
                  </a:moveTo>
                  <a:cubicBezTo>
                    <a:pt x="169" y="28"/>
                    <a:pt x="169" y="28"/>
                    <a:pt x="169" y="28"/>
                  </a:cubicBezTo>
                  <a:cubicBezTo>
                    <a:pt x="169" y="21"/>
                    <a:pt x="169" y="21"/>
                    <a:pt x="169" y="21"/>
                  </a:cubicBezTo>
                  <a:cubicBezTo>
                    <a:pt x="169" y="10"/>
                    <a:pt x="160" y="0"/>
                    <a:pt x="14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0"/>
                    <a:pt x="0" y="2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9"/>
                    <a:pt x="10" y="99"/>
                    <a:pt x="21" y="99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60" y="99"/>
                    <a:pt x="169" y="89"/>
                    <a:pt x="169" y="78"/>
                  </a:cubicBezTo>
                  <a:cubicBezTo>
                    <a:pt x="169" y="71"/>
                    <a:pt x="169" y="71"/>
                    <a:pt x="169" y="71"/>
                  </a:cubicBezTo>
                  <a:cubicBezTo>
                    <a:pt x="186" y="71"/>
                    <a:pt x="186" y="71"/>
                    <a:pt x="186" y="71"/>
                  </a:cubicBezTo>
                  <a:cubicBezTo>
                    <a:pt x="190" y="71"/>
                    <a:pt x="192" y="69"/>
                    <a:pt x="192" y="65"/>
                  </a:cubicBezTo>
                  <a:cubicBezTo>
                    <a:pt x="192" y="34"/>
                    <a:pt x="192" y="34"/>
                    <a:pt x="192" y="34"/>
                  </a:cubicBezTo>
                  <a:cubicBezTo>
                    <a:pt x="192" y="31"/>
                    <a:pt x="190" y="28"/>
                    <a:pt x="186" y="28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Line 282"/>
            <p:cNvSpPr>
              <a:spLocks noChangeShapeType="1"/>
            </p:cNvSpPr>
            <p:nvPr/>
          </p:nvSpPr>
          <p:spPr bwMode="auto">
            <a:xfrm>
              <a:off x="2592" y="3821"/>
              <a:ext cx="46" cy="138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83"/>
            <p:cNvSpPr>
              <a:spLocks/>
            </p:cNvSpPr>
            <p:nvPr/>
          </p:nvSpPr>
          <p:spPr bwMode="auto">
            <a:xfrm>
              <a:off x="3303" y="3825"/>
              <a:ext cx="99" cy="138"/>
            </a:xfrm>
            <a:custGeom>
              <a:avLst/>
              <a:gdLst>
                <a:gd name="T0" fmla="*/ 9 w 54"/>
                <a:gd name="T1" fmla="*/ 0 h 75"/>
                <a:gd name="T2" fmla="*/ 0 w 54"/>
                <a:gd name="T3" fmla="*/ 9 h 75"/>
                <a:gd name="T4" fmla="*/ 0 w 54"/>
                <a:gd name="T5" fmla="*/ 66 h 75"/>
                <a:gd name="T6" fmla="*/ 9 w 54"/>
                <a:gd name="T7" fmla="*/ 75 h 75"/>
                <a:gd name="T8" fmla="*/ 54 w 54"/>
                <a:gd name="T9" fmla="*/ 75 h 75"/>
                <a:gd name="T10" fmla="*/ 30 w 54"/>
                <a:gd name="T11" fmla="*/ 0 h 75"/>
                <a:gd name="T12" fmla="*/ 9 w 54"/>
                <a:gd name="T1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75">
                  <a:moveTo>
                    <a:pt x="9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1"/>
                    <a:pt x="4" y="75"/>
                    <a:pt x="9" y="75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9" y="0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84"/>
            <p:cNvSpPr>
              <a:spLocks/>
            </p:cNvSpPr>
            <p:nvPr/>
          </p:nvSpPr>
          <p:spPr bwMode="auto">
            <a:xfrm>
              <a:off x="3281" y="3803"/>
              <a:ext cx="353" cy="182"/>
            </a:xfrm>
            <a:custGeom>
              <a:avLst/>
              <a:gdLst>
                <a:gd name="T0" fmla="*/ 186 w 192"/>
                <a:gd name="T1" fmla="*/ 28 h 99"/>
                <a:gd name="T2" fmla="*/ 169 w 192"/>
                <a:gd name="T3" fmla="*/ 28 h 99"/>
                <a:gd name="T4" fmla="*/ 169 w 192"/>
                <a:gd name="T5" fmla="*/ 21 h 99"/>
                <a:gd name="T6" fmla="*/ 148 w 192"/>
                <a:gd name="T7" fmla="*/ 0 h 99"/>
                <a:gd name="T8" fmla="*/ 21 w 192"/>
                <a:gd name="T9" fmla="*/ 0 h 99"/>
                <a:gd name="T10" fmla="*/ 0 w 192"/>
                <a:gd name="T11" fmla="*/ 21 h 99"/>
                <a:gd name="T12" fmla="*/ 0 w 192"/>
                <a:gd name="T13" fmla="*/ 78 h 99"/>
                <a:gd name="T14" fmla="*/ 21 w 192"/>
                <a:gd name="T15" fmla="*/ 99 h 99"/>
                <a:gd name="T16" fmla="*/ 148 w 192"/>
                <a:gd name="T17" fmla="*/ 99 h 99"/>
                <a:gd name="T18" fmla="*/ 169 w 192"/>
                <a:gd name="T19" fmla="*/ 78 h 99"/>
                <a:gd name="T20" fmla="*/ 169 w 192"/>
                <a:gd name="T21" fmla="*/ 71 h 99"/>
                <a:gd name="T22" fmla="*/ 186 w 192"/>
                <a:gd name="T23" fmla="*/ 71 h 99"/>
                <a:gd name="T24" fmla="*/ 192 w 192"/>
                <a:gd name="T25" fmla="*/ 65 h 99"/>
                <a:gd name="T26" fmla="*/ 192 w 192"/>
                <a:gd name="T27" fmla="*/ 34 h 99"/>
                <a:gd name="T28" fmla="*/ 186 w 192"/>
                <a:gd name="T29" fmla="*/ 2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2" h="99">
                  <a:moveTo>
                    <a:pt x="186" y="28"/>
                  </a:moveTo>
                  <a:cubicBezTo>
                    <a:pt x="169" y="28"/>
                    <a:pt x="169" y="28"/>
                    <a:pt x="169" y="28"/>
                  </a:cubicBezTo>
                  <a:cubicBezTo>
                    <a:pt x="169" y="21"/>
                    <a:pt x="169" y="21"/>
                    <a:pt x="169" y="21"/>
                  </a:cubicBezTo>
                  <a:cubicBezTo>
                    <a:pt x="169" y="10"/>
                    <a:pt x="159" y="0"/>
                    <a:pt x="14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9"/>
                    <a:pt x="9" y="99"/>
                    <a:pt x="21" y="99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59" y="99"/>
                    <a:pt x="169" y="89"/>
                    <a:pt x="169" y="78"/>
                  </a:cubicBezTo>
                  <a:cubicBezTo>
                    <a:pt x="169" y="71"/>
                    <a:pt x="169" y="71"/>
                    <a:pt x="169" y="71"/>
                  </a:cubicBezTo>
                  <a:cubicBezTo>
                    <a:pt x="186" y="71"/>
                    <a:pt x="186" y="71"/>
                    <a:pt x="186" y="71"/>
                  </a:cubicBezTo>
                  <a:cubicBezTo>
                    <a:pt x="189" y="71"/>
                    <a:pt x="192" y="68"/>
                    <a:pt x="192" y="65"/>
                  </a:cubicBezTo>
                  <a:cubicBezTo>
                    <a:pt x="192" y="34"/>
                    <a:pt x="192" y="34"/>
                    <a:pt x="192" y="34"/>
                  </a:cubicBezTo>
                  <a:cubicBezTo>
                    <a:pt x="192" y="30"/>
                    <a:pt x="189" y="28"/>
                    <a:pt x="186" y="28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Oval 285"/>
            <p:cNvSpPr>
              <a:spLocks noChangeArrowheads="1"/>
            </p:cNvSpPr>
            <p:nvPr/>
          </p:nvSpPr>
          <p:spPr bwMode="auto">
            <a:xfrm>
              <a:off x="4059" y="3792"/>
              <a:ext cx="274" cy="276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86"/>
            <p:cNvSpPr>
              <a:spLocks/>
            </p:cNvSpPr>
            <p:nvPr/>
          </p:nvSpPr>
          <p:spPr bwMode="auto">
            <a:xfrm>
              <a:off x="4129" y="3746"/>
              <a:ext cx="83" cy="64"/>
            </a:xfrm>
            <a:custGeom>
              <a:avLst/>
              <a:gdLst>
                <a:gd name="T0" fmla="*/ 4 w 45"/>
                <a:gd name="T1" fmla="*/ 35 h 35"/>
                <a:gd name="T2" fmla="*/ 0 w 45"/>
                <a:gd name="T3" fmla="*/ 22 h 35"/>
                <a:gd name="T4" fmla="*/ 22 w 45"/>
                <a:gd name="T5" fmla="*/ 0 h 35"/>
                <a:gd name="T6" fmla="*/ 45 w 45"/>
                <a:gd name="T7" fmla="*/ 22 h 35"/>
                <a:gd name="T8" fmla="*/ 44 w 45"/>
                <a:gd name="T9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5">
                  <a:moveTo>
                    <a:pt x="4" y="35"/>
                  </a:moveTo>
                  <a:cubicBezTo>
                    <a:pt x="2" y="32"/>
                    <a:pt x="0" y="27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5" y="0"/>
                    <a:pt x="45" y="10"/>
                    <a:pt x="45" y="22"/>
                  </a:cubicBezTo>
                  <a:cubicBezTo>
                    <a:pt x="45" y="24"/>
                    <a:pt x="44" y="26"/>
                    <a:pt x="44" y="28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87"/>
            <p:cNvSpPr>
              <a:spLocks/>
            </p:cNvSpPr>
            <p:nvPr/>
          </p:nvSpPr>
          <p:spPr bwMode="auto">
            <a:xfrm>
              <a:off x="4160" y="3712"/>
              <a:ext cx="177" cy="72"/>
            </a:xfrm>
            <a:custGeom>
              <a:avLst/>
              <a:gdLst>
                <a:gd name="T0" fmla="*/ 0 w 96"/>
                <a:gd name="T1" fmla="*/ 16 h 39"/>
                <a:gd name="T2" fmla="*/ 11 w 96"/>
                <a:gd name="T3" fmla="*/ 1 h 39"/>
                <a:gd name="T4" fmla="*/ 43 w 96"/>
                <a:gd name="T5" fmla="*/ 5 h 39"/>
                <a:gd name="T6" fmla="*/ 76 w 96"/>
                <a:gd name="T7" fmla="*/ 35 h 39"/>
                <a:gd name="T8" fmla="*/ 96 w 96"/>
                <a:gd name="T9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39">
                  <a:moveTo>
                    <a:pt x="0" y="16"/>
                  </a:moveTo>
                  <a:cubicBezTo>
                    <a:pt x="0" y="8"/>
                    <a:pt x="3" y="3"/>
                    <a:pt x="11" y="1"/>
                  </a:cubicBezTo>
                  <a:cubicBezTo>
                    <a:pt x="21" y="0"/>
                    <a:pt x="34" y="0"/>
                    <a:pt x="43" y="5"/>
                  </a:cubicBezTo>
                  <a:cubicBezTo>
                    <a:pt x="57" y="12"/>
                    <a:pt x="62" y="29"/>
                    <a:pt x="76" y="35"/>
                  </a:cubicBezTo>
                  <a:cubicBezTo>
                    <a:pt x="84" y="39"/>
                    <a:pt x="93" y="36"/>
                    <a:pt x="96" y="28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88"/>
            <p:cNvSpPr>
              <a:spLocks/>
            </p:cNvSpPr>
            <p:nvPr/>
          </p:nvSpPr>
          <p:spPr bwMode="auto">
            <a:xfrm>
              <a:off x="4350" y="3760"/>
              <a:ext cx="35" cy="8"/>
            </a:xfrm>
            <a:custGeom>
              <a:avLst/>
              <a:gdLst>
                <a:gd name="T0" fmla="*/ 0 w 19"/>
                <a:gd name="T1" fmla="*/ 3 h 4"/>
                <a:gd name="T2" fmla="*/ 19 w 19"/>
                <a:gd name="T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4">
                  <a:moveTo>
                    <a:pt x="0" y="3"/>
                  </a:moveTo>
                  <a:cubicBezTo>
                    <a:pt x="6" y="3"/>
                    <a:pt x="14" y="4"/>
                    <a:pt x="19" y="0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89"/>
            <p:cNvSpPr>
              <a:spLocks/>
            </p:cNvSpPr>
            <p:nvPr/>
          </p:nvSpPr>
          <p:spPr bwMode="auto">
            <a:xfrm>
              <a:off x="4344" y="3738"/>
              <a:ext cx="21" cy="17"/>
            </a:xfrm>
            <a:custGeom>
              <a:avLst/>
              <a:gdLst>
                <a:gd name="T0" fmla="*/ 0 w 11"/>
                <a:gd name="T1" fmla="*/ 9 h 9"/>
                <a:gd name="T2" fmla="*/ 11 w 11"/>
                <a:gd name="T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9">
                  <a:moveTo>
                    <a:pt x="0" y="9"/>
                  </a:moveTo>
                  <a:cubicBezTo>
                    <a:pt x="1" y="6"/>
                    <a:pt x="8" y="1"/>
                    <a:pt x="11" y="0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90"/>
            <p:cNvSpPr>
              <a:spLocks/>
            </p:cNvSpPr>
            <p:nvPr/>
          </p:nvSpPr>
          <p:spPr bwMode="auto">
            <a:xfrm>
              <a:off x="4322" y="3723"/>
              <a:ext cx="8" cy="26"/>
            </a:xfrm>
            <a:custGeom>
              <a:avLst/>
              <a:gdLst>
                <a:gd name="T0" fmla="*/ 4 w 4"/>
                <a:gd name="T1" fmla="*/ 14 h 14"/>
                <a:gd name="T2" fmla="*/ 2 w 4"/>
                <a:gd name="T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14">
                  <a:moveTo>
                    <a:pt x="4" y="14"/>
                  </a:moveTo>
                  <a:cubicBezTo>
                    <a:pt x="2" y="11"/>
                    <a:pt x="0" y="4"/>
                    <a:pt x="2" y="0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91"/>
            <p:cNvSpPr>
              <a:spLocks/>
            </p:cNvSpPr>
            <p:nvPr/>
          </p:nvSpPr>
          <p:spPr bwMode="auto">
            <a:xfrm>
              <a:off x="4088" y="3930"/>
              <a:ext cx="109" cy="108"/>
            </a:xfrm>
            <a:custGeom>
              <a:avLst/>
              <a:gdLst>
                <a:gd name="T0" fmla="*/ 59 w 59"/>
                <a:gd name="T1" fmla="*/ 59 h 59"/>
                <a:gd name="T2" fmla="*/ 0 w 59"/>
                <a:gd name="T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9" h="59">
                  <a:moveTo>
                    <a:pt x="59" y="59"/>
                  </a:moveTo>
                  <a:cubicBezTo>
                    <a:pt x="26" y="59"/>
                    <a:pt x="0" y="33"/>
                    <a:pt x="0" y="0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92"/>
            <p:cNvSpPr>
              <a:spLocks/>
            </p:cNvSpPr>
            <p:nvPr/>
          </p:nvSpPr>
          <p:spPr bwMode="auto">
            <a:xfrm>
              <a:off x="4845" y="3746"/>
              <a:ext cx="285" cy="322"/>
            </a:xfrm>
            <a:custGeom>
              <a:avLst/>
              <a:gdLst>
                <a:gd name="T0" fmla="*/ 152 w 155"/>
                <a:gd name="T1" fmla="*/ 152 h 175"/>
                <a:gd name="T2" fmla="*/ 109 w 155"/>
                <a:gd name="T3" fmla="*/ 76 h 175"/>
                <a:gd name="T4" fmla="*/ 108 w 155"/>
                <a:gd name="T5" fmla="*/ 74 h 175"/>
                <a:gd name="T6" fmla="*/ 108 w 155"/>
                <a:gd name="T7" fmla="*/ 0 h 175"/>
                <a:gd name="T8" fmla="*/ 46 w 155"/>
                <a:gd name="T9" fmla="*/ 0 h 175"/>
                <a:gd name="T10" fmla="*/ 46 w 155"/>
                <a:gd name="T11" fmla="*/ 74 h 175"/>
                <a:gd name="T12" fmla="*/ 46 w 155"/>
                <a:gd name="T13" fmla="*/ 76 h 175"/>
                <a:gd name="T14" fmla="*/ 3 w 155"/>
                <a:gd name="T15" fmla="*/ 152 h 175"/>
                <a:gd name="T16" fmla="*/ 26 w 155"/>
                <a:gd name="T17" fmla="*/ 175 h 175"/>
                <a:gd name="T18" fmla="*/ 129 w 155"/>
                <a:gd name="T19" fmla="*/ 175 h 175"/>
                <a:gd name="T20" fmla="*/ 152 w 155"/>
                <a:gd name="T21" fmla="*/ 152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175">
                  <a:moveTo>
                    <a:pt x="152" y="152"/>
                  </a:moveTo>
                  <a:cubicBezTo>
                    <a:pt x="146" y="131"/>
                    <a:pt x="109" y="76"/>
                    <a:pt x="109" y="76"/>
                  </a:cubicBezTo>
                  <a:cubicBezTo>
                    <a:pt x="109" y="75"/>
                    <a:pt x="109" y="74"/>
                    <a:pt x="108" y="74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4"/>
                    <a:pt x="46" y="75"/>
                    <a:pt x="46" y="76"/>
                  </a:cubicBezTo>
                  <a:cubicBezTo>
                    <a:pt x="46" y="76"/>
                    <a:pt x="8" y="131"/>
                    <a:pt x="3" y="152"/>
                  </a:cubicBezTo>
                  <a:cubicBezTo>
                    <a:pt x="0" y="164"/>
                    <a:pt x="13" y="175"/>
                    <a:pt x="26" y="175"/>
                  </a:cubicBezTo>
                  <a:cubicBezTo>
                    <a:pt x="129" y="175"/>
                    <a:pt x="129" y="175"/>
                    <a:pt x="129" y="175"/>
                  </a:cubicBezTo>
                  <a:cubicBezTo>
                    <a:pt x="141" y="175"/>
                    <a:pt x="155" y="164"/>
                    <a:pt x="152" y="152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Rectangle 293"/>
            <p:cNvSpPr>
              <a:spLocks noChangeArrowheads="1"/>
            </p:cNvSpPr>
            <p:nvPr/>
          </p:nvSpPr>
          <p:spPr bwMode="auto">
            <a:xfrm>
              <a:off x="4909" y="3714"/>
              <a:ext cx="155" cy="32"/>
            </a:xfrm>
            <a:prstGeom prst="rect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94"/>
            <p:cNvSpPr>
              <a:spLocks/>
            </p:cNvSpPr>
            <p:nvPr/>
          </p:nvSpPr>
          <p:spPr bwMode="auto">
            <a:xfrm>
              <a:off x="4884" y="3777"/>
              <a:ext cx="77" cy="250"/>
            </a:xfrm>
            <a:custGeom>
              <a:avLst/>
              <a:gdLst>
                <a:gd name="T0" fmla="*/ 77 w 77"/>
                <a:gd name="T1" fmla="*/ 0 h 250"/>
                <a:gd name="T2" fmla="*/ 77 w 77"/>
                <a:gd name="T3" fmla="*/ 120 h 250"/>
                <a:gd name="T4" fmla="*/ 0 w 77"/>
                <a:gd name="T5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7" h="250">
                  <a:moveTo>
                    <a:pt x="77" y="0"/>
                  </a:moveTo>
                  <a:lnTo>
                    <a:pt x="77" y="120"/>
                  </a:lnTo>
                  <a:lnTo>
                    <a:pt x="0" y="250"/>
                  </a:ln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95"/>
            <p:cNvSpPr>
              <a:spLocks/>
            </p:cNvSpPr>
            <p:nvPr/>
          </p:nvSpPr>
          <p:spPr bwMode="auto">
            <a:xfrm>
              <a:off x="5576" y="3793"/>
              <a:ext cx="353" cy="199"/>
            </a:xfrm>
            <a:custGeom>
              <a:avLst/>
              <a:gdLst>
                <a:gd name="T0" fmla="*/ 192 w 192"/>
                <a:gd name="T1" fmla="*/ 92 h 108"/>
                <a:gd name="T2" fmla="*/ 176 w 192"/>
                <a:gd name="T3" fmla="*/ 108 h 108"/>
                <a:gd name="T4" fmla="*/ 16 w 192"/>
                <a:gd name="T5" fmla="*/ 108 h 108"/>
                <a:gd name="T6" fmla="*/ 0 w 192"/>
                <a:gd name="T7" fmla="*/ 92 h 108"/>
                <a:gd name="T8" fmla="*/ 0 w 192"/>
                <a:gd name="T9" fmla="*/ 16 h 108"/>
                <a:gd name="T10" fmla="*/ 16 w 192"/>
                <a:gd name="T11" fmla="*/ 0 h 108"/>
                <a:gd name="T12" fmla="*/ 176 w 192"/>
                <a:gd name="T13" fmla="*/ 0 h 108"/>
                <a:gd name="T14" fmla="*/ 192 w 192"/>
                <a:gd name="T15" fmla="*/ 16 h 108"/>
                <a:gd name="T16" fmla="*/ 192 w 192"/>
                <a:gd name="T17" fmla="*/ 9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08">
                  <a:moveTo>
                    <a:pt x="192" y="92"/>
                  </a:moveTo>
                  <a:cubicBezTo>
                    <a:pt x="192" y="101"/>
                    <a:pt x="185" y="108"/>
                    <a:pt x="176" y="108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7" y="108"/>
                    <a:pt x="0" y="101"/>
                    <a:pt x="0" y="9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85" y="0"/>
                    <a:pt x="192" y="7"/>
                    <a:pt x="192" y="16"/>
                  </a:cubicBezTo>
                  <a:lnTo>
                    <a:pt x="192" y="92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Line 296"/>
            <p:cNvSpPr>
              <a:spLocks noChangeShapeType="1"/>
            </p:cNvSpPr>
            <p:nvPr/>
          </p:nvSpPr>
          <p:spPr bwMode="auto">
            <a:xfrm flipH="1">
              <a:off x="5583" y="3874"/>
              <a:ext cx="90" cy="113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Line 297"/>
            <p:cNvSpPr>
              <a:spLocks noChangeShapeType="1"/>
            </p:cNvSpPr>
            <p:nvPr/>
          </p:nvSpPr>
          <p:spPr bwMode="auto">
            <a:xfrm>
              <a:off x="5835" y="3874"/>
              <a:ext cx="90" cy="113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98"/>
            <p:cNvSpPr>
              <a:spLocks/>
            </p:cNvSpPr>
            <p:nvPr/>
          </p:nvSpPr>
          <p:spPr bwMode="auto">
            <a:xfrm>
              <a:off x="5583" y="3801"/>
              <a:ext cx="339" cy="129"/>
            </a:xfrm>
            <a:custGeom>
              <a:avLst/>
              <a:gdLst>
                <a:gd name="T0" fmla="*/ 0 w 184"/>
                <a:gd name="T1" fmla="*/ 0 h 70"/>
                <a:gd name="T2" fmla="*/ 83 w 184"/>
                <a:gd name="T3" fmla="*/ 66 h 70"/>
                <a:gd name="T4" fmla="*/ 101 w 184"/>
                <a:gd name="T5" fmla="*/ 66 h 70"/>
                <a:gd name="T6" fmla="*/ 184 w 184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4" h="70">
                  <a:moveTo>
                    <a:pt x="0" y="0"/>
                  </a:moveTo>
                  <a:cubicBezTo>
                    <a:pt x="83" y="66"/>
                    <a:pt x="83" y="66"/>
                    <a:pt x="83" y="66"/>
                  </a:cubicBezTo>
                  <a:cubicBezTo>
                    <a:pt x="88" y="70"/>
                    <a:pt x="96" y="70"/>
                    <a:pt x="101" y="66"/>
                  </a:cubicBezTo>
                  <a:cubicBezTo>
                    <a:pt x="184" y="0"/>
                    <a:pt x="184" y="0"/>
                    <a:pt x="184" y="0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99"/>
            <p:cNvSpPr>
              <a:spLocks/>
            </p:cNvSpPr>
            <p:nvPr/>
          </p:nvSpPr>
          <p:spPr bwMode="auto">
            <a:xfrm>
              <a:off x="6341" y="3836"/>
              <a:ext cx="354" cy="204"/>
            </a:xfrm>
            <a:custGeom>
              <a:avLst/>
              <a:gdLst>
                <a:gd name="T0" fmla="*/ 182 w 192"/>
                <a:gd name="T1" fmla="*/ 0 h 111"/>
                <a:gd name="T2" fmla="*/ 187 w 192"/>
                <a:gd name="T3" fmla="*/ 3 h 111"/>
                <a:gd name="T4" fmla="*/ 192 w 192"/>
                <a:gd name="T5" fmla="*/ 14 h 111"/>
                <a:gd name="T6" fmla="*/ 192 w 192"/>
                <a:gd name="T7" fmla="*/ 99 h 111"/>
                <a:gd name="T8" fmla="*/ 180 w 192"/>
                <a:gd name="T9" fmla="*/ 111 h 111"/>
                <a:gd name="T10" fmla="*/ 12 w 192"/>
                <a:gd name="T11" fmla="*/ 111 h 111"/>
                <a:gd name="T12" fmla="*/ 0 w 192"/>
                <a:gd name="T13" fmla="*/ 99 h 111"/>
                <a:gd name="T14" fmla="*/ 0 w 192"/>
                <a:gd name="T15" fmla="*/ 14 h 111"/>
                <a:gd name="T16" fmla="*/ 6 w 192"/>
                <a:gd name="T17" fmla="*/ 3 h 111"/>
                <a:gd name="T18" fmla="*/ 11 w 192"/>
                <a:gd name="T1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11">
                  <a:moveTo>
                    <a:pt x="182" y="0"/>
                  </a:moveTo>
                  <a:cubicBezTo>
                    <a:pt x="185" y="2"/>
                    <a:pt x="185" y="2"/>
                    <a:pt x="187" y="3"/>
                  </a:cubicBezTo>
                  <a:cubicBezTo>
                    <a:pt x="191" y="6"/>
                    <a:pt x="192" y="10"/>
                    <a:pt x="192" y="14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2" y="105"/>
                    <a:pt x="187" y="111"/>
                    <a:pt x="180" y="111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6" y="111"/>
                    <a:pt x="0" y="105"/>
                    <a:pt x="0" y="9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"/>
                    <a:pt x="2" y="5"/>
                    <a:pt x="6" y="3"/>
                  </a:cubicBezTo>
                  <a:cubicBezTo>
                    <a:pt x="7" y="2"/>
                    <a:pt x="8" y="1"/>
                    <a:pt x="11" y="0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00"/>
            <p:cNvSpPr>
              <a:spLocks/>
            </p:cNvSpPr>
            <p:nvPr/>
          </p:nvSpPr>
          <p:spPr bwMode="auto">
            <a:xfrm>
              <a:off x="6349" y="3843"/>
              <a:ext cx="338" cy="92"/>
            </a:xfrm>
            <a:custGeom>
              <a:avLst/>
              <a:gdLst>
                <a:gd name="T0" fmla="*/ 0 w 338"/>
                <a:gd name="T1" fmla="*/ 0 h 92"/>
                <a:gd name="T2" fmla="*/ 92 w 338"/>
                <a:gd name="T3" fmla="*/ 92 h 92"/>
                <a:gd name="T4" fmla="*/ 246 w 338"/>
                <a:gd name="T5" fmla="*/ 92 h 92"/>
                <a:gd name="T6" fmla="*/ 338 w 338"/>
                <a:gd name="T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92">
                  <a:moveTo>
                    <a:pt x="0" y="0"/>
                  </a:moveTo>
                  <a:lnTo>
                    <a:pt x="92" y="92"/>
                  </a:lnTo>
                  <a:lnTo>
                    <a:pt x="246" y="92"/>
                  </a:lnTo>
                  <a:lnTo>
                    <a:pt x="338" y="0"/>
                  </a:ln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Line 301"/>
            <p:cNvSpPr>
              <a:spLocks noChangeShapeType="1"/>
            </p:cNvSpPr>
            <p:nvPr/>
          </p:nvSpPr>
          <p:spPr bwMode="auto">
            <a:xfrm flipH="1">
              <a:off x="6349" y="3932"/>
              <a:ext cx="90" cy="103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Line 302"/>
            <p:cNvSpPr>
              <a:spLocks noChangeShapeType="1"/>
            </p:cNvSpPr>
            <p:nvPr/>
          </p:nvSpPr>
          <p:spPr bwMode="auto">
            <a:xfrm>
              <a:off x="6601" y="3932"/>
              <a:ext cx="90" cy="103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03"/>
            <p:cNvSpPr>
              <a:spLocks/>
            </p:cNvSpPr>
            <p:nvPr/>
          </p:nvSpPr>
          <p:spPr bwMode="auto">
            <a:xfrm>
              <a:off x="6349" y="3731"/>
              <a:ext cx="338" cy="112"/>
            </a:xfrm>
            <a:custGeom>
              <a:avLst/>
              <a:gdLst>
                <a:gd name="T0" fmla="*/ 0 w 184"/>
                <a:gd name="T1" fmla="*/ 61 h 61"/>
                <a:gd name="T2" fmla="*/ 83 w 184"/>
                <a:gd name="T3" fmla="*/ 3 h 61"/>
                <a:gd name="T4" fmla="*/ 101 w 184"/>
                <a:gd name="T5" fmla="*/ 3 h 61"/>
                <a:gd name="T6" fmla="*/ 184 w 184"/>
                <a:gd name="T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4" h="61">
                  <a:moveTo>
                    <a:pt x="0" y="61"/>
                  </a:moveTo>
                  <a:cubicBezTo>
                    <a:pt x="83" y="3"/>
                    <a:pt x="83" y="3"/>
                    <a:pt x="83" y="3"/>
                  </a:cubicBezTo>
                  <a:cubicBezTo>
                    <a:pt x="88" y="0"/>
                    <a:pt x="96" y="0"/>
                    <a:pt x="101" y="3"/>
                  </a:cubicBezTo>
                  <a:cubicBezTo>
                    <a:pt x="184" y="61"/>
                    <a:pt x="184" y="61"/>
                    <a:pt x="184" y="61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Oval 304"/>
            <p:cNvSpPr>
              <a:spLocks noChangeArrowheads="1"/>
            </p:cNvSpPr>
            <p:nvPr/>
          </p:nvSpPr>
          <p:spPr bwMode="auto">
            <a:xfrm>
              <a:off x="2515" y="3193"/>
              <a:ext cx="116" cy="116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Oval 305"/>
            <p:cNvSpPr>
              <a:spLocks noChangeArrowheads="1"/>
            </p:cNvSpPr>
            <p:nvPr/>
          </p:nvSpPr>
          <p:spPr bwMode="auto">
            <a:xfrm>
              <a:off x="2752" y="3193"/>
              <a:ext cx="116" cy="116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06"/>
            <p:cNvSpPr>
              <a:spLocks noEditPoints="1"/>
            </p:cNvSpPr>
            <p:nvPr/>
          </p:nvSpPr>
          <p:spPr bwMode="auto">
            <a:xfrm>
              <a:off x="2535" y="3072"/>
              <a:ext cx="313" cy="195"/>
            </a:xfrm>
            <a:custGeom>
              <a:avLst/>
              <a:gdLst>
                <a:gd name="T0" fmla="*/ 118 w 170"/>
                <a:gd name="T1" fmla="*/ 97 h 106"/>
                <a:gd name="T2" fmla="*/ 150 w 170"/>
                <a:gd name="T3" fmla="*/ 66 h 106"/>
                <a:gd name="T4" fmla="*/ 170 w 170"/>
                <a:gd name="T5" fmla="*/ 73 h 106"/>
                <a:gd name="T6" fmla="*/ 170 w 170"/>
                <a:gd name="T7" fmla="*/ 73 h 106"/>
                <a:gd name="T8" fmla="*/ 123 w 170"/>
                <a:gd name="T9" fmla="*/ 13 h 106"/>
                <a:gd name="T10" fmla="*/ 96 w 170"/>
                <a:gd name="T11" fmla="*/ 26 h 106"/>
                <a:gd name="T12" fmla="*/ 74 w 170"/>
                <a:gd name="T13" fmla="*/ 26 h 106"/>
                <a:gd name="T14" fmla="*/ 47 w 170"/>
                <a:gd name="T15" fmla="*/ 13 h 106"/>
                <a:gd name="T16" fmla="*/ 0 w 170"/>
                <a:gd name="T17" fmla="*/ 73 h 106"/>
                <a:gd name="T18" fmla="*/ 0 w 170"/>
                <a:gd name="T19" fmla="*/ 73 h 106"/>
                <a:gd name="T20" fmla="*/ 20 w 170"/>
                <a:gd name="T21" fmla="*/ 66 h 106"/>
                <a:gd name="T22" fmla="*/ 52 w 170"/>
                <a:gd name="T23" fmla="*/ 97 h 106"/>
                <a:gd name="T24" fmla="*/ 50 w 170"/>
                <a:gd name="T25" fmla="*/ 106 h 106"/>
                <a:gd name="T26" fmla="*/ 50 w 170"/>
                <a:gd name="T27" fmla="*/ 106 h 106"/>
                <a:gd name="T28" fmla="*/ 59 w 170"/>
                <a:gd name="T29" fmla="*/ 75 h 106"/>
                <a:gd name="T30" fmla="*/ 111 w 170"/>
                <a:gd name="T31" fmla="*/ 76 h 106"/>
                <a:gd name="T32" fmla="*/ 119 w 170"/>
                <a:gd name="T33" fmla="*/ 106 h 106"/>
                <a:gd name="T34" fmla="*/ 120 w 170"/>
                <a:gd name="T35" fmla="*/ 106 h 106"/>
                <a:gd name="T36" fmla="*/ 118 w 170"/>
                <a:gd name="T37" fmla="*/ 97 h 106"/>
                <a:gd name="T38" fmla="*/ 65 w 170"/>
                <a:gd name="T39" fmla="*/ 55 h 106"/>
                <a:gd name="T40" fmla="*/ 70 w 170"/>
                <a:gd name="T41" fmla="*/ 39 h 106"/>
                <a:gd name="T42" fmla="*/ 100 w 170"/>
                <a:gd name="T43" fmla="*/ 40 h 106"/>
                <a:gd name="T44" fmla="*/ 104 w 170"/>
                <a:gd name="T45" fmla="*/ 55 h 106"/>
                <a:gd name="T46" fmla="*/ 65 w 170"/>
                <a:gd name="T47" fmla="*/ 5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0" h="106">
                  <a:moveTo>
                    <a:pt x="118" y="97"/>
                  </a:moveTo>
                  <a:cubicBezTo>
                    <a:pt x="118" y="80"/>
                    <a:pt x="132" y="66"/>
                    <a:pt x="150" y="66"/>
                  </a:cubicBezTo>
                  <a:cubicBezTo>
                    <a:pt x="157" y="66"/>
                    <a:pt x="164" y="69"/>
                    <a:pt x="170" y="73"/>
                  </a:cubicBezTo>
                  <a:cubicBezTo>
                    <a:pt x="170" y="73"/>
                    <a:pt x="170" y="73"/>
                    <a:pt x="170" y="73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3" y="13"/>
                    <a:pt x="99" y="0"/>
                    <a:pt x="96" y="26"/>
                  </a:cubicBezTo>
                  <a:cubicBezTo>
                    <a:pt x="90" y="25"/>
                    <a:pt x="82" y="24"/>
                    <a:pt x="74" y="26"/>
                  </a:cubicBezTo>
                  <a:cubicBezTo>
                    <a:pt x="71" y="0"/>
                    <a:pt x="47" y="13"/>
                    <a:pt x="47" y="1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6" y="69"/>
                    <a:pt x="13" y="66"/>
                    <a:pt x="20" y="66"/>
                  </a:cubicBezTo>
                  <a:cubicBezTo>
                    <a:pt x="38" y="66"/>
                    <a:pt x="52" y="80"/>
                    <a:pt x="52" y="97"/>
                  </a:cubicBezTo>
                  <a:cubicBezTo>
                    <a:pt x="52" y="100"/>
                    <a:pt x="51" y="103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69" y="70"/>
                    <a:pt x="90" y="61"/>
                    <a:pt x="111" y="76"/>
                  </a:cubicBezTo>
                  <a:cubicBezTo>
                    <a:pt x="119" y="106"/>
                    <a:pt x="119" y="106"/>
                    <a:pt x="119" y="106"/>
                  </a:cubicBezTo>
                  <a:cubicBezTo>
                    <a:pt x="120" y="106"/>
                    <a:pt x="120" y="106"/>
                    <a:pt x="120" y="106"/>
                  </a:cubicBezTo>
                  <a:cubicBezTo>
                    <a:pt x="119" y="103"/>
                    <a:pt x="118" y="100"/>
                    <a:pt x="118" y="97"/>
                  </a:cubicBezTo>
                  <a:close/>
                  <a:moveTo>
                    <a:pt x="65" y="55"/>
                  </a:moveTo>
                  <a:cubicBezTo>
                    <a:pt x="70" y="39"/>
                    <a:pt x="70" y="39"/>
                    <a:pt x="70" y="39"/>
                  </a:cubicBezTo>
                  <a:cubicBezTo>
                    <a:pt x="77" y="36"/>
                    <a:pt x="88" y="33"/>
                    <a:pt x="100" y="40"/>
                  </a:cubicBezTo>
                  <a:cubicBezTo>
                    <a:pt x="104" y="55"/>
                    <a:pt x="104" y="55"/>
                    <a:pt x="104" y="55"/>
                  </a:cubicBezTo>
                  <a:cubicBezTo>
                    <a:pt x="95" y="52"/>
                    <a:pt x="80" y="50"/>
                    <a:pt x="65" y="55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Oval 307"/>
            <p:cNvSpPr>
              <a:spLocks noChangeArrowheads="1"/>
            </p:cNvSpPr>
            <p:nvPr/>
          </p:nvSpPr>
          <p:spPr bwMode="auto">
            <a:xfrm>
              <a:off x="7107" y="3712"/>
              <a:ext cx="353" cy="354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08"/>
            <p:cNvSpPr>
              <a:spLocks/>
            </p:cNvSpPr>
            <p:nvPr/>
          </p:nvSpPr>
          <p:spPr bwMode="auto">
            <a:xfrm>
              <a:off x="7118" y="3828"/>
              <a:ext cx="333" cy="24"/>
            </a:xfrm>
            <a:custGeom>
              <a:avLst/>
              <a:gdLst>
                <a:gd name="T0" fmla="*/ 0 w 333"/>
                <a:gd name="T1" fmla="*/ 0 h 24"/>
                <a:gd name="T2" fmla="*/ 108 w 333"/>
                <a:gd name="T3" fmla="*/ 24 h 24"/>
                <a:gd name="T4" fmla="*/ 221 w 333"/>
                <a:gd name="T5" fmla="*/ 24 h 24"/>
                <a:gd name="T6" fmla="*/ 333 w 333"/>
                <a:gd name="T7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3" h="24">
                  <a:moveTo>
                    <a:pt x="0" y="0"/>
                  </a:moveTo>
                  <a:lnTo>
                    <a:pt x="108" y="24"/>
                  </a:lnTo>
                  <a:lnTo>
                    <a:pt x="221" y="24"/>
                  </a:lnTo>
                  <a:lnTo>
                    <a:pt x="333" y="2"/>
                  </a:ln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09"/>
            <p:cNvSpPr>
              <a:spLocks/>
            </p:cNvSpPr>
            <p:nvPr/>
          </p:nvSpPr>
          <p:spPr bwMode="auto">
            <a:xfrm>
              <a:off x="7110" y="3891"/>
              <a:ext cx="151" cy="175"/>
            </a:xfrm>
            <a:custGeom>
              <a:avLst/>
              <a:gdLst>
                <a:gd name="T0" fmla="*/ 0 w 151"/>
                <a:gd name="T1" fmla="*/ 0 h 175"/>
                <a:gd name="T2" fmla="*/ 133 w 151"/>
                <a:gd name="T3" fmla="*/ 52 h 175"/>
                <a:gd name="T4" fmla="*/ 151 w 151"/>
                <a:gd name="T5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175">
                  <a:moveTo>
                    <a:pt x="0" y="0"/>
                  </a:moveTo>
                  <a:lnTo>
                    <a:pt x="133" y="52"/>
                  </a:lnTo>
                  <a:lnTo>
                    <a:pt x="151" y="175"/>
                  </a:ln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10"/>
            <p:cNvSpPr>
              <a:spLocks/>
            </p:cNvSpPr>
            <p:nvPr/>
          </p:nvSpPr>
          <p:spPr bwMode="auto">
            <a:xfrm>
              <a:off x="7309" y="3891"/>
              <a:ext cx="151" cy="175"/>
            </a:xfrm>
            <a:custGeom>
              <a:avLst/>
              <a:gdLst>
                <a:gd name="T0" fmla="*/ 151 w 151"/>
                <a:gd name="T1" fmla="*/ 0 h 175"/>
                <a:gd name="T2" fmla="*/ 20 w 151"/>
                <a:gd name="T3" fmla="*/ 52 h 175"/>
                <a:gd name="T4" fmla="*/ 0 w 151"/>
                <a:gd name="T5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175">
                  <a:moveTo>
                    <a:pt x="151" y="0"/>
                  </a:moveTo>
                  <a:lnTo>
                    <a:pt x="20" y="52"/>
                  </a:lnTo>
                  <a:lnTo>
                    <a:pt x="0" y="175"/>
                  </a:ln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11"/>
            <p:cNvSpPr>
              <a:spLocks/>
            </p:cNvSpPr>
            <p:nvPr/>
          </p:nvSpPr>
          <p:spPr bwMode="auto">
            <a:xfrm>
              <a:off x="7140" y="3856"/>
              <a:ext cx="48" cy="24"/>
            </a:xfrm>
            <a:custGeom>
              <a:avLst/>
              <a:gdLst>
                <a:gd name="T0" fmla="*/ 0 w 48"/>
                <a:gd name="T1" fmla="*/ 24 h 24"/>
                <a:gd name="T2" fmla="*/ 0 w 48"/>
                <a:gd name="T3" fmla="*/ 0 h 24"/>
                <a:gd name="T4" fmla="*/ 48 w 48"/>
                <a:gd name="T5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24">
                  <a:moveTo>
                    <a:pt x="0" y="24"/>
                  </a:moveTo>
                  <a:lnTo>
                    <a:pt x="0" y="0"/>
                  </a:lnTo>
                  <a:lnTo>
                    <a:pt x="48" y="15"/>
                  </a:ln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12"/>
            <p:cNvSpPr>
              <a:spLocks/>
            </p:cNvSpPr>
            <p:nvPr/>
          </p:nvSpPr>
          <p:spPr bwMode="auto">
            <a:xfrm>
              <a:off x="7379" y="3860"/>
              <a:ext cx="50" cy="29"/>
            </a:xfrm>
            <a:custGeom>
              <a:avLst/>
              <a:gdLst>
                <a:gd name="T0" fmla="*/ 0 w 50"/>
                <a:gd name="T1" fmla="*/ 29 h 29"/>
                <a:gd name="T2" fmla="*/ 2 w 50"/>
                <a:gd name="T3" fmla="*/ 7 h 29"/>
                <a:gd name="T4" fmla="*/ 50 w 5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0" h="29">
                  <a:moveTo>
                    <a:pt x="0" y="29"/>
                  </a:moveTo>
                  <a:lnTo>
                    <a:pt x="2" y="7"/>
                  </a:lnTo>
                  <a:lnTo>
                    <a:pt x="50" y="0"/>
                  </a:ln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29927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57163" y="244475"/>
            <a:ext cx="12022137" cy="6350000"/>
            <a:chOff x="99" y="154"/>
            <a:chExt cx="7573" cy="4000"/>
          </a:xfrm>
        </p:grpSpPr>
        <p:grpSp>
          <p:nvGrpSpPr>
            <p:cNvPr id="5" name="Group 205"/>
            <p:cNvGrpSpPr>
              <a:grpSpLocks/>
            </p:cNvGrpSpPr>
            <p:nvPr/>
          </p:nvGrpSpPr>
          <p:grpSpPr bwMode="auto">
            <a:xfrm>
              <a:off x="99" y="154"/>
              <a:ext cx="7573" cy="2549"/>
              <a:chOff x="99" y="154"/>
              <a:chExt cx="7573" cy="2549"/>
            </a:xfrm>
          </p:grpSpPr>
          <p:sp>
            <p:nvSpPr>
              <p:cNvPr id="130" name="Oval 5"/>
              <p:cNvSpPr>
                <a:spLocks noChangeArrowheads="1"/>
              </p:cNvSpPr>
              <p:nvPr/>
            </p:nvSpPr>
            <p:spPr bwMode="auto">
              <a:xfrm>
                <a:off x="210" y="360"/>
                <a:ext cx="148" cy="150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6"/>
              <p:cNvSpPr>
                <a:spLocks/>
              </p:cNvSpPr>
              <p:nvPr/>
            </p:nvSpPr>
            <p:spPr bwMode="auto">
              <a:xfrm>
                <a:off x="99" y="187"/>
                <a:ext cx="369" cy="83"/>
              </a:xfrm>
              <a:custGeom>
                <a:avLst/>
                <a:gdLst>
                  <a:gd name="T0" fmla="*/ 0 w 192"/>
                  <a:gd name="T1" fmla="*/ 43 h 43"/>
                  <a:gd name="T2" fmla="*/ 96 w 192"/>
                  <a:gd name="T3" fmla="*/ 0 h 43"/>
                  <a:gd name="T4" fmla="*/ 192 w 192"/>
                  <a:gd name="T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" h="43">
                    <a:moveTo>
                      <a:pt x="0" y="43"/>
                    </a:moveTo>
                    <a:cubicBezTo>
                      <a:pt x="24" y="16"/>
                      <a:pt x="58" y="0"/>
                      <a:pt x="96" y="0"/>
                    </a:cubicBezTo>
                    <a:cubicBezTo>
                      <a:pt x="134" y="0"/>
                      <a:pt x="169" y="16"/>
                      <a:pt x="192" y="43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7"/>
              <p:cNvSpPr>
                <a:spLocks/>
              </p:cNvSpPr>
              <p:nvPr/>
            </p:nvSpPr>
            <p:spPr bwMode="auto">
              <a:xfrm>
                <a:off x="147" y="273"/>
                <a:ext cx="273" cy="75"/>
              </a:xfrm>
              <a:custGeom>
                <a:avLst/>
                <a:gdLst>
                  <a:gd name="T0" fmla="*/ 0 w 142"/>
                  <a:gd name="T1" fmla="*/ 39 h 39"/>
                  <a:gd name="T2" fmla="*/ 71 w 142"/>
                  <a:gd name="T3" fmla="*/ 0 h 39"/>
                  <a:gd name="T4" fmla="*/ 142 w 142"/>
                  <a:gd name="T5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2" h="39">
                    <a:moveTo>
                      <a:pt x="0" y="39"/>
                    </a:moveTo>
                    <a:cubicBezTo>
                      <a:pt x="15" y="16"/>
                      <a:pt x="41" y="0"/>
                      <a:pt x="71" y="0"/>
                    </a:cubicBezTo>
                    <a:cubicBezTo>
                      <a:pt x="101" y="0"/>
                      <a:pt x="127" y="16"/>
                      <a:pt x="142" y="39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Oval 8"/>
              <p:cNvSpPr>
                <a:spLocks noChangeArrowheads="1"/>
              </p:cNvSpPr>
              <p:nvPr/>
            </p:nvSpPr>
            <p:spPr bwMode="auto">
              <a:xfrm>
                <a:off x="1011" y="362"/>
                <a:ext cx="148" cy="148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9"/>
              <p:cNvSpPr>
                <a:spLocks/>
              </p:cNvSpPr>
              <p:nvPr/>
            </p:nvSpPr>
            <p:spPr bwMode="auto">
              <a:xfrm>
                <a:off x="899" y="187"/>
                <a:ext cx="370" cy="83"/>
              </a:xfrm>
              <a:custGeom>
                <a:avLst/>
                <a:gdLst>
                  <a:gd name="T0" fmla="*/ 0 w 192"/>
                  <a:gd name="T1" fmla="*/ 43 h 43"/>
                  <a:gd name="T2" fmla="*/ 96 w 192"/>
                  <a:gd name="T3" fmla="*/ 0 h 43"/>
                  <a:gd name="T4" fmla="*/ 192 w 192"/>
                  <a:gd name="T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" h="43">
                    <a:moveTo>
                      <a:pt x="0" y="43"/>
                    </a:moveTo>
                    <a:cubicBezTo>
                      <a:pt x="24" y="17"/>
                      <a:pt x="58" y="0"/>
                      <a:pt x="96" y="0"/>
                    </a:cubicBezTo>
                    <a:cubicBezTo>
                      <a:pt x="134" y="0"/>
                      <a:pt x="169" y="17"/>
                      <a:pt x="192" y="43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0"/>
              <p:cNvSpPr>
                <a:spLocks/>
              </p:cNvSpPr>
              <p:nvPr/>
            </p:nvSpPr>
            <p:spPr bwMode="auto">
              <a:xfrm>
                <a:off x="947" y="275"/>
                <a:ext cx="273" cy="75"/>
              </a:xfrm>
              <a:custGeom>
                <a:avLst/>
                <a:gdLst>
                  <a:gd name="T0" fmla="*/ 0 w 142"/>
                  <a:gd name="T1" fmla="*/ 39 h 39"/>
                  <a:gd name="T2" fmla="*/ 71 w 142"/>
                  <a:gd name="T3" fmla="*/ 0 h 39"/>
                  <a:gd name="T4" fmla="*/ 142 w 142"/>
                  <a:gd name="T5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2" h="39">
                    <a:moveTo>
                      <a:pt x="0" y="39"/>
                    </a:moveTo>
                    <a:cubicBezTo>
                      <a:pt x="15" y="15"/>
                      <a:pt x="41" y="0"/>
                      <a:pt x="71" y="0"/>
                    </a:cubicBezTo>
                    <a:cubicBezTo>
                      <a:pt x="101" y="0"/>
                      <a:pt x="127" y="15"/>
                      <a:pt x="142" y="39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1"/>
              <p:cNvSpPr>
                <a:spLocks/>
              </p:cNvSpPr>
              <p:nvPr/>
            </p:nvSpPr>
            <p:spPr bwMode="auto">
              <a:xfrm>
                <a:off x="899" y="187"/>
                <a:ext cx="370" cy="83"/>
              </a:xfrm>
              <a:custGeom>
                <a:avLst/>
                <a:gdLst>
                  <a:gd name="T0" fmla="*/ 192 w 192"/>
                  <a:gd name="T1" fmla="*/ 43 h 43"/>
                  <a:gd name="T2" fmla="*/ 96 w 192"/>
                  <a:gd name="T3" fmla="*/ 0 h 43"/>
                  <a:gd name="T4" fmla="*/ 0 w 192"/>
                  <a:gd name="T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" h="43">
                    <a:moveTo>
                      <a:pt x="192" y="43"/>
                    </a:moveTo>
                    <a:cubicBezTo>
                      <a:pt x="169" y="17"/>
                      <a:pt x="134" y="0"/>
                      <a:pt x="96" y="0"/>
                    </a:cubicBezTo>
                    <a:cubicBezTo>
                      <a:pt x="58" y="0"/>
                      <a:pt x="24" y="17"/>
                      <a:pt x="0" y="43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Oval 12"/>
              <p:cNvSpPr>
                <a:spLocks noChangeArrowheads="1"/>
              </p:cNvSpPr>
              <p:nvPr/>
            </p:nvSpPr>
            <p:spPr bwMode="auto">
              <a:xfrm>
                <a:off x="1827" y="399"/>
                <a:ext cx="115" cy="115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3"/>
              <p:cNvSpPr>
                <a:spLocks/>
              </p:cNvSpPr>
              <p:nvPr/>
            </p:nvSpPr>
            <p:spPr bwMode="auto">
              <a:xfrm>
                <a:off x="1742" y="264"/>
                <a:ext cx="285" cy="63"/>
              </a:xfrm>
              <a:custGeom>
                <a:avLst/>
                <a:gdLst>
                  <a:gd name="T0" fmla="*/ 0 w 148"/>
                  <a:gd name="T1" fmla="*/ 33 h 33"/>
                  <a:gd name="T2" fmla="*/ 74 w 148"/>
                  <a:gd name="T3" fmla="*/ 0 h 33"/>
                  <a:gd name="T4" fmla="*/ 148 w 148"/>
                  <a:gd name="T5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8" h="33">
                    <a:moveTo>
                      <a:pt x="0" y="33"/>
                    </a:moveTo>
                    <a:cubicBezTo>
                      <a:pt x="18" y="13"/>
                      <a:pt x="45" y="0"/>
                      <a:pt x="74" y="0"/>
                    </a:cubicBezTo>
                    <a:cubicBezTo>
                      <a:pt x="104" y="0"/>
                      <a:pt x="130" y="13"/>
                      <a:pt x="148" y="33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4"/>
              <p:cNvSpPr>
                <a:spLocks/>
              </p:cNvSpPr>
              <p:nvPr/>
            </p:nvSpPr>
            <p:spPr bwMode="auto">
              <a:xfrm>
                <a:off x="1700" y="185"/>
                <a:ext cx="369" cy="73"/>
              </a:xfrm>
              <a:custGeom>
                <a:avLst/>
                <a:gdLst>
                  <a:gd name="T0" fmla="*/ 192 w 192"/>
                  <a:gd name="T1" fmla="*/ 38 h 38"/>
                  <a:gd name="T2" fmla="*/ 96 w 192"/>
                  <a:gd name="T3" fmla="*/ 0 h 38"/>
                  <a:gd name="T4" fmla="*/ 0 w 192"/>
                  <a:gd name="T5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" h="38">
                    <a:moveTo>
                      <a:pt x="192" y="38"/>
                    </a:moveTo>
                    <a:cubicBezTo>
                      <a:pt x="167" y="15"/>
                      <a:pt x="133" y="0"/>
                      <a:pt x="96" y="0"/>
                    </a:cubicBezTo>
                    <a:cubicBezTo>
                      <a:pt x="59" y="0"/>
                      <a:pt x="25" y="15"/>
                      <a:pt x="0" y="38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15"/>
              <p:cNvSpPr>
                <a:spLocks/>
              </p:cNvSpPr>
              <p:nvPr/>
            </p:nvSpPr>
            <p:spPr bwMode="auto">
              <a:xfrm>
                <a:off x="1780" y="331"/>
                <a:ext cx="210" cy="58"/>
              </a:xfrm>
              <a:custGeom>
                <a:avLst/>
                <a:gdLst>
                  <a:gd name="T0" fmla="*/ 0 w 109"/>
                  <a:gd name="T1" fmla="*/ 30 h 30"/>
                  <a:gd name="T2" fmla="*/ 54 w 109"/>
                  <a:gd name="T3" fmla="*/ 0 h 30"/>
                  <a:gd name="T4" fmla="*/ 109 w 109"/>
                  <a:gd name="T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9" h="30">
                    <a:moveTo>
                      <a:pt x="0" y="30"/>
                    </a:moveTo>
                    <a:cubicBezTo>
                      <a:pt x="11" y="12"/>
                      <a:pt x="31" y="0"/>
                      <a:pt x="54" y="0"/>
                    </a:cubicBezTo>
                    <a:cubicBezTo>
                      <a:pt x="77" y="0"/>
                      <a:pt x="97" y="12"/>
                      <a:pt x="109" y="30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6"/>
              <p:cNvSpPr>
                <a:spLocks/>
              </p:cNvSpPr>
              <p:nvPr/>
            </p:nvSpPr>
            <p:spPr bwMode="auto">
              <a:xfrm>
                <a:off x="1742" y="264"/>
                <a:ext cx="285" cy="63"/>
              </a:xfrm>
              <a:custGeom>
                <a:avLst/>
                <a:gdLst>
                  <a:gd name="T0" fmla="*/ 148 w 148"/>
                  <a:gd name="T1" fmla="*/ 33 h 33"/>
                  <a:gd name="T2" fmla="*/ 74 w 148"/>
                  <a:gd name="T3" fmla="*/ 0 h 33"/>
                  <a:gd name="T4" fmla="*/ 0 w 148"/>
                  <a:gd name="T5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8" h="33">
                    <a:moveTo>
                      <a:pt x="148" y="33"/>
                    </a:moveTo>
                    <a:cubicBezTo>
                      <a:pt x="130" y="13"/>
                      <a:pt x="104" y="0"/>
                      <a:pt x="74" y="0"/>
                    </a:cubicBezTo>
                    <a:cubicBezTo>
                      <a:pt x="45" y="0"/>
                      <a:pt x="18" y="13"/>
                      <a:pt x="0" y="33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Oval 17"/>
              <p:cNvSpPr>
                <a:spLocks noChangeArrowheads="1"/>
              </p:cNvSpPr>
              <p:nvPr/>
            </p:nvSpPr>
            <p:spPr bwMode="auto">
              <a:xfrm>
                <a:off x="2758" y="191"/>
                <a:ext cx="111" cy="261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18"/>
              <p:cNvSpPr>
                <a:spLocks/>
              </p:cNvSpPr>
              <p:nvPr/>
            </p:nvSpPr>
            <p:spPr bwMode="auto">
              <a:xfrm>
                <a:off x="2496" y="198"/>
                <a:ext cx="300" cy="312"/>
              </a:xfrm>
              <a:custGeom>
                <a:avLst/>
                <a:gdLst>
                  <a:gd name="T0" fmla="*/ 136 w 156"/>
                  <a:gd name="T1" fmla="*/ 64 h 162"/>
                  <a:gd name="T2" fmla="*/ 156 w 156"/>
                  <a:gd name="T3" fmla="*/ 0 h 162"/>
                  <a:gd name="T4" fmla="*/ 156 w 156"/>
                  <a:gd name="T5" fmla="*/ 0 h 162"/>
                  <a:gd name="T6" fmla="*/ 25 w 156"/>
                  <a:gd name="T7" fmla="*/ 24 h 162"/>
                  <a:gd name="T8" fmla="*/ 2 w 156"/>
                  <a:gd name="T9" fmla="*/ 64 h 162"/>
                  <a:gd name="T10" fmla="*/ 25 w 156"/>
                  <a:gd name="T11" fmla="*/ 104 h 162"/>
                  <a:gd name="T12" fmla="*/ 31 w 156"/>
                  <a:gd name="T13" fmla="*/ 105 h 162"/>
                  <a:gd name="T14" fmla="*/ 15 w 156"/>
                  <a:gd name="T15" fmla="*/ 162 h 162"/>
                  <a:gd name="T16" fmla="*/ 54 w 156"/>
                  <a:gd name="T17" fmla="*/ 162 h 162"/>
                  <a:gd name="T18" fmla="*/ 70 w 156"/>
                  <a:gd name="T19" fmla="*/ 104 h 162"/>
                  <a:gd name="T20" fmla="*/ 156 w 156"/>
                  <a:gd name="T21" fmla="*/ 128 h 162"/>
                  <a:gd name="T22" fmla="*/ 156 w 156"/>
                  <a:gd name="T23" fmla="*/ 128 h 162"/>
                  <a:gd name="T24" fmla="*/ 136 w 156"/>
                  <a:gd name="T25" fmla="*/ 64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6" h="162">
                    <a:moveTo>
                      <a:pt x="136" y="64"/>
                    </a:moveTo>
                    <a:cubicBezTo>
                      <a:pt x="136" y="34"/>
                      <a:pt x="144" y="9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05" y="35"/>
                      <a:pt x="51" y="20"/>
                      <a:pt x="25" y="24"/>
                    </a:cubicBezTo>
                    <a:cubicBezTo>
                      <a:pt x="0" y="28"/>
                      <a:pt x="2" y="64"/>
                      <a:pt x="2" y="64"/>
                    </a:cubicBezTo>
                    <a:cubicBezTo>
                      <a:pt x="2" y="64"/>
                      <a:pt x="0" y="100"/>
                      <a:pt x="25" y="104"/>
                    </a:cubicBezTo>
                    <a:cubicBezTo>
                      <a:pt x="27" y="104"/>
                      <a:pt x="29" y="104"/>
                      <a:pt x="31" y="105"/>
                    </a:cubicBezTo>
                    <a:cubicBezTo>
                      <a:pt x="15" y="162"/>
                      <a:pt x="15" y="162"/>
                      <a:pt x="15" y="162"/>
                    </a:cubicBezTo>
                    <a:cubicBezTo>
                      <a:pt x="54" y="162"/>
                      <a:pt x="54" y="162"/>
                      <a:pt x="54" y="162"/>
                    </a:cubicBezTo>
                    <a:cubicBezTo>
                      <a:pt x="70" y="104"/>
                      <a:pt x="70" y="104"/>
                      <a:pt x="70" y="104"/>
                    </a:cubicBezTo>
                    <a:cubicBezTo>
                      <a:pt x="95" y="104"/>
                      <a:pt x="126" y="107"/>
                      <a:pt x="156" y="128"/>
                    </a:cubicBezTo>
                    <a:cubicBezTo>
                      <a:pt x="156" y="128"/>
                      <a:pt x="156" y="128"/>
                      <a:pt x="156" y="128"/>
                    </a:cubicBezTo>
                    <a:cubicBezTo>
                      <a:pt x="144" y="118"/>
                      <a:pt x="136" y="93"/>
                      <a:pt x="136" y="64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Rectangle 19"/>
              <p:cNvSpPr>
                <a:spLocks noChangeArrowheads="1"/>
              </p:cNvSpPr>
              <p:nvPr/>
            </p:nvSpPr>
            <p:spPr bwMode="auto">
              <a:xfrm>
                <a:off x="2535" y="296"/>
                <a:ext cx="36" cy="37"/>
              </a:xfrm>
              <a:prstGeom prst="rect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Rectangle 20"/>
              <p:cNvSpPr>
                <a:spLocks noChangeArrowheads="1"/>
              </p:cNvSpPr>
              <p:nvPr/>
            </p:nvSpPr>
            <p:spPr bwMode="auto">
              <a:xfrm>
                <a:off x="2596" y="296"/>
                <a:ext cx="37" cy="37"/>
              </a:xfrm>
              <a:prstGeom prst="rect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21"/>
              <p:cNvSpPr>
                <a:spLocks/>
              </p:cNvSpPr>
              <p:nvPr/>
            </p:nvSpPr>
            <p:spPr bwMode="auto">
              <a:xfrm>
                <a:off x="3385" y="162"/>
                <a:ext cx="202" cy="304"/>
              </a:xfrm>
              <a:custGeom>
                <a:avLst/>
                <a:gdLst>
                  <a:gd name="T0" fmla="*/ 105 w 105"/>
                  <a:gd name="T1" fmla="*/ 53 h 158"/>
                  <a:gd name="T2" fmla="*/ 52 w 105"/>
                  <a:gd name="T3" fmla="*/ 0 h 158"/>
                  <a:gd name="T4" fmla="*/ 0 w 105"/>
                  <a:gd name="T5" fmla="*/ 53 h 158"/>
                  <a:gd name="T6" fmla="*/ 2 w 105"/>
                  <a:gd name="T7" fmla="*/ 69 h 158"/>
                  <a:gd name="T8" fmla="*/ 5 w 105"/>
                  <a:gd name="T9" fmla="*/ 75 h 158"/>
                  <a:gd name="T10" fmla="*/ 5 w 105"/>
                  <a:gd name="T11" fmla="*/ 76 h 158"/>
                  <a:gd name="T12" fmla="*/ 24 w 105"/>
                  <a:gd name="T13" fmla="*/ 146 h 158"/>
                  <a:gd name="T14" fmla="*/ 81 w 105"/>
                  <a:gd name="T15" fmla="*/ 146 h 158"/>
                  <a:gd name="T16" fmla="*/ 99 w 105"/>
                  <a:gd name="T17" fmla="*/ 76 h 158"/>
                  <a:gd name="T18" fmla="*/ 100 w 105"/>
                  <a:gd name="T19" fmla="*/ 75 h 158"/>
                  <a:gd name="T20" fmla="*/ 102 w 105"/>
                  <a:gd name="T21" fmla="*/ 69 h 158"/>
                  <a:gd name="T22" fmla="*/ 105 w 105"/>
                  <a:gd name="T23" fmla="*/ 53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5" h="158">
                    <a:moveTo>
                      <a:pt x="105" y="53"/>
                    </a:moveTo>
                    <a:cubicBezTo>
                      <a:pt x="105" y="24"/>
                      <a:pt x="81" y="0"/>
                      <a:pt x="52" y="0"/>
                    </a:cubicBezTo>
                    <a:cubicBezTo>
                      <a:pt x="23" y="0"/>
                      <a:pt x="0" y="24"/>
                      <a:pt x="0" y="53"/>
                    </a:cubicBezTo>
                    <a:cubicBezTo>
                      <a:pt x="0" y="59"/>
                      <a:pt x="1" y="64"/>
                      <a:pt x="2" y="69"/>
                    </a:cubicBezTo>
                    <a:cubicBezTo>
                      <a:pt x="3" y="71"/>
                      <a:pt x="4" y="73"/>
                      <a:pt x="5" y="75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21" y="108"/>
                      <a:pt x="15" y="134"/>
                      <a:pt x="24" y="146"/>
                    </a:cubicBezTo>
                    <a:cubicBezTo>
                      <a:pt x="32" y="158"/>
                      <a:pt x="72" y="158"/>
                      <a:pt x="81" y="146"/>
                    </a:cubicBezTo>
                    <a:cubicBezTo>
                      <a:pt x="89" y="134"/>
                      <a:pt x="83" y="108"/>
                      <a:pt x="99" y="76"/>
                    </a:cubicBezTo>
                    <a:cubicBezTo>
                      <a:pt x="99" y="76"/>
                      <a:pt x="100" y="76"/>
                      <a:pt x="100" y="75"/>
                    </a:cubicBezTo>
                    <a:cubicBezTo>
                      <a:pt x="101" y="73"/>
                      <a:pt x="102" y="71"/>
                      <a:pt x="102" y="69"/>
                    </a:cubicBezTo>
                    <a:cubicBezTo>
                      <a:pt x="104" y="64"/>
                      <a:pt x="105" y="59"/>
                      <a:pt x="105" y="53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22"/>
              <p:cNvSpPr>
                <a:spLocks/>
              </p:cNvSpPr>
              <p:nvPr/>
            </p:nvSpPr>
            <p:spPr bwMode="auto">
              <a:xfrm>
                <a:off x="3429" y="441"/>
                <a:ext cx="114" cy="90"/>
              </a:xfrm>
              <a:custGeom>
                <a:avLst/>
                <a:gdLst>
                  <a:gd name="T0" fmla="*/ 59 w 59"/>
                  <a:gd name="T1" fmla="*/ 0 h 47"/>
                  <a:gd name="T2" fmla="*/ 59 w 59"/>
                  <a:gd name="T3" fmla="*/ 37 h 47"/>
                  <a:gd name="T4" fmla="*/ 49 w 59"/>
                  <a:gd name="T5" fmla="*/ 47 h 47"/>
                  <a:gd name="T6" fmla="*/ 11 w 59"/>
                  <a:gd name="T7" fmla="*/ 47 h 47"/>
                  <a:gd name="T8" fmla="*/ 0 w 59"/>
                  <a:gd name="T9" fmla="*/ 37 h 47"/>
                  <a:gd name="T10" fmla="*/ 0 w 59"/>
                  <a:gd name="T1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47">
                    <a:moveTo>
                      <a:pt x="59" y="0"/>
                    </a:moveTo>
                    <a:cubicBezTo>
                      <a:pt x="59" y="37"/>
                      <a:pt x="59" y="37"/>
                      <a:pt x="59" y="37"/>
                    </a:cubicBezTo>
                    <a:cubicBezTo>
                      <a:pt x="59" y="43"/>
                      <a:pt x="55" y="47"/>
                      <a:pt x="49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5" y="47"/>
                      <a:pt x="0" y="43"/>
                      <a:pt x="0" y="3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23"/>
              <p:cNvSpPr>
                <a:spLocks/>
              </p:cNvSpPr>
              <p:nvPr/>
            </p:nvSpPr>
            <p:spPr bwMode="auto">
              <a:xfrm>
                <a:off x="3427" y="258"/>
                <a:ext cx="39" cy="183"/>
              </a:xfrm>
              <a:custGeom>
                <a:avLst/>
                <a:gdLst>
                  <a:gd name="T0" fmla="*/ 17 w 20"/>
                  <a:gd name="T1" fmla="*/ 95 h 95"/>
                  <a:gd name="T2" fmla="*/ 0 w 20"/>
                  <a:gd name="T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0" h="95">
                    <a:moveTo>
                      <a:pt x="17" y="95"/>
                    </a:moveTo>
                    <a:cubicBezTo>
                      <a:pt x="17" y="95"/>
                      <a:pt x="20" y="46"/>
                      <a:pt x="0" y="0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24"/>
              <p:cNvSpPr>
                <a:spLocks/>
              </p:cNvSpPr>
              <p:nvPr/>
            </p:nvSpPr>
            <p:spPr bwMode="auto">
              <a:xfrm>
                <a:off x="3506" y="258"/>
                <a:ext cx="37" cy="183"/>
              </a:xfrm>
              <a:custGeom>
                <a:avLst/>
                <a:gdLst>
                  <a:gd name="T0" fmla="*/ 3 w 19"/>
                  <a:gd name="T1" fmla="*/ 95 h 95"/>
                  <a:gd name="T2" fmla="*/ 19 w 19"/>
                  <a:gd name="T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9" h="95">
                    <a:moveTo>
                      <a:pt x="3" y="95"/>
                    </a:moveTo>
                    <a:cubicBezTo>
                      <a:pt x="3" y="95"/>
                      <a:pt x="0" y="46"/>
                      <a:pt x="19" y="0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25"/>
              <p:cNvSpPr>
                <a:spLocks/>
              </p:cNvSpPr>
              <p:nvPr/>
            </p:nvSpPr>
            <p:spPr bwMode="auto">
              <a:xfrm>
                <a:off x="3418" y="239"/>
                <a:ext cx="135" cy="59"/>
              </a:xfrm>
              <a:custGeom>
                <a:avLst/>
                <a:gdLst>
                  <a:gd name="T0" fmla="*/ 0 w 70"/>
                  <a:gd name="T1" fmla="*/ 20 h 31"/>
                  <a:gd name="T2" fmla="*/ 24 w 70"/>
                  <a:gd name="T3" fmla="*/ 2 h 31"/>
                  <a:gd name="T4" fmla="*/ 33 w 70"/>
                  <a:gd name="T5" fmla="*/ 31 h 31"/>
                  <a:gd name="T6" fmla="*/ 43 w 70"/>
                  <a:gd name="T7" fmla="*/ 0 h 31"/>
                  <a:gd name="T8" fmla="*/ 70 w 70"/>
                  <a:gd name="T9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31">
                    <a:moveTo>
                      <a:pt x="0" y="20"/>
                    </a:moveTo>
                    <a:cubicBezTo>
                      <a:pt x="0" y="20"/>
                      <a:pt x="15" y="21"/>
                      <a:pt x="24" y="2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50" y="26"/>
                      <a:pt x="70" y="25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26"/>
              <p:cNvSpPr>
                <a:spLocks/>
              </p:cNvSpPr>
              <p:nvPr/>
            </p:nvSpPr>
            <p:spPr bwMode="auto">
              <a:xfrm>
                <a:off x="4201" y="162"/>
                <a:ext cx="169" cy="369"/>
              </a:xfrm>
              <a:custGeom>
                <a:avLst/>
                <a:gdLst>
                  <a:gd name="T0" fmla="*/ 62 w 88"/>
                  <a:gd name="T1" fmla="*/ 108 h 192"/>
                  <a:gd name="T2" fmla="*/ 62 w 88"/>
                  <a:gd name="T3" fmla="*/ 18 h 192"/>
                  <a:gd name="T4" fmla="*/ 44 w 88"/>
                  <a:gd name="T5" fmla="*/ 0 h 192"/>
                  <a:gd name="T6" fmla="*/ 27 w 88"/>
                  <a:gd name="T7" fmla="*/ 18 h 192"/>
                  <a:gd name="T8" fmla="*/ 27 w 88"/>
                  <a:gd name="T9" fmla="*/ 108 h 192"/>
                  <a:gd name="T10" fmla="*/ 0 w 88"/>
                  <a:gd name="T11" fmla="*/ 149 h 192"/>
                  <a:gd name="T12" fmla="*/ 44 w 88"/>
                  <a:gd name="T13" fmla="*/ 192 h 192"/>
                  <a:gd name="T14" fmla="*/ 88 w 88"/>
                  <a:gd name="T15" fmla="*/ 149 h 192"/>
                  <a:gd name="T16" fmla="*/ 62 w 88"/>
                  <a:gd name="T17" fmla="*/ 10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" h="192">
                    <a:moveTo>
                      <a:pt x="62" y="108"/>
                    </a:move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8"/>
                      <a:pt x="54" y="0"/>
                      <a:pt x="44" y="0"/>
                    </a:cubicBezTo>
                    <a:cubicBezTo>
                      <a:pt x="35" y="0"/>
                      <a:pt x="27" y="8"/>
                      <a:pt x="27" y="18"/>
                    </a:cubicBezTo>
                    <a:cubicBezTo>
                      <a:pt x="27" y="108"/>
                      <a:pt x="27" y="108"/>
                      <a:pt x="27" y="108"/>
                    </a:cubicBezTo>
                    <a:cubicBezTo>
                      <a:pt x="11" y="115"/>
                      <a:pt x="0" y="131"/>
                      <a:pt x="0" y="149"/>
                    </a:cubicBezTo>
                    <a:cubicBezTo>
                      <a:pt x="0" y="173"/>
                      <a:pt x="20" y="192"/>
                      <a:pt x="44" y="192"/>
                    </a:cubicBezTo>
                    <a:cubicBezTo>
                      <a:pt x="68" y="192"/>
                      <a:pt x="88" y="173"/>
                      <a:pt x="88" y="149"/>
                    </a:cubicBezTo>
                    <a:cubicBezTo>
                      <a:pt x="88" y="131"/>
                      <a:pt x="77" y="115"/>
                      <a:pt x="62" y="108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27"/>
              <p:cNvSpPr>
                <a:spLocks/>
              </p:cNvSpPr>
              <p:nvPr/>
            </p:nvSpPr>
            <p:spPr bwMode="auto">
              <a:xfrm>
                <a:off x="4230" y="300"/>
                <a:ext cx="111" cy="202"/>
              </a:xfrm>
              <a:custGeom>
                <a:avLst/>
                <a:gdLst>
                  <a:gd name="T0" fmla="*/ 29 w 58"/>
                  <a:gd name="T1" fmla="*/ 105 h 105"/>
                  <a:gd name="T2" fmla="*/ 0 w 58"/>
                  <a:gd name="T3" fmla="*/ 77 h 105"/>
                  <a:gd name="T4" fmla="*/ 18 w 58"/>
                  <a:gd name="T5" fmla="*/ 50 h 105"/>
                  <a:gd name="T6" fmla="*/ 27 w 58"/>
                  <a:gd name="T7" fmla="*/ 46 h 105"/>
                  <a:gd name="T8" fmla="*/ 27 w 58"/>
                  <a:gd name="T9" fmla="*/ 3 h 105"/>
                  <a:gd name="T10" fmla="*/ 29 w 58"/>
                  <a:gd name="T11" fmla="*/ 0 h 105"/>
                  <a:gd name="T12" fmla="*/ 32 w 58"/>
                  <a:gd name="T13" fmla="*/ 3 h 105"/>
                  <a:gd name="T14" fmla="*/ 32 w 58"/>
                  <a:gd name="T15" fmla="*/ 46 h 105"/>
                  <a:gd name="T16" fmla="*/ 41 w 58"/>
                  <a:gd name="T17" fmla="*/ 50 h 105"/>
                  <a:gd name="T18" fmla="*/ 58 w 58"/>
                  <a:gd name="T19" fmla="*/ 77 h 105"/>
                  <a:gd name="T20" fmla="*/ 29 w 58"/>
                  <a:gd name="T21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105">
                    <a:moveTo>
                      <a:pt x="29" y="105"/>
                    </a:moveTo>
                    <a:cubicBezTo>
                      <a:pt x="13" y="105"/>
                      <a:pt x="0" y="92"/>
                      <a:pt x="0" y="77"/>
                    </a:cubicBezTo>
                    <a:cubicBezTo>
                      <a:pt x="0" y="65"/>
                      <a:pt x="7" y="55"/>
                      <a:pt x="18" y="50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2"/>
                      <a:pt x="28" y="0"/>
                      <a:pt x="29" y="0"/>
                    </a:cubicBezTo>
                    <a:cubicBezTo>
                      <a:pt x="31" y="0"/>
                      <a:pt x="32" y="2"/>
                      <a:pt x="32" y="3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51" y="55"/>
                      <a:pt x="58" y="65"/>
                      <a:pt x="58" y="77"/>
                    </a:cubicBezTo>
                    <a:cubicBezTo>
                      <a:pt x="58" y="92"/>
                      <a:pt x="45" y="105"/>
                      <a:pt x="29" y="105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28"/>
              <p:cNvSpPr>
                <a:spLocks/>
              </p:cNvSpPr>
              <p:nvPr/>
            </p:nvSpPr>
            <p:spPr bwMode="auto">
              <a:xfrm>
                <a:off x="4959" y="219"/>
                <a:ext cx="270" cy="268"/>
              </a:xfrm>
              <a:custGeom>
                <a:avLst/>
                <a:gdLst>
                  <a:gd name="T0" fmla="*/ 94 w 270"/>
                  <a:gd name="T1" fmla="*/ 4 h 268"/>
                  <a:gd name="T2" fmla="*/ 56 w 270"/>
                  <a:gd name="T3" fmla="*/ 20 h 268"/>
                  <a:gd name="T4" fmla="*/ 37 w 270"/>
                  <a:gd name="T5" fmla="*/ 0 h 268"/>
                  <a:gd name="T6" fmla="*/ 19 w 270"/>
                  <a:gd name="T7" fmla="*/ 18 h 268"/>
                  <a:gd name="T8" fmla="*/ 0 w 270"/>
                  <a:gd name="T9" fmla="*/ 37 h 268"/>
                  <a:gd name="T10" fmla="*/ 21 w 270"/>
                  <a:gd name="T11" fmla="*/ 56 h 268"/>
                  <a:gd name="T12" fmla="*/ 6 w 270"/>
                  <a:gd name="T13" fmla="*/ 93 h 268"/>
                  <a:gd name="T14" fmla="*/ 181 w 270"/>
                  <a:gd name="T15" fmla="*/ 268 h 268"/>
                  <a:gd name="T16" fmla="*/ 270 w 270"/>
                  <a:gd name="T17" fmla="*/ 180 h 268"/>
                  <a:gd name="T18" fmla="*/ 94 w 270"/>
                  <a:gd name="T19" fmla="*/ 4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0" h="268">
                    <a:moveTo>
                      <a:pt x="94" y="4"/>
                    </a:moveTo>
                    <a:lnTo>
                      <a:pt x="56" y="20"/>
                    </a:lnTo>
                    <a:lnTo>
                      <a:pt x="37" y="0"/>
                    </a:lnTo>
                    <a:lnTo>
                      <a:pt x="19" y="18"/>
                    </a:lnTo>
                    <a:lnTo>
                      <a:pt x="0" y="37"/>
                    </a:lnTo>
                    <a:lnTo>
                      <a:pt x="21" y="56"/>
                    </a:lnTo>
                    <a:lnTo>
                      <a:pt x="6" y="93"/>
                    </a:lnTo>
                    <a:lnTo>
                      <a:pt x="181" y="268"/>
                    </a:lnTo>
                    <a:lnTo>
                      <a:pt x="270" y="180"/>
                    </a:lnTo>
                    <a:lnTo>
                      <a:pt x="94" y="4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Line 29"/>
              <p:cNvSpPr>
                <a:spLocks noChangeShapeType="1"/>
              </p:cNvSpPr>
              <p:nvPr/>
            </p:nvSpPr>
            <p:spPr bwMode="auto">
              <a:xfrm>
                <a:off x="4907" y="166"/>
                <a:ext cx="69" cy="69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30"/>
              <p:cNvSpPr>
                <a:spLocks/>
              </p:cNvSpPr>
              <p:nvPr/>
            </p:nvSpPr>
            <p:spPr bwMode="auto">
              <a:xfrm>
                <a:off x="5161" y="420"/>
                <a:ext cx="116" cy="113"/>
              </a:xfrm>
              <a:custGeom>
                <a:avLst/>
                <a:gdLst>
                  <a:gd name="T0" fmla="*/ 94 w 116"/>
                  <a:gd name="T1" fmla="*/ 11 h 113"/>
                  <a:gd name="T2" fmla="*/ 77 w 116"/>
                  <a:gd name="T3" fmla="*/ 30 h 113"/>
                  <a:gd name="T4" fmla="*/ 46 w 116"/>
                  <a:gd name="T5" fmla="*/ 0 h 113"/>
                  <a:gd name="T6" fmla="*/ 0 w 116"/>
                  <a:gd name="T7" fmla="*/ 44 h 113"/>
                  <a:gd name="T8" fmla="*/ 31 w 116"/>
                  <a:gd name="T9" fmla="*/ 75 h 113"/>
                  <a:gd name="T10" fmla="*/ 14 w 116"/>
                  <a:gd name="T11" fmla="*/ 94 h 113"/>
                  <a:gd name="T12" fmla="*/ 33 w 116"/>
                  <a:gd name="T13" fmla="*/ 113 h 113"/>
                  <a:gd name="T14" fmla="*/ 116 w 116"/>
                  <a:gd name="T15" fmla="*/ 30 h 113"/>
                  <a:gd name="T16" fmla="*/ 94 w 116"/>
                  <a:gd name="T17" fmla="*/ 1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113">
                    <a:moveTo>
                      <a:pt x="94" y="11"/>
                    </a:moveTo>
                    <a:lnTo>
                      <a:pt x="77" y="30"/>
                    </a:lnTo>
                    <a:lnTo>
                      <a:pt x="46" y="0"/>
                    </a:lnTo>
                    <a:lnTo>
                      <a:pt x="0" y="44"/>
                    </a:lnTo>
                    <a:lnTo>
                      <a:pt x="31" y="75"/>
                    </a:lnTo>
                    <a:lnTo>
                      <a:pt x="14" y="94"/>
                    </a:lnTo>
                    <a:lnTo>
                      <a:pt x="33" y="113"/>
                    </a:lnTo>
                    <a:lnTo>
                      <a:pt x="116" y="30"/>
                    </a:lnTo>
                    <a:lnTo>
                      <a:pt x="94" y="11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Line 31"/>
              <p:cNvSpPr>
                <a:spLocks noChangeShapeType="1"/>
              </p:cNvSpPr>
              <p:nvPr/>
            </p:nvSpPr>
            <p:spPr bwMode="auto">
              <a:xfrm flipH="1">
                <a:off x="5128" y="412"/>
                <a:ext cx="37" cy="37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Line 32"/>
              <p:cNvSpPr>
                <a:spLocks noChangeShapeType="1"/>
              </p:cNvSpPr>
              <p:nvPr/>
            </p:nvSpPr>
            <p:spPr bwMode="auto">
              <a:xfrm flipH="1">
                <a:off x="5109" y="406"/>
                <a:ext cx="23" cy="23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Line 33"/>
              <p:cNvSpPr>
                <a:spLocks noChangeShapeType="1"/>
              </p:cNvSpPr>
              <p:nvPr/>
            </p:nvSpPr>
            <p:spPr bwMode="auto">
              <a:xfrm flipH="1">
                <a:off x="5088" y="372"/>
                <a:ext cx="37" cy="36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Line 34"/>
              <p:cNvSpPr>
                <a:spLocks noChangeShapeType="1"/>
              </p:cNvSpPr>
              <p:nvPr/>
            </p:nvSpPr>
            <p:spPr bwMode="auto">
              <a:xfrm flipH="1">
                <a:off x="5069" y="366"/>
                <a:ext cx="23" cy="23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Line 35"/>
              <p:cNvSpPr>
                <a:spLocks noChangeShapeType="1"/>
              </p:cNvSpPr>
              <p:nvPr/>
            </p:nvSpPr>
            <p:spPr bwMode="auto">
              <a:xfrm flipH="1">
                <a:off x="5048" y="331"/>
                <a:ext cx="36" cy="37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Line 36"/>
              <p:cNvSpPr>
                <a:spLocks noChangeShapeType="1"/>
              </p:cNvSpPr>
              <p:nvPr/>
            </p:nvSpPr>
            <p:spPr bwMode="auto">
              <a:xfrm flipH="1">
                <a:off x="5028" y="325"/>
                <a:ext cx="23" cy="23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Line 37"/>
              <p:cNvSpPr>
                <a:spLocks noChangeShapeType="1"/>
              </p:cNvSpPr>
              <p:nvPr/>
            </p:nvSpPr>
            <p:spPr bwMode="auto">
              <a:xfrm flipH="1">
                <a:off x="5007" y="291"/>
                <a:ext cx="37" cy="36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38"/>
              <p:cNvSpPr>
                <a:spLocks/>
              </p:cNvSpPr>
              <p:nvPr/>
            </p:nvSpPr>
            <p:spPr bwMode="auto">
              <a:xfrm>
                <a:off x="5694" y="154"/>
                <a:ext cx="385" cy="385"/>
              </a:xfrm>
              <a:custGeom>
                <a:avLst/>
                <a:gdLst>
                  <a:gd name="T0" fmla="*/ 185 w 200"/>
                  <a:gd name="T1" fmla="*/ 186 h 200"/>
                  <a:gd name="T2" fmla="*/ 130 w 200"/>
                  <a:gd name="T3" fmla="*/ 184 h 200"/>
                  <a:gd name="T4" fmla="*/ 16 w 200"/>
                  <a:gd name="T5" fmla="*/ 71 h 200"/>
                  <a:gd name="T6" fmla="*/ 15 w 200"/>
                  <a:gd name="T7" fmla="*/ 15 h 200"/>
                  <a:gd name="T8" fmla="*/ 71 w 200"/>
                  <a:gd name="T9" fmla="*/ 16 h 200"/>
                  <a:gd name="T10" fmla="*/ 184 w 200"/>
                  <a:gd name="T11" fmla="*/ 130 h 200"/>
                  <a:gd name="T12" fmla="*/ 185 w 200"/>
                  <a:gd name="T13" fmla="*/ 186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200">
                    <a:moveTo>
                      <a:pt x="185" y="186"/>
                    </a:moveTo>
                    <a:cubicBezTo>
                      <a:pt x="171" y="200"/>
                      <a:pt x="146" y="200"/>
                      <a:pt x="130" y="184"/>
                    </a:cubicBezTo>
                    <a:cubicBezTo>
                      <a:pt x="16" y="71"/>
                      <a:pt x="16" y="71"/>
                      <a:pt x="16" y="71"/>
                    </a:cubicBezTo>
                    <a:cubicBezTo>
                      <a:pt x="1" y="55"/>
                      <a:pt x="0" y="30"/>
                      <a:pt x="15" y="15"/>
                    </a:cubicBezTo>
                    <a:cubicBezTo>
                      <a:pt x="30" y="0"/>
                      <a:pt x="55" y="1"/>
                      <a:pt x="71" y="16"/>
                    </a:cubicBezTo>
                    <a:cubicBezTo>
                      <a:pt x="184" y="130"/>
                      <a:pt x="184" y="130"/>
                      <a:pt x="184" y="130"/>
                    </a:cubicBezTo>
                    <a:cubicBezTo>
                      <a:pt x="200" y="146"/>
                      <a:pt x="200" y="171"/>
                      <a:pt x="185" y="186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Line 39"/>
              <p:cNvSpPr>
                <a:spLocks noChangeShapeType="1"/>
              </p:cNvSpPr>
              <p:nvPr/>
            </p:nvSpPr>
            <p:spPr bwMode="auto">
              <a:xfrm flipH="1">
                <a:off x="5835" y="295"/>
                <a:ext cx="104" cy="104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Oval 40"/>
              <p:cNvSpPr>
                <a:spLocks noChangeArrowheads="1"/>
              </p:cNvSpPr>
              <p:nvPr/>
            </p:nvSpPr>
            <p:spPr bwMode="auto">
              <a:xfrm>
                <a:off x="6560" y="175"/>
                <a:ext cx="304" cy="302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Oval 41"/>
              <p:cNvSpPr>
                <a:spLocks noChangeArrowheads="1"/>
              </p:cNvSpPr>
              <p:nvPr/>
            </p:nvSpPr>
            <p:spPr bwMode="auto">
              <a:xfrm>
                <a:off x="6614" y="229"/>
                <a:ext cx="196" cy="196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Oval 42"/>
              <p:cNvSpPr>
                <a:spLocks noChangeArrowheads="1"/>
              </p:cNvSpPr>
              <p:nvPr/>
            </p:nvSpPr>
            <p:spPr bwMode="auto">
              <a:xfrm>
                <a:off x="6670" y="283"/>
                <a:ext cx="84" cy="87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Line 43"/>
              <p:cNvSpPr>
                <a:spLocks noChangeShapeType="1"/>
              </p:cNvSpPr>
              <p:nvPr/>
            </p:nvSpPr>
            <p:spPr bwMode="auto">
              <a:xfrm flipH="1" flipV="1">
                <a:off x="6549" y="204"/>
                <a:ext cx="163" cy="119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44"/>
              <p:cNvSpPr>
                <a:spLocks/>
              </p:cNvSpPr>
              <p:nvPr/>
            </p:nvSpPr>
            <p:spPr bwMode="auto">
              <a:xfrm>
                <a:off x="6508" y="162"/>
                <a:ext cx="46" cy="52"/>
              </a:xfrm>
              <a:custGeom>
                <a:avLst/>
                <a:gdLst>
                  <a:gd name="T0" fmla="*/ 0 w 46"/>
                  <a:gd name="T1" fmla="*/ 52 h 52"/>
                  <a:gd name="T2" fmla="*/ 46 w 46"/>
                  <a:gd name="T3" fmla="*/ 46 h 52"/>
                  <a:gd name="T4" fmla="*/ 41 w 46"/>
                  <a:gd name="T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6" h="52">
                    <a:moveTo>
                      <a:pt x="0" y="52"/>
                    </a:moveTo>
                    <a:lnTo>
                      <a:pt x="46" y="46"/>
                    </a:lnTo>
                    <a:lnTo>
                      <a:pt x="41" y="0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45"/>
              <p:cNvSpPr>
                <a:spLocks/>
              </p:cNvSpPr>
              <p:nvPr/>
            </p:nvSpPr>
            <p:spPr bwMode="auto">
              <a:xfrm>
                <a:off x="6531" y="181"/>
                <a:ext cx="46" cy="50"/>
              </a:xfrm>
              <a:custGeom>
                <a:avLst/>
                <a:gdLst>
                  <a:gd name="T0" fmla="*/ 0 w 46"/>
                  <a:gd name="T1" fmla="*/ 50 h 50"/>
                  <a:gd name="T2" fmla="*/ 46 w 46"/>
                  <a:gd name="T3" fmla="*/ 46 h 50"/>
                  <a:gd name="T4" fmla="*/ 41 w 46"/>
                  <a:gd name="T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6" h="50">
                    <a:moveTo>
                      <a:pt x="0" y="50"/>
                    </a:moveTo>
                    <a:lnTo>
                      <a:pt x="46" y="46"/>
                    </a:lnTo>
                    <a:lnTo>
                      <a:pt x="41" y="0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Line 46"/>
              <p:cNvSpPr>
                <a:spLocks noChangeShapeType="1"/>
              </p:cNvSpPr>
              <p:nvPr/>
            </p:nvSpPr>
            <p:spPr bwMode="auto">
              <a:xfrm flipH="1">
                <a:off x="6637" y="466"/>
                <a:ext cx="15" cy="65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Line 47"/>
              <p:cNvSpPr>
                <a:spLocks noChangeShapeType="1"/>
              </p:cNvSpPr>
              <p:nvPr/>
            </p:nvSpPr>
            <p:spPr bwMode="auto">
              <a:xfrm>
                <a:off x="6776" y="466"/>
                <a:ext cx="15" cy="65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Line 48"/>
              <p:cNvSpPr>
                <a:spLocks noChangeShapeType="1"/>
              </p:cNvSpPr>
              <p:nvPr/>
            </p:nvSpPr>
            <p:spPr bwMode="auto">
              <a:xfrm>
                <a:off x="6712" y="481"/>
                <a:ext cx="0" cy="5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49"/>
              <p:cNvSpPr>
                <a:spLocks/>
              </p:cNvSpPr>
              <p:nvPr/>
            </p:nvSpPr>
            <p:spPr bwMode="auto">
              <a:xfrm>
                <a:off x="7366" y="179"/>
                <a:ext cx="281" cy="254"/>
              </a:xfrm>
              <a:custGeom>
                <a:avLst/>
                <a:gdLst>
                  <a:gd name="T0" fmla="*/ 20 w 146"/>
                  <a:gd name="T1" fmla="*/ 0 h 132"/>
                  <a:gd name="T2" fmla="*/ 0 w 146"/>
                  <a:gd name="T3" fmla="*/ 52 h 132"/>
                  <a:gd name="T4" fmla="*/ 80 w 146"/>
                  <a:gd name="T5" fmla="*/ 132 h 132"/>
                  <a:gd name="T6" fmla="*/ 146 w 146"/>
                  <a:gd name="T7" fmla="*/ 97 h 132"/>
                  <a:gd name="T8" fmla="*/ 20 w 146"/>
                  <a:gd name="T9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32">
                    <a:moveTo>
                      <a:pt x="20" y="0"/>
                    </a:moveTo>
                    <a:cubicBezTo>
                      <a:pt x="7" y="14"/>
                      <a:pt x="0" y="32"/>
                      <a:pt x="0" y="52"/>
                    </a:cubicBezTo>
                    <a:cubicBezTo>
                      <a:pt x="0" y="96"/>
                      <a:pt x="36" y="132"/>
                      <a:pt x="80" y="132"/>
                    </a:cubicBezTo>
                    <a:cubicBezTo>
                      <a:pt x="108" y="132"/>
                      <a:pt x="132" y="118"/>
                      <a:pt x="146" y="97"/>
                    </a:cubicBezTo>
                    <a:lnTo>
                      <a:pt x="20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50"/>
              <p:cNvSpPr>
                <a:spLocks/>
              </p:cNvSpPr>
              <p:nvPr/>
            </p:nvSpPr>
            <p:spPr bwMode="auto">
              <a:xfrm>
                <a:off x="7328" y="424"/>
                <a:ext cx="173" cy="107"/>
              </a:xfrm>
              <a:custGeom>
                <a:avLst/>
                <a:gdLst>
                  <a:gd name="T0" fmla="*/ 86 w 173"/>
                  <a:gd name="T1" fmla="*/ 0 h 107"/>
                  <a:gd name="T2" fmla="*/ 0 w 173"/>
                  <a:gd name="T3" fmla="*/ 107 h 107"/>
                  <a:gd name="T4" fmla="*/ 173 w 173"/>
                  <a:gd name="T5" fmla="*/ 107 h 107"/>
                  <a:gd name="T6" fmla="*/ 86 w 173"/>
                  <a:gd name="T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3" h="107">
                    <a:moveTo>
                      <a:pt x="86" y="0"/>
                    </a:moveTo>
                    <a:lnTo>
                      <a:pt x="0" y="107"/>
                    </a:lnTo>
                    <a:lnTo>
                      <a:pt x="173" y="107"/>
                    </a:lnTo>
                    <a:lnTo>
                      <a:pt x="86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51"/>
              <p:cNvSpPr>
                <a:spLocks/>
              </p:cNvSpPr>
              <p:nvPr/>
            </p:nvSpPr>
            <p:spPr bwMode="auto">
              <a:xfrm>
                <a:off x="7514" y="162"/>
                <a:ext cx="104" cy="119"/>
              </a:xfrm>
              <a:custGeom>
                <a:avLst/>
                <a:gdLst>
                  <a:gd name="T0" fmla="*/ 0 w 104"/>
                  <a:gd name="T1" fmla="*/ 73 h 119"/>
                  <a:gd name="T2" fmla="*/ 104 w 104"/>
                  <a:gd name="T3" fmla="*/ 0 h 119"/>
                  <a:gd name="T4" fmla="*/ 60 w 104"/>
                  <a:gd name="T5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4" h="119">
                    <a:moveTo>
                      <a:pt x="0" y="73"/>
                    </a:moveTo>
                    <a:lnTo>
                      <a:pt x="104" y="0"/>
                    </a:lnTo>
                    <a:lnTo>
                      <a:pt x="60" y="119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52"/>
              <p:cNvSpPr>
                <a:spLocks/>
              </p:cNvSpPr>
              <p:nvPr/>
            </p:nvSpPr>
            <p:spPr bwMode="auto">
              <a:xfrm>
                <a:off x="220" y="999"/>
                <a:ext cx="161" cy="143"/>
              </a:xfrm>
              <a:custGeom>
                <a:avLst/>
                <a:gdLst>
                  <a:gd name="T0" fmla="*/ 44 w 161"/>
                  <a:gd name="T1" fmla="*/ 143 h 143"/>
                  <a:gd name="T2" fmla="*/ 0 w 161"/>
                  <a:gd name="T3" fmla="*/ 79 h 143"/>
                  <a:gd name="T4" fmla="*/ 119 w 161"/>
                  <a:gd name="T5" fmla="*/ 0 h 143"/>
                  <a:gd name="T6" fmla="*/ 160 w 161"/>
                  <a:gd name="T7" fmla="*/ 21 h 143"/>
                  <a:gd name="T8" fmla="*/ 161 w 161"/>
                  <a:gd name="T9" fmla="*/ 64 h 143"/>
                  <a:gd name="T10" fmla="*/ 44 w 161"/>
                  <a:gd name="T11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1" h="143">
                    <a:moveTo>
                      <a:pt x="44" y="143"/>
                    </a:moveTo>
                    <a:lnTo>
                      <a:pt x="0" y="79"/>
                    </a:lnTo>
                    <a:lnTo>
                      <a:pt x="119" y="0"/>
                    </a:lnTo>
                    <a:lnTo>
                      <a:pt x="160" y="21"/>
                    </a:lnTo>
                    <a:lnTo>
                      <a:pt x="161" y="64"/>
                    </a:lnTo>
                    <a:lnTo>
                      <a:pt x="44" y="143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Line 53"/>
              <p:cNvSpPr>
                <a:spLocks noChangeShapeType="1"/>
              </p:cNvSpPr>
              <p:nvPr/>
            </p:nvSpPr>
            <p:spPr bwMode="auto">
              <a:xfrm flipH="1" flipV="1">
                <a:off x="247" y="886"/>
                <a:ext cx="67" cy="102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Line 54"/>
              <p:cNvSpPr>
                <a:spLocks noChangeShapeType="1"/>
              </p:cNvSpPr>
              <p:nvPr/>
            </p:nvSpPr>
            <p:spPr bwMode="auto">
              <a:xfrm flipH="1" flipV="1">
                <a:off x="222" y="901"/>
                <a:ext cx="69" cy="102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Line 55"/>
              <p:cNvSpPr>
                <a:spLocks noChangeShapeType="1"/>
              </p:cNvSpPr>
              <p:nvPr/>
            </p:nvSpPr>
            <p:spPr bwMode="auto">
              <a:xfrm flipH="1" flipV="1">
                <a:off x="199" y="916"/>
                <a:ext cx="67" cy="104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Line 56"/>
              <p:cNvSpPr>
                <a:spLocks noChangeShapeType="1"/>
              </p:cNvSpPr>
              <p:nvPr/>
            </p:nvSpPr>
            <p:spPr bwMode="auto">
              <a:xfrm flipH="1" flipV="1">
                <a:off x="176" y="934"/>
                <a:ext cx="67" cy="102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Line 57"/>
              <p:cNvSpPr>
                <a:spLocks noChangeShapeType="1"/>
              </p:cNvSpPr>
              <p:nvPr/>
            </p:nvSpPr>
            <p:spPr bwMode="auto">
              <a:xfrm flipH="1" flipV="1">
                <a:off x="152" y="949"/>
                <a:ext cx="68" cy="102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Line 58"/>
              <p:cNvSpPr>
                <a:spLocks noChangeShapeType="1"/>
              </p:cNvSpPr>
              <p:nvPr/>
            </p:nvSpPr>
            <p:spPr bwMode="auto">
              <a:xfrm flipH="1" flipV="1">
                <a:off x="381" y="1092"/>
                <a:ext cx="70" cy="102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Line 59"/>
              <p:cNvSpPr>
                <a:spLocks noChangeShapeType="1"/>
              </p:cNvSpPr>
              <p:nvPr/>
            </p:nvSpPr>
            <p:spPr bwMode="auto">
              <a:xfrm flipH="1" flipV="1">
                <a:off x="358" y="1107"/>
                <a:ext cx="68" cy="102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Line 60"/>
              <p:cNvSpPr>
                <a:spLocks noChangeShapeType="1"/>
              </p:cNvSpPr>
              <p:nvPr/>
            </p:nvSpPr>
            <p:spPr bwMode="auto">
              <a:xfrm flipH="1" flipV="1">
                <a:off x="335" y="1122"/>
                <a:ext cx="68" cy="102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Line 61"/>
              <p:cNvSpPr>
                <a:spLocks noChangeShapeType="1"/>
              </p:cNvSpPr>
              <p:nvPr/>
            </p:nvSpPr>
            <p:spPr bwMode="auto">
              <a:xfrm flipH="1" flipV="1">
                <a:off x="312" y="1138"/>
                <a:ext cx="68" cy="102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Line 62"/>
              <p:cNvSpPr>
                <a:spLocks noChangeShapeType="1"/>
              </p:cNvSpPr>
              <p:nvPr/>
            </p:nvSpPr>
            <p:spPr bwMode="auto">
              <a:xfrm flipH="1" flipV="1">
                <a:off x="289" y="1153"/>
                <a:ext cx="67" cy="102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63"/>
              <p:cNvSpPr>
                <a:spLocks/>
              </p:cNvSpPr>
              <p:nvPr/>
            </p:nvSpPr>
            <p:spPr bwMode="auto">
              <a:xfrm>
                <a:off x="118" y="1103"/>
                <a:ext cx="111" cy="112"/>
              </a:xfrm>
              <a:custGeom>
                <a:avLst/>
                <a:gdLst>
                  <a:gd name="T0" fmla="*/ 56 w 58"/>
                  <a:gd name="T1" fmla="*/ 9 h 58"/>
                  <a:gd name="T2" fmla="*/ 56 w 58"/>
                  <a:gd name="T3" fmla="*/ 9 h 58"/>
                  <a:gd name="T4" fmla="*/ 56 w 58"/>
                  <a:gd name="T5" fmla="*/ 9 h 58"/>
                  <a:gd name="T6" fmla="*/ 56 w 58"/>
                  <a:gd name="T7" fmla="*/ 9 h 58"/>
                  <a:gd name="T8" fmla="*/ 56 w 58"/>
                  <a:gd name="T9" fmla="*/ 9 h 58"/>
                  <a:gd name="T10" fmla="*/ 0 w 58"/>
                  <a:gd name="T11" fmla="*/ 16 h 58"/>
                  <a:gd name="T12" fmla="*/ 14 w 58"/>
                  <a:gd name="T13" fmla="*/ 37 h 58"/>
                  <a:gd name="T14" fmla="*/ 14 w 58"/>
                  <a:gd name="T15" fmla="*/ 37 h 58"/>
                  <a:gd name="T16" fmla="*/ 28 w 58"/>
                  <a:gd name="T17" fmla="*/ 58 h 58"/>
                  <a:gd name="T18" fmla="*/ 56 w 58"/>
                  <a:gd name="T19" fmla="*/ 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58">
                    <a:moveTo>
                      <a:pt x="56" y="9"/>
                    </a:moveTo>
                    <a:cubicBezTo>
                      <a:pt x="56" y="9"/>
                      <a:pt x="56" y="9"/>
                      <a:pt x="56" y="9"/>
                    </a:cubicBezTo>
                    <a:cubicBezTo>
                      <a:pt x="56" y="9"/>
                      <a:pt x="56" y="9"/>
                      <a:pt x="56" y="9"/>
                    </a:cubicBezTo>
                    <a:cubicBezTo>
                      <a:pt x="56" y="9"/>
                      <a:pt x="56" y="9"/>
                      <a:pt x="56" y="9"/>
                    </a:cubicBezTo>
                    <a:cubicBezTo>
                      <a:pt x="56" y="9"/>
                      <a:pt x="56" y="9"/>
                      <a:pt x="56" y="9"/>
                    </a:cubicBezTo>
                    <a:cubicBezTo>
                      <a:pt x="39" y="0"/>
                      <a:pt x="0" y="16"/>
                      <a:pt x="0" y="16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28" y="58"/>
                      <a:pt x="58" y="28"/>
                      <a:pt x="56" y="9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64"/>
              <p:cNvSpPr>
                <a:spLocks/>
              </p:cNvSpPr>
              <p:nvPr/>
            </p:nvSpPr>
            <p:spPr bwMode="auto">
              <a:xfrm>
                <a:off x="899" y="1082"/>
                <a:ext cx="39" cy="19"/>
              </a:xfrm>
              <a:custGeom>
                <a:avLst/>
                <a:gdLst>
                  <a:gd name="T0" fmla="*/ 0 w 39"/>
                  <a:gd name="T1" fmla="*/ 19 h 19"/>
                  <a:gd name="T2" fmla="*/ 19 w 39"/>
                  <a:gd name="T3" fmla="*/ 0 h 19"/>
                  <a:gd name="T4" fmla="*/ 39 w 39"/>
                  <a:gd name="T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" h="19">
                    <a:moveTo>
                      <a:pt x="0" y="19"/>
                    </a:moveTo>
                    <a:lnTo>
                      <a:pt x="19" y="0"/>
                    </a:lnTo>
                    <a:lnTo>
                      <a:pt x="39" y="19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65"/>
              <p:cNvSpPr>
                <a:spLocks/>
              </p:cNvSpPr>
              <p:nvPr/>
            </p:nvSpPr>
            <p:spPr bwMode="auto">
              <a:xfrm>
                <a:off x="1230" y="1082"/>
                <a:ext cx="39" cy="19"/>
              </a:xfrm>
              <a:custGeom>
                <a:avLst/>
                <a:gdLst>
                  <a:gd name="T0" fmla="*/ 0 w 39"/>
                  <a:gd name="T1" fmla="*/ 19 h 19"/>
                  <a:gd name="T2" fmla="*/ 19 w 39"/>
                  <a:gd name="T3" fmla="*/ 0 h 19"/>
                  <a:gd name="T4" fmla="*/ 39 w 39"/>
                  <a:gd name="T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" h="19">
                    <a:moveTo>
                      <a:pt x="0" y="19"/>
                    </a:moveTo>
                    <a:lnTo>
                      <a:pt x="19" y="0"/>
                    </a:lnTo>
                    <a:lnTo>
                      <a:pt x="39" y="19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Oval 66"/>
              <p:cNvSpPr>
                <a:spLocks noChangeArrowheads="1"/>
              </p:cNvSpPr>
              <p:nvPr/>
            </p:nvSpPr>
            <p:spPr bwMode="auto">
              <a:xfrm>
                <a:off x="1053" y="886"/>
                <a:ext cx="62" cy="61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67"/>
              <p:cNvSpPr>
                <a:spLocks/>
              </p:cNvSpPr>
              <p:nvPr/>
            </p:nvSpPr>
            <p:spPr bwMode="auto">
              <a:xfrm>
                <a:off x="918" y="1086"/>
                <a:ext cx="331" cy="165"/>
              </a:xfrm>
              <a:custGeom>
                <a:avLst/>
                <a:gdLst>
                  <a:gd name="T0" fmla="*/ 172 w 172"/>
                  <a:gd name="T1" fmla="*/ 0 h 86"/>
                  <a:gd name="T2" fmla="*/ 86 w 172"/>
                  <a:gd name="T3" fmla="*/ 86 h 86"/>
                  <a:gd name="T4" fmla="*/ 0 w 172"/>
                  <a:gd name="T5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2" h="86">
                    <a:moveTo>
                      <a:pt x="172" y="0"/>
                    </a:moveTo>
                    <a:cubicBezTo>
                      <a:pt x="172" y="48"/>
                      <a:pt x="134" y="86"/>
                      <a:pt x="86" y="86"/>
                    </a:cubicBezTo>
                    <a:cubicBezTo>
                      <a:pt x="39" y="86"/>
                      <a:pt x="0" y="48"/>
                      <a:pt x="0" y="0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Line 68"/>
              <p:cNvSpPr>
                <a:spLocks noChangeShapeType="1"/>
              </p:cNvSpPr>
              <p:nvPr/>
            </p:nvSpPr>
            <p:spPr bwMode="auto">
              <a:xfrm>
                <a:off x="1084" y="947"/>
                <a:ext cx="0" cy="308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Line 69"/>
              <p:cNvSpPr>
                <a:spLocks noChangeShapeType="1"/>
              </p:cNvSpPr>
              <p:nvPr/>
            </p:nvSpPr>
            <p:spPr bwMode="auto">
              <a:xfrm>
                <a:off x="1038" y="993"/>
                <a:ext cx="94" cy="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70"/>
              <p:cNvSpPr>
                <a:spLocks noEditPoints="1"/>
              </p:cNvSpPr>
              <p:nvPr/>
            </p:nvSpPr>
            <p:spPr bwMode="auto">
              <a:xfrm>
                <a:off x="1700" y="886"/>
                <a:ext cx="369" cy="369"/>
              </a:xfrm>
              <a:custGeom>
                <a:avLst/>
                <a:gdLst>
                  <a:gd name="T0" fmla="*/ 96 w 192"/>
                  <a:gd name="T1" fmla="*/ 8 h 192"/>
                  <a:gd name="T2" fmla="*/ 184 w 192"/>
                  <a:gd name="T3" fmla="*/ 96 h 192"/>
                  <a:gd name="T4" fmla="*/ 96 w 192"/>
                  <a:gd name="T5" fmla="*/ 184 h 192"/>
                  <a:gd name="T6" fmla="*/ 8 w 192"/>
                  <a:gd name="T7" fmla="*/ 96 h 192"/>
                  <a:gd name="T8" fmla="*/ 96 w 192"/>
                  <a:gd name="T9" fmla="*/ 8 h 192"/>
                  <a:gd name="T10" fmla="*/ 96 w 192"/>
                  <a:gd name="T11" fmla="*/ 0 h 192"/>
                  <a:gd name="T12" fmla="*/ 0 w 192"/>
                  <a:gd name="T13" fmla="*/ 96 h 192"/>
                  <a:gd name="T14" fmla="*/ 96 w 192"/>
                  <a:gd name="T15" fmla="*/ 192 h 192"/>
                  <a:gd name="T16" fmla="*/ 192 w 192"/>
                  <a:gd name="T17" fmla="*/ 96 h 192"/>
                  <a:gd name="T18" fmla="*/ 96 w 192"/>
                  <a:gd name="T19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192">
                    <a:moveTo>
                      <a:pt x="96" y="8"/>
                    </a:moveTo>
                    <a:cubicBezTo>
                      <a:pt x="144" y="8"/>
                      <a:pt x="184" y="47"/>
                      <a:pt x="184" y="96"/>
                    </a:cubicBezTo>
                    <a:cubicBezTo>
                      <a:pt x="184" y="144"/>
                      <a:pt x="144" y="184"/>
                      <a:pt x="96" y="184"/>
                    </a:cubicBezTo>
                    <a:cubicBezTo>
                      <a:pt x="47" y="184"/>
                      <a:pt x="8" y="144"/>
                      <a:pt x="8" y="96"/>
                    </a:cubicBezTo>
                    <a:cubicBezTo>
                      <a:pt x="8" y="47"/>
                      <a:pt x="47" y="8"/>
                      <a:pt x="96" y="8"/>
                    </a:cubicBezTo>
                    <a:moveTo>
                      <a:pt x="96" y="0"/>
                    </a:moveTo>
                    <a:cubicBezTo>
                      <a:pt x="43" y="0"/>
                      <a:pt x="0" y="43"/>
                      <a:pt x="0" y="96"/>
                    </a:cubicBezTo>
                    <a:cubicBezTo>
                      <a:pt x="0" y="149"/>
                      <a:pt x="43" y="192"/>
                      <a:pt x="96" y="192"/>
                    </a:cubicBezTo>
                    <a:cubicBezTo>
                      <a:pt x="149" y="192"/>
                      <a:pt x="192" y="149"/>
                      <a:pt x="192" y="96"/>
                    </a:cubicBezTo>
                    <a:cubicBezTo>
                      <a:pt x="192" y="43"/>
                      <a:pt x="149" y="0"/>
                      <a:pt x="9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71"/>
              <p:cNvSpPr>
                <a:spLocks noEditPoints="1"/>
              </p:cNvSpPr>
              <p:nvPr/>
            </p:nvSpPr>
            <p:spPr bwMode="auto">
              <a:xfrm>
                <a:off x="1777" y="963"/>
                <a:ext cx="215" cy="215"/>
              </a:xfrm>
              <a:custGeom>
                <a:avLst/>
                <a:gdLst>
                  <a:gd name="T0" fmla="*/ 56 w 112"/>
                  <a:gd name="T1" fmla="*/ 8 h 112"/>
                  <a:gd name="T2" fmla="*/ 104 w 112"/>
                  <a:gd name="T3" fmla="*/ 56 h 112"/>
                  <a:gd name="T4" fmla="*/ 56 w 112"/>
                  <a:gd name="T5" fmla="*/ 104 h 112"/>
                  <a:gd name="T6" fmla="*/ 8 w 112"/>
                  <a:gd name="T7" fmla="*/ 56 h 112"/>
                  <a:gd name="T8" fmla="*/ 56 w 112"/>
                  <a:gd name="T9" fmla="*/ 8 h 112"/>
                  <a:gd name="T10" fmla="*/ 56 w 112"/>
                  <a:gd name="T11" fmla="*/ 0 h 112"/>
                  <a:gd name="T12" fmla="*/ 0 w 112"/>
                  <a:gd name="T13" fmla="*/ 56 h 112"/>
                  <a:gd name="T14" fmla="*/ 56 w 112"/>
                  <a:gd name="T15" fmla="*/ 112 h 112"/>
                  <a:gd name="T16" fmla="*/ 112 w 112"/>
                  <a:gd name="T17" fmla="*/ 56 h 112"/>
                  <a:gd name="T18" fmla="*/ 56 w 112"/>
                  <a:gd name="T1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2" h="112">
                    <a:moveTo>
                      <a:pt x="56" y="8"/>
                    </a:moveTo>
                    <a:cubicBezTo>
                      <a:pt x="82" y="8"/>
                      <a:pt x="104" y="29"/>
                      <a:pt x="104" y="56"/>
                    </a:cubicBezTo>
                    <a:cubicBezTo>
                      <a:pt x="104" y="82"/>
                      <a:pt x="82" y="104"/>
                      <a:pt x="56" y="104"/>
                    </a:cubicBezTo>
                    <a:cubicBezTo>
                      <a:pt x="29" y="104"/>
                      <a:pt x="8" y="82"/>
                      <a:pt x="8" y="56"/>
                    </a:cubicBezTo>
                    <a:cubicBezTo>
                      <a:pt x="8" y="29"/>
                      <a:pt x="29" y="8"/>
                      <a:pt x="56" y="8"/>
                    </a:cubicBezTo>
                    <a:moveTo>
                      <a:pt x="56" y="0"/>
                    </a:moveTo>
                    <a:cubicBezTo>
                      <a:pt x="25" y="0"/>
                      <a:pt x="0" y="25"/>
                      <a:pt x="0" y="56"/>
                    </a:cubicBezTo>
                    <a:cubicBezTo>
                      <a:pt x="0" y="87"/>
                      <a:pt x="25" y="112"/>
                      <a:pt x="56" y="112"/>
                    </a:cubicBezTo>
                    <a:cubicBezTo>
                      <a:pt x="87" y="112"/>
                      <a:pt x="112" y="87"/>
                      <a:pt x="112" y="56"/>
                    </a:cubicBezTo>
                    <a:cubicBezTo>
                      <a:pt x="112" y="25"/>
                      <a:pt x="87" y="0"/>
                      <a:pt x="5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72"/>
              <p:cNvSpPr>
                <a:spLocks/>
              </p:cNvSpPr>
              <p:nvPr/>
            </p:nvSpPr>
            <p:spPr bwMode="auto">
              <a:xfrm>
                <a:off x="1786" y="914"/>
                <a:ext cx="48" cy="68"/>
              </a:xfrm>
              <a:custGeom>
                <a:avLst/>
                <a:gdLst>
                  <a:gd name="T0" fmla="*/ 6 w 25"/>
                  <a:gd name="T1" fmla="*/ 0 h 35"/>
                  <a:gd name="T2" fmla="*/ 25 w 25"/>
                  <a:gd name="T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5" h="35">
                    <a:moveTo>
                      <a:pt x="6" y="0"/>
                    </a:moveTo>
                    <a:cubicBezTo>
                      <a:pt x="0" y="14"/>
                      <a:pt x="10" y="30"/>
                      <a:pt x="25" y="35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73"/>
              <p:cNvSpPr>
                <a:spLocks/>
              </p:cNvSpPr>
              <p:nvPr/>
            </p:nvSpPr>
            <p:spPr bwMode="auto">
              <a:xfrm>
                <a:off x="1725" y="990"/>
                <a:ext cx="69" cy="53"/>
              </a:xfrm>
              <a:custGeom>
                <a:avLst/>
                <a:gdLst>
                  <a:gd name="T0" fmla="*/ 0 w 36"/>
                  <a:gd name="T1" fmla="*/ 0 h 28"/>
                  <a:gd name="T2" fmla="*/ 36 w 36"/>
                  <a:gd name="T3" fmla="*/ 1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6" h="28">
                    <a:moveTo>
                      <a:pt x="0" y="0"/>
                    </a:moveTo>
                    <a:cubicBezTo>
                      <a:pt x="0" y="14"/>
                      <a:pt x="22" y="28"/>
                      <a:pt x="36" y="19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74"/>
              <p:cNvSpPr>
                <a:spLocks/>
              </p:cNvSpPr>
              <p:nvPr/>
            </p:nvSpPr>
            <p:spPr bwMode="auto">
              <a:xfrm>
                <a:off x="1725" y="1117"/>
                <a:ext cx="69" cy="44"/>
              </a:xfrm>
              <a:custGeom>
                <a:avLst/>
                <a:gdLst>
                  <a:gd name="T0" fmla="*/ 0 w 36"/>
                  <a:gd name="T1" fmla="*/ 17 h 23"/>
                  <a:gd name="T2" fmla="*/ 36 w 36"/>
                  <a:gd name="T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6" h="23">
                    <a:moveTo>
                      <a:pt x="0" y="17"/>
                    </a:moveTo>
                    <a:cubicBezTo>
                      <a:pt x="13" y="23"/>
                      <a:pt x="31" y="14"/>
                      <a:pt x="36" y="0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75"/>
              <p:cNvSpPr>
                <a:spLocks/>
              </p:cNvSpPr>
              <p:nvPr/>
            </p:nvSpPr>
            <p:spPr bwMode="auto">
              <a:xfrm>
                <a:off x="1796" y="1159"/>
                <a:ext cx="56" cy="67"/>
              </a:xfrm>
              <a:custGeom>
                <a:avLst/>
                <a:gdLst>
                  <a:gd name="T0" fmla="*/ 0 w 29"/>
                  <a:gd name="T1" fmla="*/ 35 h 35"/>
                  <a:gd name="T2" fmla="*/ 21 w 29"/>
                  <a:gd name="T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9" h="35">
                    <a:moveTo>
                      <a:pt x="0" y="35"/>
                    </a:moveTo>
                    <a:cubicBezTo>
                      <a:pt x="14" y="35"/>
                      <a:pt x="29" y="14"/>
                      <a:pt x="21" y="0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76"/>
              <p:cNvSpPr>
                <a:spLocks/>
              </p:cNvSpPr>
              <p:nvPr/>
            </p:nvSpPr>
            <p:spPr bwMode="auto">
              <a:xfrm>
                <a:off x="1934" y="1159"/>
                <a:ext cx="46" cy="67"/>
              </a:xfrm>
              <a:custGeom>
                <a:avLst/>
                <a:gdLst>
                  <a:gd name="T0" fmla="*/ 18 w 24"/>
                  <a:gd name="T1" fmla="*/ 35 h 35"/>
                  <a:gd name="T2" fmla="*/ 0 w 24"/>
                  <a:gd name="T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4" h="35">
                    <a:moveTo>
                      <a:pt x="18" y="35"/>
                    </a:moveTo>
                    <a:cubicBezTo>
                      <a:pt x="24" y="21"/>
                      <a:pt x="14" y="4"/>
                      <a:pt x="0" y="0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77"/>
              <p:cNvSpPr>
                <a:spLocks/>
              </p:cNvSpPr>
              <p:nvPr/>
            </p:nvSpPr>
            <p:spPr bwMode="auto">
              <a:xfrm>
                <a:off x="1975" y="1097"/>
                <a:ext cx="67" cy="52"/>
              </a:xfrm>
              <a:custGeom>
                <a:avLst/>
                <a:gdLst>
                  <a:gd name="T0" fmla="*/ 35 w 35"/>
                  <a:gd name="T1" fmla="*/ 27 h 27"/>
                  <a:gd name="T2" fmla="*/ 0 w 35"/>
                  <a:gd name="T3" fmla="*/ 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5" h="27">
                    <a:moveTo>
                      <a:pt x="35" y="27"/>
                    </a:moveTo>
                    <a:cubicBezTo>
                      <a:pt x="35" y="14"/>
                      <a:pt x="13" y="0"/>
                      <a:pt x="0" y="9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78"/>
              <p:cNvSpPr>
                <a:spLocks/>
              </p:cNvSpPr>
              <p:nvPr/>
            </p:nvSpPr>
            <p:spPr bwMode="auto">
              <a:xfrm>
                <a:off x="1975" y="978"/>
                <a:ext cx="67" cy="46"/>
              </a:xfrm>
              <a:custGeom>
                <a:avLst/>
                <a:gdLst>
                  <a:gd name="T0" fmla="*/ 35 w 35"/>
                  <a:gd name="T1" fmla="*/ 7 h 24"/>
                  <a:gd name="T2" fmla="*/ 0 w 35"/>
                  <a:gd name="T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5" h="24">
                    <a:moveTo>
                      <a:pt x="35" y="7"/>
                    </a:moveTo>
                    <a:cubicBezTo>
                      <a:pt x="22" y="0"/>
                      <a:pt x="5" y="9"/>
                      <a:pt x="0" y="24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79"/>
              <p:cNvSpPr>
                <a:spLocks/>
              </p:cNvSpPr>
              <p:nvPr/>
            </p:nvSpPr>
            <p:spPr bwMode="auto">
              <a:xfrm>
                <a:off x="1915" y="913"/>
                <a:ext cx="56" cy="67"/>
              </a:xfrm>
              <a:custGeom>
                <a:avLst/>
                <a:gdLst>
                  <a:gd name="T0" fmla="*/ 29 w 29"/>
                  <a:gd name="T1" fmla="*/ 1 h 35"/>
                  <a:gd name="T2" fmla="*/ 9 w 29"/>
                  <a:gd name="T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9" h="35">
                    <a:moveTo>
                      <a:pt x="29" y="1"/>
                    </a:moveTo>
                    <a:cubicBezTo>
                      <a:pt x="15" y="0"/>
                      <a:pt x="0" y="22"/>
                      <a:pt x="9" y="35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Oval 80"/>
              <p:cNvSpPr>
                <a:spLocks noChangeArrowheads="1"/>
              </p:cNvSpPr>
              <p:nvPr/>
            </p:nvSpPr>
            <p:spPr bwMode="auto">
              <a:xfrm>
                <a:off x="2554" y="936"/>
                <a:ext cx="265" cy="265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Oval 81"/>
              <p:cNvSpPr>
                <a:spLocks noChangeArrowheads="1"/>
              </p:cNvSpPr>
              <p:nvPr/>
            </p:nvSpPr>
            <p:spPr bwMode="auto">
              <a:xfrm>
                <a:off x="2646" y="1028"/>
                <a:ext cx="81" cy="81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Oval 82"/>
              <p:cNvSpPr>
                <a:spLocks noChangeArrowheads="1"/>
              </p:cNvSpPr>
              <p:nvPr/>
            </p:nvSpPr>
            <p:spPr bwMode="auto">
              <a:xfrm>
                <a:off x="2671" y="884"/>
                <a:ext cx="31" cy="30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Oval 83"/>
              <p:cNvSpPr>
                <a:spLocks noChangeArrowheads="1"/>
              </p:cNvSpPr>
              <p:nvPr/>
            </p:nvSpPr>
            <p:spPr bwMode="auto">
              <a:xfrm>
                <a:off x="2671" y="1224"/>
                <a:ext cx="31" cy="29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Line 84"/>
              <p:cNvSpPr>
                <a:spLocks noChangeShapeType="1"/>
              </p:cNvSpPr>
              <p:nvPr/>
            </p:nvSpPr>
            <p:spPr bwMode="auto">
              <a:xfrm flipV="1">
                <a:off x="2687" y="911"/>
                <a:ext cx="0" cy="117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Line 85"/>
              <p:cNvSpPr>
                <a:spLocks noChangeShapeType="1"/>
              </p:cNvSpPr>
              <p:nvPr/>
            </p:nvSpPr>
            <p:spPr bwMode="auto">
              <a:xfrm>
                <a:off x="2687" y="1109"/>
                <a:ext cx="0" cy="117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Oval 86"/>
              <p:cNvSpPr>
                <a:spLocks noChangeArrowheads="1"/>
              </p:cNvSpPr>
              <p:nvPr/>
            </p:nvSpPr>
            <p:spPr bwMode="auto">
              <a:xfrm>
                <a:off x="2841" y="1053"/>
                <a:ext cx="30" cy="31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Oval 87"/>
              <p:cNvSpPr>
                <a:spLocks noChangeArrowheads="1"/>
              </p:cNvSpPr>
              <p:nvPr/>
            </p:nvSpPr>
            <p:spPr bwMode="auto">
              <a:xfrm>
                <a:off x="2502" y="1053"/>
                <a:ext cx="31" cy="31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Line 88"/>
              <p:cNvSpPr>
                <a:spLocks noChangeShapeType="1"/>
              </p:cNvSpPr>
              <p:nvPr/>
            </p:nvSpPr>
            <p:spPr bwMode="auto">
              <a:xfrm>
                <a:off x="2727" y="1068"/>
                <a:ext cx="117" cy="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Line 89"/>
              <p:cNvSpPr>
                <a:spLocks noChangeShapeType="1"/>
              </p:cNvSpPr>
              <p:nvPr/>
            </p:nvSpPr>
            <p:spPr bwMode="auto">
              <a:xfrm flipH="1">
                <a:off x="2529" y="1068"/>
                <a:ext cx="117" cy="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90"/>
              <p:cNvSpPr>
                <a:spLocks/>
              </p:cNvSpPr>
              <p:nvPr/>
            </p:nvSpPr>
            <p:spPr bwMode="auto">
              <a:xfrm>
                <a:off x="2791" y="932"/>
                <a:ext cx="32" cy="33"/>
              </a:xfrm>
              <a:custGeom>
                <a:avLst/>
                <a:gdLst>
                  <a:gd name="T0" fmla="*/ 14 w 17"/>
                  <a:gd name="T1" fmla="*/ 14 h 17"/>
                  <a:gd name="T2" fmla="*/ 3 w 17"/>
                  <a:gd name="T3" fmla="*/ 14 h 17"/>
                  <a:gd name="T4" fmla="*/ 3 w 17"/>
                  <a:gd name="T5" fmla="*/ 3 h 17"/>
                  <a:gd name="T6" fmla="*/ 14 w 17"/>
                  <a:gd name="T7" fmla="*/ 3 h 17"/>
                  <a:gd name="T8" fmla="*/ 14 w 17"/>
                  <a:gd name="T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4" y="14"/>
                    </a:moveTo>
                    <a:cubicBezTo>
                      <a:pt x="11" y="17"/>
                      <a:pt x="6" y="17"/>
                      <a:pt x="3" y="14"/>
                    </a:cubicBezTo>
                    <a:cubicBezTo>
                      <a:pt x="0" y="11"/>
                      <a:pt x="0" y="6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17" y="6"/>
                      <a:pt x="17" y="11"/>
                      <a:pt x="14" y="14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91"/>
              <p:cNvSpPr>
                <a:spLocks/>
              </p:cNvSpPr>
              <p:nvPr/>
            </p:nvSpPr>
            <p:spPr bwMode="auto">
              <a:xfrm>
                <a:off x="2550" y="1172"/>
                <a:ext cx="33" cy="33"/>
              </a:xfrm>
              <a:custGeom>
                <a:avLst/>
                <a:gdLst>
                  <a:gd name="T0" fmla="*/ 14 w 17"/>
                  <a:gd name="T1" fmla="*/ 14 h 17"/>
                  <a:gd name="T2" fmla="*/ 3 w 17"/>
                  <a:gd name="T3" fmla="*/ 14 h 17"/>
                  <a:gd name="T4" fmla="*/ 3 w 17"/>
                  <a:gd name="T5" fmla="*/ 3 h 17"/>
                  <a:gd name="T6" fmla="*/ 14 w 17"/>
                  <a:gd name="T7" fmla="*/ 3 h 17"/>
                  <a:gd name="T8" fmla="*/ 14 w 17"/>
                  <a:gd name="T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4" y="14"/>
                    </a:moveTo>
                    <a:cubicBezTo>
                      <a:pt x="11" y="17"/>
                      <a:pt x="6" y="17"/>
                      <a:pt x="3" y="14"/>
                    </a:cubicBezTo>
                    <a:cubicBezTo>
                      <a:pt x="0" y="11"/>
                      <a:pt x="0" y="6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17" y="6"/>
                      <a:pt x="17" y="11"/>
                      <a:pt x="14" y="14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Line 92"/>
              <p:cNvSpPr>
                <a:spLocks noChangeShapeType="1"/>
              </p:cNvSpPr>
              <p:nvPr/>
            </p:nvSpPr>
            <p:spPr bwMode="auto">
              <a:xfrm flipV="1">
                <a:off x="2716" y="957"/>
                <a:ext cx="82" cy="83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Line 93"/>
              <p:cNvSpPr>
                <a:spLocks noChangeShapeType="1"/>
              </p:cNvSpPr>
              <p:nvPr/>
            </p:nvSpPr>
            <p:spPr bwMode="auto">
              <a:xfrm flipH="1">
                <a:off x="2575" y="1097"/>
                <a:ext cx="83" cy="83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94"/>
              <p:cNvSpPr>
                <a:spLocks/>
              </p:cNvSpPr>
              <p:nvPr/>
            </p:nvSpPr>
            <p:spPr bwMode="auto">
              <a:xfrm>
                <a:off x="2791" y="1172"/>
                <a:ext cx="32" cy="33"/>
              </a:xfrm>
              <a:custGeom>
                <a:avLst/>
                <a:gdLst>
                  <a:gd name="T0" fmla="*/ 3 w 17"/>
                  <a:gd name="T1" fmla="*/ 14 h 17"/>
                  <a:gd name="T2" fmla="*/ 3 w 17"/>
                  <a:gd name="T3" fmla="*/ 3 h 17"/>
                  <a:gd name="T4" fmla="*/ 14 w 17"/>
                  <a:gd name="T5" fmla="*/ 3 h 17"/>
                  <a:gd name="T6" fmla="*/ 14 w 17"/>
                  <a:gd name="T7" fmla="*/ 14 h 17"/>
                  <a:gd name="T8" fmla="*/ 3 w 17"/>
                  <a:gd name="T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3" y="14"/>
                    </a:moveTo>
                    <a:cubicBezTo>
                      <a:pt x="0" y="11"/>
                      <a:pt x="0" y="6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17" y="6"/>
                      <a:pt x="17" y="11"/>
                      <a:pt x="14" y="14"/>
                    </a:cubicBezTo>
                    <a:cubicBezTo>
                      <a:pt x="11" y="17"/>
                      <a:pt x="6" y="17"/>
                      <a:pt x="3" y="14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95"/>
              <p:cNvSpPr>
                <a:spLocks/>
              </p:cNvSpPr>
              <p:nvPr/>
            </p:nvSpPr>
            <p:spPr bwMode="auto">
              <a:xfrm>
                <a:off x="2550" y="932"/>
                <a:ext cx="33" cy="33"/>
              </a:xfrm>
              <a:custGeom>
                <a:avLst/>
                <a:gdLst>
                  <a:gd name="T0" fmla="*/ 3 w 17"/>
                  <a:gd name="T1" fmla="*/ 14 h 17"/>
                  <a:gd name="T2" fmla="*/ 3 w 17"/>
                  <a:gd name="T3" fmla="*/ 3 h 17"/>
                  <a:gd name="T4" fmla="*/ 14 w 17"/>
                  <a:gd name="T5" fmla="*/ 3 h 17"/>
                  <a:gd name="T6" fmla="*/ 14 w 17"/>
                  <a:gd name="T7" fmla="*/ 14 h 17"/>
                  <a:gd name="T8" fmla="*/ 3 w 17"/>
                  <a:gd name="T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3" y="14"/>
                    </a:moveTo>
                    <a:cubicBezTo>
                      <a:pt x="0" y="11"/>
                      <a:pt x="0" y="6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17" y="6"/>
                      <a:pt x="17" y="11"/>
                      <a:pt x="14" y="14"/>
                    </a:cubicBezTo>
                    <a:cubicBezTo>
                      <a:pt x="11" y="17"/>
                      <a:pt x="6" y="17"/>
                      <a:pt x="3" y="14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Line 96"/>
              <p:cNvSpPr>
                <a:spLocks noChangeShapeType="1"/>
              </p:cNvSpPr>
              <p:nvPr/>
            </p:nvSpPr>
            <p:spPr bwMode="auto">
              <a:xfrm>
                <a:off x="2716" y="1097"/>
                <a:ext cx="82" cy="83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Line 97"/>
              <p:cNvSpPr>
                <a:spLocks noChangeShapeType="1"/>
              </p:cNvSpPr>
              <p:nvPr/>
            </p:nvSpPr>
            <p:spPr bwMode="auto">
              <a:xfrm flipH="1" flipV="1">
                <a:off x="2575" y="957"/>
                <a:ext cx="83" cy="83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98"/>
              <p:cNvSpPr>
                <a:spLocks/>
              </p:cNvSpPr>
              <p:nvPr/>
            </p:nvSpPr>
            <p:spPr bwMode="auto">
              <a:xfrm>
                <a:off x="3300" y="951"/>
                <a:ext cx="370" cy="304"/>
              </a:xfrm>
              <a:custGeom>
                <a:avLst/>
                <a:gdLst>
                  <a:gd name="T0" fmla="*/ 192 w 192"/>
                  <a:gd name="T1" fmla="*/ 130 h 158"/>
                  <a:gd name="T2" fmla="*/ 164 w 192"/>
                  <a:gd name="T3" fmla="*/ 158 h 158"/>
                  <a:gd name="T4" fmla="*/ 28 w 192"/>
                  <a:gd name="T5" fmla="*/ 158 h 158"/>
                  <a:gd name="T6" fmla="*/ 0 w 192"/>
                  <a:gd name="T7" fmla="*/ 130 h 158"/>
                  <a:gd name="T8" fmla="*/ 0 w 192"/>
                  <a:gd name="T9" fmla="*/ 28 h 158"/>
                  <a:gd name="T10" fmla="*/ 28 w 192"/>
                  <a:gd name="T11" fmla="*/ 0 h 158"/>
                  <a:gd name="T12" fmla="*/ 164 w 192"/>
                  <a:gd name="T13" fmla="*/ 0 h 158"/>
                  <a:gd name="T14" fmla="*/ 192 w 192"/>
                  <a:gd name="T15" fmla="*/ 28 h 158"/>
                  <a:gd name="T16" fmla="*/ 192 w 192"/>
                  <a:gd name="T17" fmla="*/ 13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58">
                    <a:moveTo>
                      <a:pt x="192" y="130"/>
                    </a:moveTo>
                    <a:cubicBezTo>
                      <a:pt x="192" y="145"/>
                      <a:pt x="180" y="158"/>
                      <a:pt x="164" y="158"/>
                    </a:cubicBezTo>
                    <a:cubicBezTo>
                      <a:pt x="28" y="158"/>
                      <a:pt x="28" y="158"/>
                      <a:pt x="28" y="158"/>
                    </a:cubicBezTo>
                    <a:cubicBezTo>
                      <a:pt x="13" y="158"/>
                      <a:pt x="0" y="145"/>
                      <a:pt x="0" y="13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3" y="0"/>
                      <a:pt x="28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80" y="0"/>
                      <a:pt x="192" y="13"/>
                      <a:pt x="192" y="28"/>
                    </a:cubicBezTo>
                    <a:lnTo>
                      <a:pt x="192" y="13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99"/>
              <p:cNvSpPr>
                <a:spLocks/>
              </p:cNvSpPr>
              <p:nvPr/>
            </p:nvSpPr>
            <p:spPr bwMode="auto">
              <a:xfrm>
                <a:off x="3389" y="886"/>
                <a:ext cx="194" cy="67"/>
              </a:xfrm>
              <a:custGeom>
                <a:avLst/>
                <a:gdLst>
                  <a:gd name="T0" fmla="*/ 0 w 101"/>
                  <a:gd name="T1" fmla="*/ 35 h 35"/>
                  <a:gd name="T2" fmla="*/ 0 w 101"/>
                  <a:gd name="T3" fmla="*/ 24 h 35"/>
                  <a:gd name="T4" fmla="*/ 21 w 101"/>
                  <a:gd name="T5" fmla="*/ 0 h 35"/>
                  <a:gd name="T6" fmla="*/ 80 w 101"/>
                  <a:gd name="T7" fmla="*/ 0 h 35"/>
                  <a:gd name="T8" fmla="*/ 101 w 101"/>
                  <a:gd name="T9" fmla="*/ 24 h 35"/>
                  <a:gd name="T10" fmla="*/ 101 w 101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" h="35">
                    <a:moveTo>
                      <a:pt x="0" y="35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11"/>
                      <a:pt x="9" y="0"/>
                      <a:pt x="21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91" y="0"/>
                      <a:pt x="101" y="11"/>
                      <a:pt x="101" y="24"/>
                    </a:cubicBezTo>
                    <a:cubicBezTo>
                      <a:pt x="101" y="35"/>
                      <a:pt x="101" y="35"/>
                      <a:pt x="101" y="35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Line 100"/>
              <p:cNvSpPr>
                <a:spLocks noChangeShapeType="1"/>
              </p:cNvSpPr>
              <p:nvPr/>
            </p:nvSpPr>
            <p:spPr bwMode="auto">
              <a:xfrm>
                <a:off x="3302" y="1074"/>
                <a:ext cx="366" cy="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Rectangle 101"/>
              <p:cNvSpPr>
                <a:spLocks noChangeArrowheads="1"/>
              </p:cNvSpPr>
              <p:nvPr/>
            </p:nvSpPr>
            <p:spPr bwMode="auto">
              <a:xfrm>
                <a:off x="3447" y="1074"/>
                <a:ext cx="79" cy="96"/>
              </a:xfrm>
              <a:prstGeom prst="rect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Line 102"/>
              <p:cNvSpPr>
                <a:spLocks noChangeShapeType="1"/>
              </p:cNvSpPr>
              <p:nvPr/>
            </p:nvSpPr>
            <p:spPr bwMode="auto">
              <a:xfrm>
                <a:off x="3354" y="1015"/>
                <a:ext cx="56" cy="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Line 103"/>
              <p:cNvSpPr>
                <a:spLocks noChangeShapeType="1"/>
              </p:cNvSpPr>
              <p:nvPr/>
            </p:nvSpPr>
            <p:spPr bwMode="auto">
              <a:xfrm>
                <a:off x="3560" y="1015"/>
                <a:ext cx="58" cy="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104"/>
              <p:cNvSpPr>
                <a:spLocks/>
              </p:cNvSpPr>
              <p:nvPr/>
            </p:nvSpPr>
            <p:spPr bwMode="auto">
              <a:xfrm>
                <a:off x="4216" y="884"/>
                <a:ext cx="141" cy="59"/>
              </a:xfrm>
              <a:custGeom>
                <a:avLst/>
                <a:gdLst>
                  <a:gd name="T0" fmla="*/ 0 w 73"/>
                  <a:gd name="T1" fmla="*/ 31 h 31"/>
                  <a:gd name="T2" fmla="*/ 0 w 73"/>
                  <a:gd name="T3" fmla="*/ 24 h 31"/>
                  <a:gd name="T4" fmla="*/ 18 w 73"/>
                  <a:gd name="T5" fmla="*/ 0 h 31"/>
                  <a:gd name="T6" fmla="*/ 54 w 73"/>
                  <a:gd name="T7" fmla="*/ 0 h 31"/>
                  <a:gd name="T8" fmla="*/ 73 w 73"/>
                  <a:gd name="T9" fmla="*/ 24 h 31"/>
                  <a:gd name="T10" fmla="*/ 73 w 73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3" h="31">
                    <a:moveTo>
                      <a:pt x="0" y="31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11"/>
                      <a:pt x="8" y="0"/>
                      <a:pt x="18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4" y="0"/>
                      <a:pt x="73" y="11"/>
                      <a:pt x="73" y="24"/>
                    </a:cubicBezTo>
                    <a:cubicBezTo>
                      <a:pt x="73" y="31"/>
                      <a:pt x="73" y="31"/>
                      <a:pt x="73" y="31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105"/>
              <p:cNvSpPr>
                <a:spLocks/>
              </p:cNvSpPr>
              <p:nvPr/>
            </p:nvSpPr>
            <p:spPr bwMode="auto">
              <a:xfrm>
                <a:off x="4101" y="943"/>
                <a:ext cx="369" cy="310"/>
              </a:xfrm>
              <a:custGeom>
                <a:avLst/>
                <a:gdLst>
                  <a:gd name="T0" fmla="*/ 192 w 192"/>
                  <a:gd name="T1" fmla="*/ 138 h 161"/>
                  <a:gd name="T2" fmla="*/ 174 w 192"/>
                  <a:gd name="T3" fmla="*/ 161 h 161"/>
                  <a:gd name="T4" fmla="*/ 19 w 192"/>
                  <a:gd name="T5" fmla="*/ 161 h 161"/>
                  <a:gd name="T6" fmla="*/ 0 w 192"/>
                  <a:gd name="T7" fmla="*/ 138 h 161"/>
                  <a:gd name="T8" fmla="*/ 0 w 192"/>
                  <a:gd name="T9" fmla="*/ 23 h 161"/>
                  <a:gd name="T10" fmla="*/ 19 w 192"/>
                  <a:gd name="T11" fmla="*/ 0 h 161"/>
                  <a:gd name="T12" fmla="*/ 174 w 192"/>
                  <a:gd name="T13" fmla="*/ 0 h 161"/>
                  <a:gd name="T14" fmla="*/ 192 w 192"/>
                  <a:gd name="T15" fmla="*/ 23 h 161"/>
                  <a:gd name="T16" fmla="*/ 192 w 192"/>
                  <a:gd name="T17" fmla="*/ 138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61">
                    <a:moveTo>
                      <a:pt x="192" y="138"/>
                    </a:moveTo>
                    <a:cubicBezTo>
                      <a:pt x="192" y="151"/>
                      <a:pt x="184" y="161"/>
                      <a:pt x="174" y="161"/>
                    </a:cubicBezTo>
                    <a:cubicBezTo>
                      <a:pt x="19" y="161"/>
                      <a:pt x="19" y="161"/>
                      <a:pt x="19" y="161"/>
                    </a:cubicBezTo>
                    <a:cubicBezTo>
                      <a:pt x="9" y="161"/>
                      <a:pt x="0" y="151"/>
                      <a:pt x="0" y="13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9" y="0"/>
                      <a:pt x="19" y="0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184" y="0"/>
                      <a:pt x="192" y="10"/>
                      <a:pt x="192" y="23"/>
                    </a:cubicBezTo>
                    <a:lnTo>
                      <a:pt x="192" y="138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Line 106"/>
              <p:cNvSpPr>
                <a:spLocks noChangeShapeType="1"/>
              </p:cNvSpPr>
              <p:nvPr/>
            </p:nvSpPr>
            <p:spPr bwMode="auto">
              <a:xfrm>
                <a:off x="4101" y="1061"/>
                <a:ext cx="65" cy="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Line 107"/>
              <p:cNvSpPr>
                <a:spLocks noChangeShapeType="1"/>
              </p:cNvSpPr>
              <p:nvPr/>
            </p:nvSpPr>
            <p:spPr bwMode="auto">
              <a:xfrm>
                <a:off x="4407" y="1061"/>
                <a:ext cx="63" cy="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Line 108"/>
              <p:cNvSpPr>
                <a:spLocks noChangeShapeType="1"/>
              </p:cNvSpPr>
              <p:nvPr/>
            </p:nvSpPr>
            <p:spPr bwMode="auto">
              <a:xfrm>
                <a:off x="4216" y="1061"/>
                <a:ext cx="141" cy="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109"/>
              <p:cNvSpPr>
                <a:spLocks/>
              </p:cNvSpPr>
              <p:nvPr/>
            </p:nvSpPr>
            <p:spPr bwMode="auto">
              <a:xfrm>
                <a:off x="4166" y="1018"/>
                <a:ext cx="50" cy="141"/>
              </a:xfrm>
              <a:custGeom>
                <a:avLst/>
                <a:gdLst>
                  <a:gd name="T0" fmla="*/ 26 w 26"/>
                  <a:gd name="T1" fmla="*/ 44 h 73"/>
                  <a:gd name="T2" fmla="*/ 13 w 26"/>
                  <a:gd name="T3" fmla="*/ 73 h 73"/>
                  <a:gd name="T4" fmla="*/ 0 w 26"/>
                  <a:gd name="T5" fmla="*/ 44 h 73"/>
                  <a:gd name="T6" fmla="*/ 0 w 26"/>
                  <a:gd name="T7" fmla="*/ 29 h 73"/>
                  <a:gd name="T8" fmla="*/ 13 w 26"/>
                  <a:gd name="T9" fmla="*/ 0 h 73"/>
                  <a:gd name="T10" fmla="*/ 26 w 26"/>
                  <a:gd name="T11" fmla="*/ 29 h 73"/>
                  <a:gd name="T12" fmla="*/ 26 w 26"/>
                  <a:gd name="T13" fmla="*/ 4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73">
                    <a:moveTo>
                      <a:pt x="26" y="44"/>
                    </a:moveTo>
                    <a:cubicBezTo>
                      <a:pt x="26" y="60"/>
                      <a:pt x="20" y="73"/>
                      <a:pt x="13" y="73"/>
                    </a:cubicBezTo>
                    <a:cubicBezTo>
                      <a:pt x="6" y="73"/>
                      <a:pt x="0" y="60"/>
                      <a:pt x="0" y="4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6" y="0"/>
                      <a:pt x="13" y="0"/>
                    </a:cubicBezTo>
                    <a:cubicBezTo>
                      <a:pt x="20" y="0"/>
                      <a:pt x="26" y="13"/>
                      <a:pt x="26" y="29"/>
                    </a:cubicBezTo>
                    <a:lnTo>
                      <a:pt x="26" y="44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110"/>
              <p:cNvSpPr>
                <a:spLocks/>
              </p:cNvSpPr>
              <p:nvPr/>
            </p:nvSpPr>
            <p:spPr bwMode="auto">
              <a:xfrm>
                <a:off x="4357" y="1018"/>
                <a:ext cx="50" cy="141"/>
              </a:xfrm>
              <a:custGeom>
                <a:avLst/>
                <a:gdLst>
                  <a:gd name="T0" fmla="*/ 26 w 26"/>
                  <a:gd name="T1" fmla="*/ 44 h 73"/>
                  <a:gd name="T2" fmla="*/ 13 w 26"/>
                  <a:gd name="T3" fmla="*/ 73 h 73"/>
                  <a:gd name="T4" fmla="*/ 0 w 26"/>
                  <a:gd name="T5" fmla="*/ 44 h 73"/>
                  <a:gd name="T6" fmla="*/ 0 w 26"/>
                  <a:gd name="T7" fmla="*/ 29 h 73"/>
                  <a:gd name="T8" fmla="*/ 13 w 26"/>
                  <a:gd name="T9" fmla="*/ 0 h 73"/>
                  <a:gd name="T10" fmla="*/ 26 w 26"/>
                  <a:gd name="T11" fmla="*/ 29 h 73"/>
                  <a:gd name="T12" fmla="*/ 26 w 26"/>
                  <a:gd name="T13" fmla="*/ 4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73">
                    <a:moveTo>
                      <a:pt x="26" y="44"/>
                    </a:moveTo>
                    <a:cubicBezTo>
                      <a:pt x="26" y="60"/>
                      <a:pt x="20" y="73"/>
                      <a:pt x="13" y="73"/>
                    </a:cubicBezTo>
                    <a:cubicBezTo>
                      <a:pt x="6" y="73"/>
                      <a:pt x="0" y="60"/>
                      <a:pt x="0" y="4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6" y="0"/>
                      <a:pt x="13" y="0"/>
                    </a:cubicBezTo>
                    <a:cubicBezTo>
                      <a:pt x="20" y="0"/>
                      <a:pt x="26" y="13"/>
                      <a:pt x="26" y="29"/>
                    </a:cubicBezTo>
                    <a:lnTo>
                      <a:pt x="26" y="44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111"/>
              <p:cNvSpPr>
                <a:spLocks/>
              </p:cNvSpPr>
              <p:nvPr/>
            </p:nvSpPr>
            <p:spPr bwMode="auto">
              <a:xfrm>
                <a:off x="4901" y="945"/>
                <a:ext cx="370" cy="310"/>
              </a:xfrm>
              <a:custGeom>
                <a:avLst/>
                <a:gdLst>
                  <a:gd name="T0" fmla="*/ 192 w 192"/>
                  <a:gd name="T1" fmla="*/ 138 h 161"/>
                  <a:gd name="T2" fmla="*/ 174 w 192"/>
                  <a:gd name="T3" fmla="*/ 161 h 161"/>
                  <a:gd name="T4" fmla="*/ 19 w 192"/>
                  <a:gd name="T5" fmla="*/ 161 h 161"/>
                  <a:gd name="T6" fmla="*/ 0 w 192"/>
                  <a:gd name="T7" fmla="*/ 138 h 161"/>
                  <a:gd name="T8" fmla="*/ 0 w 192"/>
                  <a:gd name="T9" fmla="*/ 23 h 161"/>
                  <a:gd name="T10" fmla="*/ 19 w 192"/>
                  <a:gd name="T11" fmla="*/ 0 h 161"/>
                  <a:gd name="T12" fmla="*/ 174 w 192"/>
                  <a:gd name="T13" fmla="*/ 0 h 161"/>
                  <a:gd name="T14" fmla="*/ 192 w 192"/>
                  <a:gd name="T15" fmla="*/ 23 h 161"/>
                  <a:gd name="T16" fmla="*/ 192 w 192"/>
                  <a:gd name="T17" fmla="*/ 138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61">
                    <a:moveTo>
                      <a:pt x="192" y="138"/>
                    </a:moveTo>
                    <a:cubicBezTo>
                      <a:pt x="192" y="151"/>
                      <a:pt x="184" y="161"/>
                      <a:pt x="174" y="161"/>
                    </a:cubicBezTo>
                    <a:cubicBezTo>
                      <a:pt x="19" y="161"/>
                      <a:pt x="19" y="161"/>
                      <a:pt x="19" y="161"/>
                    </a:cubicBezTo>
                    <a:cubicBezTo>
                      <a:pt x="9" y="161"/>
                      <a:pt x="0" y="151"/>
                      <a:pt x="0" y="13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9" y="0"/>
                      <a:pt x="19" y="0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184" y="0"/>
                      <a:pt x="192" y="10"/>
                      <a:pt x="192" y="23"/>
                    </a:cubicBezTo>
                    <a:lnTo>
                      <a:pt x="192" y="138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112"/>
              <p:cNvSpPr>
                <a:spLocks/>
              </p:cNvSpPr>
              <p:nvPr/>
            </p:nvSpPr>
            <p:spPr bwMode="auto">
              <a:xfrm>
                <a:off x="5017" y="886"/>
                <a:ext cx="140" cy="59"/>
              </a:xfrm>
              <a:custGeom>
                <a:avLst/>
                <a:gdLst>
                  <a:gd name="T0" fmla="*/ 0 w 73"/>
                  <a:gd name="T1" fmla="*/ 31 h 31"/>
                  <a:gd name="T2" fmla="*/ 0 w 73"/>
                  <a:gd name="T3" fmla="*/ 24 h 31"/>
                  <a:gd name="T4" fmla="*/ 18 w 73"/>
                  <a:gd name="T5" fmla="*/ 0 h 31"/>
                  <a:gd name="T6" fmla="*/ 54 w 73"/>
                  <a:gd name="T7" fmla="*/ 0 h 31"/>
                  <a:gd name="T8" fmla="*/ 73 w 73"/>
                  <a:gd name="T9" fmla="*/ 24 h 31"/>
                  <a:gd name="T10" fmla="*/ 73 w 73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3" h="31">
                    <a:moveTo>
                      <a:pt x="0" y="31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11"/>
                      <a:pt x="8" y="0"/>
                      <a:pt x="18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4" y="0"/>
                      <a:pt x="73" y="11"/>
                      <a:pt x="73" y="24"/>
                    </a:cubicBezTo>
                    <a:cubicBezTo>
                      <a:pt x="73" y="31"/>
                      <a:pt x="73" y="31"/>
                      <a:pt x="73" y="31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Line 113"/>
              <p:cNvSpPr>
                <a:spLocks noChangeShapeType="1"/>
              </p:cNvSpPr>
              <p:nvPr/>
            </p:nvSpPr>
            <p:spPr bwMode="auto">
              <a:xfrm>
                <a:off x="4975" y="945"/>
                <a:ext cx="0" cy="31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Line 114"/>
              <p:cNvSpPr>
                <a:spLocks noChangeShapeType="1"/>
              </p:cNvSpPr>
              <p:nvPr/>
            </p:nvSpPr>
            <p:spPr bwMode="auto">
              <a:xfrm>
                <a:off x="5200" y="945"/>
                <a:ext cx="0" cy="31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115"/>
              <p:cNvSpPr>
                <a:spLocks/>
              </p:cNvSpPr>
              <p:nvPr/>
            </p:nvSpPr>
            <p:spPr bwMode="auto">
              <a:xfrm>
                <a:off x="5710" y="886"/>
                <a:ext cx="354" cy="369"/>
              </a:xfrm>
              <a:custGeom>
                <a:avLst/>
                <a:gdLst>
                  <a:gd name="T0" fmla="*/ 140 w 184"/>
                  <a:gd name="T1" fmla="*/ 0 h 192"/>
                  <a:gd name="T2" fmla="*/ 148 w 184"/>
                  <a:gd name="T3" fmla="*/ 100 h 192"/>
                  <a:gd name="T4" fmla="*/ 92 w 184"/>
                  <a:gd name="T5" fmla="*/ 159 h 192"/>
                  <a:gd name="T6" fmla="*/ 37 w 184"/>
                  <a:gd name="T7" fmla="*/ 100 h 192"/>
                  <a:gd name="T8" fmla="*/ 45 w 184"/>
                  <a:gd name="T9" fmla="*/ 0 h 192"/>
                  <a:gd name="T10" fmla="*/ 8 w 184"/>
                  <a:gd name="T11" fmla="*/ 0 h 192"/>
                  <a:gd name="T12" fmla="*/ 0 w 184"/>
                  <a:gd name="T13" fmla="*/ 94 h 192"/>
                  <a:gd name="T14" fmla="*/ 92 w 184"/>
                  <a:gd name="T15" fmla="*/ 192 h 192"/>
                  <a:gd name="T16" fmla="*/ 184 w 184"/>
                  <a:gd name="T17" fmla="*/ 94 h 192"/>
                  <a:gd name="T18" fmla="*/ 176 w 184"/>
                  <a:gd name="T19" fmla="*/ 0 h 192"/>
                  <a:gd name="T20" fmla="*/ 140 w 184"/>
                  <a:gd name="T21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4" h="192">
                    <a:moveTo>
                      <a:pt x="140" y="0"/>
                    </a:moveTo>
                    <a:cubicBezTo>
                      <a:pt x="148" y="100"/>
                      <a:pt x="148" y="100"/>
                      <a:pt x="148" y="100"/>
                    </a:cubicBezTo>
                    <a:cubicBezTo>
                      <a:pt x="148" y="132"/>
                      <a:pt x="123" y="159"/>
                      <a:pt x="92" y="159"/>
                    </a:cubicBezTo>
                    <a:cubicBezTo>
                      <a:pt x="62" y="159"/>
                      <a:pt x="37" y="132"/>
                      <a:pt x="37" y="10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148"/>
                      <a:pt x="42" y="192"/>
                      <a:pt x="92" y="192"/>
                    </a:cubicBezTo>
                    <a:cubicBezTo>
                      <a:pt x="143" y="192"/>
                      <a:pt x="184" y="148"/>
                      <a:pt x="184" y="94"/>
                    </a:cubicBezTo>
                    <a:cubicBezTo>
                      <a:pt x="176" y="0"/>
                      <a:pt x="176" y="0"/>
                      <a:pt x="176" y="0"/>
                    </a:cubicBezTo>
                    <a:lnTo>
                      <a:pt x="140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Line 116"/>
              <p:cNvSpPr>
                <a:spLocks noChangeShapeType="1"/>
              </p:cNvSpPr>
              <p:nvPr/>
            </p:nvSpPr>
            <p:spPr bwMode="auto">
              <a:xfrm>
                <a:off x="5725" y="957"/>
                <a:ext cx="62" cy="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Line 117"/>
              <p:cNvSpPr>
                <a:spLocks noChangeShapeType="1"/>
              </p:cNvSpPr>
              <p:nvPr/>
            </p:nvSpPr>
            <p:spPr bwMode="auto">
              <a:xfrm>
                <a:off x="5985" y="957"/>
                <a:ext cx="71" cy="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118"/>
              <p:cNvSpPr>
                <a:spLocks/>
              </p:cNvSpPr>
              <p:nvPr/>
            </p:nvSpPr>
            <p:spPr bwMode="auto">
              <a:xfrm>
                <a:off x="6552" y="886"/>
                <a:ext cx="270" cy="369"/>
              </a:xfrm>
              <a:custGeom>
                <a:avLst/>
                <a:gdLst>
                  <a:gd name="T0" fmla="*/ 126 w 140"/>
                  <a:gd name="T1" fmla="*/ 69 h 192"/>
                  <a:gd name="T2" fmla="*/ 120 w 140"/>
                  <a:gd name="T3" fmla="*/ 69 h 192"/>
                  <a:gd name="T4" fmla="*/ 120 w 140"/>
                  <a:gd name="T5" fmla="*/ 14 h 192"/>
                  <a:gd name="T6" fmla="*/ 110 w 140"/>
                  <a:gd name="T7" fmla="*/ 0 h 192"/>
                  <a:gd name="T8" fmla="*/ 100 w 140"/>
                  <a:gd name="T9" fmla="*/ 14 h 192"/>
                  <a:gd name="T10" fmla="*/ 100 w 140"/>
                  <a:gd name="T11" fmla="*/ 69 h 192"/>
                  <a:gd name="T12" fmla="*/ 37 w 140"/>
                  <a:gd name="T13" fmla="*/ 69 h 192"/>
                  <a:gd name="T14" fmla="*/ 37 w 140"/>
                  <a:gd name="T15" fmla="*/ 14 h 192"/>
                  <a:gd name="T16" fmla="*/ 26 w 140"/>
                  <a:gd name="T17" fmla="*/ 0 h 192"/>
                  <a:gd name="T18" fmla="*/ 16 w 140"/>
                  <a:gd name="T19" fmla="*/ 14 h 192"/>
                  <a:gd name="T20" fmla="*/ 16 w 140"/>
                  <a:gd name="T21" fmla="*/ 69 h 192"/>
                  <a:gd name="T22" fmla="*/ 14 w 140"/>
                  <a:gd name="T23" fmla="*/ 69 h 192"/>
                  <a:gd name="T24" fmla="*/ 0 w 140"/>
                  <a:gd name="T25" fmla="*/ 82 h 192"/>
                  <a:gd name="T26" fmla="*/ 0 w 140"/>
                  <a:gd name="T27" fmla="*/ 91 h 192"/>
                  <a:gd name="T28" fmla="*/ 8 w 140"/>
                  <a:gd name="T29" fmla="*/ 103 h 192"/>
                  <a:gd name="T30" fmla="*/ 16 w 140"/>
                  <a:gd name="T31" fmla="*/ 145 h 192"/>
                  <a:gd name="T32" fmla="*/ 62 w 140"/>
                  <a:gd name="T33" fmla="*/ 192 h 192"/>
                  <a:gd name="T34" fmla="*/ 71 w 140"/>
                  <a:gd name="T35" fmla="*/ 192 h 192"/>
                  <a:gd name="T36" fmla="*/ 76 w 140"/>
                  <a:gd name="T37" fmla="*/ 192 h 192"/>
                  <a:gd name="T38" fmla="*/ 79 w 140"/>
                  <a:gd name="T39" fmla="*/ 192 h 192"/>
                  <a:gd name="T40" fmla="*/ 124 w 140"/>
                  <a:gd name="T41" fmla="*/ 145 h 192"/>
                  <a:gd name="T42" fmla="*/ 133 w 140"/>
                  <a:gd name="T43" fmla="*/ 103 h 192"/>
                  <a:gd name="T44" fmla="*/ 140 w 140"/>
                  <a:gd name="T45" fmla="*/ 91 h 192"/>
                  <a:gd name="T46" fmla="*/ 140 w 140"/>
                  <a:gd name="T47" fmla="*/ 82 h 192"/>
                  <a:gd name="T48" fmla="*/ 126 w 140"/>
                  <a:gd name="T49" fmla="*/ 6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40" h="192">
                    <a:moveTo>
                      <a:pt x="126" y="69"/>
                    </a:moveTo>
                    <a:cubicBezTo>
                      <a:pt x="120" y="69"/>
                      <a:pt x="120" y="69"/>
                      <a:pt x="120" y="69"/>
                    </a:cubicBezTo>
                    <a:cubicBezTo>
                      <a:pt x="120" y="14"/>
                      <a:pt x="120" y="14"/>
                      <a:pt x="120" y="14"/>
                    </a:cubicBezTo>
                    <a:cubicBezTo>
                      <a:pt x="120" y="6"/>
                      <a:pt x="116" y="0"/>
                      <a:pt x="110" y="0"/>
                    </a:cubicBezTo>
                    <a:cubicBezTo>
                      <a:pt x="105" y="0"/>
                      <a:pt x="100" y="6"/>
                      <a:pt x="100" y="14"/>
                    </a:cubicBezTo>
                    <a:cubicBezTo>
                      <a:pt x="100" y="69"/>
                      <a:pt x="100" y="69"/>
                      <a:pt x="100" y="69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6"/>
                      <a:pt x="32" y="0"/>
                      <a:pt x="26" y="0"/>
                    </a:cubicBezTo>
                    <a:cubicBezTo>
                      <a:pt x="21" y="0"/>
                      <a:pt x="16" y="6"/>
                      <a:pt x="16" y="14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7" y="69"/>
                      <a:pt x="0" y="75"/>
                      <a:pt x="0" y="82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6"/>
                      <a:pt x="4" y="101"/>
                      <a:pt x="8" y="103"/>
                    </a:cubicBezTo>
                    <a:cubicBezTo>
                      <a:pt x="7" y="112"/>
                      <a:pt x="8" y="130"/>
                      <a:pt x="16" y="145"/>
                    </a:cubicBezTo>
                    <a:cubicBezTo>
                      <a:pt x="29" y="166"/>
                      <a:pt x="60" y="182"/>
                      <a:pt x="62" y="192"/>
                    </a:cubicBezTo>
                    <a:cubicBezTo>
                      <a:pt x="71" y="192"/>
                      <a:pt x="71" y="192"/>
                      <a:pt x="71" y="192"/>
                    </a:cubicBezTo>
                    <a:cubicBezTo>
                      <a:pt x="76" y="192"/>
                      <a:pt x="76" y="192"/>
                      <a:pt x="76" y="192"/>
                    </a:cubicBezTo>
                    <a:cubicBezTo>
                      <a:pt x="79" y="192"/>
                      <a:pt x="79" y="192"/>
                      <a:pt x="79" y="192"/>
                    </a:cubicBezTo>
                    <a:cubicBezTo>
                      <a:pt x="81" y="182"/>
                      <a:pt x="112" y="166"/>
                      <a:pt x="124" y="145"/>
                    </a:cubicBezTo>
                    <a:cubicBezTo>
                      <a:pt x="133" y="130"/>
                      <a:pt x="133" y="112"/>
                      <a:pt x="133" y="103"/>
                    </a:cubicBezTo>
                    <a:cubicBezTo>
                      <a:pt x="137" y="101"/>
                      <a:pt x="140" y="96"/>
                      <a:pt x="140" y="91"/>
                    </a:cubicBezTo>
                    <a:cubicBezTo>
                      <a:pt x="140" y="82"/>
                      <a:pt x="140" y="82"/>
                      <a:pt x="140" y="82"/>
                    </a:cubicBezTo>
                    <a:cubicBezTo>
                      <a:pt x="140" y="75"/>
                      <a:pt x="134" y="69"/>
                      <a:pt x="126" y="69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Line 119"/>
              <p:cNvSpPr>
                <a:spLocks noChangeShapeType="1"/>
              </p:cNvSpPr>
              <p:nvPr/>
            </p:nvSpPr>
            <p:spPr bwMode="auto">
              <a:xfrm>
                <a:off x="6610" y="1082"/>
                <a:ext cx="156" cy="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120"/>
              <p:cNvSpPr>
                <a:spLocks/>
              </p:cNvSpPr>
              <p:nvPr/>
            </p:nvSpPr>
            <p:spPr bwMode="auto">
              <a:xfrm>
                <a:off x="7303" y="947"/>
                <a:ext cx="369" cy="247"/>
              </a:xfrm>
              <a:custGeom>
                <a:avLst/>
                <a:gdLst>
                  <a:gd name="T0" fmla="*/ 176 w 192"/>
                  <a:gd name="T1" fmla="*/ 86 h 128"/>
                  <a:gd name="T2" fmla="*/ 125 w 192"/>
                  <a:gd name="T3" fmla="*/ 86 h 128"/>
                  <a:gd name="T4" fmla="*/ 125 w 192"/>
                  <a:gd name="T5" fmla="*/ 64 h 128"/>
                  <a:gd name="T6" fmla="*/ 125 w 192"/>
                  <a:gd name="T7" fmla="*/ 43 h 128"/>
                  <a:gd name="T8" fmla="*/ 176 w 192"/>
                  <a:gd name="T9" fmla="*/ 43 h 128"/>
                  <a:gd name="T10" fmla="*/ 192 w 192"/>
                  <a:gd name="T11" fmla="*/ 32 h 128"/>
                  <a:gd name="T12" fmla="*/ 176 w 192"/>
                  <a:gd name="T13" fmla="*/ 21 h 128"/>
                  <a:gd name="T14" fmla="*/ 125 w 192"/>
                  <a:gd name="T15" fmla="*/ 21 h 128"/>
                  <a:gd name="T16" fmla="*/ 125 w 192"/>
                  <a:gd name="T17" fmla="*/ 0 h 128"/>
                  <a:gd name="T18" fmla="*/ 81 w 192"/>
                  <a:gd name="T19" fmla="*/ 0 h 128"/>
                  <a:gd name="T20" fmla="*/ 42 w 192"/>
                  <a:gd name="T21" fmla="*/ 40 h 128"/>
                  <a:gd name="T22" fmla="*/ 0 w 192"/>
                  <a:gd name="T23" fmla="*/ 40 h 128"/>
                  <a:gd name="T24" fmla="*/ 0 w 192"/>
                  <a:gd name="T25" fmla="*/ 89 h 128"/>
                  <a:gd name="T26" fmla="*/ 42 w 192"/>
                  <a:gd name="T27" fmla="*/ 89 h 128"/>
                  <a:gd name="T28" fmla="*/ 81 w 192"/>
                  <a:gd name="T29" fmla="*/ 128 h 128"/>
                  <a:gd name="T30" fmla="*/ 125 w 192"/>
                  <a:gd name="T31" fmla="*/ 128 h 128"/>
                  <a:gd name="T32" fmla="*/ 125 w 192"/>
                  <a:gd name="T33" fmla="*/ 108 h 128"/>
                  <a:gd name="T34" fmla="*/ 176 w 192"/>
                  <a:gd name="T35" fmla="*/ 108 h 128"/>
                  <a:gd name="T36" fmla="*/ 192 w 192"/>
                  <a:gd name="T37" fmla="*/ 97 h 128"/>
                  <a:gd name="T38" fmla="*/ 176 w 192"/>
                  <a:gd name="T39" fmla="*/ 86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2" h="128">
                    <a:moveTo>
                      <a:pt x="176" y="86"/>
                    </a:moveTo>
                    <a:cubicBezTo>
                      <a:pt x="125" y="86"/>
                      <a:pt x="125" y="86"/>
                      <a:pt x="125" y="86"/>
                    </a:cubicBezTo>
                    <a:cubicBezTo>
                      <a:pt x="125" y="64"/>
                      <a:pt x="125" y="64"/>
                      <a:pt x="125" y="64"/>
                    </a:cubicBezTo>
                    <a:cubicBezTo>
                      <a:pt x="125" y="43"/>
                      <a:pt x="125" y="43"/>
                      <a:pt x="125" y="43"/>
                    </a:cubicBezTo>
                    <a:cubicBezTo>
                      <a:pt x="176" y="43"/>
                      <a:pt x="176" y="43"/>
                      <a:pt x="176" y="43"/>
                    </a:cubicBezTo>
                    <a:cubicBezTo>
                      <a:pt x="185" y="43"/>
                      <a:pt x="192" y="38"/>
                      <a:pt x="192" y="32"/>
                    </a:cubicBezTo>
                    <a:cubicBezTo>
                      <a:pt x="192" y="26"/>
                      <a:pt x="185" y="21"/>
                      <a:pt x="176" y="21"/>
                    </a:cubicBezTo>
                    <a:cubicBezTo>
                      <a:pt x="125" y="21"/>
                      <a:pt x="125" y="21"/>
                      <a:pt x="125" y="21"/>
                    </a:cubicBezTo>
                    <a:cubicBezTo>
                      <a:pt x="125" y="0"/>
                      <a:pt x="125" y="0"/>
                      <a:pt x="125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42" y="89"/>
                      <a:pt x="42" y="89"/>
                      <a:pt x="42" y="89"/>
                    </a:cubicBezTo>
                    <a:cubicBezTo>
                      <a:pt x="81" y="128"/>
                      <a:pt x="81" y="128"/>
                      <a:pt x="81" y="128"/>
                    </a:cubicBezTo>
                    <a:cubicBezTo>
                      <a:pt x="125" y="128"/>
                      <a:pt x="125" y="128"/>
                      <a:pt x="125" y="128"/>
                    </a:cubicBezTo>
                    <a:cubicBezTo>
                      <a:pt x="125" y="108"/>
                      <a:pt x="125" y="108"/>
                      <a:pt x="125" y="108"/>
                    </a:cubicBezTo>
                    <a:cubicBezTo>
                      <a:pt x="176" y="108"/>
                      <a:pt x="176" y="108"/>
                      <a:pt x="176" y="108"/>
                    </a:cubicBezTo>
                    <a:cubicBezTo>
                      <a:pt x="185" y="108"/>
                      <a:pt x="192" y="103"/>
                      <a:pt x="192" y="97"/>
                    </a:cubicBezTo>
                    <a:cubicBezTo>
                      <a:pt x="192" y="91"/>
                      <a:pt x="185" y="86"/>
                      <a:pt x="176" y="86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121"/>
              <p:cNvSpPr>
                <a:spLocks/>
              </p:cNvSpPr>
              <p:nvPr/>
            </p:nvSpPr>
            <p:spPr bwMode="auto">
              <a:xfrm>
                <a:off x="7337" y="986"/>
                <a:ext cx="177" cy="71"/>
              </a:xfrm>
              <a:custGeom>
                <a:avLst/>
                <a:gdLst>
                  <a:gd name="T0" fmla="*/ 177 w 177"/>
                  <a:gd name="T1" fmla="*/ 0 h 71"/>
                  <a:gd name="T2" fmla="*/ 131 w 177"/>
                  <a:gd name="T3" fmla="*/ 0 h 71"/>
                  <a:gd name="T4" fmla="*/ 56 w 177"/>
                  <a:gd name="T5" fmla="*/ 71 h 71"/>
                  <a:gd name="T6" fmla="*/ 0 w 177"/>
                  <a:gd name="T7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7" h="71">
                    <a:moveTo>
                      <a:pt x="177" y="0"/>
                    </a:moveTo>
                    <a:lnTo>
                      <a:pt x="131" y="0"/>
                    </a:lnTo>
                    <a:lnTo>
                      <a:pt x="56" y="71"/>
                    </a:lnTo>
                    <a:lnTo>
                      <a:pt x="0" y="71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122"/>
              <p:cNvSpPr>
                <a:spLocks/>
              </p:cNvSpPr>
              <p:nvPr/>
            </p:nvSpPr>
            <p:spPr bwMode="auto">
              <a:xfrm>
                <a:off x="106" y="1611"/>
                <a:ext cx="352" cy="112"/>
              </a:xfrm>
              <a:custGeom>
                <a:avLst/>
                <a:gdLst>
                  <a:gd name="T0" fmla="*/ 102 w 183"/>
                  <a:gd name="T1" fmla="*/ 3 h 58"/>
                  <a:gd name="T2" fmla="*/ 82 w 183"/>
                  <a:gd name="T3" fmla="*/ 3 h 58"/>
                  <a:gd name="T4" fmla="*/ 6 w 183"/>
                  <a:gd name="T5" fmla="*/ 52 h 58"/>
                  <a:gd name="T6" fmla="*/ 8 w 183"/>
                  <a:gd name="T7" fmla="*/ 58 h 58"/>
                  <a:gd name="T8" fmla="*/ 176 w 183"/>
                  <a:gd name="T9" fmla="*/ 58 h 58"/>
                  <a:gd name="T10" fmla="*/ 178 w 183"/>
                  <a:gd name="T11" fmla="*/ 52 h 58"/>
                  <a:gd name="T12" fmla="*/ 102 w 183"/>
                  <a:gd name="T13" fmla="*/ 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3" h="58">
                    <a:moveTo>
                      <a:pt x="102" y="3"/>
                    </a:moveTo>
                    <a:cubicBezTo>
                      <a:pt x="96" y="0"/>
                      <a:pt x="87" y="0"/>
                      <a:pt x="82" y="3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0" y="56"/>
                      <a:pt x="1" y="58"/>
                      <a:pt x="8" y="58"/>
                    </a:cubicBezTo>
                    <a:cubicBezTo>
                      <a:pt x="176" y="58"/>
                      <a:pt x="176" y="58"/>
                      <a:pt x="176" y="58"/>
                    </a:cubicBezTo>
                    <a:cubicBezTo>
                      <a:pt x="182" y="58"/>
                      <a:pt x="183" y="56"/>
                      <a:pt x="178" y="52"/>
                    </a:cubicBezTo>
                    <a:lnTo>
                      <a:pt x="102" y="3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123"/>
              <p:cNvSpPr>
                <a:spLocks/>
              </p:cNvSpPr>
              <p:nvPr/>
            </p:nvSpPr>
            <p:spPr bwMode="auto">
              <a:xfrm>
                <a:off x="133" y="1744"/>
                <a:ext cx="45" cy="181"/>
              </a:xfrm>
              <a:custGeom>
                <a:avLst/>
                <a:gdLst>
                  <a:gd name="T0" fmla="*/ 23 w 23"/>
                  <a:gd name="T1" fmla="*/ 82 h 94"/>
                  <a:gd name="T2" fmla="*/ 12 w 23"/>
                  <a:gd name="T3" fmla="*/ 94 h 94"/>
                  <a:gd name="T4" fmla="*/ 0 w 23"/>
                  <a:gd name="T5" fmla="*/ 82 h 94"/>
                  <a:gd name="T6" fmla="*/ 0 w 23"/>
                  <a:gd name="T7" fmla="*/ 12 h 94"/>
                  <a:gd name="T8" fmla="*/ 12 w 23"/>
                  <a:gd name="T9" fmla="*/ 0 h 94"/>
                  <a:gd name="T10" fmla="*/ 23 w 23"/>
                  <a:gd name="T11" fmla="*/ 12 h 94"/>
                  <a:gd name="T12" fmla="*/ 23 w 23"/>
                  <a:gd name="T13" fmla="*/ 8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94">
                    <a:moveTo>
                      <a:pt x="23" y="82"/>
                    </a:moveTo>
                    <a:cubicBezTo>
                      <a:pt x="23" y="88"/>
                      <a:pt x="18" y="94"/>
                      <a:pt x="12" y="94"/>
                    </a:cubicBezTo>
                    <a:cubicBezTo>
                      <a:pt x="5" y="94"/>
                      <a:pt x="0" y="88"/>
                      <a:pt x="0" y="8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3" y="5"/>
                      <a:pt x="23" y="12"/>
                    </a:cubicBezTo>
                    <a:lnTo>
                      <a:pt x="23" y="82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124"/>
              <p:cNvSpPr>
                <a:spLocks/>
              </p:cNvSpPr>
              <p:nvPr/>
            </p:nvSpPr>
            <p:spPr bwMode="auto">
              <a:xfrm>
                <a:off x="260" y="1744"/>
                <a:ext cx="45" cy="181"/>
              </a:xfrm>
              <a:custGeom>
                <a:avLst/>
                <a:gdLst>
                  <a:gd name="T0" fmla="*/ 23 w 23"/>
                  <a:gd name="T1" fmla="*/ 82 h 94"/>
                  <a:gd name="T2" fmla="*/ 12 w 23"/>
                  <a:gd name="T3" fmla="*/ 94 h 94"/>
                  <a:gd name="T4" fmla="*/ 0 w 23"/>
                  <a:gd name="T5" fmla="*/ 82 h 94"/>
                  <a:gd name="T6" fmla="*/ 0 w 23"/>
                  <a:gd name="T7" fmla="*/ 12 h 94"/>
                  <a:gd name="T8" fmla="*/ 12 w 23"/>
                  <a:gd name="T9" fmla="*/ 0 h 94"/>
                  <a:gd name="T10" fmla="*/ 23 w 23"/>
                  <a:gd name="T11" fmla="*/ 12 h 94"/>
                  <a:gd name="T12" fmla="*/ 23 w 23"/>
                  <a:gd name="T13" fmla="*/ 8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94">
                    <a:moveTo>
                      <a:pt x="23" y="82"/>
                    </a:moveTo>
                    <a:cubicBezTo>
                      <a:pt x="23" y="88"/>
                      <a:pt x="18" y="94"/>
                      <a:pt x="12" y="94"/>
                    </a:cubicBezTo>
                    <a:cubicBezTo>
                      <a:pt x="6" y="94"/>
                      <a:pt x="0" y="88"/>
                      <a:pt x="0" y="8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3" y="5"/>
                      <a:pt x="23" y="12"/>
                    </a:cubicBezTo>
                    <a:lnTo>
                      <a:pt x="23" y="82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125"/>
              <p:cNvSpPr>
                <a:spLocks/>
              </p:cNvSpPr>
              <p:nvPr/>
            </p:nvSpPr>
            <p:spPr bwMode="auto">
              <a:xfrm>
                <a:off x="389" y="1744"/>
                <a:ext cx="43" cy="181"/>
              </a:xfrm>
              <a:custGeom>
                <a:avLst/>
                <a:gdLst>
                  <a:gd name="T0" fmla="*/ 22 w 22"/>
                  <a:gd name="T1" fmla="*/ 82 h 94"/>
                  <a:gd name="T2" fmla="*/ 11 w 22"/>
                  <a:gd name="T3" fmla="*/ 94 h 94"/>
                  <a:gd name="T4" fmla="*/ 0 w 22"/>
                  <a:gd name="T5" fmla="*/ 82 h 94"/>
                  <a:gd name="T6" fmla="*/ 0 w 22"/>
                  <a:gd name="T7" fmla="*/ 12 h 94"/>
                  <a:gd name="T8" fmla="*/ 11 w 22"/>
                  <a:gd name="T9" fmla="*/ 0 h 94"/>
                  <a:gd name="T10" fmla="*/ 22 w 22"/>
                  <a:gd name="T11" fmla="*/ 12 h 94"/>
                  <a:gd name="T12" fmla="*/ 22 w 22"/>
                  <a:gd name="T13" fmla="*/ 8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94">
                    <a:moveTo>
                      <a:pt x="22" y="82"/>
                    </a:moveTo>
                    <a:cubicBezTo>
                      <a:pt x="22" y="88"/>
                      <a:pt x="17" y="94"/>
                      <a:pt x="11" y="94"/>
                    </a:cubicBezTo>
                    <a:cubicBezTo>
                      <a:pt x="5" y="94"/>
                      <a:pt x="0" y="88"/>
                      <a:pt x="0" y="8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2"/>
                    </a:cubicBezTo>
                    <a:lnTo>
                      <a:pt x="22" y="82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126"/>
              <p:cNvSpPr>
                <a:spLocks/>
              </p:cNvSpPr>
              <p:nvPr/>
            </p:nvSpPr>
            <p:spPr bwMode="auto">
              <a:xfrm>
                <a:off x="99" y="1941"/>
                <a:ext cx="369" cy="34"/>
              </a:xfrm>
              <a:custGeom>
                <a:avLst/>
                <a:gdLst>
                  <a:gd name="T0" fmla="*/ 192 w 192"/>
                  <a:gd name="T1" fmla="*/ 9 h 18"/>
                  <a:gd name="T2" fmla="*/ 180 w 192"/>
                  <a:gd name="T3" fmla="*/ 18 h 18"/>
                  <a:gd name="T4" fmla="*/ 12 w 192"/>
                  <a:gd name="T5" fmla="*/ 18 h 18"/>
                  <a:gd name="T6" fmla="*/ 0 w 192"/>
                  <a:gd name="T7" fmla="*/ 9 h 18"/>
                  <a:gd name="T8" fmla="*/ 12 w 192"/>
                  <a:gd name="T9" fmla="*/ 0 h 18"/>
                  <a:gd name="T10" fmla="*/ 180 w 192"/>
                  <a:gd name="T11" fmla="*/ 0 h 18"/>
                  <a:gd name="T12" fmla="*/ 192 w 192"/>
                  <a:gd name="T13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18">
                    <a:moveTo>
                      <a:pt x="192" y="9"/>
                    </a:moveTo>
                    <a:cubicBezTo>
                      <a:pt x="192" y="14"/>
                      <a:pt x="186" y="18"/>
                      <a:pt x="180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5" y="18"/>
                      <a:pt x="0" y="14"/>
                      <a:pt x="0" y="9"/>
                    </a:cubicBezTo>
                    <a:cubicBezTo>
                      <a:pt x="0" y="4"/>
                      <a:pt x="5" y="0"/>
                      <a:pt x="12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86" y="0"/>
                      <a:pt x="192" y="4"/>
                      <a:pt x="192" y="9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127"/>
              <p:cNvSpPr>
                <a:spLocks/>
              </p:cNvSpPr>
              <p:nvPr/>
            </p:nvSpPr>
            <p:spPr bwMode="auto">
              <a:xfrm>
                <a:off x="957" y="1609"/>
                <a:ext cx="254" cy="370"/>
              </a:xfrm>
              <a:custGeom>
                <a:avLst/>
                <a:gdLst>
                  <a:gd name="T0" fmla="*/ 132 w 132"/>
                  <a:gd name="T1" fmla="*/ 164 h 192"/>
                  <a:gd name="T2" fmla="*/ 104 w 132"/>
                  <a:gd name="T3" fmla="*/ 192 h 192"/>
                  <a:gd name="T4" fmla="*/ 28 w 132"/>
                  <a:gd name="T5" fmla="*/ 192 h 192"/>
                  <a:gd name="T6" fmla="*/ 0 w 132"/>
                  <a:gd name="T7" fmla="*/ 164 h 192"/>
                  <a:gd name="T8" fmla="*/ 0 w 132"/>
                  <a:gd name="T9" fmla="*/ 28 h 192"/>
                  <a:gd name="T10" fmla="*/ 28 w 132"/>
                  <a:gd name="T11" fmla="*/ 0 h 192"/>
                  <a:gd name="T12" fmla="*/ 104 w 132"/>
                  <a:gd name="T13" fmla="*/ 0 h 192"/>
                  <a:gd name="T14" fmla="*/ 132 w 132"/>
                  <a:gd name="T15" fmla="*/ 28 h 192"/>
                  <a:gd name="T16" fmla="*/ 132 w 132"/>
                  <a:gd name="T17" fmla="*/ 16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192">
                    <a:moveTo>
                      <a:pt x="132" y="164"/>
                    </a:moveTo>
                    <a:cubicBezTo>
                      <a:pt x="132" y="180"/>
                      <a:pt x="120" y="192"/>
                      <a:pt x="104" y="192"/>
                    </a:cubicBezTo>
                    <a:cubicBezTo>
                      <a:pt x="28" y="192"/>
                      <a:pt x="28" y="192"/>
                      <a:pt x="28" y="192"/>
                    </a:cubicBezTo>
                    <a:cubicBezTo>
                      <a:pt x="12" y="192"/>
                      <a:pt x="0" y="180"/>
                      <a:pt x="0" y="16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20" y="0"/>
                      <a:pt x="132" y="13"/>
                      <a:pt x="132" y="28"/>
                    </a:cubicBezTo>
                    <a:lnTo>
                      <a:pt x="132" y="164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Rectangle 128"/>
              <p:cNvSpPr>
                <a:spLocks noChangeArrowheads="1"/>
              </p:cNvSpPr>
              <p:nvPr/>
            </p:nvSpPr>
            <p:spPr bwMode="auto">
              <a:xfrm>
                <a:off x="993" y="1650"/>
                <a:ext cx="181" cy="67"/>
              </a:xfrm>
              <a:prstGeom prst="rect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Rectangle 129"/>
              <p:cNvSpPr>
                <a:spLocks noChangeArrowheads="1"/>
              </p:cNvSpPr>
              <p:nvPr/>
            </p:nvSpPr>
            <p:spPr bwMode="auto">
              <a:xfrm>
                <a:off x="993" y="1762"/>
                <a:ext cx="37" cy="36"/>
              </a:xfrm>
              <a:prstGeom prst="rect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Rectangle 130"/>
              <p:cNvSpPr>
                <a:spLocks noChangeArrowheads="1"/>
              </p:cNvSpPr>
              <p:nvPr/>
            </p:nvSpPr>
            <p:spPr bwMode="auto">
              <a:xfrm>
                <a:off x="1065" y="1762"/>
                <a:ext cx="38" cy="36"/>
              </a:xfrm>
              <a:prstGeom prst="rect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Rectangle 131"/>
              <p:cNvSpPr>
                <a:spLocks noChangeArrowheads="1"/>
              </p:cNvSpPr>
              <p:nvPr/>
            </p:nvSpPr>
            <p:spPr bwMode="auto">
              <a:xfrm>
                <a:off x="1138" y="1762"/>
                <a:ext cx="36" cy="36"/>
              </a:xfrm>
              <a:prstGeom prst="rect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Rectangle 132"/>
              <p:cNvSpPr>
                <a:spLocks noChangeArrowheads="1"/>
              </p:cNvSpPr>
              <p:nvPr/>
            </p:nvSpPr>
            <p:spPr bwMode="auto">
              <a:xfrm>
                <a:off x="993" y="1825"/>
                <a:ext cx="37" cy="37"/>
              </a:xfrm>
              <a:prstGeom prst="rect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Rectangle 133"/>
              <p:cNvSpPr>
                <a:spLocks noChangeArrowheads="1"/>
              </p:cNvSpPr>
              <p:nvPr/>
            </p:nvSpPr>
            <p:spPr bwMode="auto">
              <a:xfrm>
                <a:off x="1065" y="1825"/>
                <a:ext cx="38" cy="37"/>
              </a:xfrm>
              <a:prstGeom prst="rect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Rectangle 134"/>
              <p:cNvSpPr>
                <a:spLocks noChangeArrowheads="1"/>
              </p:cNvSpPr>
              <p:nvPr/>
            </p:nvSpPr>
            <p:spPr bwMode="auto">
              <a:xfrm>
                <a:off x="1138" y="1825"/>
                <a:ext cx="36" cy="37"/>
              </a:xfrm>
              <a:prstGeom prst="rect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Rectangle 135"/>
              <p:cNvSpPr>
                <a:spLocks noChangeArrowheads="1"/>
              </p:cNvSpPr>
              <p:nvPr/>
            </p:nvSpPr>
            <p:spPr bwMode="auto">
              <a:xfrm>
                <a:off x="993" y="1889"/>
                <a:ext cx="37" cy="36"/>
              </a:xfrm>
              <a:prstGeom prst="rect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Rectangle 136"/>
              <p:cNvSpPr>
                <a:spLocks noChangeArrowheads="1"/>
              </p:cNvSpPr>
              <p:nvPr/>
            </p:nvSpPr>
            <p:spPr bwMode="auto">
              <a:xfrm>
                <a:off x="1065" y="1889"/>
                <a:ext cx="38" cy="36"/>
              </a:xfrm>
              <a:prstGeom prst="rect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Rectangle 137"/>
              <p:cNvSpPr>
                <a:spLocks noChangeArrowheads="1"/>
              </p:cNvSpPr>
              <p:nvPr/>
            </p:nvSpPr>
            <p:spPr bwMode="auto">
              <a:xfrm>
                <a:off x="1138" y="1889"/>
                <a:ext cx="36" cy="36"/>
              </a:xfrm>
              <a:prstGeom prst="rect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138"/>
              <p:cNvSpPr>
                <a:spLocks/>
              </p:cNvSpPr>
              <p:nvPr/>
            </p:nvSpPr>
            <p:spPr bwMode="auto">
              <a:xfrm>
                <a:off x="1700" y="1869"/>
                <a:ext cx="369" cy="110"/>
              </a:xfrm>
              <a:custGeom>
                <a:avLst/>
                <a:gdLst>
                  <a:gd name="T0" fmla="*/ 192 w 192"/>
                  <a:gd name="T1" fmla="*/ 0 h 57"/>
                  <a:gd name="T2" fmla="*/ 192 w 192"/>
                  <a:gd name="T3" fmla="*/ 29 h 57"/>
                  <a:gd name="T4" fmla="*/ 164 w 192"/>
                  <a:gd name="T5" fmla="*/ 57 h 57"/>
                  <a:gd name="T6" fmla="*/ 28 w 192"/>
                  <a:gd name="T7" fmla="*/ 57 h 57"/>
                  <a:gd name="T8" fmla="*/ 0 w 192"/>
                  <a:gd name="T9" fmla="*/ 29 h 57"/>
                  <a:gd name="T10" fmla="*/ 0 w 192"/>
                  <a:gd name="T1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57">
                    <a:moveTo>
                      <a:pt x="192" y="0"/>
                    </a:moveTo>
                    <a:cubicBezTo>
                      <a:pt x="192" y="29"/>
                      <a:pt x="192" y="29"/>
                      <a:pt x="192" y="29"/>
                    </a:cubicBezTo>
                    <a:cubicBezTo>
                      <a:pt x="192" y="44"/>
                      <a:pt x="179" y="57"/>
                      <a:pt x="164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13" y="57"/>
                      <a:pt x="0" y="44"/>
                      <a:pt x="0" y="29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139"/>
              <p:cNvSpPr>
                <a:spLocks/>
              </p:cNvSpPr>
              <p:nvPr/>
            </p:nvSpPr>
            <p:spPr bwMode="auto">
              <a:xfrm>
                <a:off x="1742" y="1717"/>
                <a:ext cx="285" cy="225"/>
              </a:xfrm>
              <a:custGeom>
                <a:avLst/>
                <a:gdLst>
                  <a:gd name="T0" fmla="*/ 217 w 285"/>
                  <a:gd name="T1" fmla="*/ 83 h 225"/>
                  <a:gd name="T2" fmla="*/ 217 w 285"/>
                  <a:gd name="T3" fmla="*/ 0 h 225"/>
                  <a:gd name="T4" fmla="*/ 67 w 285"/>
                  <a:gd name="T5" fmla="*/ 0 h 225"/>
                  <a:gd name="T6" fmla="*/ 67 w 285"/>
                  <a:gd name="T7" fmla="*/ 83 h 225"/>
                  <a:gd name="T8" fmla="*/ 0 w 285"/>
                  <a:gd name="T9" fmla="*/ 83 h 225"/>
                  <a:gd name="T10" fmla="*/ 142 w 285"/>
                  <a:gd name="T11" fmla="*/ 225 h 225"/>
                  <a:gd name="T12" fmla="*/ 285 w 285"/>
                  <a:gd name="T13" fmla="*/ 83 h 225"/>
                  <a:gd name="T14" fmla="*/ 217 w 285"/>
                  <a:gd name="T15" fmla="*/ 83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5" h="225">
                    <a:moveTo>
                      <a:pt x="217" y="83"/>
                    </a:moveTo>
                    <a:lnTo>
                      <a:pt x="217" y="0"/>
                    </a:lnTo>
                    <a:lnTo>
                      <a:pt x="67" y="0"/>
                    </a:lnTo>
                    <a:lnTo>
                      <a:pt x="67" y="83"/>
                    </a:lnTo>
                    <a:lnTo>
                      <a:pt x="0" y="83"/>
                    </a:lnTo>
                    <a:lnTo>
                      <a:pt x="142" y="225"/>
                    </a:lnTo>
                    <a:lnTo>
                      <a:pt x="285" y="83"/>
                    </a:lnTo>
                    <a:lnTo>
                      <a:pt x="217" y="83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Line 140"/>
              <p:cNvSpPr>
                <a:spLocks noChangeShapeType="1"/>
              </p:cNvSpPr>
              <p:nvPr/>
            </p:nvSpPr>
            <p:spPr bwMode="auto">
              <a:xfrm>
                <a:off x="1807" y="1683"/>
                <a:ext cx="154" cy="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Line 141"/>
              <p:cNvSpPr>
                <a:spLocks noChangeShapeType="1"/>
              </p:cNvSpPr>
              <p:nvPr/>
            </p:nvSpPr>
            <p:spPr bwMode="auto">
              <a:xfrm>
                <a:off x="1807" y="1650"/>
                <a:ext cx="154" cy="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Line 142"/>
              <p:cNvSpPr>
                <a:spLocks noChangeShapeType="1"/>
              </p:cNvSpPr>
              <p:nvPr/>
            </p:nvSpPr>
            <p:spPr bwMode="auto">
              <a:xfrm>
                <a:off x="1807" y="1617"/>
                <a:ext cx="154" cy="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143"/>
              <p:cNvSpPr>
                <a:spLocks/>
              </p:cNvSpPr>
              <p:nvPr/>
            </p:nvSpPr>
            <p:spPr bwMode="auto">
              <a:xfrm>
                <a:off x="2502" y="1839"/>
                <a:ext cx="135" cy="69"/>
              </a:xfrm>
              <a:custGeom>
                <a:avLst/>
                <a:gdLst>
                  <a:gd name="T0" fmla="*/ 35 w 70"/>
                  <a:gd name="T1" fmla="*/ 36 h 36"/>
                  <a:gd name="T2" fmla="*/ 70 w 70"/>
                  <a:gd name="T3" fmla="*/ 0 h 36"/>
                  <a:gd name="T4" fmla="*/ 0 w 70"/>
                  <a:gd name="T5" fmla="*/ 0 h 36"/>
                  <a:gd name="T6" fmla="*/ 35 w 70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36">
                    <a:moveTo>
                      <a:pt x="35" y="36"/>
                    </a:moveTo>
                    <a:cubicBezTo>
                      <a:pt x="55" y="36"/>
                      <a:pt x="70" y="20"/>
                      <a:pt x="7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0"/>
                      <a:pt x="16" y="36"/>
                      <a:pt x="35" y="36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Line 144"/>
              <p:cNvSpPr>
                <a:spLocks noChangeShapeType="1"/>
              </p:cNvSpPr>
              <p:nvPr/>
            </p:nvSpPr>
            <p:spPr bwMode="auto">
              <a:xfrm>
                <a:off x="2687" y="1609"/>
                <a:ext cx="0" cy="37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Line 145"/>
              <p:cNvSpPr>
                <a:spLocks noChangeShapeType="1"/>
              </p:cNvSpPr>
              <p:nvPr/>
            </p:nvSpPr>
            <p:spPr bwMode="auto">
              <a:xfrm>
                <a:off x="2614" y="1979"/>
                <a:ext cx="146" cy="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Line 146"/>
              <p:cNvSpPr>
                <a:spLocks noChangeShapeType="1"/>
              </p:cNvSpPr>
              <p:nvPr/>
            </p:nvSpPr>
            <p:spPr bwMode="auto">
              <a:xfrm flipV="1">
                <a:off x="2535" y="1636"/>
                <a:ext cx="152" cy="25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147"/>
              <p:cNvSpPr>
                <a:spLocks/>
              </p:cNvSpPr>
              <p:nvPr/>
            </p:nvSpPr>
            <p:spPr bwMode="auto">
              <a:xfrm>
                <a:off x="2502" y="1658"/>
                <a:ext cx="135" cy="177"/>
              </a:xfrm>
              <a:custGeom>
                <a:avLst/>
                <a:gdLst>
                  <a:gd name="T0" fmla="*/ 135 w 135"/>
                  <a:gd name="T1" fmla="*/ 177 h 177"/>
                  <a:gd name="T2" fmla="*/ 67 w 135"/>
                  <a:gd name="T3" fmla="*/ 0 h 177"/>
                  <a:gd name="T4" fmla="*/ 0 w 135"/>
                  <a:gd name="T5" fmla="*/ 177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5" h="177">
                    <a:moveTo>
                      <a:pt x="135" y="177"/>
                    </a:moveTo>
                    <a:lnTo>
                      <a:pt x="67" y="0"/>
                    </a:lnTo>
                    <a:lnTo>
                      <a:pt x="0" y="177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Line 148"/>
              <p:cNvSpPr>
                <a:spLocks noChangeShapeType="1"/>
              </p:cNvSpPr>
              <p:nvPr/>
            </p:nvSpPr>
            <p:spPr bwMode="auto">
              <a:xfrm>
                <a:off x="2569" y="1671"/>
                <a:ext cx="0" cy="168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149"/>
              <p:cNvSpPr>
                <a:spLocks/>
              </p:cNvSpPr>
              <p:nvPr/>
            </p:nvSpPr>
            <p:spPr bwMode="auto">
              <a:xfrm>
                <a:off x="2737" y="1839"/>
                <a:ext cx="134" cy="69"/>
              </a:xfrm>
              <a:custGeom>
                <a:avLst/>
                <a:gdLst>
                  <a:gd name="T0" fmla="*/ 35 w 70"/>
                  <a:gd name="T1" fmla="*/ 36 h 36"/>
                  <a:gd name="T2" fmla="*/ 70 w 70"/>
                  <a:gd name="T3" fmla="*/ 0 h 36"/>
                  <a:gd name="T4" fmla="*/ 0 w 70"/>
                  <a:gd name="T5" fmla="*/ 0 h 36"/>
                  <a:gd name="T6" fmla="*/ 35 w 70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36">
                    <a:moveTo>
                      <a:pt x="35" y="36"/>
                    </a:moveTo>
                    <a:cubicBezTo>
                      <a:pt x="54" y="36"/>
                      <a:pt x="70" y="20"/>
                      <a:pt x="7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0"/>
                      <a:pt x="15" y="36"/>
                      <a:pt x="35" y="36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150"/>
              <p:cNvSpPr>
                <a:spLocks/>
              </p:cNvSpPr>
              <p:nvPr/>
            </p:nvSpPr>
            <p:spPr bwMode="auto">
              <a:xfrm>
                <a:off x="2737" y="1658"/>
                <a:ext cx="134" cy="177"/>
              </a:xfrm>
              <a:custGeom>
                <a:avLst/>
                <a:gdLst>
                  <a:gd name="T0" fmla="*/ 134 w 134"/>
                  <a:gd name="T1" fmla="*/ 177 h 177"/>
                  <a:gd name="T2" fmla="*/ 67 w 134"/>
                  <a:gd name="T3" fmla="*/ 0 h 177"/>
                  <a:gd name="T4" fmla="*/ 0 w 134"/>
                  <a:gd name="T5" fmla="*/ 177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4" h="177">
                    <a:moveTo>
                      <a:pt x="134" y="177"/>
                    </a:moveTo>
                    <a:lnTo>
                      <a:pt x="67" y="0"/>
                    </a:lnTo>
                    <a:lnTo>
                      <a:pt x="0" y="177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Line 151"/>
              <p:cNvSpPr>
                <a:spLocks noChangeShapeType="1"/>
              </p:cNvSpPr>
              <p:nvPr/>
            </p:nvSpPr>
            <p:spPr bwMode="auto">
              <a:xfrm>
                <a:off x="2804" y="1671"/>
                <a:ext cx="0" cy="168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Line 152"/>
              <p:cNvSpPr>
                <a:spLocks noChangeShapeType="1"/>
              </p:cNvSpPr>
              <p:nvPr/>
            </p:nvSpPr>
            <p:spPr bwMode="auto">
              <a:xfrm flipH="1" flipV="1">
                <a:off x="2687" y="1636"/>
                <a:ext cx="152" cy="25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Oval 153"/>
              <p:cNvSpPr>
                <a:spLocks noChangeArrowheads="1"/>
              </p:cNvSpPr>
              <p:nvPr/>
            </p:nvSpPr>
            <p:spPr bwMode="auto">
              <a:xfrm>
                <a:off x="3300" y="1673"/>
                <a:ext cx="308" cy="306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Line 154"/>
              <p:cNvSpPr>
                <a:spLocks noChangeShapeType="1"/>
              </p:cNvSpPr>
              <p:nvPr/>
            </p:nvSpPr>
            <p:spPr bwMode="auto">
              <a:xfrm flipV="1">
                <a:off x="3562" y="1609"/>
                <a:ext cx="108" cy="108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155"/>
              <p:cNvSpPr>
                <a:spLocks/>
              </p:cNvSpPr>
              <p:nvPr/>
            </p:nvSpPr>
            <p:spPr bwMode="auto">
              <a:xfrm>
                <a:off x="3585" y="1609"/>
                <a:ext cx="85" cy="85"/>
              </a:xfrm>
              <a:custGeom>
                <a:avLst/>
                <a:gdLst>
                  <a:gd name="T0" fmla="*/ 85 w 85"/>
                  <a:gd name="T1" fmla="*/ 85 h 85"/>
                  <a:gd name="T2" fmla="*/ 85 w 85"/>
                  <a:gd name="T3" fmla="*/ 0 h 85"/>
                  <a:gd name="T4" fmla="*/ 0 w 85"/>
                  <a:gd name="T5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5" h="85">
                    <a:moveTo>
                      <a:pt x="85" y="85"/>
                    </a:moveTo>
                    <a:lnTo>
                      <a:pt x="85" y="0"/>
                    </a:lnTo>
                    <a:lnTo>
                      <a:pt x="0" y="0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Oval 156"/>
              <p:cNvSpPr>
                <a:spLocks noChangeArrowheads="1"/>
              </p:cNvSpPr>
              <p:nvPr/>
            </p:nvSpPr>
            <p:spPr bwMode="auto">
              <a:xfrm>
                <a:off x="4159" y="1609"/>
                <a:ext cx="256" cy="258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Line 157"/>
              <p:cNvSpPr>
                <a:spLocks noChangeShapeType="1"/>
              </p:cNvSpPr>
              <p:nvPr/>
            </p:nvSpPr>
            <p:spPr bwMode="auto">
              <a:xfrm>
                <a:off x="4286" y="1864"/>
                <a:ext cx="0" cy="115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Line 158"/>
              <p:cNvSpPr>
                <a:spLocks noChangeShapeType="1"/>
              </p:cNvSpPr>
              <p:nvPr/>
            </p:nvSpPr>
            <p:spPr bwMode="auto">
              <a:xfrm>
                <a:off x="4249" y="1944"/>
                <a:ext cx="75" cy="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159"/>
              <p:cNvSpPr>
                <a:spLocks/>
              </p:cNvSpPr>
              <p:nvPr/>
            </p:nvSpPr>
            <p:spPr bwMode="auto">
              <a:xfrm>
                <a:off x="4978" y="1636"/>
                <a:ext cx="224" cy="318"/>
              </a:xfrm>
              <a:custGeom>
                <a:avLst/>
                <a:gdLst>
                  <a:gd name="T0" fmla="*/ 0 w 116"/>
                  <a:gd name="T1" fmla="*/ 0 h 165"/>
                  <a:gd name="T2" fmla="*/ 21 w 116"/>
                  <a:gd name="T3" fmla="*/ 61 h 165"/>
                  <a:gd name="T4" fmla="*/ 25 w 116"/>
                  <a:gd name="T5" fmla="*/ 67 h 165"/>
                  <a:gd name="T6" fmla="*/ 29 w 116"/>
                  <a:gd name="T7" fmla="*/ 71 h 165"/>
                  <a:gd name="T8" fmla="*/ 29 w 116"/>
                  <a:gd name="T9" fmla="*/ 71 h 165"/>
                  <a:gd name="T10" fmla="*/ 41 w 116"/>
                  <a:gd name="T11" fmla="*/ 83 h 165"/>
                  <a:gd name="T12" fmla="*/ 29 w 116"/>
                  <a:gd name="T13" fmla="*/ 94 h 165"/>
                  <a:gd name="T14" fmla="*/ 29 w 116"/>
                  <a:gd name="T15" fmla="*/ 94 h 165"/>
                  <a:gd name="T16" fmla="*/ 0 w 116"/>
                  <a:gd name="T17" fmla="*/ 165 h 165"/>
                  <a:gd name="T18" fmla="*/ 116 w 116"/>
                  <a:gd name="T19" fmla="*/ 165 h 165"/>
                  <a:gd name="T20" fmla="*/ 87 w 116"/>
                  <a:gd name="T21" fmla="*/ 94 h 165"/>
                  <a:gd name="T22" fmla="*/ 87 w 116"/>
                  <a:gd name="T23" fmla="*/ 94 h 165"/>
                  <a:gd name="T24" fmla="*/ 75 w 116"/>
                  <a:gd name="T25" fmla="*/ 83 h 165"/>
                  <a:gd name="T26" fmla="*/ 87 w 116"/>
                  <a:gd name="T27" fmla="*/ 71 h 165"/>
                  <a:gd name="T28" fmla="*/ 87 w 116"/>
                  <a:gd name="T29" fmla="*/ 71 h 165"/>
                  <a:gd name="T30" fmla="*/ 102 w 116"/>
                  <a:gd name="T31" fmla="*/ 44 h 165"/>
                  <a:gd name="T32" fmla="*/ 107 w 116"/>
                  <a:gd name="T33" fmla="*/ 31 h 165"/>
                  <a:gd name="T34" fmla="*/ 116 w 116"/>
                  <a:gd name="T35" fmla="*/ 0 h 165"/>
                  <a:gd name="T36" fmla="*/ 0 w 116"/>
                  <a:gd name="T3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6" h="165">
                    <a:moveTo>
                      <a:pt x="0" y="0"/>
                    </a:moveTo>
                    <a:cubicBezTo>
                      <a:pt x="0" y="0"/>
                      <a:pt x="10" y="40"/>
                      <a:pt x="21" y="61"/>
                    </a:cubicBezTo>
                    <a:cubicBezTo>
                      <a:pt x="22" y="63"/>
                      <a:pt x="23" y="65"/>
                      <a:pt x="25" y="67"/>
                    </a:cubicBezTo>
                    <a:cubicBezTo>
                      <a:pt x="26" y="69"/>
                      <a:pt x="27" y="70"/>
                      <a:pt x="29" y="71"/>
                    </a:cubicBezTo>
                    <a:cubicBezTo>
                      <a:pt x="29" y="71"/>
                      <a:pt x="29" y="71"/>
                      <a:pt x="29" y="71"/>
                    </a:cubicBezTo>
                    <a:cubicBezTo>
                      <a:pt x="33" y="73"/>
                      <a:pt x="41" y="78"/>
                      <a:pt x="41" y="83"/>
                    </a:cubicBezTo>
                    <a:cubicBezTo>
                      <a:pt x="41" y="87"/>
                      <a:pt x="33" y="92"/>
                      <a:pt x="29" y="94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15" y="103"/>
                      <a:pt x="0" y="165"/>
                      <a:pt x="0" y="165"/>
                    </a:cubicBezTo>
                    <a:cubicBezTo>
                      <a:pt x="116" y="165"/>
                      <a:pt x="116" y="165"/>
                      <a:pt x="116" y="165"/>
                    </a:cubicBezTo>
                    <a:cubicBezTo>
                      <a:pt x="116" y="165"/>
                      <a:pt x="101" y="103"/>
                      <a:pt x="87" y="94"/>
                    </a:cubicBezTo>
                    <a:cubicBezTo>
                      <a:pt x="87" y="94"/>
                      <a:pt x="87" y="94"/>
                      <a:pt x="87" y="94"/>
                    </a:cubicBezTo>
                    <a:cubicBezTo>
                      <a:pt x="83" y="92"/>
                      <a:pt x="75" y="87"/>
                      <a:pt x="75" y="83"/>
                    </a:cubicBezTo>
                    <a:cubicBezTo>
                      <a:pt x="75" y="78"/>
                      <a:pt x="83" y="73"/>
                      <a:pt x="87" y="71"/>
                    </a:cubicBezTo>
                    <a:cubicBezTo>
                      <a:pt x="87" y="71"/>
                      <a:pt x="87" y="71"/>
                      <a:pt x="87" y="71"/>
                    </a:cubicBezTo>
                    <a:cubicBezTo>
                      <a:pt x="92" y="68"/>
                      <a:pt x="98" y="56"/>
                      <a:pt x="102" y="44"/>
                    </a:cubicBezTo>
                    <a:cubicBezTo>
                      <a:pt x="104" y="40"/>
                      <a:pt x="106" y="35"/>
                      <a:pt x="107" y="31"/>
                    </a:cubicBezTo>
                    <a:cubicBezTo>
                      <a:pt x="112" y="15"/>
                      <a:pt x="116" y="0"/>
                      <a:pt x="11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Rectangle 160"/>
              <p:cNvSpPr>
                <a:spLocks noChangeArrowheads="1"/>
              </p:cNvSpPr>
              <p:nvPr/>
            </p:nvSpPr>
            <p:spPr bwMode="auto">
              <a:xfrm>
                <a:off x="4961" y="1609"/>
                <a:ext cx="252" cy="27"/>
              </a:xfrm>
              <a:prstGeom prst="rect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Rectangle 161"/>
              <p:cNvSpPr>
                <a:spLocks noChangeArrowheads="1"/>
              </p:cNvSpPr>
              <p:nvPr/>
            </p:nvSpPr>
            <p:spPr bwMode="auto">
              <a:xfrm>
                <a:off x="4961" y="1954"/>
                <a:ext cx="252" cy="25"/>
              </a:xfrm>
              <a:prstGeom prst="rect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162"/>
              <p:cNvSpPr>
                <a:spLocks/>
              </p:cNvSpPr>
              <p:nvPr/>
            </p:nvSpPr>
            <p:spPr bwMode="auto">
              <a:xfrm>
                <a:off x="5017" y="1727"/>
                <a:ext cx="146" cy="198"/>
              </a:xfrm>
              <a:custGeom>
                <a:avLst/>
                <a:gdLst>
                  <a:gd name="T0" fmla="*/ 58 w 76"/>
                  <a:gd name="T1" fmla="*/ 59 h 103"/>
                  <a:gd name="T2" fmla="*/ 49 w 76"/>
                  <a:gd name="T3" fmla="*/ 53 h 103"/>
                  <a:gd name="T4" fmla="*/ 46 w 76"/>
                  <a:gd name="T5" fmla="*/ 51 h 103"/>
                  <a:gd name="T6" fmla="*/ 47 w 76"/>
                  <a:gd name="T7" fmla="*/ 51 h 103"/>
                  <a:gd name="T8" fmla="*/ 40 w 76"/>
                  <a:gd name="T9" fmla="*/ 36 h 103"/>
                  <a:gd name="T10" fmla="*/ 48 w 76"/>
                  <a:gd name="T11" fmla="*/ 19 h 103"/>
                  <a:gd name="T12" fmla="*/ 48 w 76"/>
                  <a:gd name="T13" fmla="*/ 19 h 103"/>
                  <a:gd name="T14" fmla="*/ 49 w 76"/>
                  <a:gd name="T15" fmla="*/ 18 h 103"/>
                  <a:gd name="T16" fmla="*/ 58 w 76"/>
                  <a:gd name="T17" fmla="*/ 12 h 103"/>
                  <a:gd name="T18" fmla="*/ 59 w 76"/>
                  <a:gd name="T19" fmla="*/ 12 h 103"/>
                  <a:gd name="T20" fmla="*/ 65 w 76"/>
                  <a:gd name="T21" fmla="*/ 0 h 103"/>
                  <a:gd name="T22" fmla="*/ 17 w 76"/>
                  <a:gd name="T23" fmla="*/ 11 h 103"/>
                  <a:gd name="T24" fmla="*/ 17 w 76"/>
                  <a:gd name="T25" fmla="*/ 12 h 103"/>
                  <a:gd name="T26" fmla="*/ 18 w 76"/>
                  <a:gd name="T27" fmla="*/ 12 h 103"/>
                  <a:gd name="T28" fmla="*/ 36 w 76"/>
                  <a:gd name="T29" fmla="*/ 36 h 103"/>
                  <a:gd name="T30" fmla="*/ 18 w 76"/>
                  <a:gd name="T31" fmla="*/ 59 h 103"/>
                  <a:gd name="T32" fmla="*/ 17 w 76"/>
                  <a:gd name="T33" fmla="*/ 60 h 103"/>
                  <a:gd name="T34" fmla="*/ 0 w 76"/>
                  <a:gd name="T35" fmla="*/ 103 h 103"/>
                  <a:gd name="T36" fmla="*/ 76 w 76"/>
                  <a:gd name="T37" fmla="*/ 103 h 103"/>
                  <a:gd name="T38" fmla="*/ 59 w 76"/>
                  <a:gd name="T39" fmla="*/ 60 h 103"/>
                  <a:gd name="T40" fmla="*/ 58 w 76"/>
                  <a:gd name="T41" fmla="*/ 59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6" h="103">
                    <a:moveTo>
                      <a:pt x="58" y="59"/>
                    </a:moveTo>
                    <a:cubicBezTo>
                      <a:pt x="55" y="58"/>
                      <a:pt x="52" y="56"/>
                      <a:pt x="49" y="53"/>
                    </a:cubicBezTo>
                    <a:cubicBezTo>
                      <a:pt x="46" y="51"/>
                      <a:pt x="46" y="51"/>
                      <a:pt x="46" y="51"/>
                    </a:cubicBezTo>
                    <a:cubicBezTo>
                      <a:pt x="47" y="51"/>
                      <a:pt x="47" y="51"/>
                      <a:pt x="47" y="51"/>
                    </a:cubicBezTo>
                    <a:cubicBezTo>
                      <a:pt x="43" y="47"/>
                      <a:pt x="40" y="42"/>
                      <a:pt x="40" y="36"/>
                    </a:cubicBezTo>
                    <a:cubicBezTo>
                      <a:pt x="40" y="28"/>
                      <a:pt x="43" y="23"/>
                      <a:pt x="48" y="19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52" y="15"/>
                      <a:pt x="55" y="14"/>
                      <a:pt x="58" y="12"/>
                    </a:cubicBezTo>
                    <a:cubicBezTo>
                      <a:pt x="58" y="12"/>
                      <a:pt x="58" y="12"/>
                      <a:pt x="59" y="12"/>
                    </a:cubicBezTo>
                    <a:cubicBezTo>
                      <a:pt x="59" y="11"/>
                      <a:pt x="62" y="8"/>
                      <a:pt x="65" y="0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2"/>
                      <a:pt x="17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25" y="16"/>
                      <a:pt x="36" y="23"/>
                      <a:pt x="36" y="36"/>
                    </a:cubicBezTo>
                    <a:cubicBezTo>
                      <a:pt x="36" y="48"/>
                      <a:pt x="25" y="55"/>
                      <a:pt x="18" y="59"/>
                    </a:cubicBezTo>
                    <a:cubicBezTo>
                      <a:pt x="18" y="59"/>
                      <a:pt x="18" y="59"/>
                      <a:pt x="17" y="60"/>
                    </a:cubicBezTo>
                    <a:cubicBezTo>
                      <a:pt x="13" y="64"/>
                      <a:pt x="6" y="82"/>
                      <a:pt x="0" y="103"/>
                    </a:cubicBezTo>
                    <a:cubicBezTo>
                      <a:pt x="76" y="103"/>
                      <a:pt x="76" y="103"/>
                      <a:pt x="76" y="103"/>
                    </a:cubicBezTo>
                    <a:cubicBezTo>
                      <a:pt x="70" y="82"/>
                      <a:pt x="63" y="64"/>
                      <a:pt x="59" y="60"/>
                    </a:cubicBezTo>
                    <a:cubicBezTo>
                      <a:pt x="58" y="59"/>
                      <a:pt x="58" y="59"/>
                      <a:pt x="58" y="59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163"/>
              <p:cNvSpPr>
                <a:spLocks/>
              </p:cNvSpPr>
              <p:nvPr/>
            </p:nvSpPr>
            <p:spPr bwMode="auto">
              <a:xfrm>
                <a:off x="5706" y="1609"/>
                <a:ext cx="369" cy="370"/>
              </a:xfrm>
              <a:custGeom>
                <a:avLst/>
                <a:gdLst>
                  <a:gd name="T0" fmla="*/ 192 w 192"/>
                  <a:gd name="T1" fmla="*/ 171 h 192"/>
                  <a:gd name="T2" fmla="*/ 171 w 192"/>
                  <a:gd name="T3" fmla="*/ 192 h 192"/>
                  <a:gd name="T4" fmla="*/ 21 w 192"/>
                  <a:gd name="T5" fmla="*/ 192 h 192"/>
                  <a:gd name="T6" fmla="*/ 0 w 192"/>
                  <a:gd name="T7" fmla="*/ 171 h 192"/>
                  <a:gd name="T8" fmla="*/ 0 w 192"/>
                  <a:gd name="T9" fmla="*/ 21 h 192"/>
                  <a:gd name="T10" fmla="*/ 21 w 192"/>
                  <a:gd name="T11" fmla="*/ 0 h 192"/>
                  <a:gd name="T12" fmla="*/ 171 w 192"/>
                  <a:gd name="T13" fmla="*/ 0 h 192"/>
                  <a:gd name="T14" fmla="*/ 192 w 192"/>
                  <a:gd name="T15" fmla="*/ 21 h 192"/>
                  <a:gd name="T16" fmla="*/ 192 w 192"/>
                  <a:gd name="T17" fmla="*/ 17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71"/>
                    </a:moveTo>
                    <a:cubicBezTo>
                      <a:pt x="192" y="183"/>
                      <a:pt x="183" y="192"/>
                      <a:pt x="171" y="192"/>
                    </a:cubicBezTo>
                    <a:cubicBezTo>
                      <a:pt x="21" y="192"/>
                      <a:pt x="21" y="192"/>
                      <a:pt x="21" y="192"/>
                    </a:cubicBezTo>
                    <a:cubicBezTo>
                      <a:pt x="10" y="192"/>
                      <a:pt x="0" y="183"/>
                      <a:pt x="0" y="17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71" y="0"/>
                      <a:pt x="171" y="0"/>
                      <a:pt x="171" y="0"/>
                    </a:cubicBezTo>
                    <a:cubicBezTo>
                      <a:pt x="183" y="0"/>
                      <a:pt x="192" y="10"/>
                      <a:pt x="192" y="21"/>
                    </a:cubicBezTo>
                    <a:lnTo>
                      <a:pt x="192" y="171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Line 164"/>
              <p:cNvSpPr>
                <a:spLocks noChangeShapeType="1"/>
              </p:cNvSpPr>
              <p:nvPr/>
            </p:nvSpPr>
            <p:spPr bwMode="auto">
              <a:xfrm>
                <a:off x="5706" y="1708"/>
                <a:ext cx="369" cy="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Line 165"/>
              <p:cNvSpPr>
                <a:spLocks noChangeShapeType="1"/>
              </p:cNvSpPr>
              <p:nvPr/>
            </p:nvSpPr>
            <p:spPr bwMode="auto">
              <a:xfrm>
                <a:off x="5706" y="1794"/>
                <a:ext cx="369" cy="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Line 166"/>
              <p:cNvSpPr>
                <a:spLocks noChangeShapeType="1"/>
              </p:cNvSpPr>
              <p:nvPr/>
            </p:nvSpPr>
            <p:spPr bwMode="auto">
              <a:xfrm>
                <a:off x="5706" y="1883"/>
                <a:ext cx="369" cy="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Oval 167"/>
              <p:cNvSpPr>
                <a:spLocks noChangeArrowheads="1"/>
              </p:cNvSpPr>
              <p:nvPr/>
            </p:nvSpPr>
            <p:spPr bwMode="auto">
              <a:xfrm>
                <a:off x="5744" y="1677"/>
                <a:ext cx="58" cy="58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Oval 168"/>
              <p:cNvSpPr>
                <a:spLocks noChangeArrowheads="1"/>
              </p:cNvSpPr>
              <p:nvPr/>
            </p:nvSpPr>
            <p:spPr bwMode="auto">
              <a:xfrm>
                <a:off x="5829" y="1677"/>
                <a:ext cx="58" cy="58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Oval 169"/>
              <p:cNvSpPr>
                <a:spLocks noChangeArrowheads="1"/>
              </p:cNvSpPr>
              <p:nvPr/>
            </p:nvSpPr>
            <p:spPr bwMode="auto">
              <a:xfrm>
                <a:off x="5912" y="1677"/>
                <a:ext cx="57" cy="58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Oval 170"/>
              <p:cNvSpPr>
                <a:spLocks noChangeArrowheads="1"/>
              </p:cNvSpPr>
              <p:nvPr/>
            </p:nvSpPr>
            <p:spPr bwMode="auto">
              <a:xfrm>
                <a:off x="5887" y="1765"/>
                <a:ext cx="57" cy="58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Oval 171"/>
              <p:cNvSpPr>
                <a:spLocks noChangeArrowheads="1"/>
              </p:cNvSpPr>
              <p:nvPr/>
            </p:nvSpPr>
            <p:spPr bwMode="auto">
              <a:xfrm>
                <a:off x="5969" y="1765"/>
                <a:ext cx="58" cy="58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Oval 172"/>
              <p:cNvSpPr>
                <a:spLocks noChangeArrowheads="1"/>
              </p:cNvSpPr>
              <p:nvPr/>
            </p:nvSpPr>
            <p:spPr bwMode="auto">
              <a:xfrm>
                <a:off x="5794" y="1854"/>
                <a:ext cx="58" cy="58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173"/>
              <p:cNvSpPr>
                <a:spLocks/>
              </p:cNvSpPr>
              <p:nvPr/>
            </p:nvSpPr>
            <p:spPr bwMode="auto">
              <a:xfrm>
                <a:off x="6691" y="1619"/>
                <a:ext cx="181" cy="352"/>
              </a:xfrm>
              <a:custGeom>
                <a:avLst/>
                <a:gdLst>
                  <a:gd name="T0" fmla="*/ 87 w 181"/>
                  <a:gd name="T1" fmla="*/ 352 h 352"/>
                  <a:gd name="T2" fmla="*/ 0 w 181"/>
                  <a:gd name="T3" fmla="*/ 327 h 352"/>
                  <a:gd name="T4" fmla="*/ 92 w 181"/>
                  <a:gd name="T5" fmla="*/ 0 h 352"/>
                  <a:gd name="T6" fmla="*/ 181 w 181"/>
                  <a:gd name="T7" fmla="*/ 25 h 352"/>
                  <a:gd name="T8" fmla="*/ 87 w 181"/>
                  <a:gd name="T9" fmla="*/ 352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352">
                    <a:moveTo>
                      <a:pt x="87" y="352"/>
                    </a:moveTo>
                    <a:lnTo>
                      <a:pt x="0" y="327"/>
                    </a:lnTo>
                    <a:lnTo>
                      <a:pt x="92" y="0"/>
                    </a:lnTo>
                    <a:lnTo>
                      <a:pt x="181" y="25"/>
                    </a:lnTo>
                    <a:lnTo>
                      <a:pt x="87" y="352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174"/>
              <p:cNvSpPr>
                <a:spLocks/>
              </p:cNvSpPr>
              <p:nvPr/>
            </p:nvSpPr>
            <p:spPr bwMode="auto">
              <a:xfrm>
                <a:off x="6720" y="1881"/>
                <a:ext cx="58" cy="60"/>
              </a:xfrm>
              <a:custGeom>
                <a:avLst/>
                <a:gdLst>
                  <a:gd name="T0" fmla="*/ 28 w 30"/>
                  <a:gd name="T1" fmla="*/ 19 h 31"/>
                  <a:gd name="T2" fmla="*/ 11 w 30"/>
                  <a:gd name="T3" fmla="*/ 29 h 31"/>
                  <a:gd name="T4" fmla="*/ 2 w 30"/>
                  <a:gd name="T5" fmla="*/ 12 h 31"/>
                  <a:gd name="T6" fmla="*/ 18 w 30"/>
                  <a:gd name="T7" fmla="*/ 2 h 31"/>
                  <a:gd name="T8" fmla="*/ 28 w 30"/>
                  <a:gd name="T9" fmla="*/ 1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1">
                    <a:moveTo>
                      <a:pt x="28" y="19"/>
                    </a:moveTo>
                    <a:cubicBezTo>
                      <a:pt x="26" y="26"/>
                      <a:pt x="18" y="31"/>
                      <a:pt x="11" y="29"/>
                    </a:cubicBezTo>
                    <a:cubicBezTo>
                      <a:pt x="4" y="26"/>
                      <a:pt x="0" y="19"/>
                      <a:pt x="2" y="12"/>
                    </a:cubicBezTo>
                    <a:cubicBezTo>
                      <a:pt x="4" y="5"/>
                      <a:pt x="11" y="0"/>
                      <a:pt x="18" y="2"/>
                    </a:cubicBezTo>
                    <a:cubicBezTo>
                      <a:pt x="26" y="4"/>
                      <a:pt x="30" y="12"/>
                      <a:pt x="28" y="19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Line 175"/>
              <p:cNvSpPr>
                <a:spLocks noChangeShapeType="1"/>
              </p:cNvSpPr>
              <p:nvPr/>
            </p:nvSpPr>
            <p:spPr bwMode="auto">
              <a:xfrm>
                <a:off x="6766" y="1683"/>
                <a:ext cx="87" cy="25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Line 176"/>
              <p:cNvSpPr>
                <a:spLocks noChangeShapeType="1"/>
              </p:cNvSpPr>
              <p:nvPr/>
            </p:nvSpPr>
            <p:spPr bwMode="auto">
              <a:xfrm>
                <a:off x="6758" y="1710"/>
                <a:ext cx="87" cy="25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Line 177"/>
              <p:cNvSpPr>
                <a:spLocks noChangeShapeType="1"/>
              </p:cNvSpPr>
              <p:nvPr/>
            </p:nvSpPr>
            <p:spPr bwMode="auto">
              <a:xfrm>
                <a:off x="6751" y="1735"/>
                <a:ext cx="88" cy="25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178"/>
              <p:cNvSpPr>
                <a:spLocks/>
              </p:cNvSpPr>
              <p:nvPr/>
            </p:nvSpPr>
            <p:spPr bwMode="auto">
              <a:xfrm>
                <a:off x="6597" y="1619"/>
                <a:ext cx="179" cy="352"/>
              </a:xfrm>
              <a:custGeom>
                <a:avLst/>
                <a:gdLst>
                  <a:gd name="T0" fmla="*/ 86 w 179"/>
                  <a:gd name="T1" fmla="*/ 352 h 352"/>
                  <a:gd name="T2" fmla="*/ 0 w 179"/>
                  <a:gd name="T3" fmla="*/ 327 h 352"/>
                  <a:gd name="T4" fmla="*/ 92 w 179"/>
                  <a:gd name="T5" fmla="*/ 0 h 352"/>
                  <a:gd name="T6" fmla="*/ 179 w 179"/>
                  <a:gd name="T7" fmla="*/ 25 h 352"/>
                  <a:gd name="T8" fmla="*/ 86 w 179"/>
                  <a:gd name="T9" fmla="*/ 352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352">
                    <a:moveTo>
                      <a:pt x="86" y="352"/>
                    </a:moveTo>
                    <a:lnTo>
                      <a:pt x="0" y="327"/>
                    </a:lnTo>
                    <a:lnTo>
                      <a:pt x="92" y="0"/>
                    </a:lnTo>
                    <a:lnTo>
                      <a:pt x="179" y="25"/>
                    </a:lnTo>
                    <a:lnTo>
                      <a:pt x="86" y="352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179"/>
              <p:cNvSpPr>
                <a:spLocks/>
              </p:cNvSpPr>
              <p:nvPr/>
            </p:nvSpPr>
            <p:spPr bwMode="auto">
              <a:xfrm>
                <a:off x="6624" y="1881"/>
                <a:ext cx="59" cy="60"/>
              </a:xfrm>
              <a:custGeom>
                <a:avLst/>
                <a:gdLst>
                  <a:gd name="T0" fmla="*/ 29 w 31"/>
                  <a:gd name="T1" fmla="*/ 19 h 31"/>
                  <a:gd name="T2" fmla="*/ 12 w 31"/>
                  <a:gd name="T3" fmla="*/ 29 h 31"/>
                  <a:gd name="T4" fmla="*/ 2 w 31"/>
                  <a:gd name="T5" fmla="*/ 12 h 31"/>
                  <a:gd name="T6" fmla="*/ 19 w 31"/>
                  <a:gd name="T7" fmla="*/ 2 h 31"/>
                  <a:gd name="T8" fmla="*/ 29 w 31"/>
                  <a:gd name="T9" fmla="*/ 1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1">
                    <a:moveTo>
                      <a:pt x="29" y="19"/>
                    </a:moveTo>
                    <a:cubicBezTo>
                      <a:pt x="27" y="26"/>
                      <a:pt x="19" y="31"/>
                      <a:pt x="12" y="29"/>
                    </a:cubicBezTo>
                    <a:cubicBezTo>
                      <a:pt x="5" y="26"/>
                      <a:pt x="0" y="19"/>
                      <a:pt x="2" y="12"/>
                    </a:cubicBezTo>
                    <a:cubicBezTo>
                      <a:pt x="4" y="5"/>
                      <a:pt x="12" y="0"/>
                      <a:pt x="19" y="2"/>
                    </a:cubicBezTo>
                    <a:cubicBezTo>
                      <a:pt x="26" y="4"/>
                      <a:pt x="31" y="12"/>
                      <a:pt x="29" y="19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Line 180"/>
              <p:cNvSpPr>
                <a:spLocks noChangeShapeType="1"/>
              </p:cNvSpPr>
              <p:nvPr/>
            </p:nvSpPr>
            <p:spPr bwMode="auto">
              <a:xfrm>
                <a:off x="6672" y="1683"/>
                <a:ext cx="86" cy="25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Line 181"/>
              <p:cNvSpPr>
                <a:spLocks noChangeShapeType="1"/>
              </p:cNvSpPr>
              <p:nvPr/>
            </p:nvSpPr>
            <p:spPr bwMode="auto">
              <a:xfrm>
                <a:off x="6664" y="1710"/>
                <a:ext cx="87" cy="25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Line 182"/>
              <p:cNvSpPr>
                <a:spLocks noChangeShapeType="1"/>
              </p:cNvSpPr>
              <p:nvPr/>
            </p:nvSpPr>
            <p:spPr bwMode="auto">
              <a:xfrm>
                <a:off x="6656" y="1735"/>
                <a:ext cx="87" cy="25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183"/>
              <p:cNvSpPr>
                <a:spLocks/>
              </p:cNvSpPr>
              <p:nvPr/>
            </p:nvSpPr>
            <p:spPr bwMode="auto">
              <a:xfrm>
                <a:off x="6502" y="1619"/>
                <a:ext cx="179" cy="352"/>
              </a:xfrm>
              <a:custGeom>
                <a:avLst/>
                <a:gdLst>
                  <a:gd name="T0" fmla="*/ 87 w 179"/>
                  <a:gd name="T1" fmla="*/ 352 h 352"/>
                  <a:gd name="T2" fmla="*/ 0 w 179"/>
                  <a:gd name="T3" fmla="*/ 327 h 352"/>
                  <a:gd name="T4" fmla="*/ 93 w 179"/>
                  <a:gd name="T5" fmla="*/ 0 h 352"/>
                  <a:gd name="T6" fmla="*/ 179 w 179"/>
                  <a:gd name="T7" fmla="*/ 25 h 352"/>
                  <a:gd name="T8" fmla="*/ 87 w 179"/>
                  <a:gd name="T9" fmla="*/ 352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352">
                    <a:moveTo>
                      <a:pt x="87" y="352"/>
                    </a:moveTo>
                    <a:lnTo>
                      <a:pt x="0" y="327"/>
                    </a:lnTo>
                    <a:lnTo>
                      <a:pt x="93" y="0"/>
                    </a:lnTo>
                    <a:lnTo>
                      <a:pt x="179" y="25"/>
                    </a:lnTo>
                    <a:lnTo>
                      <a:pt x="87" y="352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184"/>
              <p:cNvSpPr>
                <a:spLocks/>
              </p:cNvSpPr>
              <p:nvPr/>
            </p:nvSpPr>
            <p:spPr bwMode="auto">
              <a:xfrm>
                <a:off x="6529" y="1881"/>
                <a:ext cx="60" cy="60"/>
              </a:xfrm>
              <a:custGeom>
                <a:avLst/>
                <a:gdLst>
                  <a:gd name="T0" fmla="*/ 29 w 31"/>
                  <a:gd name="T1" fmla="*/ 19 h 31"/>
                  <a:gd name="T2" fmla="*/ 12 w 31"/>
                  <a:gd name="T3" fmla="*/ 29 h 31"/>
                  <a:gd name="T4" fmla="*/ 2 w 31"/>
                  <a:gd name="T5" fmla="*/ 12 h 31"/>
                  <a:gd name="T6" fmla="*/ 19 w 31"/>
                  <a:gd name="T7" fmla="*/ 2 h 31"/>
                  <a:gd name="T8" fmla="*/ 29 w 31"/>
                  <a:gd name="T9" fmla="*/ 1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1">
                    <a:moveTo>
                      <a:pt x="29" y="19"/>
                    </a:moveTo>
                    <a:cubicBezTo>
                      <a:pt x="26" y="26"/>
                      <a:pt x="19" y="31"/>
                      <a:pt x="12" y="29"/>
                    </a:cubicBezTo>
                    <a:cubicBezTo>
                      <a:pt x="5" y="26"/>
                      <a:pt x="0" y="19"/>
                      <a:pt x="2" y="12"/>
                    </a:cubicBezTo>
                    <a:cubicBezTo>
                      <a:pt x="4" y="5"/>
                      <a:pt x="12" y="0"/>
                      <a:pt x="19" y="2"/>
                    </a:cubicBezTo>
                    <a:cubicBezTo>
                      <a:pt x="26" y="4"/>
                      <a:pt x="31" y="12"/>
                      <a:pt x="29" y="19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Line 185"/>
              <p:cNvSpPr>
                <a:spLocks noChangeShapeType="1"/>
              </p:cNvSpPr>
              <p:nvPr/>
            </p:nvSpPr>
            <p:spPr bwMode="auto">
              <a:xfrm>
                <a:off x="6577" y="1683"/>
                <a:ext cx="87" cy="25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Line 186"/>
              <p:cNvSpPr>
                <a:spLocks noChangeShapeType="1"/>
              </p:cNvSpPr>
              <p:nvPr/>
            </p:nvSpPr>
            <p:spPr bwMode="auto">
              <a:xfrm>
                <a:off x="6570" y="1710"/>
                <a:ext cx="86" cy="25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Line 187"/>
              <p:cNvSpPr>
                <a:spLocks noChangeShapeType="1"/>
              </p:cNvSpPr>
              <p:nvPr/>
            </p:nvSpPr>
            <p:spPr bwMode="auto">
              <a:xfrm>
                <a:off x="6562" y="1735"/>
                <a:ext cx="87" cy="25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188"/>
              <p:cNvSpPr>
                <a:spLocks/>
              </p:cNvSpPr>
              <p:nvPr/>
            </p:nvSpPr>
            <p:spPr bwMode="auto">
              <a:xfrm>
                <a:off x="7303" y="1729"/>
                <a:ext cx="369" cy="252"/>
              </a:xfrm>
              <a:custGeom>
                <a:avLst/>
                <a:gdLst>
                  <a:gd name="T0" fmla="*/ 192 w 192"/>
                  <a:gd name="T1" fmla="*/ 103 h 131"/>
                  <a:gd name="T2" fmla="*/ 164 w 192"/>
                  <a:gd name="T3" fmla="*/ 131 h 131"/>
                  <a:gd name="T4" fmla="*/ 28 w 192"/>
                  <a:gd name="T5" fmla="*/ 131 h 131"/>
                  <a:gd name="T6" fmla="*/ 0 w 192"/>
                  <a:gd name="T7" fmla="*/ 103 h 131"/>
                  <a:gd name="T8" fmla="*/ 0 w 192"/>
                  <a:gd name="T9" fmla="*/ 28 h 131"/>
                  <a:gd name="T10" fmla="*/ 28 w 192"/>
                  <a:gd name="T11" fmla="*/ 0 h 131"/>
                  <a:gd name="T12" fmla="*/ 164 w 192"/>
                  <a:gd name="T13" fmla="*/ 0 h 131"/>
                  <a:gd name="T14" fmla="*/ 192 w 192"/>
                  <a:gd name="T15" fmla="*/ 28 h 131"/>
                  <a:gd name="T16" fmla="*/ 192 w 192"/>
                  <a:gd name="T17" fmla="*/ 10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31">
                    <a:moveTo>
                      <a:pt x="192" y="103"/>
                    </a:moveTo>
                    <a:cubicBezTo>
                      <a:pt x="192" y="118"/>
                      <a:pt x="180" y="131"/>
                      <a:pt x="164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13" y="131"/>
                      <a:pt x="0" y="118"/>
                      <a:pt x="0" y="103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3" y="0"/>
                      <a:pt x="28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80" y="0"/>
                      <a:pt x="192" y="13"/>
                      <a:pt x="192" y="28"/>
                    </a:cubicBezTo>
                    <a:lnTo>
                      <a:pt x="192" y="103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189"/>
              <p:cNvSpPr>
                <a:spLocks/>
              </p:cNvSpPr>
              <p:nvPr/>
            </p:nvSpPr>
            <p:spPr bwMode="auto">
              <a:xfrm>
                <a:off x="7359" y="1607"/>
                <a:ext cx="257" cy="122"/>
              </a:xfrm>
              <a:custGeom>
                <a:avLst/>
                <a:gdLst>
                  <a:gd name="T0" fmla="*/ 0 w 134"/>
                  <a:gd name="T1" fmla="*/ 63 h 63"/>
                  <a:gd name="T2" fmla="*/ 58 w 134"/>
                  <a:gd name="T3" fmla="*/ 6 h 63"/>
                  <a:gd name="T4" fmla="*/ 77 w 134"/>
                  <a:gd name="T5" fmla="*/ 6 h 63"/>
                  <a:gd name="T6" fmla="*/ 134 w 134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4" h="63">
                    <a:moveTo>
                      <a:pt x="0" y="63"/>
                    </a:moveTo>
                    <a:cubicBezTo>
                      <a:pt x="58" y="6"/>
                      <a:pt x="58" y="6"/>
                      <a:pt x="58" y="6"/>
                    </a:cubicBezTo>
                    <a:cubicBezTo>
                      <a:pt x="63" y="0"/>
                      <a:pt x="72" y="0"/>
                      <a:pt x="77" y="6"/>
                    </a:cubicBezTo>
                    <a:cubicBezTo>
                      <a:pt x="134" y="63"/>
                      <a:pt x="134" y="63"/>
                      <a:pt x="134" y="63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190"/>
              <p:cNvSpPr>
                <a:spLocks/>
              </p:cNvSpPr>
              <p:nvPr/>
            </p:nvSpPr>
            <p:spPr bwMode="auto">
              <a:xfrm>
                <a:off x="7359" y="1833"/>
                <a:ext cx="53" cy="57"/>
              </a:xfrm>
              <a:custGeom>
                <a:avLst/>
                <a:gdLst>
                  <a:gd name="T0" fmla="*/ 15 w 28"/>
                  <a:gd name="T1" fmla="*/ 24 h 30"/>
                  <a:gd name="T2" fmla="*/ 23 w 28"/>
                  <a:gd name="T3" fmla="*/ 20 h 30"/>
                  <a:gd name="T4" fmla="*/ 28 w 28"/>
                  <a:gd name="T5" fmla="*/ 24 h 30"/>
                  <a:gd name="T6" fmla="*/ 16 w 28"/>
                  <a:gd name="T7" fmla="*/ 30 h 30"/>
                  <a:gd name="T8" fmla="*/ 5 w 28"/>
                  <a:gd name="T9" fmla="*/ 26 h 30"/>
                  <a:gd name="T10" fmla="*/ 0 w 28"/>
                  <a:gd name="T11" fmla="*/ 15 h 30"/>
                  <a:gd name="T12" fmla="*/ 5 w 28"/>
                  <a:gd name="T13" fmla="*/ 4 h 30"/>
                  <a:gd name="T14" fmla="*/ 16 w 28"/>
                  <a:gd name="T15" fmla="*/ 0 h 30"/>
                  <a:gd name="T16" fmla="*/ 28 w 28"/>
                  <a:gd name="T17" fmla="*/ 5 h 30"/>
                  <a:gd name="T18" fmla="*/ 24 w 28"/>
                  <a:gd name="T19" fmla="*/ 10 h 30"/>
                  <a:gd name="T20" fmla="*/ 16 w 28"/>
                  <a:gd name="T21" fmla="*/ 6 h 30"/>
                  <a:gd name="T22" fmla="*/ 10 w 28"/>
                  <a:gd name="T23" fmla="*/ 8 h 30"/>
                  <a:gd name="T24" fmla="*/ 7 w 28"/>
                  <a:gd name="T25" fmla="*/ 15 h 30"/>
                  <a:gd name="T26" fmla="*/ 9 w 28"/>
                  <a:gd name="T27" fmla="*/ 21 h 30"/>
                  <a:gd name="T28" fmla="*/ 15 w 28"/>
                  <a:gd name="T29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" h="30">
                    <a:moveTo>
                      <a:pt x="15" y="24"/>
                    </a:moveTo>
                    <a:cubicBezTo>
                      <a:pt x="19" y="24"/>
                      <a:pt x="21" y="23"/>
                      <a:pt x="23" y="20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4" y="28"/>
                      <a:pt x="20" y="30"/>
                      <a:pt x="16" y="30"/>
                    </a:cubicBezTo>
                    <a:cubicBezTo>
                      <a:pt x="11" y="30"/>
                      <a:pt x="8" y="29"/>
                      <a:pt x="5" y="26"/>
                    </a:cubicBezTo>
                    <a:cubicBezTo>
                      <a:pt x="2" y="23"/>
                      <a:pt x="0" y="19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1" y="0"/>
                      <a:pt x="16" y="0"/>
                    </a:cubicBezTo>
                    <a:cubicBezTo>
                      <a:pt x="20" y="0"/>
                      <a:pt x="24" y="1"/>
                      <a:pt x="28" y="5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2" y="7"/>
                      <a:pt x="19" y="6"/>
                      <a:pt x="16" y="6"/>
                    </a:cubicBezTo>
                    <a:cubicBezTo>
                      <a:pt x="13" y="6"/>
                      <a:pt x="11" y="7"/>
                      <a:pt x="10" y="8"/>
                    </a:cubicBezTo>
                    <a:cubicBezTo>
                      <a:pt x="8" y="10"/>
                      <a:pt x="7" y="12"/>
                      <a:pt x="7" y="15"/>
                    </a:cubicBezTo>
                    <a:cubicBezTo>
                      <a:pt x="7" y="18"/>
                      <a:pt x="8" y="20"/>
                      <a:pt x="9" y="21"/>
                    </a:cubicBezTo>
                    <a:cubicBezTo>
                      <a:pt x="11" y="23"/>
                      <a:pt x="13" y="24"/>
                      <a:pt x="15" y="2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191"/>
              <p:cNvSpPr>
                <a:spLocks/>
              </p:cNvSpPr>
              <p:nvPr/>
            </p:nvSpPr>
            <p:spPr bwMode="auto">
              <a:xfrm>
                <a:off x="7422" y="1833"/>
                <a:ext cx="37" cy="57"/>
              </a:xfrm>
              <a:custGeom>
                <a:avLst/>
                <a:gdLst>
                  <a:gd name="T0" fmla="*/ 0 w 37"/>
                  <a:gd name="T1" fmla="*/ 57 h 57"/>
                  <a:gd name="T2" fmla="*/ 0 w 37"/>
                  <a:gd name="T3" fmla="*/ 0 h 57"/>
                  <a:gd name="T4" fmla="*/ 12 w 37"/>
                  <a:gd name="T5" fmla="*/ 0 h 57"/>
                  <a:gd name="T6" fmla="*/ 12 w 37"/>
                  <a:gd name="T7" fmla="*/ 46 h 57"/>
                  <a:gd name="T8" fmla="*/ 37 w 37"/>
                  <a:gd name="T9" fmla="*/ 46 h 57"/>
                  <a:gd name="T10" fmla="*/ 37 w 37"/>
                  <a:gd name="T11" fmla="*/ 57 h 57"/>
                  <a:gd name="T12" fmla="*/ 0 w 37"/>
                  <a:gd name="T13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57">
                    <a:moveTo>
                      <a:pt x="0" y="57"/>
                    </a:moveTo>
                    <a:lnTo>
                      <a:pt x="0" y="0"/>
                    </a:lnTo>
                    <a:lnTo>
                      <a:pt x="12" y="0"/>
                    </a:lnTo>
                    <a:lnTo>
                      <a:pt x="12" y="46"/>
                    </a:lnTo>
                    <a:lnTo>
                      <a:pt x="37" y="46"/>
                    </a:lnTo>
                    <a:lnTo>
                      <a:pt x="37" y="57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192"/>
              <p:cNvSpPr>
                <a:spLocks noEditPoints="1"/>
              </p:cNvSpPr>
              <p:nvPr/>
            </p:nvSpPr>
            <p:spPr bwMode="auto">
              <a:xfrm>
                <a:off x="7463" y="1833"/>
                <a:ext cx="59" cy="57"/>
              </a:xfrm>
              <a:custGeom>
                <a:avLst/>
                <a:gdLst>
                  <a:gd name="T0" fmla="*/ 26 w 31"/>
                  <a:gd name="T1" fmla="*/ 26 h 30"/>
                  <a:gd name="T2" fmla="*/ 15 w 31"/>
                  <a:gd name="T3" fmla="*/ 30 h 30"/>
                  <a:gd name="T4" fmla="*/ 5 w 31"/>
                  <a:gd name="T5" fmla="*/ 26 h 30"/>
                  <a:gd name="T6" fmla="*/ 0 w 31"/>
                  <a:gd name="T7" fmla="*/ 15 h 30"/>
                  <a:gd name="T8" fmla="*/ 5 w 31"/>
                  <a:gd name="T9" fmla="*/ 4 h 30"/>
                  <a:gd name="T10" fmla="*/ 15 w 31"/>
                  <a:gd name="T11" fmla="*/ 0 h 30"/>
                  <a:gd name="T12" fmla="*/ 26 w 31"/>
                  <a:gd name="T13" fmla="*/ 4 h 30"/>
                  <a:gd name="T14" fmla="*/ 31 w 31"/>
                  <a:gd name="T15" fmla="*/ 15 h 30"/>
                  <a:gd name="T16" fmla="*/ 26 w 31"/>
                  <a:gd name="T17" fmla="*/ 26 h 30"/>
                  <a:gd name="T18" fmla="*/ 24 w 31"/>
                  <a:gd name="T19" fmla="*/ 15 h 30"/>
                  <a:gd name="T20" fmla="*/ 22 w 31"/>
                  <a:gd name="T21" fmla="*/ 8 h 30"/>
                  <a:gd name="T22" fmla="*/ 16 w 31"/>
                  <a:gd name="T23" fmla="*/ 5 h 30"/>
                  <a:gd name="T24" fmla="*/ 9 w 31"/>
                  <a:gd name="T25" fmla="*/ 8 h 30"/>
                  <a:gd name="T26" fmla="*/ 7 w 31"/>
                  <a:gd name="T27" fmla="*/ 15 h 30"/>
                  <a:gd name="T28" fmla="*/ 9 w 31"/>
                  <a:gd name="T29" fmla="*/ 21 h 30"/>
                  <a:gd name="T30" fmla="*/ 16 w 31"/>
                  <a:gd name="T31" fmla="*/ 24 h 30"/>
                  <a:gd name="T32" fmla="*/ 22 w 31"/>
                  <a:gd name="T33" fmla="*/ 21 h 30"/>
                  <a:gd name="T34" fmla="*/ 24 w 31"/>
                  <a:gd name="T35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" h="30">
                    <a:moveTo>
                      <a:pt x="26" y="26"/>
                    </a:moveTo>
                    <a:cubicBezTo>
                      <a:pt x="23" y="29"/>
                      <a:pt x="20" y="30"/>
                      <a:pt x="15" y="30"/>
                    </a:cubicBezTo>
                    <a:cubicBezTo>
                      <a:pt x="11" y="30"/>
                      <a:pt x="8" y="29"/>
                      <a:pt x="5" y="26"/>
                    </a:cubicBezTo>
                    <a:cubicBezTo>
                      <a:pt x="2" y="23"/>
                      <a:pt x="0" y="19"/>
                      <a:pt x="0" y="15"/>
                    </a:cubicBezTo>
                    <a:cubicBezTo>
                      <a:pt x="0" y="10"/>
                      <a:pt x="2" y="7"/>
                      <a:pt x="5" y="4"/>
                    </a:cubicBezTo>
                    <a:cubicBezTo>
                      <a:pt x="8" y="1"/>
                      <a:pt x="11" y="0"/>
                      <a:pt x="15" y="0"/>
                    </a:cubicBezTo>
                    <a:cubicBezTo>
                      <a:pt x="20" y="0"/>
                      <a:pt x="23" y="1"/>
                      <a:pt x="26" y="4"/>
                    </a:cubicBezTo>
                    <a:cubicBezTo>
                      <a:pt x="29" y="7"/>
                      <a:pt x="31" y="10"/>
                      <a:pt x="31" y="15"/>
                    </a:cubicBezTo>
                    <a:cubicBezTo>
                      <a:pt x="31" y="19"/>
                      <a:pt x="29" y="23"/>
                      <a:pt x="26" y="26"/>
                    </a:cubicBezTo>
                    <a:close/>
                    <a:moveTo>
                      <a:pt x="24" y="15"/>
                    </a:moveTo>
                    <a:cubicBezTo>
                      <a:pt x="24" y="12"/>
                      <a:pt x="23" y="10"/>
                      <a:pt x="22" y="8"/>
                    </a:cubicBezTo>
                    <a:cubicBezTo>
                      <a:pt x="20" y="6"/>
                      <a:pt x="18" y="5"/>
                      <a:pt x="16" y="5"/>
                    </a:cubicBezTo>
                    <a:cubicBezTo>
                      <a:pt x="13" y="5"/>
                      <a:pt x="11" y="6"/>
                      <a:pt x="9" y="8"/>
                    </a:cubicBezTo>
                    <a:cubicBezTo>
                      <a:pt x="8" y="10"/>
                      <a:pt x="7" y="12"/>
                      <a:pt x="7" y="15"/>
                    </a:cubicBezTo>
                    <a:cubicBezTo>
                      <a:pt x="7" y="17"/>
                      <a:pt x="8" y="20"/>
                      <a:pt x="9" y="21"/>
                    </a:cubicBezTo>
                    <a:cubicBezTo>
                      <a:pt x="11" y="23"/>
                      <a:pt x="13" y="24"/>
                      <a:pt x="16" y="24"/>
                    </a:cubicBezTo>
                    <a:cubicBezTo>
                      <a:pt x="18" y="24"/>
                      <a:pt x="20" y="23"/>
                      <a:pt x="22" y="21"/>
                    </a:cubicBezTo>
                    <a:cubicBezTo>
                      <a:pt x="23" y="20"/>
                      <a:pt x="24" y="17"/>
                      <a:pt x="24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193"/>
              <p:cNvSpPr>
                <a:spLocks/>
              </p:cNvSpPr>
              <p:nvPr/>
            </p:nvSpPr>
            <p:spPr bwMode="auto">
              <a:xfrm>
                <a:off x="7528" y="1833"/>
                <a:ext cx="44" cy="57"/>
              </a:xfrm>
              <a:custGeom>
                <a:avLst/>
                <a:gdLst>
                  <a:gd name="T0" fmla="*/ 9 w 23"/>
                  <a:gd name="T1" fmla="*/ 6 h 30"/>
                  <a:gd name="T2" fmla="*/ 8 w 23"/>
                  <a:gd name="T3" fmla="*/ 8 h 30"/>
                  <a:gd name="T4" fmla="*/ 9 w 23"/>
                  <a:gd name="T5" fmla="*/ 10 h 30"/>
                  <a:gd name="T6" fmla="*/ 15 w 23"/>
                  <a:gd name="T7" fmla="*/ 12 h 30"/>
                  <a:gd name="T8" fmla="*/ 21 w 23"/>
                  <a:gd name="T9" fmla="*/ 15 h 30"/>
                  <a:gd name="T10" fmla="*/ 23 w 23"/>
                  <a:gd name="T11" fmla="*/ 21 h 30"/>
                  <a:gd name="T12" fmla="*/ 20 w 23"/>
                  <a:gd name="T13" fmla="*/ 28 h 30"/>
                  <a:gd name="T14" fmla="*/ 13 w 23"/>
                  <a:gd name="T15" fmla="*/ 30 h 30"/>
                  <a:gd name="T16" fmla="*/ 0 w 23"/>
                  <a:gd name="T17" fmla="*/ 25 h 30"/>
                  <a:gd name="T18" fmla="*/ 4 w 23"/>
                  <a:gd name="T19" fmla="*/ 20 h 30"/>
                  <a:gd name="T20" fmla="*/ 13 w 23"/>
                  <a:gd name="T21" fmla="*/ 24 h 30"/>
                  <a:gd name="T22" fmla="*/ 16 w 23"/>
                  <a:gd name="T23" fmla="*/ 23 h 30"/>
                  <a:gd name="T24" fmla="*/ 17 w 23"/>
                  <a:gd name="T25" fmla="*/ 21 h 30"/>
                  <a:gd name="T26" fmla="*/ 16 w 23"/>
                  <a:gd name="T27" fmla="*/ 19 h 30"/>
                  <a:gd name="T28" fmla="*/ 11 w 23"/>
                  <a:gd name="T29" fmla="*/ 18 h 30"/>
                  <a:gd name="T30" fmla="*/ 4 w 23"/>
                  <a:gd name="T31" fmla="*/ 14 h 30"/>
                  <a:gd name="T32" fmla="*/ 1 w 23"/>
                  <a:gd name="T33" fmla="*/ 8 h 30"/>
                  <a:gd name="T34" fmla="*/ 4 w 23"/>
                  <a:gd name="T35" fmla="*/ 2 h 30"/>
                  <a:gd name="T36" fmla="*/ 12 w 23"/>
                  <a:gd name="T37" fmla="*/ 0 h 30"/>
                  <a:gd name="T38" fmla="*/ 18 w 23"/>
                  <a:gd name="T39" fmla="*/ 1 h 30"/>
                  <a:gd name="T40" fmla="*/ 23 w 23"/>
                  <a:gd name="T41" fmla="*/ 3 h 30"/>
                  <a:gd name="T42" fmla="*/ 20 w 23"/>
                  <a:gd name="T43" fmla="*/ 8 h 30"/>
                  <a:gd name="T44" fmla="*/ 12 w 23"/>
                  <a:gd name="T45" fmla="*/ 5 h 30"/>
                  <a:gd name="T46" fmla="*/ 9 w 23"/>
                  <a:gd name="T47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30">
                    <a:moveTo>
                      <a:pt x="9" y="6"/>
                    </a:moveTo>
                    <a:cubicBezTo>
                      <a:pt x="8" y="7"/>
                      <a:pt x="8" y="7"/>
                      <a:pt x="8" y="8"/>
                    </a:cubicBezTo>
                    <a:cubicBezTo>
                      <a:pt x="8" y="9"/>
                      <a:pt x="9" y="10"/>
                      <a:pt x="9" y="10"/>
                    </a:cubicBezTo>
                    <a:cubicBezTo>
                      <a:pt x="10" y="11"/>
                      <a:pt x="12" y="11"/>
                      <a:pt x="15" y="12"/>
                    </a:cubicBezTo>
                    <a:cubicBezTo>
                      <a:pt x="17" y="13"/>
                      <a:pt x="20" y="14"/>
                      <a:pt x="21" y="15"/>
                    </a:cubicBezTo>
                    <a:cubicBezTo>
                      <a:pt x="23" y="16"/>
                      <a:pt x="23" y="19"/>
                      <a:pt x="23" y="21"/>
                    </a:cubicBezTo>
                    <a:cubicBezTo>
                      <a:pt x="23" y="24"/>
                      <a:pt x="22" y="26"/>
                      <a:pt x="20" y="28"/>
                    </a:cubicBezTo>
                    <a:cubicBezTo>
                      <a:pt x="18" y="29"/>
                      <a:pt x="16" y="30"/>
                      <a:pt x="13" y="30"/>
                    </a:cubicBezTo>
                    <a:cubicBezTo>
                      <a:pt x="8" y="30"/>
                      <a:pt x="4" y="28"/>
                      <a:pt x="0" y="25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7" y="23"/>
                      <a:pt x="10" y="24"/>
                      <a:pt x="13" y="24"/>
                    </a:cubicBezTo>
                    <a:cubicBezTo>
                      <a:pt x="14" y="24"/>
                      <a:pt x="15" y="24"/>
                      <a:pt x="16" y="23"/>
                    </a:cubicBezTo>
                    <a:cubicBezTo>
                      <a:pt x="16" y="23"/>
                      <a:pt x="17" y="22"/>
                      <a:pt x="17" y="21"/>
                    </a:cubicBezTo>
                    <a:cubicBezTo>
                      <a:pt x="17" y="20"/>
                      <a:pt x="16" y="20"/>
                      <a:pt x="16" y="19"/>
                    </a:cubicBezTo>
                    <a:cubicBezTo>
                      <a:pt x="15" y="19"/>
                      <a:pt x="13" y="18"/>
                      <a:pt x="11" y="18"/>
                    </a:cubicBezTo>
                    <a:cubicBezTo>
                      <a:pt x="8" y="17"/>
                      <a:pt x="5" y="16"/>
                      <a:pt x="4" y="14"/>
                    </a:cubicBezTo>
                    <a:cubicBezTo>
                      <a:pt x="2" y="13"/>
                      <a:pt x="1" y="11"/>
                      <a:pt x="1" y="8"/>
                    </a:cubicBezTo>
                    <a:cubicBezTo>
                      <a:pt x="1" y="6"/>
                      <a:pt x="2" y="3"/>
                      <a:pt x="4" y="2"/>
                    </a:cubicBezTo>
                    <a:cubicBezTo>
                      <a:pt x="6" y="0"/>
                      <a:pt x="9" y="0"/>
                      <a:pt x="12" y="0"/>
                    </a:cubicBezTo>
                    <a:cubicBezTo>
                      <a:pt x="14" y="0"/>
                      <a:pt x="16" y="0"/>
                      <a:pt x="18" y="1"/>
                    </a:cubicBezTo>
                    <a:cubicBezTo>
                      <a:pt x="20" y="1"/>
                      <a:pt x="21" y="2"/>
                      <a:pt x="23" y="3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7" y="6"/>
                      <a:pt x="14" y="5"/>
                      <a:pt x="12" y="5"/>
                    </a:cubicBezTo>
                    <a:cubicBezTo>
                      <a:pt x="11" y="5"/>
                      <a:pt x="10" y="6"/>
                      <a:pt x="9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194"/>
              <p:cNvSpPr>
                <a:spLocks/>
              </p:cNvSpPr>
              <p:nvPr/>
            </p:nvSpPr>
            <p:spPr bwMode="auto">
              <a:xfrm>
                <a:off x="7584" y="1833"/>
                <a:ext cx="42" cy="57"/>
              </a:xfrm>
              <a:custGeom>
                <a:avLst/>
                <a:gdLst>
                  <a:gd name="T0" fmla="*/ 40 w 42"/>
                  <a:gd name="T1" fmla="*/ 0 h 57"/>
                  <a:gd name="T2" fmla="*/ 40 w 42"/>
                  <a:gd name="T3" fmla="*/ 11 h 57"/>
                  <a:gd name="T4" fmla="*/ 13 w 42"/>
                  <a:gd name="T5" fmla="*/ 11 h 57"/>
                  <a:gd name="T6" fmla="*/ 13 w 42"/>
                  <a:gd name="T7" fmla="*/ 23 h 57"/>
                  <a:gd name="T8" fmla="*/ 38 w 42"/>
                  <a:gd name="T9" fmla="*/ 23 h 57"/>
                  <a:gd name="T10" fmla="*/ 38 w 42"/>
                  <a:gd name="T11" fmla="*/ 34 h 57"/>
                  <a:gd name="T12" fmla="*/ 13 w 42"/>
                  <a:gd name="T13" fmla="*/ 34 h 57"/>
                  <a:gd name="T14" fmla="*/ 13 w 42"/>
                  <a:gd name="T15" fmla="*/ 46 h 57"/>
                  <a:gd name="T16" fmla="*/ 42 w 42"/>
                  <a:gd name="T17" fmla="*/ 46 h 57"/>
                  <a:gd name="T18" fmla="*/ 42 w 42"/>
                  <a:gd name="T19" fmla="*/ 57 h 57"/>
                  <a:gd name="T20" fmla="*/ 0 w 42"/>
                  <a:gd name="T21" fmla="*/ 57 h 57"/>
                  <a:gd name="T22" fmla="*/ 0 w 42"/>
                  <a:gd name="T23" fmla="*/ 0 h 57"/>
                  <a:gd name="T24" fmla="*/ 40 w 42"/>
                  <a:gd name="T25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57">
                    <a:moveTo>
                      <a:pt x="40" y="0"/>
                    </a:moveTo>
                    <a:lnTo>
                      <a:pt x="40" y="11"/>
                    </a:lnTo>
                    <a:lnTo>
                      <a:pt x="13" y="11"/>
                    </a:lnTo>
                    <a:lnTo>
                      <a:pt x="13" y="23"/>
                    </a:lnTo>
                    <a:lnTo>
                      <a:pt x="38" y="23"/>
                    </a:lnTo>
                    <a:lnTo>
                      <a:pt x="38" y="34"/>
                    </a:lnTo>
                    <a:lnTo>
                      <a:pt x="13" y="34"/>
                    </a:lnTo>
                    <a:lnTo>
                      <a:pt x="13" y="46"/>
                    </a:lnTo>
                    <a:lnTo>
                      <a:pt x="42" y="46"/>
                    </a:lnTo>
                    <a:lnTo>
                      <a:pt x="42" y="57"/>
                    </a:lnTo>
                    <a:lnTo>
                      <a:pt x="0" y="57"/>
                    </a:lnTo>
                    <a:lnTo>
                      <a:pt x="0" y="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95"/>
              <p:cNvSpPr>
                <a:spLocks/>
              </p:cNvSpPr>
              <p:nvPr/>
            </p:nvSpPr>
            <p:spPr bwMode="auto">
              <a:xfrm>
                <a:off x="99" y="2453"/>
                <a:ext cx="369" cy="250"/>
              </a:xfrm>
              <a:custGeom>
                <a:avLst/>
                <a:gdLst>
                  <a:gd name="T0" fmla="*/ 192 w 192"/>
                  <a:gd name="T1" fmla="*/ 102 h 130"/>
                  <a:gd name="T2" fmla="*/ 164 w 192"/>
                  <a:gd name="T3" fmla="*/ 130 h 130"/>
                  <a:gd name="T4" fmla="*/ 28 w 192"/>
                  <a:gd name="T5" fmla="*/ 130 h 130"/>
                  <a:gd name="T6" fmla="*/ 0 w 192"/>
                  <a:gd name="T7" fmla="*/ 102 h 130"/>
                  <a:gd name="T8" fmla="*/ 0 w 192"/>
                  <a:gd name="T9" fmla="*/ 28 h 130"/>
                  <a:gd name="T10" fmla="*/ 28 w 192"/>
                  <a:gd name="T11" fmla="*/ 0 h 130"/>
                  <a:gd name="T12" fmla="*/ 164 w 192"/>
                  <a:gd name="T13" fmla="*/ 0 h 130"/>
                  <a:gd name="T14" fmla="*/ 192 w 192"/>
                  <a:gd name="T15" fmla="*/ 28 h 130"/>
                  <a:gd name="T16" fmla="*/ 192 w 192"/>
                  <a:gd name="T17" fmla="*/ 102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30">
                    <a:moveTo>
                      <a:pt x="192" y="102"/>
                    </a:moveTo>
                    <a:cubicBezTo>
                      <a:pt x="192" y="118"/>
                      <a:pt x="180" y="130"/>
                      <a:pt x="164" y="130"/>
                    </a:cubicBezTo>
                    <a:cubicBezTo>
                      <a:pt x="28" y="130"/>
                      <a:pt x="28" y="130"/>
                      <a:pt x="28" y="130"/>
                    </a:cubicBezTo>
                    <a:cubicBezTo>
                      <a:pt x="13" y="130"/>
                      <a:pt x="0" y="118"/>
                      <a:pt x="0" y="102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3" y="0"/>
                      <a:pt x="28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80" y="0"/>
                      <a:pt x="192" y="13"/>
                      <a:pt x="192" y="28"/>
                    </a:cubicBezTo>
                    <a:lnTo>
                      <a:pt x="192" y="102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96"/>
              <p:cNvSpPr>
                <a:spLocks/>
              </p:cNvSpPr>
              <p:nvPr/>
            </p:nvSpPr>
            <p:spPr bwMode="auto">
              <a:xfrm>
                <a:off x="154" y="2331"/>
                <a:ext cx="258" cy="122"/>
              </a:xfrm>
              <a:custGeom>
                <a:avLst/>
                <a:gdLst>
                  <a:gd name="T0" fmla="*/ 0 w 134"/>
                  <a:gd name="T1" fmla="*/ 63 h 63"/>
                  <a:gd name="T2" fmla="*/ 58 w 134"/>
                  <a:gd name="T3" fmla="*/ 5 h 63"/>
                  <a:gd name="T4" fmla="*/ 77 w 134"/>
                  <a:gd name="T5" fmla="*/ 5 h 63"/>
                  <a:gd name="T6" fmla="*/ 134 w 134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4" h="63">
                    <a:moveTo>
                      <a:pt x="0" y="63"/>
                    </a:moveTo>
                    <a:cubicBezTo>
                      <a:pt x="58" y="5"/>
                      <a:pt x="58" y="5"/>
                      <a:pt x="58" y="5"/>
                    </a:cubicBezTo>
                    <a:cubicBezTo>
                      <a:pt x="63" y="0"/>
                      <a:pt x="72" y="0"/>
                      <a:pt x="77" y="5"/>
                    </a:cubicBezTo>
                    <a:cubicBezTo>
                      <a:pt x="134" y="63"/>
                      <a:pt x="134" y="63"/>
                      <a:pt x="134" y="63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197"/>
              <p:cNvSpPr>
                <a:spLocks noEditPoints="1"/>
              </p:cNvSpPr>
              <p:nvPr/>
            </p:nvSpPr>
            <p:spPr bwMode="auto">
              <a:xfrm>
                <a:off x="168" y="2551"/>
                <a:ext cx="60" cy="58"/>
              </a:xfrm>
              <a:custGeom>
                <a:avLst/>
                <a:gdLst>
                  <a:gd name="T0" fmla="*/ 27 w 31"/>
                  <a:gd name="T1" fmla="*/ 26 h 30"/>
                  <a:gd name="T2" fmla="*/ 16 w 31"/>
                  <a:gd name="T3" fmla="*/ 30 h 30"/>
                  <a:gd name="T4" fmla="*/ 5 w 31"/>
                  <a:gd name="T5" fmla="*/ 26 h 30"/>
                  <a:gd name="T6" fmla="*/ 0 w 31"/>
                  <a:gd name="T7" fmla="*/ 15 h 30"/>
                  <a:gd name="T8" fmla="*/ 5 w 31"/>
                  <a:gd name="T9" fmla="*/ 4 h 30"/>
                  <a:gd name="T10" fmla="*/ 16 w 31"/>
                  <a:gd name="T11" fmla="*/ 0 h 30"/>
                  <a:gd name="T12" fmla="*/ 27 w 31"/>
                  <a:gd name="T13" fmla="*/ 4 h 30"/>
                  <a:gd name="T14" fmla="*/ 31 w 31"/>
                  <a:gd name="T15" fmla="*/ 15 h 30"/>
                  <a:gd name="T16" fmla="*/ 27 w 31"/>
                  <a:gd name="T17" fmla="*/ 26 h 30"/>
                  <a:gd name="T18" fmla="*/ 24 w 31"/>
                  <a:gd name="T19" fmla="*/ 15 h 30"/>
                  <a:gd name="T20" fmla="*/ 22 w 31"/>
                  <a:gd name="T21" fmla="*/ 8 h 30"/>
                  <a:gd name="T22" fmla="*/ 16 w 31"/>
                  <a:gd name="T23" fmla="*/ 5 h 30"/>
                  <a:gd name="T24" fmla="*/ 9 w 31"/>
                  <a:gd name="T25" fmla="*/ 8 h 30"/>
                  <a:gd name="T26" fmla="*/ 7 w 31"/>
                  <a:gd name="T27" fmla="*/ 15 h 30"/>
                  <a:gd name="T28" fmla="*/ 9 w 31"/>
                  <a:gd name="T29" fmla="*/ 22 h 30"/>
                  <a:gd name="T30" fmla="*/ 16 w 31"/>
                  <a:gd name="T31" fmla="*/ 24 h 30"/>
                  <a:gd name="T32" fmla="*/ 22 w 31"/>
                  <a:gd name="T33" fmla="*/ 22 h 30"/>
                  <a:gd name="T34" fmla="*/ 24 w 31"/>
                  <a:gd name="T35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" h="30">
                    <a:moveTo>
                      <a:pt x="27" y="26"/>
                    </a:moveTo>
                    <a:cubicBezTo>
                      <a:pt x="24" y="29"/>
                      <a:pt x="20" y="30"/>
                      <a:pt x="16" y="30"/>
                    </a:cubicBezTo>
                    <a:cubicBezTo>
                      <a:pt x="11" y="30"/>
                      <a:pt x="8" y="29"/>
                      <a:pt x="5" y="26"/>
                    </a:cubicBezTo>
                    <a:cubicBezTo>
                      <a:pt x="2" y="23"/>
                      <a:pt x="0" y="19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1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0" y="7"/>
                      <a:pt x="31" y="11"/>
                      <a:pt x="31" y="15"/>
                    </a:cubicBezTo>
                    <a:cubicBezTo>
                      <a:pt x="31" y="19"/>
                      <a:pt x="30" y="23"/>
                      <a:pt x="27" y="26"/>
                    </a:cubicBezTo>
                    <a:close/>
                    <a:moveTo>
                      <a:pt x="24" y="15"/>
                    </a:moveTo>
                    <a:cubicBezTo>
                      <a:pt x="24" y="12"/>
                      <a:pt x="24" y="10"/>
                      <a:pt x="22" y="8"/>
                    </a:cubicBezTo>
                    <a:cubicBezTo>
                      <a:pt x="20" y="6"/>
                      <a:pt x="18" y="5"/>
                      <a:pt x="16" y="5"/>
                    </a:cubicBezTo>
                    <a:cubicBezTo>
                      <a:pt x="13" y="5"/>
                      <a:pt x="11" y="6"/>
                      <a:pt x="9" y="8"/>
                    </a:cubicBezTo>
                    <a:cubicBezTo>
                      <a:pt x="8" y="10"/>
                      <a:pt x="7" y="12"/>
                      <a:pt x="7" y="15"/>
                    </a:cubicBezTo>
                    <a:cubicBezTo>
                      <a:pt x="7" y="18"/>
                      <a:pt x="8" y="20"/>
                      <a:pt x="9" y="22"/>
                    </a:cubicBezTo>
                    <a:cubicBezTo>
                      <a:pt x="11" y="23"/>
                      <a:pt x="13" y="24"/>
                      <a:pt x="16" y="24"/>
                    </a:cubicBezTo>
                    <a:cubicBezTo>
                      <a:pt x="18" y="24"/>
                      <a:pt x="20" y="23"/>
                      <a:pt x="22" y="22"/>
                    </a:cubicBezTo>
                    <a:cubicBezTo>
                      <a:pt x="24" y="20"/>
                      <a:pt x="24" y="18"/>
                      <a:pt x="24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198"/>
              <p:cNvSpPr>
                <a:spLocks noEditPoints="1"/>
              </p:cNvSpPr>
              <p:nvPr/>
            </p:nvSpPr>
            <p:spPr bwMode="auto">
              <a:xfrm>
                <a:off x="239" y="2551"/>
                <a:ext cx="44" cy="58"/>
              </a:xfrm>
              <a:custGeom>
                <a:avLst/>
                <a:gdLst>
                  <a:gd name="T0" fmla="*/ 20 w 23"/>
                  <a:gd name="T1" fmla="*/ 3 h 30"/>
                  <a:gd name="T2" fmla="*/ 23 w 23"/>
                  <a:gd name="T3" fmla="*/ 11 h 30"/>
                  <a:gd name="T4" fmla="*/ 20 w 23"/>
                  <a:gd name="T5" fmla="*/ 19 h 30"/>
                  <a:gd name="T6" fmla="*/ 10 w 23"/>
                  <a:gd name="T7" fmla="*/ 22 h 30"/>
                  <a:gd name="T8" fmla="*/ 6 w 23"/>
                  <a:gd name="T9" fmla="*/ 22 h 30"/>
                  <a:gd name="T10" fmla="*/ 6 w 23"/>
                  <a:gd name="T11" fmla="*/ 30 h 30"/>
                  <a:gd name="T12" fmla="*/ 0 w 23"/>
                  <a:gd name="T13" fmla="*/ 30 h 30"/>
                  <a:gd name="T14" fmla="*/ 0 w 23"/>
                  <a:gd name="T15" fmla="*/ 0 h 30"/>
                  <a:gd name="T16" fmla="*/ 10 w 23"/>
                  <a:gd name="T17" fmla="*/ 0 h 30"/>
                  <a:gd name="T18" fmla="*/ 20 w 23"/>
                  <a:gd name="T19" fmla="*/ 3 h 30"/>
                  <a:gd name="T20" fmla="*/ 15 w 23"/>
                  <a:gd name="T21" fmla="*/ 15 h 30"/>
                  <a:gd name="T22" fmla="*/ 16 w 23"/>
                  <a:gd name="T23" fmla="*/ 11 h 30"/>
                  <a:gd name="T24" fmla="*/ 15 w 23"/>
                  <a:gd name="T25" fmla="*/ 7 h 30"/>
                  <a:gd name="T26" fmla="*/ 10 w 23"/>
                  <a:gd name="T27" fmla="*/ 6 h 30"/>
                  <a:gd name="T28" fmla="*/ 6 w 23"/>
                  <a:gd name="T29" fmla="*/ 6 h 30"/>
                  <a:gd name="T30" fmla="*/ 6 w 23"/>
                  <a:gd name="T31" fmla="*/ 16 h 30"/>
                  <a:gd name="T32" fmla="*/ 11 w 23"/>
                  <a:gd name="T33" fmla="*/ 16 h 30"/>
                  <a:gd name="T34" fmla="*/ 15 w 23"/>
                  <a:gd name="T35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3" h="30">
                    <a:moveTo>
                      <a:pt x="20" y="3"/>
                    </a:moveTo>
                    <a:cubicBezTo>
                      <a:pt x="22" y="5"/>
                      <a:pt x="23" y="7"/>
                      <a:pt x="23" y="11"/>
                    </a:cubicBezTo>
                    <a:cubicBezTo>
                      <a:pt x="23" y="15"/>
                      <a:pt x="22" y="17"/>
                      <a:pt x="20" y="19"/>
                    </a:cubicBezTo>
                    <a:cubicBezTo>
                      <a:pt x="18" y="21"/>
                      <a:pt x="14" y="22"/>
                      <a:pt x="10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4" y="0"/>
                      <a:pt x="18" y="1"/>
                      <a:pt x="20" y="3"/>
                    </a:cubicBezTo>
                    <a:close/>
                    <a:moveTo>
                      <a:pt x="15" y="15"/>
                    </a:moveTo>
                    <a:cubicBezTo>
                      <a:pt x="16" y="14"/>
                      <a:pt x="16" y="12"/>
                      <a:pt x="16" y="11"/>
                    </a:cubicBezTo>
                    <a:cubicBezTo>
                      <a:pt x="16" y="9"/>
                      <a:pt x="16" y="8"/>
                      <a:pt x="15" y="7"/>
                    </a:cubicBezTo>
                    <a:cubicBezTo>
                      <a:pt x="14" y="6"/>
                      <a:pt x="12" y="6"/>
                      <a:pt x="10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3" y="16"/>
                      <a:pt x="14" y="15"/>
                      <a:pt x="15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199"/>
              <p:cNvSpPr>
                <a:spLocks/>
              </p:cNvSpPr>
              <p:nvPr/>
            </p:nvSpPr>
            <p:spPr bwMode="auto">
              <a:xfrm>
                <a:off x="293" y="2551"/>
                <a:ext cx="42" cy="58"/>
              </a:xfrm>
              <a:custGeom>
                <a:avLst/>
                <a:gdLst>
                  <a:gd name="T0" fmla="*/ 40 w 42"/>
                  <a:gd name="T1" fmla="*/ 0 h 58"/>
                  <a:gd name="T2" fmla="*/ 40 w 42"/>
                  <a:gd name="T3" fmla="*/ 11 h 58"/>
                  <a:gd name="T4" fmla="*/ 13 w 42"/>
                  <a:gd name="T5" fmla="*/ 11 h 58"/>
                  <a:gd name="T6" fmla="*/ 13 w 42"/>
                  <a:gd name="T7" fmla="*/ 23 h 58"/>
                  <a:gd name="T8" fmla="*/ 38 w 42"/>
                  <a:gd name="T9" fmla="*/ 23 h 58"/>
                  <a:gd name="T10" fmla="*/ 38 w 42"/>
                  <a:gd name="T11" fmla="*/ 34 h 58"/>
                  <a:gd name="T12" fmla="*/ 13 w 42"/>
                  <a:gd name="T13" fmla="*/ 34 h 58"/>
                  <a:gd name="T14" fmla="*/ 13 w 42"/>
                  <a:gd name="T15" fmla="*/ 46 h 58"/>
                  <a:gd name="T16" fmla="*/ 42 w 42"/>
                  <a:gd name="T17" fmla="*/ 46 h 58"/>
                  <a:gd name="T18" fmla="*/ 42 w 42"/>
                  <a:gd name="T19" fmla="*/ 58 h 58"/>
                  <a:gd name="T20" fmla="*/ 0 w 42"/>
                  <a:gd name="T21" fmla="*/ 58 h 58"/>
                  <a:gd name="T22" fmla="*/ 0 w 42"/>
                  <a:gd name="T23" fmla="*/ 0 h 58"/>
                  <a:gd name="T24" fmla="*/ 40 w 42"/>
                  <a:gd name="T2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58">
                    <a:moveTo>
                      <a:pt x="40" y="0"/>
                    </a:moveTo>
                    <a:lnTo>
                      <a:pt x="40" y="11"/>
                    </a:lnTo>
                    <a:lnTo>
                      <a:pt x="13" y="11"/>
                    </a:lnTo>
                    <a:lnTo>
                      <a:pt x="13" y="23"/>
                    </a:lnTo>
                    <a:lnTo>
                      <a:pt x="38" y="23"/>
                    </a:lnTo>
                    <a:lnTo>
                      <a:pt x="38" y="34"/>
                    </a:lnTo>
                    <a:lnTo>
                      <a:pt x="13" y="34"/>
                    </a:lnTo>
                    <a:lnTo>
                      <a:pt x="13" y="46"/>
                    </a:lnTo>
                    <a:lnTo>
                      <a:pt x="42" y="46"/>
                    </a:lnTo>
                    <a:lnTo>
                      <a:pt x="42" y="58"/>
                    </a:lnTo>
                    <a:lnTo>
                      <a:pt x="0" y="58"/>
                    </a:lnTo>
                    <a:lnTo>
                      <a:pt x="0" y="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00"/>
              <p:cNvSpPr>
                <a:spLocks/>
              </p:cNvSpPr>
              <p:nvPr/>
            </p:nvSpPr>
            <p:spPr bwMode="auto">
              <a:xfrm>
                <a:off x="345" y="2551"/>
                <a:ext cx="54" cy="58"/>
              </a:xfrm>
              <a:custGeom>
                <a:avLst/>
                <a:gdLst>
                  <a:gd name="T0" fmla="*/ 40 w 54"/>
                  <a:gd name="T1" fmla="*/ 0 h 58"/>
                  <a:gd name="T2" fmla="*/ 54 w 54"/>
                  <a:gd name="T3" fmla="*/ 0 h 58"/>
                  <a:gd name="T4" fmla="*/ 54 w 54"/>
                  <a:gd name="T5" fmla="*/ 58 h 58"/>
                  <a:gd name="T6" fmla="*/ 40 w 54"/>
                  <a:gd name="T7" fmla="*/ 58 h 58"/>
                  <a:gd name="T8" fmla="*/ 13 w 54"/>
                  <a:gd name="T9" fmla="*/ 21 h 58"/>
                  <a:gd name="T10" fmla="*/ 13 w 54"/>
                  <a:gd name="T11" fmla="*/ 58 h 58"/>
                  <a:gd name="T12" fmla="*/ 0 w 54"/>
                  <a:gd name="T13" fmla="*/ 58 h 58"/>
                  <a:gd name="T14" fmla="*/ 0 w 54"/>
                  <a:gd name="T15" fmla="*/ 0 h 58"/>
                  <a:gd name="T16" fmla="*/ 13 w 54"/>
                  <a:gd name="T17" fmla="*/ 0 h 58"/>
                  <a:gd name="T18" fmla="*/ 40 w 54"/>
                  <a:gd name="T19" fmla="*/ 36 h 58"/>
                  <a:gd name="T20" fmla="*/ 40 w 54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58">
                    <a:moveTo>
                      <a:pt x="40" y="0"/>
                    </a:moveTo>
                    <a:lnTo>
                      <a:pt x="54" y="0"/>
                    </a:lnTo>
                    <a:lnTo>
                      <a:pt x="54" y="58"/>
                    </a:lnTo>
                    <a:lnTo>
                      <a:pt x="40" y="58"/>
                    </a:lnTo>
                    <a:lnTo>
                      <a:pt x="13" y="21"/>
                    </a:lnTo>
                    <a:lnTo>
                      <a:pt x="13" y="58"/>
                    </a:lnTo>
                    <a:lnTo>
                      <a:pt x="0" y="58"/>
                    </a:lnTo>
                    <a:lnTo>
                      <a:pt x="0" y="0"/>
                    </a:lnTo>
                    <a:lnTo>
                      <a:pt x="13" y="0"/>
                    </a:lnTo>
                    <a:lnTo>
                      <a:pt x="40" y="36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01"/>
              <p:cNvSpPr>
                <a:spLocks/>
              </p:cNvSpPr>
              <p:nvPr/>
            </p:nvSpPr>
            <p:spPr bwMode="auto">
              <a:xfrm>
                <a:off x="899" y="2453"/>
                <a:ext cx="370" cy="250"/>
              </a:xfrm>
              <a:custGeom>
                <a:avLst/>
                <a:gdLst>
                  <a:gd name="T0" fmla="*/ 192 w 192"/>
                  <a:gd name="T1" fmla="*/ 102 h 130"/>
                  <a:gd name="T2" fmla="*/ 164 w 192"/>
                  <a:gd name="T3" fmla="*/ 130 h 130"/>
                  <a:gd name="T4" fmla="*/ 28 w 192"/>
                  <a:gd name="T5" fmla="*/ 130 h 130"/>
                  <a:gd name="T6" fmla="*/ 0 w 192"/>
                  <a:gd name="T7" fmla="*/ 102 h 130"/>
                  <a:gd name="T8" fmla="*/ 0 w 192"/>
                  <a:gd name="T9" fmla="*/ 28 h 130"/>
                  <a:gd name="T10" fmla="*/ 28 w 192"/>
                  <a:gd name="T11" fmla="*/ 0 h 130"/>
                  <a:gd name="T12" fmla="*/ 164 w 192"/>
                  <a:gd name="T13" fmla="*/ 0 h 130"/>
                  <a:gd name="T14" fmla="*/ 192 w 192"/>
                  <a:gd name="T15" fmla="*/ 28 h 130"/>
                  <a:gd name="T16" fmla="*/ 192 w 192"/>
                  <a:gd name="T17" fmla="*/ 102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30">
                    <a:moveTo>
                      <a:pt x="192" y="102"/>
                    </a:moveTo>
                    <a:cubicBezTo>
                      <a:pt x="192" y="118"/>
                      <a:pt x="180" y="130"/>
                      <a:pt x="164" y="130"/>
                    </a:cubicBezTo>
                    <a:cubicBezTo>
                      <a:pt x="28" y="130"/>
                      <a:pt x="28" y="130"/>
                      <a:pt x="28" y="130"/>
                    </a:cubicBezTo>
                    <a:cubicBezTo>
                      <a:pt x="13" y="130"/>
                      <a:pt x="0" y="118"/>
                      <a:pt x="0" y="102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3" y="0"/>
                      <a:pt x="28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80" y="0"/>
                      <a:pt x="192" y="13"/>
                      <a:pt x="192" y="28"/>
                    </a:cubicBezTo>
                    <a:lnTo>
                      <a:pt x="192" y="102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202"/>
              <p:cNvSpPr>
                <a:spLocks/>
              </p:cNvSpPr>
              <p:nvPr/>
            </p:nvSpPr>
            <p:spPr bwMode="auto">
              <a:xfrm>
                <a:off x="955" y="2331"/>
                <a:ext cx="258" cy="122"/>
              </a:xfrm>
              <a:custGeom>
                <a:avLst/>
                <a:gdLst>
                  <a:gd name="T0" fmla="*/ 0 w 134"/>
                  <a:gd name="T1" fmla="*/ 63 h 63"/>
                  <a:gd name="T2" fmla="*/ 58 w 134"/>
                  <a:gd name="T3" fmla="*/ 5 h 63"/>
                  <a:gd name="T4" fmla="*/ 77 w 134"/>
                  <a:gd name="T5" fmla="*/ 5 h 63"/>
                  <a:gd name="T6" fmla="*/ 134 w 134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4" h="63">
                    <a:moveTo>
                      <a:pt x="0" y="63"/>
                    </a:moveTo>
                    <a:cubicBezTo>
                      <a:pt x="58" y="5"/>
                      <a:pt x="58" y="5"/>
                      <a:pt x="58" y="5"/>
                    </a:cubicBezTo>
                    <a:cubicBezTo>
                      <a:pt x="63" y="0"/>
                      <a:pt x="72" y="0"/>
                      <a:pt x="77" y="5"/>
                    </a:cubicBezTo>
                    <a:cubicBezTo>
                      <a:pt x="134" y="63"/>
                      <a:pt x="134" y="63"/>
                      <a:pt x="134" y="63"/>
                    </a:cubicBez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203"/>
              <p:cNvSpPr>
                <a:spLocks/>
              </p:cNvSpPr>
              <p:nvPr/>
            </p:nvSpPr>
            <p:spPr bwMode="auto">
              <a:xfrm>
                <a:off x="988" y="2551"/>
                <a:ext cx="44" cy="58"/>
              </a:xfrm>
              <a:custGeom>
                <a:avLst/>
                <a:gdLst>
                  <a:gd name="T0" fmla="*/ 9 w 23"/>
                  <a:gd name="T1" fmla="*/ 6 h 30"/>
                  <a:gd name="T2" fmla="*/ 8 w 23"/>
                  <a:gd name="T3" fmla="*/ 8 h 30"/>
                  <a:gd name="T4" fmla="*/ 9 w 23"/>
                  <a:gd name="T5" fmla="*/ 10 h 30"/>
                  <a:gd name="T6" fmla="*/ 14 w 23"/>
                  <a:gd name="T7" fmla="*/ 12 h 30"/>
                  <a:gd name="T8" fmla="*/ 21 w 23"/>
                  <a:gd name="T9" fmla="*/ 15 h 30"/>
                  <a:gd name="T10" fmla="*/ 23 w 23"/>
                  <a:gd name="T11" fmla="*/ 21 h 30"/>
                  <a:gd name="T12" fmla="*/ 20 w 23"/>
                  <a:gd name="T13" fmla="*/ 28 h 30"/>
                  <a:gd name="T14" fmla="*/ 13 w 23"/>
                  <a:gd name="T15" fmla="*/ 30 h 30"/>
                  <a:gd name="T16" fmla="*/ 0 w 23"/>
                  <a:gd name="T17" fmla="*/ 25 h 30"/>
                  <a:gd name="T18" fmla="*/ 4 w 23"/>
                  <a:gd name="T19" fmla="*/ 20 h 30"/>
                  <a:gd name="T20" fmla="*/ 13 w 23"/>
                  <a:gd name="T21" fmla="*/ 24 h 30"/>
                  <a:gd name="T22" fmla="*/ 15 w 23"/>
                  <a:gd name="T23" fmla="*/ 24 h 30"/>
                  <a:gd name="T24" fmla="*/ 16 w 23"/>
                  <a:gd name="T25" fmla="*/ 21 h 30"/>
                  <a:gd name="T26" fmla="*/ 15 w 23"/>
                  <a:gd name="T27" fmla="*/ 19 h 30"/>
                  <a:gd name="T28" fmla="*/ 11 w 23"/>
                  <a:gd name="T29" fmla="*/ 18 h 30"/>
                  <a:gd name="T30" fmla="*/ 4 w 23"/>
                  <a:gd name="T31" fmla="*/ 15 h 30"/>
                  <a:gd name="T32" fmla="*/ 1 w 23"/>
                  <a:gd name="T33" fmla="*/ 8 h 30"/>
                  <a:gd name="T34" fmla="*/ 4 w 23"/>
                  <a:gd name="T35" fmla="*/ 2 h 30"/>
                  <a:gd name="T36" fmla="*/ 12 w 23"/>
                  <a:gd name="T37" fmla="*/ 0 h 30"/>
                  <a:gd name="T38" fmla="*/ 18 w 23"/>
                  <a:gd name="T39" fmla="*/ 1 h 30"/>
                  <a:gd name="T40" fmla="*/ 23 w 23"/>
                  <a:gd name="T41" fmla="*/ 4 h 30"/>
                  <a:gd name="T42" fmla="*/ 19 w 23"/>
                  <a:gd name="T43" fmla="*/ 8 h 30"/>
                  <a:gd name="T44" fmla="*/ 11 w 23"/>
                  <a:gd name="T45" fmla="*/ 5 h 30"/>
                  <a:gd name="T46" fmla="*/ 9 w 23"/>
                  <a:gd name="T47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30">
                    <a:moveTo>
                      <a:pt x="9" y="6"/>
                    </a:moveTo>
                    <a:cubicBezTo>
                      <a:pt x="8" y="7"/>
                      <a:pt x="8" y="7"/>
                      <a:pt x="8" y="8"/>
                    </a:cubicBezTo>
                    <a:cubicBezTo>
                      <a:pt x="8" y="9"/>
                      <a:pt x="8" y="10"/>
                      <a:pt x="9" y="10"/>
                    </a:cubicBezTo>
                    <a:cubicBezTo>
                      <a:pt x="10" y="11"/>
                      <a:pt x="12" y="11"/>
                      <a:pt x="14" y="12"/>
                    </a:cubicBezTo>
                    <a:cubicBezTo>
                      <a:pt x="17" y="13"/>
                      <a:pt x="19" y="14"/>
                      <a:pt x="21" y="15"/>
                    </a:cubicBezTo>
                    <a:cubicBezTo>
                      <a:pt x="22" y="17"/>
                      <a:pt x="23" y="19"/>
                      <a:pt x="23" y="21"/>
                    </a:cubicBezTo>
                    <a:cubicBezTo>
                      <a:pt x="23" y="24"/>
                      <a:pt x="22" y="26"/>
                      <a:pt x="20" y="28"/>
                    </a:cubicBezTo>
                    <a:cubicBezTo>
                      <a:pt x="18" y="29"/>
                      <a:pt x="16" y="30"/>
                      <a:pt x="13" y="30"/>
                    </a:cubicBezTo>
                    <a:cubicBezTo>
                      <a:pt x="8" y="30"/>
                      <a:pt x="4" y="28"/>
                      <a:pt x="0" y="25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7" y="23"/>
                      <a:pt x="10" y="24"/>
                      <a:pt x="13" y="24"/>
                    </a:cubicBezTo>
                    <a:cubicBezTo>
                      <a:pt x="14" y="24"/>
                      <a:pt x="15" y="24"/>
                      <a:pt x="15" y="24"/>
                    </a:cubicBezTo>
                    <a:cubicBezTo>
                      <a:pt x="16" y="23"/>
                      <a:pt x="16" y="22"/>
                      <a:pt x="16" y="21"/>
                    </a:cubicBezTo>
                    <a:cubicBezTo>
                      <a:pt x="16" y="21"/>
                      <a:pt x="16" y="20"/>
                      <a:pt x="15" y="19"/>
                    </a:cubicBezTo>
                    <a:cubicBezTo>
                      <a:pt x="15" y="19"/>
                      <a:pt x="13" y="18"/>
                      <a:pt x="11" y="18"/>
                    </a:cubicBezTo>
                    <a:cubicBezTo>
                      <a:pt x="8" y="17"/>
                      <a:pt x="5" y="16"/>
                      <a:pt x="4" y="15"/>
                    </a:cubicBezTo>
                    <a:cubicBezTo>
                      <a:pt x="2" y="13"/>
                      <a:pt x="1" y="11"/>
                      <a:pt x="1" y="8"/>
                    </a:cubicBezTo>
                    <a:cubicBezTo>
                      <a:pt x="1" y="6"/>
                      <a:pt x="2" y="3"/>
                      <a:pt x="4" y="2"/>
                    </a:cubicBezTo>
                    <a:cubicBezTo>
                      <a:pt x="6" y="0"/>
                      <a:pt x="9" y="0"/>
                      <a:pt x="12" y="0"/>
                    </a:cubicBezTo>
                    <a:cubicBezTo>
                      <a:pt x="14" y="0"/>
                      <a:pt x="16" y="0"/>
                      <a:pt x="18" y="1"/>
                    </a:cubicBezTo>
                    <a:cubicBezTo>
                      <a:pt x="20" y="1"/>
                      <a:pt x="21" y="2"/>
                      <a:pt x="23" y="4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6"/>
                      <a:pt x="14" y="5"/>
                      <a:pt x="11" y="5"/>
                    </a:cubicBezTo>
                    <a:cubicBezTo>
                      <a:pt x="10" y="5"/>
                      <a:pt x="10" y="6"/>
                      <a:pt x="9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204"/>
              <p:cNvSpPr>
                <a:spLocks noEditPoints="1"/>
              </p:cNvSpPr>
              <p:nvPr/>
            </p:nvSpPr>
            <p:spPr bwMode="auto">
              <a:xfrm>
                <a:off x="1036" y="2551"/>
                <a:ext cx="59" cy="58"/>
              </a:xfrm>
              <a:custGeom>
                <a:avLst/>
                <a:gdLst>
                  <a:gd name="T0" fmla="*/ 46 w 59"/>
                  <a:gd name="T1" fmla="*/ 58 h 58"/>
                  <a:gd name="T2" fmla="*/ 42 w 59"/>
                  <a:gd name="T3" fmla="*/ 44 h 58"/>
                  <a:gd name="T4" fmla="*/ 17 w 59"/>
                  <a:gd name="T5" fmla="*/ 44 h 58"/>
                  <a:gd name="T6" fmla="*/ 13 w 59"/>
                  <a:gd name="T7" fmla="*/ 58 h 58"/>
                  <a:gd name="T8" fmla="*/ 0 w 59"/>
                  <a:gd name="T9" fmla="*/ 58 h 58"/>
                  <a:gd name="T10" fmla="*/ 23 w 59"/>
                  <a:gd name="T11" fmla="*/ 0 h 58"/>
                  <a:gd name="T12" fmla="*/ 36 w 59"/>
                  <a:gd name="T13" fmla="*/ 0 h 58"/>
                  <a:gd name="T14" fmla="*/ 59 w 59"/>
                  <a:gd name="T15" fmla="*/ 58 h 58"/>
                  <a:gd name="T16" fmla="*/ 46 w 59"/>
                  <a:gd name="T17" fmla="*/ 58 h 58"/>
                  <a:gd name="T18" fmla="*/ 30 w 59"/>
                  <a:gd name="T19" fmla="*/ 17 h 58"/>
                  <a:gd name="T20" fmla="*/ 23 w 59"/>
                  <a:gd name="T21" fmla="*/ 34 h 58"/>
                  <a:gd name="T22" fmla="*/ 36 w 59"/>
                  <a:gd name="T23" fmla="*/ 34 h 58"/>
                  <a:gd name="T24" fmla="*/ 30 w 59"/>
                  <a:gd name="T25" fmla="*/ 1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8">
                    <a:moveTo>
                      <a:pt x="46" y="58"/>
                    </a:moveTo>
                    <a:lnTo>
                      <a:pt x="42" y="44"/>
                    </a:lnTo>
                    <a:lnTo>
                      <a:pt x="17" y="44"/>
                    </a:lnTo>
                    <a:lnTo>
                      <a:pt x="13" y="58"/>
                    </a:lnTo>
                    <a:lnTo>
                      <a:pt x="0" y="58"/>
                    </a:lnTo>
                    <a:lnTo>
                      <a:pt x="23" y="0"/>
                    </a:lnTo>
                    <a:lnTo>
                      <a:pt x="36" y="0"/>
                    </a:lnTo>
                    <a:lnTo>
                      <a:pt x="59" y="58"/>
                    </a:lnTo>
                    <a:lnTo>
                      <a:pt x="46" y="58"/>
                    </a:lnTo>
                    <a:close/>
                    <a:moveTo>
                      <a:pt x="30" y="17"/>
                    </a:moveTo>
                    <a:lnTo>
                      <a:pt x="23" y="34"/>
                    </a:lnTo>
                    <a:lnTo>
                      <a:pt x="36" y="34"/>
                    </a:lnTo>
                    <a:lnTo>
                      <a:pt x="30" y="1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" name="Freeform 206"/>
            <p:cNvSpPr>
              <a:spLocks/>
            </p:cNvSpPr>
            <p:nvPr/>
          </p:nvSpPr>
          <p:spPr bwMode="auto">
            <a:xfrm>
              <a:off x="1103" y="2551"/>
              <a:ext cx="37" cy="58"/>
            </a:xfrm>
            <a:custGeom>
              <a:avLst/>
              <a:gdLst>
                <a:gd name="T0" fmla="*/ 0 w 37"/>
                <a:gd name="T1" fmla="*/ 58 h 58"/>
                <a:gd name="T2" fmla="*/ 0 w 37"/>
                <a:gd name="T3" fmla="*/ 0 h 58"/>
                <a:gd name="T4" fmla="*/ 12 w 37"/>
                <a:gd name="T5" fmla="*/ 0 h 58"/>
                <a:gd name="T6" fmla="*/ 12 w 37"/>
                <a:gd name="T7" fmla="*/ 46 h 58"/>
                <a:gd name="T8" fmla="*/ 37 w 37"/>
                <a:gd name="T9" fmla="*/ 46 h 58"/>
                <a:gd name="T10" fmla="*/ 37 w 37"/>
                <a:gd name="T11" fmla="*/ 58 h 58"/>
                <a:gd name="T12" fmla="*/ 0 w 37"/>
                <a:gd name="T13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58">
                  <a:moveTo>
                    <a:pt x="0" y="58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46"/>
                  </a:lnTo>
                  <a:lnTo>
                    <a:pt x="37" y="46"/>
                  </a:lnTo>
                  <a:lnTo>
                    <a:pt x="37" y="58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07"/>
            <p:cNvSpPr>
              <a:spLocks/>
            </p:cNvSpPr>
            <p:nvPr/>
          </p:nvSpPr>
          <p:spPr bwMode="auto">
            <a:xfrm>
              <a:off x="1149" y="2551"/>
              <a:ext cx="41" cy="58"/>
            </a:xfrm>
            <a:custGeom>
              <a:avLst/>
              <a:gdLst>
                <a:gd name="T0" fmla="*/ 41 w 41"/>
                <a:gd name="T1" fmla="*/ 0 h 58"/>
                <a:gd name="T2" fmla="*/ 41 w 41"/>
                <a:gd name="T3" fmla="*/ 11 h 58"/>
                <a:gd name="T4" fmla="*/ 12 w 41"/>
                <a:gd name="T5" fmla="*/ 11 h 58"/>
                <a:gd name="T6" fmla="*/ 12 w 41"/>
                <a:gd name="T7" fmla="*/ 23 h 58"/>
                <a:gd name="T8" fmla="*/ 37 w 41"/>
                <a:gd name="T9" fmla="*/ 23 h 58"/>
                <a:gd name="T10" fmla="*/ 37 w 41"/>
                <a:gd name="T11" fmla="*/ 34 h 58"/>
                <a:gd name="T12" fmla="*/ 12 w 41"/>
                <a:gd name="T13" fmla="*/ 34 h 58"/>
                <a:gd name="T14" fmla="*/ 12 w 41"/>
                <a:gd name="T15" fmla="*/ 46 h 58"/>
                <a:gd name="T16" fmla="*/ 41 w 41"/>
                <a:gd name="T17" fmla="*/ 46 h 58"/>
                <a:gd name="T18" fmla="*/ 41 w 41"/>
                <a:gd name="T19" fmla="*/ 58 h 58"/>
                <a:gd name="T20" fmla="*/ 0 w 41"/>
                <a:gd name="T21" fmla="*/ 58 h 58"/>
                <a:gd name="T22" fmla="*/ 0 w 41"/>
                <a:gd name="T23" fmla="*/ 0 h 58"/>
                <a:gd name="T24" fmla="*/ 41 w 41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8">
                  <a:moveTo>
                    <a:pt x="41" y="0"/>
                  </a:moveTo>
                  <a:lnTo>
                    <a:pt x="41" y="11"/>
                  </a:lnTo>
                  <a:lnTo>
                    <a:pt x="12" y="11"/>
                  </a:lnTo>
                  <a:lnTo>
                    <a:pt x="12" y="23"/>
                  </a:lnTo>
                  <a:lnTo>
                    <a:pt x="37" y="23"/>
                  </a:lnTo>
                  <a:lnTo>
                    <a:pt x="37" y="34"/>
                  </a:lnTo>
                  <a:lnTo>
                    <a:pt x="12" y="34"/>
                  </a:lnTo>
                  <a:lnTo>
                    <a:pt x="12" y="46"/>
                  </a:lnTo>
                  <a:lnTo>
                    <a:pt x="41" y="46"/>
                  </a:lnTo>
                  <a:lnTo>
                    <a:pt x="41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08"/>
            <p:cNvSpPr>
              <a:spLocks/>
            </p:cNvSpPr>
            <p:nvPr/>
          </p:nvSpPr>
          <p:spPr bwMode="auto">
            <a:xfrm>
              <a:off x="1700" y="2455"/>
              <a:ext cx="369" cy="250"/>
            </a:xfrm>
            <a:custGeom>
              <a:avLst/>
              <a:gdLst>
                <a:gd name="T0" fmla="*/ 192 w 192"/>
                <a:gd name="T1" fmla="*/ 102 h 130"/>
                <a:gd name="T2" fmla="*/ 164 w 192"/>
                <a:gd name="T3" fmla="*/ 130 h 130"/>
                <a:gd name="T4" fmla="*/ 28 w 192"/>
                <a:gd name="T5" fmla="*/ 130 h 130"/>
                <a:gd name="T6" fmla="*/ 0 w 192"/>
                <a:gd name="T7" fmla="*/ 102 h 130"/>
                <a:gd name="T8" fmla="*/ 0 w 192"/>
                <a:gd name="T9" fmla="*/ 28 h 130"/>
                <a:gd name="T10" fmla="*/ 28 w 192"/>
                <a:gd name="T11" fmla="*/ 0 h 130"/>
                <a:gd name="T12" fmla="*/ 164 w 192"/>
                <a:gd name="T13" fmla="*/ 0 h 130"/>
                <a:gd name="T14" fmla="*/ 192 w 192"/>
                <a:gd name="T15" fmla="*/ 28 h 130"/>
                <a:gd name="T16" fmla="*/ 192 w 192"/>
                <a:gd name="T17" fmla="*/ 10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30">
                  <a:moveTo>
                    <a:pt x="192" y="102"/>
                  </a:moveTo>
                  <a:cubicBezTo>
                    <a:pt x="192" y="117"/>
                    <a:pt x="179" y="130"/>
                    <a:pt x="164" y="130"/>
                  </a:cubicBezTo>
                  <a:cubicBezTo>
                    <a:pt x="28" y="130"/>
                    <a:pt x="28" y="130"/>
                    <a:pt x="28" y="130"/>
                  </a:cubicBezTo>
                  <a:cubicBezTo>
                    <a:pt x="13" y="130"/>
                    <a:pt x="0" y="117"/>
                    <a:pt x="0" y="10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"/>
                    <a:pt x="13" y="0"/>
                    <a:pt x="28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79" y="0"/>
                    <a:pt x="192" y="12"/>
                    <a:pt x="192" y="28"/>
                  </a:cubicBezTo>
                  <a:lnTo>
                    <a:pt x="192" y="102"/>
                  </a:ln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09"/>
            <p:cNvSpPr>
              <a:spLocks/>
            </p:cNvSpPr>
            <p:nvPr/>
          </p:nvSpPr>
          <p:spPr bwMode="auto">
            <a:xfrm>
              <a:off x="1755" y="2333"/>
              <a:ext cx="258" cy="122"/>
            </a:xfrm>
            <a:custGeom>
              <a:avLst/>
              <a:gdLst>
                <a:gd name="T0" fmla="*/ 0 w 134"/>
                <a:gd name="T1" fmla="*/ 63 h 63"/>
                <a:gd name="T2" fmla="*/ 57 w 134"/>
                <a:gd name="T3" fmla="*/ 5 h 63"/>
                <a:gd name="T4" fmla="*/ 77 w 134"/>
                <a:gd name="T5" fmla="*/ 5 h 63"/>
                <a:gd name="T6" fmla="*/ 134 w 134"/>
                <a:gd name="T7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63">
                  <a:moveTo>
                    <a:pt x="0" y="63"/>
                  </a:moveTo>
                  <a:cubicBezTo>
                    <a:pt x="57" y="5"/>
                    <a:pt x="57" y="5"/>
                    <a:pt x="57" y="5"/>
                  </a:cubicBezTo>
                  <a:cubicBezTo>
                    <a:pt x="63" y="0"/>
                    <a:pt x="71" y="0"/>
                    <a:pt x="77" y="5"/>
                  </a:cubicBezTo>
                  <a:cubicBezTo>
                    <a:pt x="134" y="63"/>
                    <a:pt x="134" y="63"/>
                    <a:pt x="134" y="63"/>
                  </a:cubicBez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10"/>
            <p:cNvSpPr>
              <a:spLocks/>
            </p:cNvSpPr>
            <p:nvPr/>
          </p:nvSpPr>
          <p:spPr bwMode="auto">
            <a:xfrm>
              <a:off x="1803" y="2553"/>
              <a:ext cx="41" cy="57"/>
            </a:xfrm>
            <a:custGeom>
              <a:avLst/>
              <a:gdLst>
                <a:gd name="T0" fmla="*/ 19 w 21"/>
                <a:gd name="T1" fmla="*/ 0 h 30"/>
                <a:gd name="T2" fmla="*/ 19 w 21"/>
                <a:gd name="T3" fmla="*/ 6 h 30"/>
                <a:gd name="T4" fmla="*/ 7 w 21"/>
                <a:gd name="T5" fmla="*/ 6 h 30"/>
                <a:gd name="T6" fmla="*/ 7 w 21"/>
                <a:gd name="T7" fmla="*/ 11 h 30"/>
                <a:gd name="T8" fmla="*/ 10 w 21"/>
                <a:gd name="T9" fmla="*/ 10 h 30"/>
                <a:gd name="T10" fmla="*/ 18 w 21"/>
                <a:gd name="T11" fmla="*/ 13 h 30"/>
                <a:gd name="T12" fmla="*/ 21 w 21"/>
                <a:gd name="T13" fmla="*/ 20 h 30"/>
                <a:gd name="T14" fmla="*/ 18 w 21"/>
                <a:gd name="T15" fmla="*/ 27 h 30"/>
                <a:gd name="T16" fmla="*/ 10 w 21"/>
                <a:gd name="T17" fmla="*/ 30 h 30"/>
                <a:gd name="T18" fmla="*/ 0 w 21"/>
                <a:gd name="T19" fmla="*/ 25 h 30"/>
                <a:gd name="T20" fmla="*/ 3 w 21"/>
                <a:gd name="T21" fmla="*/ 20 h 30"/>
                <a:gd name="T22" fmla="*/ 4 w 21"/>
                <a:gd name="T23" fmla="*/ 21 h 30"/>
                <a:gd name="T24" fmla="*/ 7 w 21"/>
                <a:gd name="T25" fmla="*/ 23 h 30"/>
                <a:gd name="T26" fmla="*/ 10 w 21"/>
                <a:gd name="T27" fmla="*/ 24 h 30"/>
                <a:gd name="T28" fmla="*/ 13 w 21"/>
                <a:gd name="T29" fmla="*/ 23 h 30"/>
                <a:gd name="T30" fmla="*/ 14 w 21"/>
                <a:gd name="T31" fmla="*/ 20 h 30"/>
                <a:gd name="T32" fmla="*/ 13 w 21"/>
                <a:gd name="T33" fmla="*/ 17 h 30"/>
                <a:gd name="T34" fmla="*/ 9 w 21"/>
                <a:gd name="T35" fmla="*/ 16 h 30"/>
                <a:gd name="T36" fmla="*/ 4 w 21"/>
                <a:gd name="T37" fmla="*/ 17 h 30"/>
                <a:gd name="T38" fmla="*/ 1 w 21"/>
                <a:gd name="T39" fmla="*/ 14 h 30"/>
                <a:gd name="T40" fmla="*/ 1 w 21"/>
                <a:gd name="T41" fmla="*/ 0 h 30"/>
                <a:gd name="T42" fmla="*/ 19 w 21"/>
                <a:gd name="T4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30">
                  <a:moveTo>
                    <a:pt x="19" y="0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3" y="10"/>
                    <a:pt x="16" y="11"/>
                    <a:pt x="18" y="13"/>
                  </a:cubicBezTo>
                  <a:cubicBezTo>
                    <a:pt x="20" y="14"/>
                    <a:pt x="21" y="17"/>
                    <a:pt x="21" y="20"/>
                  </a:cubicBezTo>
                  <a:cubicBezTo>
                    <a:pt x="21" y="23"/>
                    <a:pt x="20" y="25"/>
                    <a:pt x="18" y="27"/>
                  </a:cubicBezTo>
                  <a:cubicBezTo>
                    <a:pt x="15" y="29"/>
                    <a:pt x="13" y="30"/>
                    <a:pt x="10" y="30"/>
                  </a:cubicBezTo>
                  <a:cubicBezTo>
                    <a:pt x="6" y="30"/>
                    <a:pt x="2" y="28"/>
                    <a:pt x="0" y="25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1"/>
                    <a:pt x="4" y="21"/>
                    <a:pt x="4" y="21"/>
                  </a:cubicBezTo>
                  <a:cubicBezTo>
                    <a:pt x="5" y="22"/>
                    <a:pt x="5" y="22"/>
                    <a:pt x="7" y="23"/>
                  </a:cubicBezTo>
                  <a:cubicBezTo>
                    <a:pt x="8" y="23"/>
                    <a:pt x="9" y="24"/>
                    <a:pt x="10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4" y="22"/>
                    <a:pt x="14" y="21"/>
                    <a:pt x="14" y="20"/>
                  </a:cubicBezTo>
                  <a:cubicBezTo>
                    <a:pt x="14" y="18"/>
                    <a:pt x="14" y="17"/>
                    <a:pt x="13" y="17"/>
                  </a:cubicBezTo>
                  <a:cubicBezTo>
                    <a:pt x="12" y="16"/>
                    <a:pt x="11" y="16"/>
                    <a:pt x="9" y="16"/>
                  </a:cubicBezTo>
                  <a:cubicBezTo>
                    <a:pt x="8" y="16"/>
                    <a:pt x="6" y="16"/>
                    <a:pt x="4" y="17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11"/>
            <p:cNvSpPr>
              <a:spLocks noEditPoints="1"/>
            </p:cNvSpPr>
            <p:nvPr/>
          </p:nvSpPr>
          <p:spPr bwMode="auto">
            <a:xfrm>
              <a:off x="1852" y="2551"/>
              <a:ext cx="46" cy="59"/>
            </a:xfrm>
            <a:custGeom>
              <a:avLst/>
              <a:gdLst>
                <a:gd name="T0" fmla="*/ 12 w 24"/>
                <a:gd name="T1" fmla="*/ 31 h 31"/>
                <a:gd name="T2" fmla="*/ 3 w 24"/>
                <a:gd name="T3" fmla="*/ 26 h 31"/>
                <a:gd name="T4" fmla="*/ 0 w 24"/>
                <a:gd name="T5" fmla="*/ 15 h 31"/>
                <a:gd name="T6" fmla="*/ 3 w 24"/>
                <a:gd name="T7" fmla="*/ 4 h 31"/>
                <a:gd name="T8" fmla="*/ 12 w 24"/>
                <a:gd name="T9" fmla="*/ 0 h 31"/>
                <a:gd name="T10" fmla="*/ 21 w 24"/>
                <a:gd name="T11" fmla="*/ 4 h 31"/>
                <a:gd name="T12" fmla="*/ 24 w 24"/>
                <a:gd name="T13" fmla="*/ 15 h 31"/>
                <a:gd name="T14" fmla="*/ 21 w 24"/>
                <a:gd name="T15" fmla="*/ 26 h 31"/>
                <a:gd name="T16" fmla="*/ 12 w 24"/>
                <a:gd name="T17" fmla="*/ 31 h 31"/>
                <a:gd name="T18" fmla="*/ 8 w 24"/>
                <a:gd name="T19" fmla="*/ 8 h 31"/>
                <a:gd name="T20" fmla="*/ 7 w 24"/>
                <a:gd name="T21" fmla="*/ 15 h 31"/>
                <a:gd name="T22" fmla="*/ 8 w 24"/>
                <a:gd name="T23" fmla="*/ 23 h 31"/>
                <a:gd name="T24" fmla="*/ 12 w 24"/>
                <a:gd name="T25" fmla="*/ 25 h 31"/>
                <a:gd name="T26" fmla="*/ 17 w 24"/>
                <a:gd name="T27" fmla="*/ 23 h 31"/>
                <a:gd name="T28" fmla="*/ 18 w 24"/>
                <a:gd name="T29" fmla="*/ 15 h 31"/>
                <a:gd name="T30" fmla="*/ 17 w 24"/>
                <a:gd name="T31" fmla="*/ 8 h 31"/>
                <a:gd name="T32" fmla="*/ 12 w 24"/>
                <a:gd name="T33" fmla="*/ 6 h 31"/>
                <a:gd name="T34" fmla="*/ 8 w 24"/>
                <a:gd name="T35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31">
                  <a:moveTo>
                    <a:pt x="12" y="31"/>
                  </a:moveTo>
                  <a:cubicBezTo>
                    <a:pt x="8" y="31"/>
                    <a:pt x="5" y="29"/>
                    <a:pt x="3" y="26"/>
                  </a:cubicBezTo>
                  <a:cubicBezTo>
                    <a:pt x="1" y="24"/>
                    <a:pt x="0" y="20"/>
                    <a:pt x="0" y="15"/>
                  </a:cubicBezTo>
                  <a:cubicBezTo>
                    <a:pt x="0" y="11"/>
                    <a:pt x="1" y="7"/>
                    <a:pt x="3" y="4"/>
                  </a:cubicBezTo>
                  <a:cubicBezTo>
                    <a:pt x="5" y="2"/>
                    <a:pt x="8" y="0"/>
                    <a:pt x="12" y="0"/>
                  </a:cubicBezTo>
                  <a:cubicBezTo>
                    <a:pt x="16" y="0"/>
                    <a:pt x="19" y="2"/>
                    <a:pt x="21" y="4"/>
                  </a:cubicBezTo>
                  <a:cubicBezTo>
                    <a:pt x="23" y="7"/>
                    <a:pt x="24" y="11"/>
                    <a:pt x="24" y="15"/>
                  </a:cubicBezTo>
                  <a:cubicBezTo>
                    <a:pt x="24" y="20"/>
                    <a:pt x="23" y="24"/>
                    <a:pt x="21" y="26"/>
                  </a:cubicBezTo>
                  <a:cubicBezTo>
                    <a:pt x="19" y="29"/>
                    <a:pt x="16" y="31"/>
                    <a:pt x="12" y="31"/>
                  </a:cubicBezTo>
                  <a:close/>
                  <a:moveTo>
                    <a:pt x="8" y="8"/>
                  </a:moveTo>
                  <a:cubicBezTo>
                    <a:pt x="7" y="10"/>
                    <a:pt x="7" y="13"/>
                    <a:pt x="7" y="15"/>
                  </a:cubicBezTo>
                  <a:cubicBezTo>
                    <a:pt x="7" y="18"/>
                    <a:pt x="7" y="21"/>
                    <a:pt x="8" y="23"/>
                  </a:cubicBezTo>
                  <a:cubicBezTo>
                    <a:pt x="9" y="24"/>
                    <a:pt x="10" y="25"/>
                    <a:pt x="12" y="25"/>
                  </a:cubicBezTo>
                  <a:cubicBezTo>
                    <a:pt x="14" y="25"/>
                    <a:pt x="16" y="24"/>
                    <a:pt x="17" y="23"/>
                  </a:cubicBezTo>
                  <a:cubicBezTo>
                    <a:pt x="17" y="21"/>
                    <a:pt x="18" y="18"/>
                    <a:pt x="18" y="15"/>
                  </a:cubicBezTo>
                  <a:cubicBezTo>
                    <a:pt x="18" y="13"/>
                    <a:pt x="17" y="10"/>
                    <a:pt x="17" y="8"/>
                  </a:cubicBezTo>
                  <a:cubicBezTo>
                    <a:pt x="16" y="7"/>
                    <a:pt x="14" y="6"/>
                    <a:pt x="12" y="6"/>
                  </a:cubicBezTo>
                  <a:cubicBezTo>
                    <a:pt x="10" y="6"/>
                    <a:pt x="9" y="7"/>
                    <a:pt x="8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12"/>
            <p:cNvSpPr>
              <a:spLocks noEditPoints="1"/>
            </p:cNvSpPr>
            <p:nvPr/>
          </p:nvSpPr>
          <p:spPr bwMode="auto">
            <a:xfrm>
              <a:off x="1907" y="2553"/>
              <a:ext cx="56" cy="57"/>
            </a:xfrm>
            <a:custGeom>
              <a:avLst/>
              <a:gdLst>
                <a:gd name="T0" fmla="*/ 13 w 29"/>
                <a:gd name="T1" fmla="*/ 7 h 30"/>
                <a:gd name="T2" fmla="*/ 11 w 29"/>
                <a:gd name="T3" fmla="*/ 11 h 30"/>
                <a:gd name="T4" fmla="*/ 7 w 29"/>
                <a:gd name="T5" fmla="*/ 12 h 30"/>
                <a:gd name="T6" fmla="*/ 2 w 29"/>
                <a:gd name="T7" fmla="*/ 11 h 30"/>
                <a:gd name="T8" fmla="*/ 0 w 29"/>
                <a:gd name="T9" fmla="*/ 7 h 30"/>
                <a:gd name="T10" fmla="*/ 2 w 29"/>
                <a:gd name="T11" fmla="*/ 2 h 30"/>
                <a:gd name="T12" fmla="*/ 7 w 29"/>
                <a:gd name="T13" fmla="*/ 1 h 30"/>
                <a:gd name="T14" fmla="*/ 11 w 29"/>
                <a:gd name="T15" fmla="*/ 2 h 30"/>
                <a:gd name="T16" fmla="*/ 13 w 29"/>
                <a:gd name="T17" fmla="*/ 7 h 30"/>
                <a:gd name="T18" fmla="*/ 29 w 29"/>
                <a:gd name="T19" fmla="*/ 0 h 30"/>
                <a:gd name="T20" fmla="*/ 8 w 29"/>
                <a:gd name="T21" fmla="*/ 29 h 30"/>
                <a:gd name="T22" fmla="*/ 1 w 29"/>
                <a:gd name="T23" fmla="*/ 29 h 30"/>
                <a:gd name="T24" fmla="*/ 22 w 29"/>
                <a:gd name="T25" fmla="*/ 0 h 30"/>
                <a:gd name="T26" fmla="*/ 29 w 29"/>
                <a:gd name="T27" fmla="*/ 0 h 30"/>
                <a:gd name="T28" fmla="*/ 5 w 29"/>
                <a:gd name="T29" fmla="*/ 8 h 30"/>
                <a:gd name="T30" fmla="*/ 7 w 29"/>
                <a:gd name="T31" fmla="*/ 9 h 30"/>
                <a:gd name="T32" fmla="*/ 8 w 29"/>
                <a:gd name="T33" fmla="*/ 8 h 30"/>
                <a:gd name="T34" fmla="*/ 8 w 29"/>
                <a:gd name="T35" fmla="*/ 7 h 30"/>
                <a:gd name="T36" fmla="*/ 8 w 29"/>
                <a:gd name="T37" fmla="*/ 5 h 30"/>
                <a:gd name="T38" fmla="*/ 7 w 29"/>
                <a:gd name="T39" fmla="*/ 4 h 30"/>
                <a:gd name="T40" fmla="*/ 5 w 29"/>
                <a:gd name="T41" fmla="*/ 5 h 30"/>
                <a:gd name="T42" fmla="*/ 5 w 29"/>
                <a:gd name="T43" fmla="*/ 7 h 30"/>
                <a:gd name="T44" fmla="*/ 5 w 29"/>
                <a:gd name="T45" fmla="*/ 8 h 30"/>
                <a:gd name="T46" fmla="*/ 29 w 29"/>
                <a:gd name="T47" fmla="*/ 24 h 30"/>
                <a:gd name="T48" fmla="*/ 28 w 29"/>
                <a:gd name="T49" fmla="*/ 28 h 30"/>
                <a:gd name="T50" fmla="*/ 23 w 29"/>
                <a:gd name="T51" fmla="*/ 30 h 30"/>
                <a:gd name="T52" fmla="*/ 19 w 29"/>
                <a:gd name="T53" fmla="*/ 28 h 30"/>
                <a:gd name="T54" fmla="*/ 17 w 29"/>
                <a:gd name="T55" fmla="*/ 24 h 30"/>
                <a:gd name="T56" fmla="*/ 19 w 29"/>
                <a:gd name="T57" fmla="*/ 20 h 30"/>
                <a:gd name="T58" fmla="*/ 23 w 29"/>
                <a:gd name="T59" fmla="*/ 18 h 30"/>
                <a:gd name="T60" fmla="*/ 28 w 29"/>
                <a:gd name="T61" fmla="*/ 20 h 30"/>
                <a:gd name="T62" fmla="*/ 29 w 29"/>
                <a:gd name="T63" fmla="*/ 24 h 30"/>
                <a:gd name="T64" fmla="*/ 22 w 29"/>
                <a:gd name="T65" fmla="*/ 25 h 30"/>
                <a:gd name="T66" fmla="*/ 23 w 29"/>
                <a:gd name="T67" fmla="*/ 26 h 30"/>
                <a:gd name="T68" fmla="*/ 24 w 29"/>
                <a:gd name="T69" fmla="*/ 25 h 30"/>
                <a:gd name="T70" fmla="*/ 25 w 29"/>
                <a:gd name="T71" fmla="*/ 24 h 30"/>
                <a:gd name="T72" fmla="*/ 24 w 29"/>
                <a:gd name="T73" fmla="*/ 22 h 30"/>
                <a:gd name="T74" fmla="*/ 23 w 29"/>
                <a:gd name="T75" fmla="*/ 22 h 30"/>
                <a:gd name="T76" fmla="*/ 22 w 29"/>
                <a:gd name="T77" fmla="*/ 22 h 30"/>
                <a:gd name="T78" fmla="*/ 21 w 29"/>
                <a:gd name="T79" fmla="*/ 24 h 30"/>
                <a:gd name="T80" fmla="*/ 22 w 29"/>
                <a:gd name="T81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" h="30">
                  <a:moveTo>
                    <a:pt x="13" y="7"/>
                  </a:moveTo>
                  <a:cubicBezTo>
                    <a:pt x="13" y="8"/>
                    <a:pt x="12" y="10"/>
                    <a:pt x="11" y="11"/>
                  </a:cubicBezTo>
                  <a:cubicBezTo>
                    <a:pt x="10" y="12"/>
                    <a:pt x="8" y="12"/>
                    <a:pt x="7" y="12"/>
                  </a:cubicBezTo>
                  <a:cubicBezTo>
                    <a:pt x="5" y="12"/>
                    <a:pt x="3" y="12"/>
                    <a:pt x="2" y="11"/>
                  </a:cubicBezTo>
                  <a:cubicBezTo>
                    <a:pt x="1" y="10"/>
                    <a:pt x="0" y="8"/>
                    <a:pt x="0" y="7"/>
                  </a:cubicBezTo>
                  <a:cubicBezTo>
                    <a:pt x="0" y="5"/>
                    <a:pt x="1" y="4"/>
                    <a:pt x="2" y="2"/>
                  </a:cubicBezTo>
                  <a:cubicBezTo>
                    <a:pt x="3" y="1"/>
                    <a:pt x="5" y="1"/>
                    <a:pt x="7" y="1"/>
                  </a:cubicBezTo>
                  <a:cubicBezTo>
                    <a:pt x="8" y="1"/>
                    <a:pt x="10" y="1"/>
                    <a:pt x="11" y="2"/>
                  </a:cubicBezTo>
                  <a:cubicBezTo>
                    <a:pt x="12" y="4"/>
                    <a:pt x="13" y="5"/>
                    <a:pt x="13" y="7"/>
                  </a:cubicBezTo>
                  <a:close/>
                  <a:moveTo>
                    <a:pt x="29" y="0"/>
                  </a:moveTo>
                  <a:cubicBezTo>
                    <a:pt x="8" y="29"/>
                    <a:pt x="8" y="29"/>
                    <a:pt x="8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29" y="0"/>
                  </a:lnTo>
                  <a:close/>
                  <a:moveTo>
                    <a:pt x="5" y="8"/>
                  </a:moveTo>
                  <a:cubicBezTo>
                    <a:pt x="6" y="8"/>
                    <a:pt x="6" y="9"/>
                    <a:pt x="7" y="9"/>
                  </a:cubicBezTo>
                  <a:cubicBezTo>
                    <a:pt x="7" y="9"/>
                    <a:pt x="8" y="8"/>
                    <a:pt x="8" y="8"/>
                  </a:cubicBezTo>
                  <a:cubicBezTo>
                    <a:pt x="8" y="8"/>
                    <a:pt x="8" y="7"/>
                    <a:pt x="8" y="7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5"/>
                    <a:pt x="7" y="4"/>
                    <a:pt x="7" y="4"/>
                  </a:cubicBezTo>
                  <a:cubicBezTo>
                    <a:pt x="6" y="4"/>
                    <a:pt x="6" y="5"/>
                    <a:pt x="5" y="5"/>
                  </a:cubicBezTo>
                  <a:cubicBezTo>
                    <a:pt x="5" y="5"/>
                    <a:pt x="5" y="6"/>
                    <a:pt x="5" y="7"/>
                  </a:cubicBezTo>
                  <a:cubicBezTo>
                    <a:pt x="5" y="7"/>
                    <a:pt x="5" y="8"/>
                    <a:pt x="5" y="8"/>
                  </a:cubicBezTo>
                  <a:close/>
                  <a:moveTo>
                    <a:pt x="29" y="24"/>
                  </a:moveTo>
                  <a:cubicBezTo>
                    <a:pt x="29" y="25"/>
                    <a:pt x="29" y="27"/>
                    <a:pt x="28" y="28"/>
                  </a:cubicBezTo>
                  <a:cubicBezTo>
                    <a:pt x="26" y="29"/>
                    <a:pt x="25" y="30"/>
                    <a:pt x="23" y="30"/>
                  </a:cubicBezTo>
                  <a:cubicBezTo>
                    <a:pt x="21" y="30"/>
                    <a:pt x="20" y="29"/>
                    <a:pt x="19" y="28"/>
                  </a:cubicBezTo>
                  <a:cubicBezTo>
                    <a:pt x="18" y="27"/>
                    <a:pt x="17" y="25"/>
                    <a:pt x="17" y="24"/>
                  </a:cubicBezTo>
                  <a:cubicBezTo>
                    <a:pt x="17" y="22"/>
                    <a:pt x="18" y="21"/>
                    <a:pt x="19" y="20"/>
                  </a:cubicBezTo>
                  <a:cubicBezTo>
                    <a:pt x="20" y="18"/>
                    <a:pt x="21" y="18"/>
                    <a:pt x="23" y="18"/>
                  </a:cubicBezTo>
                  <a:cubicBezTo>
                    <a:pt x="25" y="18"/>
                    <a:pt x="26" y="18"/>
                    <a:pt x="28" y="20"/>
                  </a:cubicBezTo>
                  <a:cubicBezTo>
                    <a:pt x="29" y="21"/>
                    <a:pt x="29" y="22"/>
                    <a:pt x="29" y="24"/>
                  </a:cubicBezTo>
                  <a:close/>
                  <a:moveTo>
                    <a:pt x="22" y="25"/>
                  </a:moveTo>
                  <a:cubicBezTo>
                    <a:pt x="22" y="26"/>
                    <a:pt x="23" y="26"/>
                    <a:pt x="23" y="26"/>
                  </a:cubicBezTo>
                  <a:cubicBezTo>
                    <a:pt x="24" y="26"/>
                    <a:pt x="24" y="26"/>
                    <a:pt x="24" y="25"/>
                  </a:cubicBezTo>
                  <a:cubicBezTo>
                    <a:pt x="25" y="25"/>
                    <a:pt x="25" y="24"/>
                    <a:pt x="25" y="24"/>
                  </a:cubicBezTo>
                  <a:cubicBezTo>
                    <a:pt x="25" y="23"/>
                    <a:pt x="25" y="23"/>
                    <a:pt x="24" y="22"/>
                  </a:cubicBezTo>
                  <a:cubicBezTo>
                    <a:pt x="24" y="22"/>
                    <a:pt x="24" y="22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22" y="23"/>
                    <a:pt x="21" y="23"/>
                    <a:pt x="21" y="24"/>
                  </a:cubicBezTo>
                  <a:cubicBezTo>
                    <a:pt x="21" y="24"/>
                    <a:pt x="22" y="25"/>
                    <a:pt x="22" y="2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13"/>
            <p:cNvSpPr>
              <a:spLocks/>
            </p:cNvSpPr>
            <p:nvPr/>
          </p:nvSpPr>
          <p:spPr bwMode="auto">
            <a:xfrm>
              <a:off x="2500" y="2335"/>
              <a:ext cx="369" cy="370"/>
            </a:xfrm>
            <a:custGeom>
              <a:avLst/>
              <a:gdLst>
                <a:gd name="T0" fmla="*/ 117 w 369"/>
                <a:gd name="T1" fmla="*/ 0 h 370"/>
                <a:gd name="T2" fmla="*/ 0 w 369"/>
                <a:gd name="T3" fmla="*/ 95 h 370"/>
                <a:gd name="T4" fmla="*/ 185 w 369"/>
                <a:gd name="T5" fmla="*/ 370 h 370"/>
                <a:gd name="T6" fmla="*/ 369 w 369"/>
                <a:gd name="T7" fmla="*/ 95 h 370"/>
                <a:gd name="T8" fmla="*/ 252 w 369"/>
                <a:gd name="T9" fmla="*/ 0 h 370"/>
                <a:gd name="T10" fmla="*/ 117 w 369"/>
                <a:gd name="T11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9" h="370">
                  <a:moveTo>
                    <a:pt x="117" y="0"/>
                  </a:moveTo>
                  <a:lnTo>
                    <a:pt x="0" y="95"/>
                  </a:lnTo>
                  <a:lnTo>
                    <a:pt x="185" y="370"/>
                  </a:lnTo>
                  <a:lnTo>
                    <a:pt x="369" y="95"/>
                  </a:lnTo>
                  <a:lnTo>
                    <a:pt x="252" y="0"/>
                  </a:lnTo>
                  <a:lnTo>
                    <a:pt x="117" y="0"/>
                  </a:ln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14"/>
            <p:cNvSpPr>
              <a:spLocks/>
            </p:cNvSpPr>
            <p:nvPr/>
          </p:nvSpPr>
          <p:spPr bwMode="auto">
            <a:xfrm>
              <a:off x="2506" y="2433"/>
              <a:ext cx="362" cy="22"/>
            </a:xfrm>
            <a:custGeom>
              <a:avLst/>
              <a:gdLst>
                <a:gd name="T0" fmla="*/ 0 w 362"/>
                <a:gd name="T1" fmla="*/ 0 h 22"/>
                <a:gd name="T2" fmla="*/ 119 w 362"/>
                <a:gd name="T3" fmla="*/ 22 h 22"/>
                <a:gd name="T4" fmla="*/ 256 w 362"/>
                <a:gd name="T5" fmla="*/ 22 h 22"/>
                <a:gd name="T6" fmla="*/ 362 w 362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2" h="22">
                  <a:moveTo>
                    <a:pt x="0" y="0"/>
                  </a:moveTo>
                  <a:lnTo>
                    <a:pt x="119" y="22"/>
                  </a:lnTo>
                  <a:lnTo>
                    <a:pt x="256" y="22"/>
                  </a:lnTo>
                  <a:lnTo>
                    <a:pt x="362" y="0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5"/>
            <p:cNvSpPr>
              <a:spLocks/>
            </p:cNvSpPr>
            <p:nvPr/>
          </p:nvSpPr>
          <p:spPr bwMode="auto">
            <a:xfrm>
              <a:off x="2617" y="2385"/>
              <a:ext cx="139" cy="318"/>
            </a:xfrm>
            <a:custGeom>
              <a:avLst/>
              <a:gdLst>
                <a:gd name="T0" fmla="*/ 137 w 139"/>
                <a:gd name="T1" fmla="*/ 70 h 318"/>
                <a:gd name="T2" fmla="*/ 66 w 139"/>
                <a:gd name="T3" fmla="*/ 318 h 318"/>
                <a:gd name="T4" fmla="*/ 0 w 139"/>
                <a:gd name="T5" fmla="*/ 70 h 318"/>
                <a:gd name="T6" fmla="*/ 60 w 139"/>
                <a:gd name="T7" fmla="*/ 0 h 318"/>
                <a:gd name="T8" fmla="*/ 139 w 139"/>
                <a:gd name="T9" fmla="*/ 7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318">
                  <a:moveTo>
                    <a:pt x="137" y="70"/>
                  </a:moveTo>
                  <a:lnTo>
                    <a:pt x="66" y="318"/>
                  </a:lnTo>
                  <a:lnTo>
                    <a:pt x="0" y="70"/>
                  </a:lnTo>
                  <a:lnTo>
                    <a:pt x="60" y="0"/>
                  </a:lnTo>
                  <a:lnTo>
                    <a:pt x="139" y="70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6"/>
            <p:cNvSpPr>
              <a:spLocks/>
            </p:cNvSpPr>
            <p:nvPr/>
          </p:nvSpPr>
          <p:spPr bwMode="auto">
            <a:xfrm>
              <a:off x="2596" y="2353"/>
              <a:ext cx="173" cy="32"/>
            </a:xfrm>
            <a:custGeom>
              <a:avLst/>
              <a:gdLst>
                <a:gd name="T0" fmla="*/ 0 w 173"/>
                <a:gd name="T1" fmla="*/ 0 h 32"/>
                <a:gd name="T2" fmla="*/ 75 w 173"/>
                <a:gd name="T3" fmla="*/ 32 h 32"/>
                <a:gd name="T4" fmla="*/ 91 w 173"/>
                <a:gd name="T5" fmla="*/ 32 h 32"/>
                <a:gd name="T6" fmla="*/ 173 w 173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32">
                  <a:moveTo>
                    <a:pt x="0" y="0"/>
                  </a:moveTo>
                  <a:lnTo>
                    <a:pt x="75" y="32"/>
                  </a:lnTo>
                  <a:lnTo>
                    <a:pt x="91" y="32"/>
                  </a:lnTo>
                  <a:lnTo>
                    <a:pt x="173" y="0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7"/>
            <p:cNvSpPr>
              <a:spLocks/>
            </p:cNvSpPr>
            <p:nvPr/>
          </p:nvSpPr>
          <p:spPr bwMode="auto">
            <a:xfrm>
              <a:off x="3302" y="2458"/>
              <a:ext cx="370" cy="208"/>
            </a:xfrm>
            <a:custGeom>
              <a:avLst/>
              <a:gdLst>
                <a:gd name="T0" fmla="*/ 146 w 192"/>
                <a:gd name="T1" fmla="*/ 0 h 108"/>
                <a:gd name="T2" fmla="*/ 122 w 192"/>
                <a:gd name="T3" fmla="*/ 8 h 108"/>
                <a:gd name="T4" fmla="*/ 69 w 192"/>
                <a:gd name="T5" fmla="*/ 8 h 108"/>
                <a:gd name="T6" fmla="*/ 46 w 192"/>
                <a:gd name="T7" fmla="*/ 0 h 108"/>
                <a:gd name="T8" fmla="*/ 0 w 192"/>
                <a:gd name="T9" fmla="*/ 54 h 108"/>
                <a:gd name="T10" fmla="*/ 46 w 192"/>
                <a:gd name="T11" fmla="*/ 108 h 108"/>
                <a:gd name="T12" fmla="*/ 87 w 192"/>
                <a:gd name="T13" fmla="*/ 78 h 108"/>
                <a:gd name="T14" fmla="*/ 105 w 192"/>
                <a:gd name="T15" fmla="*/ 78 h 108"/>
                <a:gd name="T16" fmla="*/ 146 w 192"/>
                <a:gd name="T17" fmla="*/ 108 h 108"/>
                <a:gd name="T18" fmla="*/ 192 w 192"/>
                <a:gd name="T19" fmla="*/ 54 h 108"/>
                <a:gd name="T20" fmla="*/ 146 w 192"/>
                <a:gd name="T2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2" h="108">
                  <a:moveTo>
                    <a:pt x="146" y="0"/>
                  </a:moveTo>
                  <a:cubicBezTo>
                    <a:pt x="137" y="0"/>
                    <a:pt x="129" y="3"/>
                    <a:pt x="122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2" y="3"/>
                    <a:pt x="54" y="0"/>
                    <a:pt x="46" y="0"/>
                  </a:cubicBezTo>
                  <a:cubicBezTo>
                    <a:pt x="20" y="0"/>
                    <a:pt x="0" y="24"/>
                    <a:pt x="0" y="54"/>
                  </a:cubicBezTo>
                  <a:cubicBezTo>
                    <a:pt x="0" y="84"/>
                    <a:pt x="20" y="108"/>
                    <a:pt x="46" y="108"/>
                  </a:cubicBezTo>
                  <a:cubicBezTo>
                    <a:pt x="64" y="108"/>
                    <a:pt x="79" y="96"/>
                    <a:pt x="87" y="78"/>
                  </a:cubicBezTo>
                  <a:cubicBezTo>
                    <a:pt x="105" y="78"/>
                    <a:pt x="105" y="78"/>
                    <a:pt x="105" y="78"/>
                  </a:cubicBezTo>
                  <a:cubicBezTo>
                    <a:pt x="113" y="96"/>
                    <a:pt x="128" y="108"/>
                    <a:pt x="146" y="108"/>
                  </a:cubicBezTo>
                  <a:cubicBezTo>
                    <a:pt x="171" y="108"/>
                    <a:pt x="192" y="84"/>
                    <a:pt x="192" y="54"/>
                  </a:cubicBezTo>
                  <a:cubicBezTo>
                    <a:pt x="192" y="24"/>
                    <a:pt x="171" y="0"/>
                    <a:pt x="146" y="0"/>
                  </a:cubicBez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Line 218"/>
            <p:cNvSpPr>
              <a:spLocks noChangeShapeType="1"/>
            </p:cNvSpPr>
            <p:nvPr/>
          </p:nvSpPr>
          <p:spPr bwMode="auto">
            <a:xfrm>
              <a:off x="3339" y="2562"/>
              <a:ext cx="94" cy="0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Line 219"/>
            <p:cNvSpPr>
              <a:spLocks noChangeShapeType="1"/>
            </p:cNvSpPr>
            <p:nvPr/>
          </p:nvSpPr>
          <p:spPr bwMode="auto">
            <a:xfrm>
              <a:off x="3387" y="2514"/>
              <a:ext cx="0" cy="95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220"/>
            <p:cNvSpPr>
              <a:spLocks noChangeArrowheads="1"/>
            </p:cNvSpPr>
            <p:nvPr/>
          </p:nvSpPr>
          <p:spPr bwMode="auto">
            <a:xfrm>
              <a:off x="3574" y="2505"/>
              <a:ext cx="44" cy="42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221"/>
            <p:cNvSpPr>
              <a:spLocks noChangeArrowheads="1"/>
            </p:cNvSpPr>
            <p:nvPr/>
          </p:nvSpPr>
          <p:spPr bwMode="auto">
            <a:xfrm>
              <a:off x="3545" y="2568"/>
              <a:ext cx="42" cy="42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2"/>
            <p:cNvSpPr>
              <a:spLocks/>
            </p:cNvSpPr>
            <p:nvPr/>
          </p:nvSpPr>
          <p:spPr bwMode="auto">
            <a:xfrm>
              <a:off x="3393" y="2370"/>
              <a:ext cx="194" cy="102"/>
            </a:xfrm>
            <a:custGeom>
              <a:avLst/>
              <a:gdLst>
                <a:gd name="T0" fmla="*/ 46 w 101"/>
                <a:gd name="T1" fmla="*/ 53 h 53"/>
                <a:gd name="T2" fmla="*/ 50 w 101"/>
                <a:gd name="T3" fmla="*/ 36 h 53"/>
                <a:gd name="T4" fmla="*/ 72 w 101"/>
                <a:gd name="T5" fmla="*/ 30 h 53"/>
                <a:gd name="T6" fmla="*/ 97 w 101"/>
                <a:gd name="T7" fmla="*/ 30 h 53"/>
                <a:gd name="T8" fmla="*/ 96 w 101"/>
                <a:gd name="T9" fmla="*/ 16 h 53"/>
                <a:gd name="T10" fmla="*/ 55 w 101"/>
                <a:gd name="T11" fmla="*/ 9 h 53"/>
                <a:gd name="T12" fmla="*/ 6 w 101"/>
                <a:gd name="T13" fmla="*/ 4 h 53"/>
                <a:gd name="T14" fmla="*/ 0 w 101"/>
                <a:gd name="T1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53">
                  <a:moveTo>
                    <a:pt x="46" y="53"/>
                  </a:moveTo>
                  <a:cubicBezTo>
                    <a:pt x="46" y="46"/>
                    <a:pt x="46" y="42"/>
                    <a:pt x="50" y="36"/>
                  </a:cubicBezTo>
                  <a:cubicBezTo>
                    <a:pt x="55" y="27"/>
                    <a:pt x="62" y="28"/>
                    <a:pt x="72" y="30"/>
                  </a:cubicBezTo>
                  <a:cubicBezTo>
                    <a:pt x="79" y="32"/>
                    <a:pt x="90" y="37"/>
                    <a:pt x="97" y="30"/>
                  </a:cubicBezTo>
                  <a:cubicBezTo>
                    <a:pt x="101" y="26"/>
                    <a:pt x="101" y="20"/>
                    <a:pt x="96" y="16"/>
                  </a:cubicBezTo>
                  <a:cubicBezTo>
                    <a:pt x="84" y="5"/>
                    <a:pt x="69" y="9"/>
                    <a:pt x="55" y="9"/>
                  </a:cubicBezTo>
                  <a:cubicBezTo>
                    <a:pt x="37" y="9"/>
                    <a:pt x="23" y="13"/>
                    <a:pt x="6" y="4"/>
                  </a:cubicBezTo>
                  <a:cubicBezTo>
                    <a:pt x="4" y="2"/>
                    <a:pt x="2" y="1"/>
                    <a:pt x="0" y="0"/>
                  </a:cubicBez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3"/>
            <p:cNvSpPr>
              <a:spLocks/>
            </p:cNvSpPr>
            <p:nvPr/>
          </p:nvSpPr>
          <p:spPr bwMode="auto">
            <a:xfrm>
              <a:off x="4091" y="2387"/>
              <a:ext cx="389" cy="256"/>
            </a:xfrm>
            <a:custGeom>
              <a:avLst/>
              <a:gdLst>
                <a:gd name="T0" fmla="*/ 194 w 202"/>
                <a:gd name="T1" fmla="*/ 59 h 133"/>
                <a:gd name="T2" fmla="*/ 146 w 202"/>
                <a:gd name="T3" fmla="*/ 4 h 133"/>
                <a:gd name="T4" fmla="*/ 133 w 202"/>
                <a:gd name="T5" fmla="*/ 14 h 133"/>
                <a:gd name="T6" fmla="*/ 133 w 202"/>
                <a:gd name="T7" fmla="*/ 14 h 133"/>
                <a:gd name="T8" fmla="*/ 70 w 202"/>
                <a:gd name="T9" fmla="*/ 14 h 133"/>
                <a:gd name="T10" fmla="*/ 70 w 202"/>
                <a:gd name="T11" fmla="*/ 14 h 133"/>
                <a:gd name="T12" fmla="*/ 56 w 202"/>
                <a:gd name="T13" fmla="*/ 4 h 133"/>
                <a:gd name="T14" fmla="*/ 8 w 202"/>
                <a:gd name="T15" fmla="*/ 59 h 133"/>
                <a:gd name="T16" fmla="*/ 26 w 202"/>
                <a:gd name="T17" fmla="*/ 129 h 133"/>
                <a:gd name="T18" fmla="*/ 79 w 202"/>
                <a:gd name="T19" fmla="*/ 89 h 133"/>
                <a:gd name="T20" fmla="*/ 121 w 202"/>
                <a:gd name="T21" fmla="*/ 89 h 133"/>
                <a:gd name="T22" fmla="*/ 176 w 202"/>
                <a:gd name="T23" fmla="*/ 129 h 133"/>
                <a:gd name="T24" fmla="*/ 194 w 202"/>
                <a:gd name="T25" fmla="*/ 59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2" h="133">
                  <a:moveTo>
                    <a:pt x="194" y="59"/>
                  </a:moveTo>
                  <a:cubicBezTo>
                    <a:pt x="186" y="24"/>
                    <a:pt x="165" y="0"/>
                    <a:pt x="146" y="4"/>
                  </a:cubicBezTo>
                  <a:cubicBezTo>
                    <a:pt x="141" y="5"/>
                    <a:pt x="136" y="9"/>
                    <a:pt x="133" y="14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33" y="14"/>
                    <a:pt x="104" y="34"/>
                    <a:pt x="70" y="14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66" y="9"/>
                    <a:pt x="62" y="5"/>
                    <a:pt x="56" y="4"/>
                  </a:cubicBezTo>
                  <a:cubicBezTo>
                    <a:pt x="38" y="0"/>
                    <a:pt x="17" y="24"/>
                    <a:pt x="8" y="59"/>
                  </a:cubicBezTo>
                  <a:cubicBezTo>
                    <a:pt x="0" y="94"/>
                    <a:pt x="8" y="125"/>
                    <a:pt x="26" y="129"/>
                  </a:cubicBezTo>
                  <a:cubicBezTo>
                    <a:pt x="42" y="133"/>
                    <a:pt x="79" y="89"/>
                    <a:pt x="79" y="89"/>
                  </a:cubicBezTo>
                  <a:cubicBezTo>
                    <a:pt x="79" y="89"/>
                    <a:pt x="101" y="67"/>
                    <a:pt x="121" y="89"/>
                  </a:cubicBezTo>
                  <a:cubicBezTo>
                    <a:pt x="121" y="89"/>
                    <a:pt x="161" y="133"/>
                    <a:pt x="176" y="129"/>
                  </a:cubicBezTo>
                  <a:cubicBezTo>
                    <a:pt x="194" y="125"/>
                    <a:pt x="202" y="94"/>
                    <a:pt x="194" y="59"/>
                  </a:cubicBez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224"/>
            <p:cNvSpPr>
              <a:spLocks noChangeArrowheads="1"/>
            </p:cNvSpPr>
            <p:nvPr/>
          </p:nvSpPr>
          <p:spPr bwMode="auto">
            <a:xfrm>
              <a:off x="4361" y="2447"/>
              <a:ext cx="34" cy="34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225"/>
            <p:cNvSpPr>
              <a:spLocks noChangeArrowheads="1"/>
            </p:cNvSpPr>
            <p:nvPr/>
          </p:nvSpPr>
          <p:spPr bwMode="auto">
            <a:xfrm>
              <a:off x="4361" y="2526"/>
              <a:ext cx="34" cy="34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226"/>
            <p:cNvSpPr>
              <a:spLocks noChangeArrowheads="1"/>
            </p:cNvSpPr>
            <p:nvPr/>
          </p:nvSpPr>
          <p:spPr bwMode="auto">
            <a:xfrm>
              <a:off x="4399" y="2485"/>
              <a:ext cx="35" cy="35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227"/>
            <p:cNvSpPr>
              <a:spLocks noChangeArrowheads="1"/>
            </p:cNvSpPr>
            <p:nvPr/>
          </p:nvSpPr>
          <p:spPr bwMode="auto">
            <a:xfrm>
              <a:off x="4322" y="2485"/>
              <a:ext cx="35" cy="35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228"/>
            <p:cNvSpPr>
              <a:spLocks noChangeArrowheads="1"/>
            </p:cNvSpPr>
            <p:nvPr/>
          </p:nvSpPr>
          <p:spPr bwMode="auto">
            <a:xfrm>
              <a:off x="4143" y="2443"/>
              <a:ext cx="96" cy="96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229"/>
            <p:cNvSpPr>
              <a:spLocks noChangeArrowheads="1"/>
            </p:cNvSpPr>
            <p:nvPr/>
          </p:nvSpPr>
          <p:spPr bwMode="auto">
            <a:xfrm>
              <a:off x="4930" y="2358"/>
              <a:ext cx="320" cy="322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0"/>
            <p:cNvSpPr>
              <a:spLocks/>
            </p:cNvSpPr>
            <p:nvPr/>
          </p:nvSpPr>
          <p:spPr bwMode="auto">
            <a:xfrm>
              <a:off x="4899" y="2329"/>
              <a:ext cx="101" cy="99"/>
            </a:xfrm>
            <a:custGeom>
              <a:avLst/>
              <a:gdLst>
                <a:gd name="T0" fmla="*/ 12 w 52"/>
                <a:gd name="T1" fmla="*/ 10 h 51"/>
                <a:gd name="T2" fmla="*/ 10 w 52"/>
                <a:gd name="T3" fmla="*/ 51 h 51"/>
                <a:gd name="T4" fmla="*/ 52 w 52"/>
                <a:gd name="T5" fmla="*/ 12 h 51"/>
                <a:gd name="T6" fmla="*/ 12 w 52"/>
                <a:gd name="T7" fmla="*/ 1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1">
                  <a:moveTo>
                    <a:pt x="12" y="10"/>
                  </a:moveTo>
                  <a:cubicBezTo>
                    <a:pt x="1" y="21"/>
                    <a:pt x="0" y="39"/>
                    <a:pt x="10" y="51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42" y="1"/>
                    <a:pt x="24" y="0"/>
                    <a:pt x="12" y="10"/>
                  </a:cubicBez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31"/>
            <p:cNvSpPr>
              <a:spLocks/>
            </p:cNvSpPr>
            <p:nvPr/>
          </p:nvSpPr>
          <p:spPr bwMode="auto">
            <a:xfrm>
              <a:off x="5180" y="2329"/>
              <a:ext cx="100" cy="99"/>
            </a:xfrm>
            <a:custGeom>
              <a:avLst/>
              <a:gdLst>
                <a:gd name="T0" fmla="*/ 40 w 52"/>
                <a:gd name="T1" fmla="*/ 10 h 51"/>
                <a:gd name="T2" fmla="*/ 42 w 52"/>
                <a:gd name="T3" fmla="*/ 51 h 51"/>
                <a:gd name="T4" fmla="*/ 0 w 52"/>
                <a:gd name="T5" fmla="*/ 12 h 51"/>
                <a:gd name="T6" fmla="*/ 40 w 52"/>
                <a:gd name="T7" fmla="*/ 1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1">
                  <a:moveTo>
                    <a:pt x="40" y="10"/>
                  </a:moveTo>
                  <a:cubicBezTo>
                    <a:pt x="51" y="21"/>
                    <a:pt x="52" y="39"/>
                    <a:pt x="42" y="5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0" y="1"/>
                    <a:pt x="28" y="0"/>
                    <a:pt x="40" y="10"/>
                  </a:cubicBez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Line 232"/>
            <p:cNvSpPr>
              <a:spLocks noChangeShapeType="1"/>
            </p:cNvSpPr>
            <p:nvPr/>
          </p:nvSpPr>
          <p:spPr bwMode="auto">
            <a:xfrm flipV="1">
              <a:off x="4971" y="2653"/>
              <a:ext cx="23" cy="50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Line 233"/>
            <p:cNvSpPr>
              <a:spLocks noChangeShapeType="1"/>
            </p:cNvSpPr>
            <p:nvPr/>
          </p:nvSpPr>
          <p:spPr bwMode="auto">
            <a:xfrm flipH="1" flipV="1">
              <a:off x="5186" y="2653"/>
              <a:ext cx="23" cy="50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4"/>
            <p:cNvSpPr>
              <a:spLocks/>
            </p:cNvSpPr>
            <p:nvPr/>
          </p:nvSpPr>
          <p:spPr bwMode="auto">
            <a:xfrm>
              <a:off x="5084" y="2387"/>
              <a:ext cx="66" cy="133"/>
            </a:xfrm>
            <a:custGeom>
              <a:avLst/>
              <a:gdLst>
                <a:gd name="T0" fmla="*/ 0 w 66"/>
                <a:gd name="T1" fmla="*/ 0 h 133"/>
                <a:gd name="T2" fmla="*/ 0 w 66"/>
                <a:gd name="T3" fmla="*/ 133 h 133"/>
                <a:gd name="T4" fmla="*/ 66 w 66"/>
                <a:gd name="T5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6" h="133">
                  <a:moveTo>
                    <a:pt x="0" y="0"/>
                  </a:moveTo>
                  <a:lnTo>
                    <a:pt x="0" y="133"/>
                  </a:lnTo>
                  <a:lnTo>
                    <a:pt x="66" y="133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5"/>
            <p:cNvSpPr>
              <a:spLocks/>
            </p:cNvSpPr>
            <p:nvPr/>
          </p:nvSpPr>
          <p:spPr bwMode="auto">
            <a:xfrm>
              <a:off x="5754" y="2347"/>
              <a:ext cx="263" cy="340"/>
            </a:xfrm>
            <a:custGeom>
              <a:avLst/>
              <a:gdLst>
                <a:gd name="T0" fmla="*/ 137 w 137"/>
                <a:gd name="T1" fmla="*/ 112 h 177"/>
                <a:gd name="T2" fmla="*/ 137 w 137"/>
                <a:gd name="T3" fmla="*/ 75 h 177"/>
                <a:gd name="T4" fmla="*/ 69 w 137"/>
                <a:gd name="T5" fmla="*/ 0 h 177"/>
                <a:gd name="T6" fmla="*/ 0 w 137"/>
                <a:gd name="T7" fmla="*/ 75 h 177"/>
                <a:gd name="T8" fmla="*/ 0 w 137"/>
                <a:gd name="T9" fmla="*/ 112 h 177"/>
                <a:gd name="T10" fmla="*/ 64 w 137"/>
                <a:gd name="T11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177">
                  <a:moveTo>
                    <a:pt x="137" y="112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34"/>
                    <a:pt x="106" y="0"/>
                    <a:pt x="69" y="0"/>
                  </a:cubicBezTo>
                  <a:cubicBezTo>
                    <a:pt x="31" y="0"/>
                    <a:pt x="0" y="34"/>
                    <a:pt x="0" y="75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4" y="176"/>
                    <a:pt x="64" y="177"/>
                  </a:cubicBez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236"/>
            <p:cNvSpPr>
              <a:spLocks noChangeArrowheads="1"/>
            </p:cNvSpPr>
            <p:nvPr/>
          </p:nvSpPr>
          <p:spPr bwMode="auto">
            <a:xfrm>
              <a:off x="5702" y="2485"/>
              <a:ext cx="33" cy="77"/>
            </a:xfrm>
            <a:prstGeom prst="rect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237"/>
            <p:cNvSpPr>
              <a:spLocks noChangeArrowheads="1"/>
            </p:cNvSpPr>
            <p:nvPr/>
          </p:nvSpPr>
          <p:spPr bwMode="auto">
            <a:xfrm>
              <a:off x="6037" y="2485"/>
              <a:ext cx="34" cy="77"/>
            </a:xfrm>
            <a:prstGeom prst="rect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238"/>
            <p:cNvSpPr>
              <a:spLocks noChangeArrowheads="1"/>
            </p:cNvSpPr>
            <p:nvPr/>
          </p:nvSpPr>
          <p:spPr bwMode="auto">
            <a:xfrm>
              <a:off x="5848" y="2639"/>
              <a:ext cx="56" cy="33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9"/>
            <p:cNvSpPr>
              <a:spLocks/>
            </p:cNvSpPr>
            <p:nvPr/>
          </p:nvSpPr>
          <p:spPr bwMode="auto">
            <a:xfrm>
              <a:off x="6502" y="2428"/>
              <a:ext cx="370" cy="229"/>
            </a:xfrm>
            <a:custGeom>
              <a:avLst/>
              <a:gdLst>
                <a:gd name="T0" fmla="*/ 192 w 192"/>
                <a:gd name="T1" fmla="*/ 91 h 119"/>
                <a:gd name="T2" fmla="*/ 164 w 192"/>
                <a:gd name="T3" fmla="*/ 119 h 119"/>
                <a:gd name="T4" fmla="*/ 28 w 192"/>
                <a:gd name="T5" fmla="*/ 119 h 119"/>
                <a:gd name="T6" fmla="*/ 0 w 192"/>
                <a:gd name="T7" fmla="*/ 91 h 119"/>
                <a:gd name="T8" fmla="*/ 0 w 192"/>
                <a:gd name="T9" fmla="*/ 28 h 119"/>
                <a:gd name="T10" fmla="*/ 28 w 192"/>
                <a:gd name="T11" fmla="*/ 0 h 119"/>
                <a:gd name="T12" fmla="*/ 164 w 192"/>
                <a:gd name="T13" fmla="*/ 0 h 119"/>
                <a:gd name="T14" fmla="*/ 192 w 192"/>
                <a:gd name="T15" fmla="*/ 28 h 119"/>
                <a:gd name="T16" fmla="*/ 192 w 192"/>
                <a:gd name="T17" fmla="*/ 9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19">
                  <a:moveTo>
                    <a:pt x="192" y="91"/>
                  </a:moveTo>
                  <a:cubicBezTo>
                    <a:pt x="192" y="106"/>
                    <a:pt x="179" y="119"/>
                    <a:pt x="164" y="119"/>
                  </a:cubicBezTo>
                  <a:cubicBezTo>
                    <a:pt x="28" y="119"/>
                    <a:pt x="28" y="119"/>
                    <a:pt x="28" y="119"/>
                  </a:cubicBezTo>
                  <a:cubicBezTo>
                    <a:pt x="12" y="119"/>
                    <a:pt x="0" y="106"/>
                    <a:pt x="0" y="9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"/>
                    <a:pt x="12" y="0"/>
                    <a:pt x="28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79" y="0"/>
                    <a:pt x="192" y="12"/>
                    <a:pt x="192" y="28"/>
                  </a:cubicBezTo>
                  <a:lnTo>
                    <a:pt x="192" y="91"/>
                  </a:ln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240"/>
            <p:cNvSpPr>
              <a:spLocks noChangeArrowheads="1"/>
            </p:cNvSpPr>
            <p:nvPr/>
          </p:nvSpPr>
          <p:spPr bwMode="auto">
            <a:xfrm>
              <a:off x="6535" y="2458"/>
              <a:ext cx="167" cy="168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Oval 241"/>
            <p:cNvSpPr>
              <a:spLocks noChangeArrowheads="1"/>
            </p:cNvSpPr>
            <p:nvPr/>
          </p:nvSpPr>
          <p:spPr bwMode="auto">
            <a:xfrm>
              <a:off x="6778" y="2455"/>
              <a:ext cx="48" cy="48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242"/>
            <p:cNvSpPr>
              <a:spLocks noChangeArrowheads="1"/>
            </p:cNvSpPr>
            <p:nvPr/>
          </p:nvSpPr>
          <p:spPr bwMode="auto">
            <a:xfrm>
              <a:off x="6778" y="2518"/>
              <a:ext cx="48" cy="48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243"/>
            <p:cNvSpPr>
              <a:spLocks noChangeArrowheads="1"/>
            </p:cNvSpPr>
            <p:nvPr/>
          </p:nvSpPr>
          <p:spPr bwMode="auto">
            <a:xfrm>
              <a:off x="6778" y="2580"/>
              <a:ext cx="48" cy="48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Line 244"/>
            <p:cNvSpPr>
              <a:spLocks noChangeShapeType="1"/>
            </p:cNvSpPr>
            <p:nvPr/>
          </p:nvSpPr>
          <p:spPr bwMode="auto">
            <a:xfrm>
              <a:off x="6552" y="2674"/>
              <a:ext cx="31" cy="0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Line 245"/>
            <p:cNvSpPr>
              <a:spLocks noChangeShapeType="1"/>
            </p:cNvSpPr>
            <p:nvPr/>
          </p:nvSpPr>
          <p:spPr bwMode="auto">
            <a:xfrm>
              <a:off x="6789" y="2674"/>
              <a:ext cx="31" cy="0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46"/>
            <p:cNvSpPr>
              <a:spLocks/>
            </p:cNvSpPr>
            <p:nvPr/>
          </p:nvSpPr>
          <p:spPr bwMode="auto">
            <a:xfrm>
              <a:off x="6539" y="2360"/>
              <a:ext cx="277" cy="68"/>
            </a:xfrm>
            <a:custGeom>
              <a:avLst/>
              <a:gdLst>
                <a:gd name="T0" fmla="*/ 277 w 277"/>
                <a:gd name="T1" fmla="*/ 68 h 68"/>
                <a:gd name="T2" fmla="*/ 277 w 277"/>
                <a:gd name="T3" fmla="*/ 48 h 68"/>
                <a:gd name="T4" fmla="*/ 0 w 277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7" h="68">
                  <a:moveTo>
                    <a:pt x="277" y="68"/>
                  </a:moveTo>
                  <a:lnTo>
                    <a:pt x="277" y="48"/>
                  </a:lnTo>
                  <a:lnTo>
                    <a:pt x="0" y="0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47"/>
            <p:cNvSpPr>
              <a:spLocks/>
            </p:cNvSpPr>
            <p:nvPr/>
          </p:nvSpPr>
          <p:spPr bwMode="auto">
            <a:xfrm>
              <a:off x="7303" y="2418"/>
              <a:ext cx="369" cy="98"/>
            </a:xfrm>
            <a:custGeom>
              <a:avLst/>
              <a:gdLst>
                <a:gd name="T0" fmla="*/ 288 w 369"/>
                <a:gd name="T1" fmla="*/ 98 h 98"/>
                <a:gd name="T2" fmla="*/ 369 w 369"/>
                <a:gd name="T3" fmla="*/ 67 h 98"/>
                <a:gd name="T4" fmla="*/ 185 w 369"/>
                <a:gd name="T5" fmla="*/ 0 h 98"/>
                <a:gd name="T6" fmla="*/ 0 w 369"/>
                <a:gd name="T7" fmla="*/ 67 h 98"/>
                <a:gd name="T8" fmla="*/ 81 w 369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9" h="98">
                  <a:moveTo>
                    <a:pt x="288" y="98"/>
                  </a:moveTo>
                  <a:lnTo>
                    <a:pt x="369" y="67"/>
                  </a:lnTo>
                  <a:lnTo>
                    <a:pt x="185" y="0"/>
                  </a:lnTo>
                  <a:lnTo>
                    <a:pt x="0" y="67"/>
                  </a:lnTo>
                  <a:lnTo>
                    <a:pt x="81" y="98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248"/>
            <p:cNvSpPr>
              <a:spLocks noChangeArrowheads="1"/>
            </p:cNvSpPr>
            <p:nvPr/>
          </p:nvSpPr>
          <p:spPr bwMode="auto">
            <a:xfrm>
              <a:off x="7384" y="2582"/>
              <a:ext cx="207" cy="48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49"/>
            <p:cNvSpPr>
              <a:spLocks/>
            </p:cNvSpPr>
            <p:nvPr/>
          </p:nvSpPr>
          <p:spPr bwMode="auto">
            <a:xfrm>
              <a:off x="7384" y="2485"/>
              <a:ext cx="207" cy="118"/>
            </a:xfrm>
            <a:custGeom>
              <a:avLst/>
              <a:gdLst>
                <a:gd name="T0" fmla="*/ 54 w 108"/>
                <a:gd name="T1" fmla="*/ 0 h 61"/>
                <a:gd name="T2" fmla="*/ 0 w 108"/>
                <a:gd name="T3" fmla="*/ 12 h 61"/>
                <a:gd name="T4" fmla="*/ 0 w 108"/>
                <a:gd name="T5" fmla="*/ 12 h 61"/>
                <a:gd name="T6" fmla="*/ 0 w 108"/>
                <a:gd name="T7" fmla="*/ 61 h 61"/>
                <a:gd name="T8" fmla="*/ 1 w 108"/>
                <a:gd name="T9" fmla="*/ 61 h 61"/>
                <a:gd name="T10" fmla="*/ 54 w 108"/>
                <a:gd name="T11" fmla="*/ 50 h 61"/>
                <a:gd name="T12" fmla="*/ 108 w 108"/>
                <a:gd name="T13" fmla="*/ 61 h 61"/>
                <a:gd name="T14" fmla="*/ 108 w 108"/>
                <a:gd name="T15" fmla="*/ 61 h 61"/>
                <a:gd name="T16" fmla="*/ 108 w 108"/>
                <a:gd name="T17" fmla="*/ 12 h 61"/>
                <a:gd name="T18" fmla="*/ 108 w 108"/>
                <a:gd name="T19" fmla="*/ 12 h 61"/>
                <a:gd name="T20" fmla="*/ 54 w 108"/>
                <a:gd name="T2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61">
                  <a:moveTo>
                    <a:pt x="54" y="0"/>
                  </a:moveTo>
                  <a:cubicBezTo>
                    <a:pt x="25" y="0"/>
                    <a:pt x="0" y="6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4" y="55"/>
                    <a:pt x="27" y="50"/>
                    <a:pt x="54" y="50"/>
                  </a:cubicBezTo>
                  <a:cubicBezTo>
                    <a:pt x="82" y="50"/>
                    <a:pt x="104" y="55"/>
                    <a:pt x="108" y="61"/>
                  </a:cubicBezTo>
                  <a:cubicBezTo>
                    <a:pt x="108" y="61"/>
                    <a:pt x="108" y="61"/>
                    <a:pt x="108" y="61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108" y="6"/>
                    <a:pt x="84" y="0"/>
                    <a:pt x="54" y="0"/>
                  </a:cubicBez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Line 250"/>
            <p:cNvSpPr>
              <a:spLocks noChangeShapeType="1"/>
            </p:cNvSpPr>
            <p:nvPr/>
          </p:nvSpPr>
          <p:spPr bwMode="auto">
            <a:xfrm>
              <a:off x="333" y="3171"/>
              <a:ext cx="0" cy="44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51"/>
            <p:cNvSpPr>
              <a:spLocks/>
            </p:cNvSpPr>
            <p:nvPr/>
          </p:nvSpPr>
          <p:spPr bwMode="auto">
            <a:xfrm>
              <a:off x="233" y="3057"/>
              <a:ext cx="100" cy="33"/>
            </a:xfrm>
            <a:custGeom>
              <a:avLst/>
              <a:gdLst>
                <a:gd name="T0" fmla="*/ 0 w 100"/>
                <a:gd name="T1" fmla="*/ 31 h 33"/>
                <a:gd name="T2" fmla="*/ 0 w 100"/>
                <a:gd name="T3" fmla="*/ 0 h 33"/>
                <a:gd name="T4" fmla="*/ 100 w 100"/>
                <a:gd name="T5" fmla="*/ 0 h 33"/>
                <a:gd name="T6" fmla="*/ 100 w 100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33">
                  <a:moveTo>
                    <a:pt x="0" y="31"/>
                  </a:moveTo>
                  <a:lnTo>
                    <a:pt x="0" y="0"/>
                  </a:lnTo>
                  <a:lnTo>
                    <a:pt x="100" y="0"/>
                  </a:lnTo>
                  <a:lnTo>
                    <a:pt x="100" y="33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Line 252"/>
            <p:cNvSpPr>
              <a:spLocks noChangeShapeType="1"/>
            </p:cNvSpPr>
            <p:nvPr/>
          </p:nvSpPr>
          <p:spPr bwMode="auto">
            <a:xfrm flipV="1">
              <a:off x="233" y="3173"/>
              <a:ext cx="0" cy="44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53"/>
            <p:cNvSpPr>
              <a:spLocks/>
            </p:cNvSpPr>
            <p:nvPr/>
          </p:nvSpPr>
          <p:spPr bwMode="auto">
            <a:xfrm>
              <a:off x="233" y="3300"/>
              <a:ext cx="100" cy="127"/>
            </a:xfrm>
            <a:custGeom>
              <a:avLst/>
              <a:gdLst>
                <a:gd name="T0" fmla="*/ 100 w 100"/>
                <a:gd name="T1" fmla="*/ 2 h 127"/>
                <a:gd name="T2" fmla="*/ 100 w 100"/>
                <a:gd name="T3" fmla="*/ 127 h 127"/>
                <a:gd name="T4" fmla="*/ 0 w 100"/>
                <a:gd name="T5" fmla="*/ 127 h 127"/>
                <a:gd name="T6" fmla="*/ 0 w 100"/>
                <a:gd name="T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127">
                  <a:moveTo>
                    <a:pt x="100" y="2"/>
                  </a:moveTo>
                  <a:lnTo>
                    <a:pt x="100" y="127"/>
                  </a:lnTo>
                  <a:lnTo>
                    <a:pt x="0" y="127"/>
                  </a:lnTo>
                  <a:lnTo>
                    <a:pt x="0" y="0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54"/>
            <p:cNvSpPr>
              <a:spLocks/>
            </p:cNvSpPr>
            <p:nvPr/>
          </p:nvSpPr>
          <p:spPr bwMode="auto">
            <a:xfrm>
              <a:off x="102" y="3213"/>
              <a:ext cx="362" cy="91"/>
            </a:xfrm>
            <a:custGeom>
              <a:avLst/>
              <a:gdLst>
                <a:gd name="T0" fmla="*/ 316 w 362"/>
                <a:gd name="T1" fmla="*/ 91 h 91"/>
                <a:gd name="T2" fmla="*/ 0 w 362"/>
                <a:gd name="T3" fmla="*/ 85 h 91"/>
                <a:gd name="T4" fmla="*/ 0 w 362"/>
                <a:gd name="T5" fmla="*/ 6 h 91"/>
                <a:gd name="T6" fmla="*/ 316 w 362"/>
                <a:gd name="T7" fmla="*/ 0 h 91"/>
                <a:gd name="T8" fmla="*/ 362 w 362"/>
                <a:gd name="T9" fmla="*/ 44 h 91"/>
                <a:gd name="T10" fmla="*/ 316 w 362"/>
                <a:gd name="T11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2" h="91">
                  <a:moveTo>
                    <a:pt x="316" y="91"/>
                  </a:moveTo>
                  <a:lnTo>
                    <a:pt x="0" y="85"/>
                  </a:lnTo>
                  <a:lnTo>
                    <a:pt x="0" y="6"/>
                  </a:lnTo>
                  <a:lnTo>
                    <a:pt x="316" y="0"/>
                  </a:lnTo>
                  <a:lnTo>
                    <a:pt x="362" y="44"/>
                  </a:lnTo>
                  <a:lnTo>
                    <a:pt x="316" y="91"/>
                  </a:ln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55"/>
            <p:cNvSpPr>
              <a:spLocks/>
            </p:cNvSpPr>
            <p:nvPr/>
          </p:nvSpPr>
          <p:spPr bwMode="auto">
            <a:xfrm>
              <a:off x="102" y="3086"/>
              <a:ext cx="362" cy="89"/>
            </a:xfrm>
            <a:custGeom>
              <a:avLst/>
              <a:gdLst>
                <a:gd name="T0" fmla="*/ 47 w 362"/>
                <a:gd name="T1" fmla="*/ 89 h 89"/>
                <a:gd name="T2" fmla="*/ 362 w 362"/>
                <a:gd name="T3" fmla="*/ 83 h 89"/>
                <a:gd name="T4" fmla="*/ 362 w 362"/>
                <a:gd name="T5" fmla="*/ 6 h 89"/>
                <a:gd name="T6" fmla="*/ 47 w 362"/>
                <a:gd name="T7" fmla="*/ 0 h 89"/>
                <a:gd name="T8" fmla="*/ 0 w 362"/>
                <a:gd name="T9" fmla="*/ 44 h 89"/>
                <a:gd name="T10" fmla="*/ 47 w 362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2" h="89">
                  <a:moveTo>
                    <a:pt x="47" y="89"/>
                  </a:moveTo>
                  <a:lnTo>
                    <a:pt x="362" y="83"/>
                  </a:lnTo>
                  <a:lnTo>
                    <a:pt x="362" y="6"/>
                  </a:lnTo>
                  <a:lnTo>
                    <a:pt x="47" y="0"/>
                  </a:lnTo>
                  <a:lnTo>
                    <a:pt x="0" y="44"/>
                  </a:lnTo>
                  <a:lnTo>
                    <a:pt x="47" y="89"/>
                  </a:ln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56"/>
            <p:cNvSpPr>
              <a:spLocks/>
            </p:cNvSpPr>
            <p:nvPr/>
          </p:nvSpPr>
          <p:spPr bwMode="auto">
            <a:xfrm>
              <a:off x="899" y="3109"/>
              <a:ext cx="370" cy="266"/>
            </a:xfrm>
            <a:custGeom>
              <a:avLst/>
              <a:gdLst>
                <a:gd name="T0" fmla="*/ 0 w 370"/>
                <a:gd name="T1" fmla="*/ 137 h 266"/>
                <a:gd name="T2" fmla="*/ 142 w 370"/>
                <a:gd name="T3" fmla="*/ 266 h 266"/>
                <a:gd name="T4" fmla="*/ 370 w 370"/>
                <a:gd name="T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0" h="266">
                  <a:moveTo>
                    <a:pt x="0" y="137"/>
                  </a:moveTo>
                  <a:lnTo>
                    <a:pt x="142" y="266"/>
                  </a:lnTo>
                  <a:lnTo>
                    <a:pt x="370" y="0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Line 257"/>
            <p:cNvSpPr>
              <a:spLocks noChangeShapeType="1"/>
            </p:cNvSpPr>
            <p:nvPr/>
          </p:nvSpPr>
          <p:spPr bwMode="auto">
            <a:xfrm>
              <a:off x="1700" y="3057"/>
              <a:ext cx="369" cy="370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Line 258"/>
            <p:cNvSpPr>
              <a:spLocks noChangeShapeType="1"/>
            </p:cNvSpPr>
            <p:nvPr/>
          </p:nvSpPr>
          <p:spPr bwMode="auto">
            <a:xfrm flipH="1">
              <a:off x="1700" y="3057"/>
              <a:ext cx="369" cy="370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Line 259"/>
            <p:cNvSpPr>
              <a:spLocks noChangeShapeType="1"/>
            </p:cNvSpPr>
            <p:nvPr/>
          </p:nvSpPr>
          <p:spPr bwMode="auto">
            <a:xfrm>
              <a:off x="2621" y="3057"/>
              <a:ext cx="0" cy="370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Line 260"/>
            <p:cNvSpPr>
              <a:spLocks noChangeShapeType="1"/>
            </p:cNvSpPr>
            <p:nvPr/>
          </p:nvSpPr>
          <p:spPr bwMode="auto">
            <a:xfrm>
              <a:off x="2744" y="3057"/>
              <a:ext cx="0" cy="370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Line 261"/>
            <p:cNvSpPr>
              <a:spLocks noChangeShapeType="1"/>
            </p:cNvSpPr>
            <p:nvPr/>
          </p:nvSpPr>
          <p:spPr bwMode="auto">
            <a:xfrm flipH="1">
              <a:off x="2498" y="3180"/>
              <a:ext cx="370" cy="0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Line 262"/>
            <p:cNvSpPr>
              <a:spLocks noChangeShapeType="1"/>
            </p:cNvSpPr>
            <p:nvPr/>
          </p:nvSpPr>
          <p:spPr bwMode="auto">
            <a:xfrm flipH="1">
              <a:off x="2498" y="3304"/>
              <a:ext cx="370" cy="0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Oval 263"/>
            <p:cNvSpPr>
              <a:spLocks noChangeArrowheads="1"/>
            </p:cNvSpPr>
            <p:nvPr/>
          </p:nvSpPr>
          <p:spPr bwMode="auto">
            <a:xfrm>
              <a:off x="2644" y="3201"/>
              <a:ext cx="77" cy="77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Oval 264"/>
            <p:cNvSpPr>
              <a:spLocks noChangeArrowheads="1"/>
            </p:cNvSpPr>
            <p:nvPr/>
          </p:nvSpPr>
          <p:spPr bwMode="auto">
            <a:xfrm>
              <a:off x="2771" y="3327"/>
              <a:ext cx="77" cy="77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Line 265"/>
            <p:cNvSpPr>
              <a:spLocks noChangeShapeType="1"/>
            </p:cNvSpPr>
            <p:nvPr/>
          </p:nvSpPr>
          <p:spPr bwMode="auto">
            <a:xfrm>
              <a:off x="2506" y="3200"/>
              <a:ext cx="86" cy="86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Line 266"/>
            <p:cNvSpPr>
              <a:spLocks noChangeShapeType="1"/>
            </p:cNvSpPr>
            <p:nvPr/>
          </p:nvSpPr>
          <p:spPr bwMode="auto">
            <a:xfrm flipH="1">
              <a:off x="2506" y="3200"/>
              <a:ext cx="86" cy="86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Line 267"/>
            <p:cNvSpPr>
              <a:spLocks noChangeShapeType="1"/>
            </p:cNvSpPr>
            <p:nvPr/>
          </p:nvSpPr>
          <p:spPr bwMode="auto">
            <a:xfrm>
              <a:off x="2767" y="3073"/>
              <a:ext cx="87" cy="86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Line 268"/>
            <p:cNvSpPr>
              <a:spLocks noChangeShapeType="1"/>
            </p:cNvSpPr>
            <p:nvPr/>
          </p:nvSpPr>
          <p:spPr bwMode="auto">
            <a:xfrm flipH="1">
              <a:off x="2767" y="3073"/>
              <a:ext cx="87" cy="86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69"/>
            <p:cNvSpPr>
              <a:spLocks noEditPoints="1"/>
            </p:cNvSpPr>
            <p:nvPr/>
          </p:nvSpPr>
          <p:spPr bwMode="auto">
            <a:xfrm>
              <a:off x="3300" y="3057"/>
              <a:ext cx="370" cy="370"/>
            </a:xfrm>
            <a:custGeom>
              <a:avLst/>
              <a:gdLst>
                <a:gd name="T0" fmla="*/ 186 w 192"/>
                <a:gd name="T1" fmla="*/ 81 h 192"/>
                <a:gd name="T2" fmla="*/ 169 w 192"/>
                <a:gd name="T3" fmla="*/ 81 h 192"/>
                <a:gd name="T4" fmla="*/ 159 w 192"/>
                <a:gd name="T5" fmla="*/ 55 h 192"/>
                <a:gd name="T6" fmla="*/ 171 w 192"/>
                <a:gd name="T7" fmla="*/ 43 h 192"/>
                <a:gd name="T8" fmla="*/ 171 w 192"/>
                <a:gd name="T9" fmla="*/ 35 h 192"/>
                <a:gd name="T10" fmla="*/ 158 w 192"/>
                <a:gd name="T11" fmla="*/ 22 h 192"/>
                <a:gd name="T12" fmla="*/ 149 w 192"/>
                <a:gd name="T13" fmla="*/ 22 h 192"/>
                <a:gd name="T14" fmla="*/ 137 w 192"/>
                <a:gd name="T15" fmla="*/ 34 h 192"/>
                <a:gd name="T16" fmla="*/ 111 w 192"/>
                <a:gd name="T17" fmla="*/ 23 h 192"/>
                <a:gd name="T18" fmla="*/ 111 w 192"/>
                <a:gd name="T19" fmla="*/ 6 h 192"/>
                <a:gd name="T20" fmla="*/ 105 w 192"/>
                <a:gd name="T21" fmla="*/ 0 h 192"/>
                <a:gd name="T22" fmla="*/ 87 w 192"/>
                <a:gd name="T23" fmla="*/ 0 h 192"/>
                <a:gd name="T24" fmla="*/ 81 w 192"/>
                <a:gd name="T25" fmla="*/ 6 h 192"/>
                <a:gd name="T26" fmla="*/ 81 w 192"/>
                <a:gd name="T27" fmla="*/ 23 h 192"/>
                <a:gd name="T28" fmla="*/ 55 w 192"/>
                <a:gd name="T29" fmla="*/ 34 h 192"/>
                <a:gd name="T30" fmla="*/ 43 w 192"/>
                <a:gd name="T31" fmla="*/ 22 h 192"/>
                <a:gd name="T32" fmla="*/ 35 w 192"/>
                <a:gd name="T33" fmla="*/ 22 h 192"/>
                <a:gd name="T34" fmla="*/ 22 w 192"/>
                <a:gd name="T35" fmla="*/ 35 h 192"/>
                <a:gd name="T36" fmla="*/ 22 w 192"/>
                <a:gd name="T37" fmla="*/ 43 h 192"/>
                <a:gd name="T38" fmla="*/ 34 w 192"/>
                <a:gd name="T39" fmla="*/ 55 h 192"/>
                <a:gd name="T40" fmla="*/ 23 w 192"/>
                <a:gd name="T41" fmla="*/ 81 h 192"/>
                <a:gd name="T42" fmla="*/ 6 w 192"/>
                <a:gd name="T43" fmla="*/ 81 h 192"/>
                <a:gd name="T44" fmla="*/ 0 w 192"/>
                <a:gd name="T45" fmla="*/ 87 h 192"/>
                <a:gd name="T46" fmla="*/ 0 w 192"/>
                <a:gd name="T47" fmla="*/ 105 h 192"/>
                <a:gd name="T48" fmla="*/ 6 w 192"/>
                <a:gd name="T49" fmla="*/ 111 h 192"/>
                <a:gd name="T50" fmla="*/ 23 w 192"/>
                <a:gd name="T51" fmla="*/ 111 h 192"/>
                <a:gd name="T52" fmla="*/ 34 w 192"/>
                <a:gd name="T53" fmla="*/ 137 h 192"/>
                <a:gd name="T54" fmla="*/ 22 w 192"/>
                <a:gd name="T55" fmla="*/ 149 h 192"/>
                <a:gd name="T56" fmla="*/ 22 w 192"/>
                <a:gd name="T57" fmla="*/ 158 h 192"/>
                <a:gd name="T58" fmla="*/ 35 w 192"/>
                <a:gd name="T59" fmla="*/ 171 h 192"/>
                <a:gd name="T60" fmla="*/ 43 w 192"/>
                <a:gd name="T61" fmla="*/ 171 h 192"/>
                <a:gd name="T62" fmla="*/ 55 w 192"/>
                <a:gd name="T63" fmla="*/ 159 h 192"/>
                <a:gd name="T64" fmla="*/ 81 w 192"/>
                <a:gd name="T65" fmla="*/ 170 h 192"/>
                <a:gd name="T66" fmla="*/ 81 w 192"/>
                <a:gd name="T67" fmla="*/ 186 h 192"/>
                <a:gd name="T68" fmla="*/ 87 w 192"/>
                <a:gd name="T69" fmla="*/ 192 h 192"/>
                <a:gd name="T70" fmla="*/ 105 w 192"/>
                <a:gd name="T71" fmla="*/ 192 h 192"/>
                <a:gd name="T72" fmla="*/ 111 w 192"/>
                <a:gd name="T73" fmla="*/ 186 h 192"/>
                <a:gd name="T74" fmla="*/ 111 w 192"/>
                <a:gd name="T75" fmla="*/ 170 h 192"/>
                <a:gd name="T76" fmla="*/ 137 w 192"/>
                <a:gd name="T77" fmla="*/ 159 h 192"/>
                <a:gd name="T78" fmla="*/ 149 w 192"/>
                <a:gd name="T79" fmla="*/ 171 h 192"/>
                <a:gd name="T80" fmla="*/ 158 w 192"/>
                <a:gd name="T81" fmla="*/ 171 h 192"/>
                <a:gd name="T82" fmla="*/ 171 w 192"/>
                <a:gd name="T83" fmla="*/ 158 h 192"/>
                <a:gd name="T84" fmla="*/ 171 w 192"/>
                <a:gd name="T85" fmla="*/ 149 h 192"/>
                <a:gd name="T86" fmla="*/ 159 w 192"/>
                <a:gd name="T87" fmla="*/ 137 h 192"/>
                <a:gd name="T88" fmla="*/ 169 w 192"/>
                <a:gd name="T89" fmla="*/ 111 h 192"/>
                <a:gd name="T90" fmla="*/ 186 w 192"/>
                <a:gd name="T91" fmla="*/ 111 h 192"/>
                <a:gd name="T92" fmla="*/ 192 w 192"/>
                <a:gd name="T93" fmla="*/ 105 h 192"/>
                <a:gd name="T94" fmla="*/ 192 w 192"/>
                <a:gd name="T95" fmla="*/ 87 h 192"/>
                <a:gd name="T96" fmla="*/ 186 w 192"/>
                <a:gd name="T97" fmla="*/ 81 h 192"/>
                <a:gd name="T98" fmla="*/ 96 w 192"/>
                <a:gd name="T99" fmla="*/ 134 h 192"/>
                <a:gd name="T100" fmla="*/ 59 w 192"/>
                <a:gd name="T101" fmla="*/ 96 h 192"/>
                <a:gd name="T102" fmla="*/ 96 w 192"/>
                <a:gd name="T103" fmla="*/ 59 h 192"/>
                <a:gd name="T104" fmla="*/ 134 w 192"/>
                <a:gd name="T105" fmla="*/ 96 h 192"/>
                <a:gd name="T106" fmla="*/ 96 w 192"/>
                <a:gd name="T107" fmla="*/ 13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2" h="192">
                  <a:moveTo>
                    <a:pt x="186" y="81"/>
                  </a:moveTo>
                  <a:cubicBezTo>
                    <a:pt x="169" y="81"/>
                    <a:pt x="169" y="81"/>
                    <a:pt x="169" y="81"/>
                  </a:cubicBezTo>
                  <a:cubicBezTo>
                    <a:pt x="168" y="72"/>
                    <a:pt x="164" y="63"/>
                    <a:pt x="159" y="55"/>
                  </a:cubicBezTo>
                  <a:cubicBezTo>
                    <a:pt x="171" y="43"/>
                    <a:pt x="171" y="43"/>
                    <a:pt x="171" y="43"/>
                  </a:cubicBezTo>
                  <a:cubicBezTo>
                    <a:pt x="173" y="41"/>
                    <a:pt x="173" y="37"/>
                    <a:pt x="171" y="35"/>
                  </a:cubicBezTo>
                  <a:cubicBezTo>
                    <a:pt x="158" y="22"/>
                    <a:pt x="158" y="22"/>
                    <a:pt x="158" y="22"/>
                  </a:cubicBezTo>
                  <a:cubicBezTo>
                    <a:pt x="155" y="20"/>
                    <a:pt x="152" y="20"/>
                    <a:pt x="149" y="22"/>
                  </a:cubicBezTo>
                  <a:cubicBezTo>
                    <a:pt x="137" y="34"/>
                    <a:pt x="137" y="34"/>
                    <a:pt x="137" y="34"/>
                  </a:cubicBezTo>
                  <a:cubicBezTo>
                    <a:pt x="130" y="29"/>
                    <a:pt x="121" y="25"/>
                    <a:pt x="111" y="23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3"/>
                    <a:pt x="109" y="0"/>
                    <a:pt x="105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4" y="0"/>
                    <a:pt x="81" y="3"/>
                    <a:pt x="81" y="6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72" y="25"/>
                    <a:pt x="63" y="29"/>
                    <a:pt x="55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1" y="20"/>
                    <a:pt x="37" y="20"/>
                    <a:pt x="35" y="22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7"/>
                    <a:pt x="20" y="41"/>
                    <a:pt x="22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29" y="63"/>
                    <a:pt x="25" y="72"/>
                    <a:pt x="23" y="81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3" y="81"/>
                    <a:pt x="0" y="84"/>
                    <a:pt x="0" y="87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9"/>
                    <a:pt x="3" y="111"/>
                    <a:pt x="6" y="111"/>
                  </a:cubicBezTo>
                  <a:cubicBezTo>
                    <a:pt x="23" y="111"/>
                    <a:pt x="23" y="111"/>
                    <a:pt x="23" y="111"/>
                  </a:cubicBezTo>
                  <a:cubicBezTo>
                    <a:pt x="25" y="121"/>
                    <a:pt x="29" y="130"/>
                    <a:pt x="34" y="137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0" y="152"/>
                    <a:pt x="20" y="156"/>
                    <a:pt x="22" y="158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37" y="173"/>
                    <a:pt x="41" y="173"/>
                    <a:pt x="43" y="171"/>
                  </a:cubicBezTo>
                  <a:cubicBezTo>
                    <a:pt x="55" y="159"/>
                    <a:pt x="55" y="159"/>
                    <a:pt x="55" y="159"/>
                  </a:cubicBezTo>
                  <a:cubicBezTo>
                    <a:pt x="63" y="164"/>
                    <a:pt x="72" y="168"/>
                    <a:pt x="81" y="170"/>
                  </a:cubicBezTo>
                  <a:cubicBezTo>
                    <a:pt x="81" y="186"/>
                    <a:pt x="81" y="186"/>
                    <a:pt x="81" y="186"/>
                  </a:cubicBezTo>
                  <a:cubicBezTo>
                    <a:pt x="81" y="190"/>
                    <a:pt x="84" y="192"/>
                    <a:pt x="87" y="192"/>
                  </a:cubicBezTo>
                  <a:cubicBezTo>
                    <a:pt x="105" y="192"/>
                    <a:pt x="105" y="192"/>
                    <a:pt x="105" y="192"/>
                  </a:cubicBezTo>
                  <a:cubicBezTo>
                    <a:pt x="109" y="192"/>
                    <a:pt x="111" y="190"/>
                    <a:pt x="111" y="186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21" y="168"/>
                    <a:pt x="130" y="164"/>
                    <a:pt x="137" y="159"/>
                  </a:cubicBezTo>
                  <a:cubicBezTo>
                    <a:pt x="149" y="171"/>
                    <a:pt x="149" y="171"/>
                    <a:pt x="149" y="171"/>
                  </a:cubicBezTo>
                  <a:cubicBezTo>
                    <a:pt x="152" y="173"/>
                    <a:pt x="155" y="173"/>
                    <a:pt x="158" y="171"/>
                  </a:cubicBezTo>
                  <a:cubicBezTo>
                    <a:pt x="171" y="158"/>
                    <a:pt x="171" y="158"/>
                    <a:pt x="171" y="158"/>
                  </a:cubicBezTo>
                  <a:cubicBezTo>
                    <a:pt x="173" y="156"/>
                    <a:pt x="173" y="152"/>
                    <a:pt x="171" y="149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64" y="130"/>
                    <a:pt x="168" y="121"/>
                    <a:pt x="169" y="111"/>
                  </a:cubicBezTo>
                  <a:cubicBezTo>
                    <a:pt x="186" y="111"/>
                    <a:pt x="186" y="111"/>
                    <a:pt x="186" y="111"/>
                  </a:cubicBezTo>
                  <a:cubicBezTo>
                    <a:pt x="190" y="111"/>
                    <a:pt x="192" y="109"/>
                    <a:pt x="192" y="105"/>
                  </a:cubicBezTo>
                  <a:cubicBezTo>
                    <a:pt x="192" y="87"/>
                    <a:pt x="192" y="87"/>
                    <a:pt x="192" y="87"/>
                  </a:cubicBezTo>
                  <a:cubicBezTo>
                    <a:pt x="192" y="84"/>
                    <a:pt x="190" y="81"/>
                    <a:pt x="186" y="81"/>
                  </a:cubicBezTo>
                  <a:close/>
                  <a:moveTo>
                    <a:pt x="96" y="134"/>
                  </a:moveTo>
                  <a:cubicBezTo>
                    <a:pt x="75" y="134"/>
                    <a:pt x="59" y="117"/>
                    <a:pt x="59" y="96"/>
                  </a:cubicBezTo>
                  <a:cubicBezTo>
                    <a:pt x="59" y="75"/>
                    <a:pt x="75" y="59"/>
                    <a:pt x="96" y="59"/>
                  </a:cubicBezTo>
                  <a:cubicBezTo>
                    <a:pt x="117" y="59"/>
                    <a:pt x="134" y="75"/>
                    <a:pt x="134" y="96"/>
                  </a:cubicBezTo>
                  <a:cubicBezTo>
                    <a:pt x="134" y="117"/>
                    <a:pt x="117" y="134"/>
                    <a:pt x="96" y="134"/>
                  </a:cubicBez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70"/>
            <p:cNvSpPr>
              <a:spLocks/>
            </p:cNvSpPr>
            <p:nvPr/>
          </p:nvSpPr>
          <p:spPr bwMode="auto">
            <a:xfrm>
              <a:off x="4101" y="3057"/>
              <a:ext cx="369" cy="370"/>
            </a:xfrm>
            <a:custGeom>
              <a:avLst/>
              <a:gdLst>
                <a:gd name="T0" fmla="*/ 186 w 192"/>
                <a:gd name="T1" fmla="*/ 81 h 192"/>
                <a:gd name="T2" fmla="*/ 169 w 192"/>
                <a:gd name="T3" fmla="*/ 81 h 192"/>
                <a:gd name="T4" fmla="*/ 159 w 192"/>
                <a:gd name="T5" fmla="*/ 55 h 192"/>
                <a:gd name="T6" fmla="*/ 171 w 192"/>
                <a:gd name="T7" fmla="*/ 43 h 192"/>
                <a:gd name="T8" fmla="*/ 171 w 192"/>
                <a:gd name="T9" fmla="*/ 35 h 192"/>
                <a:gd name="T10" fmla="*/ 158 w 192"/>
                <a:gd name="T11" fmla="*/ 22 h 192"/>
                <a:gd name="T12" fmla="*/ 149 w 192"/>
                <a:gd name="T13" fmla="*/ 22 h 192"/>
                <a:gd name="T14" fmla="*/ 137 w 192"/>
                <a:gd name="T15" fmla="*/ 34 h 192"/>
                <a:gd name="T16" fmla="*/ 111 w 192"/>
                <a:gd name="T17" fmla="*/ 23 h 192"/>
                <a:gd name="T18" fmla="*/ 111 w 192"/>
                <a:gd name="T19" fmla="*/ 6 h 192"/>
                <a:gd name="T20" fmla="*/ 105 w 192"/>
                <a:gd name="T21" fmla="*/ 0 h 192"/>
                <a:gd name="T22" fmla="*/ 87 w 192"/>
                <a:gd name="T23" fmla="*/ 0 h 192"/>
                <a:gd name="T24" fmla="*/ 81 w 192"/>
                <a:gd name="T25" fmla="*/ 6 h 192"/>
                <a:gd name="T26" fmla="*/ 81 w 192"/>
                <a:gd name="T27" fmla="*/ 23 h 192"/>
                <a:gd name="T28" fmla="*/ 55 w 192"/>
                <a:gd name="T29" fmla="*/ 34 h 192"/>
                <a:gd name="T30" fmla="*/ 43 w 192"/>
                <a:gd name="T31" fmla="*/ 22 h 192"/>
                <a:gd name="T32" fmla="*/ 35 w 192"/>
                <a:gd name="T33" fmla="*/ 22 h 192"/>
                <a:gd name="T34" fmla="*/ 22 w 192"/>
                <a:gd name="T35" fmla="*/ 35 h 192"/>
                <a:gd name="T36" fmla="*/ 22 w 192"/>
                <a:gd name="T37" fmla="*/ 43 h 192"/>
                <a:gd name="T38" fmla="*/ 34 w 192"/>
                <a:gd name="T39" fmla="*/ 55 h 192"/>
                <a:gd name="T40" fmla="*/ 23 w 192"/>
                <a:gd name="T41" fmla="*/ 81 h 192"/>
                <a:gd name="T42" fmla="*/ 6 w 192"/>
                <a:gd name="T43" fmla="*/ 81 h 192"/>
                <a:gd name="T44" fmla="*/ 0 w 192"/>
                <a:gd name="T45" fmla="*/ 87 h 192"/>
                <a:gd name="T46" fmla="*/ 0 w 192"/>
                <a:gd name="T47" fmla="*/ 105 h 192"/>
                <a:gd name="T48" fmla="*/ 6 w 192"/>
                <a:gd name="T49" fmla="*/ 111 h 192"/>
                <a:gd name="T50" fmla="*/ 23 w 192"/>
                <a:gd name="T51" fmla="*/ 111 h 192"/>
                <a:gd name="T52" fmla="*/ 34 w 192"/>
                <a:gd name="T53" fmla="*/ 137 h 192"/>
                <a:gd name="T54" fmla="*/ 22 w 192"/>
                <a:gd name="T55" fmla="*/ 149 h 192"/>
                <a:gd name="T56" fmla="*/ 22 w 192"/>
                <a:gd name="T57" fmla="*/ 158 h 192"/>
                <a:gd name="T58" fmla="*/ 35 w 192"/>
                <a:gd name="T59" fmla="*/ 171 h 192"/>
                <a:gd name="T60" fmla="*/ 43 w 192"/>
                <a:gd name="T61" fmla="*/ 171 h 192"/>
                <a:gd name="T62" fmla="*/ 55 w 192"/>
                <a:gd name="T63" fmla="*/ 159 h 192"/>
                <a:gd name="T64" fmla="*/ 81 w 192"/>
                <a:gd name="T65" fmla="*/ 170 h 192"/>
                <a:gd name="T66" fmla="*/ 81 w 192"/>
                <a:gd name="T67" fmla="*/ 186 h 192"/>
                <a:gd name="T68" fmla="*/ 87 w 192"/>
                <a:gd name="T69" fmla="*/ 192 h 192"/>
                <a:gd name="T70" fmla="*/ 105 w 192"/>
                <a:gd name="T71" fmla="*/ 192 h 192"/>
                <a:gd name="T72" fmla="*/ 111 w 192"/>
                <a:gd name="T73" fmla="*/ 186 h 192"/>
                <a:gd name="T74" fmla="*/ 111 w 192"/>
                <a:gd name="T75" fmla="*/ 170 h 192"/>
                <a:gd name="T76" fmla="*/ 137 w 192"/>
                <a:gd name="T77" fmla="*/ 159 h 192"/>
                <a:gd name="T78" fmla="*/ 149 w 192"/>
                <a:gd name="T79" fmla="*/ 171 h 192"/>
                <a:gd name="T80" fmla="*/ 158 w 192"/>
                <a:gd name="T81" fmla="*/ 171 h 192"/>
                <a:gd name="T82" fmla="*/ 171 w 192"/>
                <a:gd name="T83" fmla="*/ 158 h 192"/>
                <a:gd name="T84" fmla="*/ 171 w 192"/>
                <a:gd name="T85" fmla="*/ 149 h 192"/>
                <a:gd name="T86" fmla="*/ 159 w 192"/>
                <a:gd name="T87" fmla="*/ 137 h 192"/>
                <a:gd name="T88" fmla="*/ 169 w 192"/>
                <a:gd name="T89" fmla="*/ 111 h 192"/>
                <a:gd name="T90" fmla="*/ 186 w 192"/>
                <a:gd name="T91" fmla="*/ 111 h 192"/>
                <a:gd name="T92" fmla="*/ 192 w 192"/>
                <a:gd name="T93" fmla="*/ 105 h 192"/>
                <a:gd name="T94" fmla="*/ 192 w 192"/>
                <a:gd name="T95" fmla="*/ 87 h 192"/>
                <a:gd name="T96" fmla="*/ 186 w 192"/>
                <a:gd name="T97" fmla="*/ 8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2" h="192">
                  <a:moveTo>
                    <a:pt x="186" y="81"/>
                  </a:moveTo>
                  <a:cubicBezTo>
                    <a:pt x="169" y="81"/>
                    <a:pt x="169" y="81"/>
                    <a:pt x="169" y="81"/>
                  </a:cubicBezTo>
                  <a:cubicBezTo>
                    <a:pt x="168" y="72"/>
                    <a:pt x="164" y="63"/>
                    <a:pt x="159" y="55"/>
                  </a:cubicBezTo>
                  <a:cubicBezTo>
                    <a:pt x="171" y="43"/>
                    <a:pt x="171" y="43"/>
                    <a:pt x="171" y="43"/>
                  </a:cubicBezTo>
                  <a:cubicBezTo>
                    <a:pt x="173" y="41"/>
                    <a:pt x="173" y="37"/>
                    <a:pt x="171" y="35"/>
                  </a:cubicBezTo>
                  <a:cubicBezTo>
                    <a:pt x="158" y="22"/>
                    <a:pt x="158" y="22"/>
                    <a:pt x="158" y="22"/>
                  </a:cubicBezTo>
                  <a:cubicBezTo>
                    <a:pt x="155" y="20"/>
                    <a:pt x="152" y="20"/>
                    <a:pt x="149" y="22"/>
                  </a:cubicBezTo>
                  <a:cubicBezTo>
                    <a:pt x="137" y="34"/>
                    <a:pt x="137" y="34"/>
                    <a:pt x="137" y="34"/>
                  </a:cubicBezTo>
                  <a:cubicBezTo>
                    <a:pt x="130" y="29"/>
                    <a:pt x="121" y="25"/>
                    <a:pt x="111" y="23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3"/>
                    <a:pt x="109" y="0"/>
                    <a:pt x="105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4" y="0"/>
                    <a:pt x="81" y="3"/>
                    <a:pt x="81" y="6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72" y="25"/>
                    <a:pt x="63" y="29"/>
                    <a:pt x="55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1" y="20"/>
                    <a:pt x="37" y="20"/>
                    <a:pt x="35" y="22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7"/>
                    <a:pt x="20" y="41"/>
                    <a:pt x="22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29" y="63"/>
                    <a:pt x="25" y="72"/>
                    <a:pt x="23" y="81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3" y="81"/>
                    <a:pt x="0" y="84"/>
                    <a:pt x="0" y="87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9"/>
                    <a:pt x="3" y="111"/>
                    <a:pt x="6" y="111"/>
                  </a:cubicBezTo>
                  <a:cubicBezTo>
                    <a:pt x="23" y="111"/>
                    <a:pt x="23" y="111"/>
                    <a:pt x="23" y="111"/>
                  </a:cubicBezTo>
                  <a:cubicBezTo>
                    <a:pt x="25" y="121"/>
                    <a:pt x="29" y="130"/>
                    <a:pt x="34" y="137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0" y="152"/>
                    <a:pt x="20" y="156"/>
                    <a:pt x="22" y="158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37" y="173"/>
                    <a:pt x="41" y="173"/>
                    <a:pt x="43" y="171"/>
                  </a:cubicBezTo>
                  <a:cubicBezTo>
                    <a:pt x="55" y="159"/>
                    <a:pt x="55" y="159"/>
                    <a:pt x="55" y="159"/>
                  </a:cubicBezTo>
                  <a:cubicBezTo>
                    <a:pt x="63" y="164"/>
                    <a:pt x="72" y="168"/>
                    <a:pt x="81" y="170"/>
                  </a:cubicBezTo>
                  <a:cubicBezTo>
                    <a:pt x="81" y="186"/>
                    <a:pt x="81" y="186"/>
                    <a:pt x="81" y="186"/>
                  </a:cubicBezTo>
                  <a:cubicBezTo>
                    <a:pt x="81" y="190"/>
                    <a:pt x="84" y="192"/>
                    <a:pt x="87" y="192"/>
                  </a:cubicBezTo>
                  <a:cubicBezTo>
                    <a:pt x="105" y="192"/>
                    <a:pt x="105" y="192"/>
                    <a:pt x="105" y="192"/>
                  </a:cubicBezTo>
                  <a:cubicBezTo>
                    <a:pt x="109" y="192"/>
                    <a:pt x="111" y="190"/>
                    <a:pt x="111" y="186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21" y="168"/>
                    <a:pt x="130" y="164"/>
                    <a:pt x="137" y="159"/>
                  </a:cubicBezTo>
                  <a:cubicBezTo>
                    <a:pt x="149" y="171"/>
                    <a:pt x="149" y="171"/>
                    <a:pt x="149" y="171"/>
                  </a:cubicBezTo>
                  <a:cubicBezTo>
                    <a:pt x="152" y="173"/>
                    <a:pt x="155" y="173"/>
                    <a:pt x="158" y="171"/>
                  </a:cubicBezTo>
                  <a:cubicBezTo>
                    <a:pt x="171" y="158"/>
                    <a:pt x="171" y="158"/>
                    <a:pt x="171" y="158"/>
                  </a:cubicBezTo>
                  <a:cubicBezTo>
                    <a:pt x="173" y="156"/>
                    <a:pt x="173" y="152"/>
                    <a:pt x="171" y="149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64" y="130"/>
                    <a:pt x="168" y="121"/>
                    <a:pt x="169" y="111"/>
                  </a:cubicBezTo>
                  <a:cubicBezTo>
                    <a:pt x="186" y="111"/>
                    <a:pt x="186" y="111"/>
                    <a:pt x="186" y="111"/>
                  </a:cubicBezTo>
                  <a:cubicBezTo>
                    <a:pt x="190" y="111"/>
                    <a:pt x="192" y="109"/>
                    <a:pt x="192" y="105"/>
                  </a:cubicBezTo>
                  <a:cubicBezTo>
                    <a:pt x="192" y="87"/>
                    <a:pt x="192" y="87"/>
                    <a:pt x="192" y="87"/>
                  </a:cubicBezTo>
                  <a:cubicBezTo>
                    <a:pt x="192" y="84"/>
                    <a:pt x="190" y="81"/>
                    <a:pt x="186" y="81"/>
                  </a:cubicBez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Oval 271"/>
            <p:cNvSpPr>
              <a:spLocks noChangeArrowheads="1"/>
            </p:cNvSpPr>
            <p:nvPr/>
          </p:nvSpPr>
          <p:spPr bwMode="auto">
            <a:xfrm>
              <a:off x="4191" y="3148"/>
              <a:ext cx="191" cy="190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72"/>
            <p:cNvSpPr>
              <a:spLocks/>
            </p:cNvSpPr>
            <p:nvPr/>
          </p:nvSpPr>
          <p:spPr bwMode="auto">
            <a:xfrm>
              <a:off x="4901" y="3057"/>
              <a:ext cx="370" cy="370"/>
            </a:xfrm>
            <a:custGeom>
              <a:avLst/>
              <a:gdLst>
                <a:gd name="T0" fmla="*/ 186 w 192"/>
                <a:gd name="T1" fmla="*/ 81 h 192"/>
                <a:gd name="T2" fmla="*/ 169 w 192"/>
                <a:gd name="T3" fmla="*/ 81 h 192"/>
                <a:gd name="T4" fmla="*/ 159 w 192"/>
                <a:gd name="T5" fmla="*/ 55 h 192"/>
                <a:gd name="T6" fmla="*/ 171 w 192"/>
                <a:gd name="T7" fmla="*/ 43 h 192"/>
                <a:gd name="T8" fmla="*/ 171 w 192"/>
                <a:gd name="T9" fmla="*/ 35 h 192"/>
                <a:gd name="T10" fmla="*/ 158 w 192"/>
                <a:gd name="T11" fmla="*/ 22 h 192"/>
                <a:gd name="T12" fmla="*/ 149 w 192"/>
                <a:gd name="T13" fmla="*/ 22 h 192"/>
                <a:gd name="T14" fmla="*/ 137 w 192"/>
                <a:gd name="T15" fmla="*/ 34 h 192"/>
                <a:gd name="T16" fmla="*/ 111 w 192"/>
                <a:gd name="T17" fmla="*/ 23 h 192"/>
                <a:gd name="T18" fmla="*/ 111 w 192"/>
                <a:gd name="T19" fmla="*/ 6 h 192"/>
                <a:gd name="T20" fmla="*/ 105 w 192"/>
                <a:gd name="T21" fmla="*/ 0 h 192"/>
                <a:gd name="T22" fmla="*/ 87 w 192"/>
                <a:gd name="T23" fmla="*/ 0 h 192"/>
                <a:gd name="T24" fmla="*/ 81 w 192"/>
                <a:gd name="T25" fmla="*/ 6 h 192"/>
                <a:gd name="T26" fmla="*/ 81 w 192"/>
                <a:gd name="T27" fmla="*/ 23 h 192"/>
                <a:gd name="T28" fmla="*/ 55 w 192"/>
                <a:gd name="T29" fmla="*/ 34 h 192"/>
                <a:gd name="T30" fmla="*/ 43 w 192"/>
                <a:gd name="T31" fmla="*/ 22 h 192"/>
                <a:gd name="T32" fmla="*/ 35 w 192"/>
                <a:gd name="T33" fmla="*/ 22 h 192"/>
                <a:gd name="T34" fmla="*/ 22 w 192"/>
                <a:gd name="T35" fmla="*/ 35 h 192"/>
                <a:gd name="T36" fmla="*/ 22 w 192"/>
                <a:gd name="T37" fmla="*/ 43 h 192"/>
                <a:gd name="T38" fmla="*/ 34 w 192"/>
                <a:gd name="T39" fmla="*/ 55 h 192"/>
                <a:gd name="T40" fmla="*/ 23 w 192"/>
                <a:gd name="T41" fmla="*/ 81 h 192"/>
                <a:gd name="T42" fmla="*/ 6 w 192"/>
                <a:gd name="T43" fmla="*/ 81 h 192"/>
                <a:gd name="T44" fmla="*/ 0 w 192"/>
                <a:gd name="T45" fmla="*/ 87 h 192"/>
                <a:gd name="T46" fmla="*/ 0 w 192"/>
                <a:gd name="T47" fmla="*/ 105 h 192"/>
                <a:gd name="T48" fmla="*/ 6 w 192"/>
                <a:gd name="T49" fmla="*/ 111 h 192"/>
                <a:gd name="T50" fmla="*/ 23 w 192"/>
                <a:gd name="T51" fmla="*/ 111 h 192"/>
                <a:gd name="T52" fmla="*/ 34 w 192"/>
                <a:gd name="T53" fmla="*/ 137 h 192"/>
                <a:gd name="T54" fmla="*/ 22 w 192"/>
                <a:gd name="T55" fmla="*/ 149 h 192"/>
                <a:gd name="T56" fmla="*/ 22 w 192"/>
                <a:gd name="T57" fmla="*/ 158 h 192"/>
                <a:gd name="T58" fmla="*/ 35 w 192"/>
                <a:gd name="T59" fmla="*/ 171 h 192"/>
                <a:gd name="T60" fmla="*/ 43 w 192"/>
                <a:gd name="T61" fmla="*/ 171 h 192"/>
                <a:gd name="T62" fmla="*/ 55 w 192"/>
                <a:gd name="T63" fmla="*/ 159 h 192"/>
                <a:gd name="T64" fmla="*/ 81 w 192"/>
                <a:gd name="T65" fmla="*/ 170 h 192"/>
                <a:gd name="T66" fmla="*/ 81 w 192"/>
                <a:gd name="T67" fmla="*/ 186 h 192"/>
                <a:gd name="T68" fmla="*/ 87 w 192"/>
                <a:gd name="T69" fmla="*/ 192 h 192"/>
                <a:gd name="T70" fmla="*/ 105 w 192"/>
                <a:gd name="T71" fmla="*/ 192 h 192"/>
                <a:gd name="T72" fmla="*/ 111 w 192"/>
                <a:gd name="T73" fmla="*/ 186 h 192"/>
                <a:gd name="T74" fmla="*/ 111 w 192"/>
                <a:gd name="T75" fmla="*/ 170 h 192"/>
                <a:gd name="T76" fmla="*/ 137 w 192"/>
                <a:gd name="T77" fmla="*/ 159 h 192"/>
                <a:gd name="T78" fmla="*/ 149 w 192"/>
                <a:gd name="T79" fmla="*/ 171 h 192"/>
                <a:gd name="T80" fmla="*/ 158 w 192"/>
                <a:gd name="T81" fmla="*/ 171 h 192"/>
                <a:gd name="T82" fmla="*/ 171 w 192"/>
                <a:gd name="T83" fmla="*/ 158 h 192"/>
                <a:gd name="T84" fmla="*/ 171 w 192"/>
                <a:gd name="T85" fmla="*/ 149 h 192"/>
                <a:gd name="T86" fmla="*/ 159 w 192"/>
                <a:gd name="T87" fmla="*/ 137 h 192"/>
                <a:gd name="T88" fmla="*/ 169 w 192"/>
                <a:gd name="T89" fmla="*/ 111 h 192"/>
                <a:gd name="T90" fmla="*/ 186 w 192"/>
                <a:gd name="T91" fmla="*/ 111 h 192"/>
                <a:gd name="T92" fmla="*/ 192 w 192"/>
                <a:gd name="T93" fmla="*/ 105 h 192"/>
                <a:gd name="T94" fmla="*/ 192 w 192"/>
                <a:gd name="T95" fmla="*/ 87 h 192"/>
                <a:gd name="T96" fmla="*/ 186 w 192"/>
                <a:gd name="T97" fmla="*/ 8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2" h="192">
                  <a:moveTo>
                    <a:pt x="186" y="81"/>
                  </a:moveTo>
                  <a:cubicBezTo>
                    <a:pt x="169" y="81"/>
                    <a:pt x="169" y="81"/>
                    <a:pt x="169" y="81"/>
                  </a:cubicBezTo>
                  <a:cubicBezTo>
                    <a:pt x="168" y="72"/>
                    <a:pt x="164" y="63"/>
                    <a:pt x="159" y="55"/>
                  </a:cubicBezTo>
                  <a:cubicBezTo>
                    <a:pt x="171" y="43"/>
                    <a:pt x="171" y="43"/>
                    <a:pt x="171" y="43"/>
                  </a:cubicBezTo>
                  <a:cubicBezTo>
                    <a:pt x="173" y="41"/>
                    <a:pt x="173" y="37"/>
                    <a:pt x="171" y="35"/>
                  </a:cubicBezTo>
                  <a:cubicBezTo>
                    <a:pt x="158" y="22"/>
                    <a:pt x="158" y="22"/>
                    <a:pt x="158" y="22"/>
                  </a:cubicBezTo>
                  <a:cubicBezTo>
                    <a:pt x="155" y="20"/>
                    <a:pt x="152" y="20"/>
                    <a:pt x="149" y="22"/>
                  </a:cubicBezTo>
                  <a:cubicBezTo>
                    <a:pt x="137" y="34"/>
                    <a:pt x="137" y="34"/>
                    <a:pt x="137" y="34"/>
                  </a:cubicBezTo>
                  <a:cubicBezTo>
                    <a:pt x="130" y="29"/>
                    <a:pt x="121" y="25"/>
                    <a:pt x="111" y="23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3"/>
                    <a:pt x="109" y="0"/>
                    <a:pt x="105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4" y="0"/>
                    <a:pt x="81" y="3"/>
                    <a:pt x="81" y="6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72" y="25"/>
                    <a:pt x="63" y="29"/>
                    <a:pt x="55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1" y="20"/>
                    <a:pt x="37" y="20"/>
                    <a:pt x="35" y="22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7"/>
                    <a:pt x="20" y="41"/>
                    <a:pt x="22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29" y="63"/>
                    <a:pt x="25" y="72"/>
                    <a:pt x="23" y="81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3" y="81"/>
                    <a:pt x="0" y="84"/>
                    <a:pt x="0" y="87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9"/>
                    <a:pt x="3" y="111"/>
                    <a:pt x="6" y="111"/>
                  </a:cubicBezTo>
                  <a:cubicBezTo>
                    <a:pt x="23" y="111"/>
                    <a:pt x="23" y="111"/>
                    <a:pt x="23" y="111"/>
                  </a:cubicBezTo>
                  <a:cubicBezTo>
                    <a:pt x="25" y="121"/>
                    <a:pt x="29" y="130"/>
                    <a:pt x="34" y="137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0" y="152"/>
                    <a:pt x="20" y="156"/>
                    <a:pt x="22" y="158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37" y="173"/>
                    <a:pt x="41" y="173"/>
                    <a:pt x="43" y="171"/>
                  </a:cubicBezTo>
                  <a:cubicBezTo>
                    <a:pt x="55" y="159"/>
                    <a:pt x="55" y="159"/>
                    <a:pt x="55" y="159"/>
                  </a:cubicBezTo>
                  <a:cubicBezTo>
                    <a:pt x="63" y="164"/>
                    <a:pt x="72" y="168"/>
                    <a:pt x="81" y="170"/>
                  </a:cubicBezTo>
                  <a:cubicBezTo>
                    <a:pt x="81" y="186"/>
                    <a:pt x="81" y="186"/>
                    <a:pt x="81" y="186"/>
                  </a:cubicBezTo>
                  <a:cubicBezTo>
                    <a:pt x="81" y="190"/>
                    <a:pt x="84" y="192"/>
                    <a:pt x="87" y="192"/>
                  </a:cubicBezTo>
                  <a:cubicBezTo>
                    <a:pt x="105" y="192"/>
                    <a:pt x="105" y="192"/>
                    <a:pt x="105" y="192"/>
                  </a:cubicBezTo>
                  <a:cubicBezTo>
                    <a:pt x="109" y="192"/>
                    <a:pt x="111" y="190"/>
                    <a:pt x="111" y="186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21" y="168"/>
                    <a:pt x="130" y="164"/>
                    <a:pt x="137" y="159"/>
                  </a:cubicBezTo>
                  <a:cubicBezTo>
                    <a:pt x="149" y="171"/>
                    <a:pt x="149" y="171"/>
                    <a:pt x="149" y="171"/>
                  </a:cubicBezTo>
                  <a:cubicBezTo>
                    <a:pt x="152" y="173"/>
                    <a:pt x="155" y="173"/>
                    <a:pt x="158" y="171"/>
                  </a:cubicBezTo>
                  <a:cubicBezTo>
                    <a:pt x="171" y="158"/>
                    <a:pt x="171" y="158"/>
                    <a:pt x="171" y="158"/>
                  </a:cubicBezTo>
                  <a:cubicBezTo>
                    <a:pt x="173" y="156"/>
                    <a:pt x="173" y="152"/>
                    <a:pt x="171" y="149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64" y="130"/>
                    <a:pt x="168" y="121"/>
                    <a:pt x="169" y="111"/>
                  </a:cubicBezTo>
                  <a:cubicBezTo>
                    <a:pt x="186" y="111"/>
                    <a:pt x="186" y="111"/>
                    <a:pt x="186" y="111"/>
                  </a:cubicBezTo>
                  <a:cubicBezTo>
                    <a:pt x="190" y="111"/>
                    <a:pt x="192" y="109"/>
                    <a:pt x="192" y="105"/>
                  </a:cubicBezTo>
                  <a:cubicBezTo>
                    <a:pt x="192" y="87"/>
                    <a:pt x="192" y="87"/>
                    <a:pt x="192" y="87"/>
                  </a:cubicBezTo>
                  <a:cubicBezTo>
                    <a:pt x="192" y="84"/>
                    <a:pt x="190" y="81"/>
                    <a:pt x="186" y="81"/>
                  </a:cubicBez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Oval 273"/>
            <p:cNvSpPr>
              <a:spLocks noChangeArrowheads="1"/>
            </p:cNvSpPr>
            <p:nvPr/>
          </p:nvSpPr>
          <p:spPr bwMode="auto">
            <a:xfrm>
              <a:off x="5044" y="3200"/>
              <a:ext cx="84" cy="86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Oval 274"/>
            <p:cNvSpPr>
              <a:spLocks noChangeArrowheads="1"/>
            </p:cNvSpPr>
            <p:nvPr/>
          </p:nvSpPr>
          <p:spPr bwMode="auto">
            <a:xfrm>
              <a:off x="5829" y="3057"/>
              <a:ext cx="115" cy="370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75"/>
            <p:cNvSpPr>
              <a:spLocks/>
            </p:cNvSpPr>
            <p:nvPr/>
          </p:nvSpPr>
          <p:spPr bwMode="auto">
            <a:xfrm>
              <a:off x="5711" y="3123"/>
              <a:ext cx="353" cy="240"/>
            </a:xfrm>
            <a:custGeom>
              <a:avLst/>
              <a:gdLst>
                <a:gd name="T0" fmla="*/ 8 w 183"/>
                <a:gd name="T1" fmla="*/ 110 h 125"/>
                <a:gd name="T2" fmla="*/ 76 w 183"/>
                <a:gd name="T3" fmla="*/ 36 h 125"/>
                <a:gd name="T4" fmla="*/ 175 w 183"/>
                <a:gd name="T5" fmla="*/ 15 h 125"/>
                <a:gd name="T6" fmla="*/ 106 w 183"/>
                <a:gd name="T7" fmla="*/ 88 h 125"/>
                <a:gd name="T8" fmla="*/ 8 w 183"/>
                <a:gd name="T9" fmla="*/ 11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8" y="110"/>
                  </a:moveTo>
                  <a:cubicBezTo>
                    <a:pt x="0" y="96"/>
                    <a:pt x="30" y="63"/>
                    <a:pt x="76" y="36"/>
                  </a:cubicBezTo>
                  <a:cubicBezTo>
                    <a:pt x="122" y="10"/>
                    <a:pt x="166" y="0"/>
                    <a:pt x="175" y="15"/>
                  </a:cubicBezTo>
                  <a:cubicBezTo>
                    <a:pt x="183" y="29"/>
                    <a:pt x="152" y="62"/>
                    <a:pt x="106" y="88"/>
                  </a:cubicBezTo>
                  <a:cubicBezTo>
                    <a:pt x="60" y="115"/>
                    <a:pt x="16" y="125"/>
                    <a:pt x="8" y="110"/>
                  </a:cubicBez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76"/>
            <p:cNvSpPr>
              <a:spLocks/>
            </p:cNvSpPr>
            <p:nvPr/>
          </p:nvSpPr>
          <p:spPr bwMode="auto">
            <a:xfrm>
              <a:off x="5713" y="3119"/>
              <a:ext cx="349" cy="246"/>
            </a:xfrm>
            <a:custGeom>
              <a:avLst/>
              <a:gdLst>
                <a:gd name="T0" fmla="*/ 8 w 181"/>
                <a:gd name="T1" fmla="*/ 15 h 128"/>
                <a:gd name="T2" fmla="*/ 106 w 181"/>
                <a:gd name="T3" fmla="*/ 39 h 128"/>
                <a:gd name="T4" fmla="*/ 172 w 181"/>
                <a:gd name="T5" fmla="*/ 114 h 128"/>
                <a:gd name="T6" fmla="*/ 75 w 181"/>
                <a:gd name="T7" fmla="*/ 90 h 128"/>
                <a:gd name="T8" fmla="*/ 8 w 181"/>
                <a:gd name="T9" fmla="*/ 1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128">
                  <a:moveTo>
                    <a:pt x="8" y="15"/>
                  </a:moveTo>
                  <a:cubicBezTo>
                    <a:pt x="17" y="0"/>
                    <a:pt x="60" y="11"/>
                    <a:pt x="106" y="39"/>
                  </a:cubicBezTo>
                  <a:cubicBezTo>
                    <a:pt x="151" y="66"/>
                    <a:pt x="181" y="100"/>
                    <a:pt x="172" y="114"/>
                  </a:cubicBezTo>
                  <a:cubicBezTo>
                    <a:pt x="164" y="128"/>
                    <a:pt x="120" y="117"/>
                    <a:pt x="75" y="90"/>
                  </a:cubicBezTo>
                  <a:cubicBezTo>
                    <a:pt x="29" y="62"/>
                    <a:pt x="0" y="29"/>
                    <a:pt x="8" y="15"/>
                  </a:cubicBez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277"/>
            <p:cNvSpPr>
              <a:spLocks noChangeArrowheads="1"/>
            </p:cNvSpPr>
            <p:nvPr/>
          </p:nvSpPr>
          <p:spPr bwMode="auto">
            <a:xfrm>
              <a:off x="5862" y="3217"/>
              <a:ext cx="52" cy="52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78"/>
            <p:cNvSpPr>
              <a:spLocks/>
            </p:cNvSpPr>
            <p:nvPr/>
          </p:nvSpPr>
          <p:spPr bwMode="auto">
            <a:xfrm>
              <a:off x="6510" y="3057"/>
              <a:ext cx="333" cy="291"/>
            </a:xfrm>
            <a:custGeom>
              <a:avLst/>
              <a:gdLst>
                <a:gd name="T0" fmla="*/ 0 w 333"/>
                <a:gd name="T1" fmla="*/ 0 h 291"/>
                <a:gd name="T2" fmla="*/ 42 w 333"/>
                <a:gd name="T3" fmla="*/ 10 h 291"/>
                <a:gd name="T4" fmla="*/ 187 w 333"/>
                <a:gd name="T5" fmla="*/ 291 h 291"/>
                <a:gd name="T6" fmla="*/ 333 w 333"/>
                <a:gd name="T7" fmla="*/ 223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3" h="291">
                  <a:moveTo>
                    <a:pt x="0" y="0"/>
                  </a:moveTo>
                  <a:lnTo>
                    <a:pt x="42" y="10"/>
                  </a:lnTo>
                  <a:lnTo>
                    <a:pt x="187" y="291"/>
                  </a:lnTo>
                  <a:lnTo>
                    <a:pt x="333" y="223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Oval 279"/>
            <p:cNvSpPr>
              <a:spLocks noChangeArrowheads="1"/>
            </p:cNvSpPr>
            <p:nvPr/>
          </p:nvSpPr>
          <p:spPr bwMode="auto">
            <a:xfrm>
              <a:off x="6616" y="3348"/>
              <a:ext cx="81" cy="79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80"/>
            <p:cNvSpPr>
              <a:spLocks/>
            </p:cNvSpPr>
            <p:nvPr/>
          </p:nvSpPr>
          <p:spPr bwMode="auto">
            <a:xfrm>
              <a:off x="6631" y="3084"/>
              <a:ext cx="235" cy="237"/>
            </a:xfrm>
            <a:custGeom>
              <a:avLst/>
              <a:gdLst>
                <a:gd name="T0" fmla="*/ 235 w 235"/>
                <a:gd name="T1" fmla="*/ 158 h 237"/>
                <a:gd name="T2" fmla="*/ 77 w 235"/>
                <a:gd name="T3" fmla="*/ 237 h 237"/>
                <a:gd name="T4" fmla="*/ 0 w 235"/>
                <a:gd name="T5" fmla="*/ 79 h 237"/>
                <a:gd name="T6" fmla="*/ 156 w 235"/>
                <a:gd name="T7" fmla="*/ 0 h 237"/>
                <a:gd name="T8" fmla="*/ 235 w 235"/>
                <a:gd name="T9" fmla="*/ 158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237">
                  <a:moveTo>
                    <a:pt x="235" y="158"/>
                  </a:moveTo>
                  <a:lnTo>
                    <a:pt x="77" y="237"/>
                  </a:lnTo>
                  <a:lnTo>
                    <a:pt x="0" y="79"/>
                  </a:lnTo>
                  <a:lnTo>
                    <a:pt x="156" y="0"/>
                  </a:lnTo>
                  <a:lnTo>
                    <a:pt x="235" y="158"/>
                  </a:ln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81"/>
            <p:cNvSpPr>
              <a:spLocks noEditPoints="1"/>
            </p:cNvSpPr>
            <p:nvPr/>
          </p:nvSpPr>
          <p:spPr bwMode="auto">
            <a:xfrm>
              <a:off x="7303" y="3057"/>
              <a:ext cx="369" cy="370"/>
            </a:xfrm>
            <a:custGeom>
              <a:avLst/>
              <a:gdLst>
                <a:gd name="T0" fmla="*/ 185 w 369"/>
                <a:gd name="T1" fmla="*/ 35 h 370"/>
                <a:gd name="T2" fmla="*/ 344 w 369"/>
                <a:gd name="T3" fmla="*/ 354 h 370"/>
                <a:gd name="T4" fmla="*/ 25 w 369"/>
                <a:gd name="T5" fmla="*/ 354 h 370"/>
                <a:gd name="T6" fmla="*/ 185 w 369"/>
                <a:gd name="T7" fmla="*/ 35 h 370"/>
                <a:gd name="T8" fmla="*/ 185 w 369"/>
                <a:gd name="T9" fmla="*/ 0 h 370"/>
                <a:gd name="T10" fmla="*/ 0 w 369"/>
                <a:gd name="T11" fmla="*/ 370 h 370"/>
                <a:gd name="T12" fmla="*/ 369 w 369"/>
                <a:gd name="T13" fmla="*/ 370 h 370"/>
                <a:gd name="T14" fmla="*/ 185 w 369"/>
                <a:gd name="T15" fmla="*/ 0 h 370"/>
                <a:gd name="T16" fmla="*/ 185 w 369"/>
                <a:gd name="T17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9" h="370">
                  <a:moveTo>
                    <a:pt x="185" y="35"/>
                  </a:moveTo>
                  <a:lnTo>
                    <a:pt x="344" y="354"/>
                  </a:lnTo>
                  <a:lnTo>
                    <a:pt x="25" y="354"/>
                  </a:lnTo>
                  <a:lnTo>
                    <a:pt x="185" y="35"/>
                  </a:lnTo>
                  <a:close/>
                  <a:moveTo>
                    <a:pt x="185" y="0"/>
                  </a:moveTo>
                  <a:lnTo>
                    <a:pt x="0" y="370"/>
                  </a:lnTo>
                  <a:lnTo>
                    <a:pt x="369" y="370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82"/>
            <p:cNvSpPr>
              <a:spLocks noEditPoints="1"/>
            </p:cNvSpPr>
            <p:nvPr/>
          </p:nvSpPr>
          <p:spPr bwMode="auto">
            <a:xfrm>
              <a:off x="7303" y="3057"/>
              <a:ext cx="369" cy="370"/>
            </a:xfrm>
            <a:custGeom>
              <a:avLst/>
              <a:gdLst>
                <a:gd name="T0" fmla="*/ 185 w 369"/>
                <a:gd name="T1" fmla="*/ 35 h 370"/>
                <a:gd name="T2" fmla="*/ 344 w 369"/>
                <a:gd name="T3" fmla="*/ 354 h 370"/>
                <a:gd name="T4" fmla="*/ 25 w 369"/>
                <a:gd name="T5" fmla="*/ 354 h 370"/>
                <a:gd name="T6" fmla="*/ 185 w 369"/>
                <a:gd name="T7" fmla="*/ 35 h 370"/>
                <a:gd name="T8" fmla="*/ 185 w 369"/>
                <a:gd name="T9" fmla="*/ 0 h 370"/>
                <a:gd name="T10" fmla="*/ 0 w 369"/>
                <a:gd name="T11" fmla="*/ 370 h 370"/>
                <a:gd name="T12" fmla="*/ 369 w 369"/>
                <a:gd name="T13" fmla="*/ 370 h 370"/>
                <a:gd name="T14" fmla="*/ 185 w 369"/>
                <a:gd name="T15" fmla="*/ 0 h 370"/>
                <a:gd name="T16" fmla="*/ 185 w 369"/>
                <a:gd name="T17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9" h="370">
                  <a:moveTo>
                    <a:pt x="185" y="35"/>
                  </a:moveTo>
                  <a:lnTo>
                    <a:pt x="344" y="354"/>
                  </a:lnTo>
                  <a:lnTo>
                    <a:pt x="25" y="354"/>
                  </a:lnTo>
                  <a:lnTo>
                    <a:pt x="185" y="35"/>
                  </a:lnTo>
                  <a:moveTo>
                    <a:pt x="185" y="0"/>
                  </a:moveTo>
                  <a:lnTo>
                    <a:pt x="0" y="370"/>
                  </a:lnTo>
                  <a:lnTo>
                    <a:pt x="369" y="370"/>
                  </a:lnTo>
                  <a:lnTo>
                    <a:pt x="185" y="0"/>
                  </a:lnTo>
                  <a:lnTo>
                    <a:pt x="1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83"/>
            <p:cNvSpPr>
              <a:spLocks noEditPoints="1"/>
            </p:cNvSpPr>
            <p:nvPr/>
          </p:nvSpPr>
          <p:spPr bwMode="auto">
            <a:xfrm>
              <a:off x="7474" y="3242"/>
              <a:ext cx="29" cy="113"/>
            </a:xfrm>
            <a:custGeom>
              <a:avLst/>
              <a:gdLst>
                <a:gd name="T0" fmla="*/ 0 w 15"/>
                <a:gd name="T1" fmla="*/ 0 h 59"/>
                <a:gd name="T2" fmla="*/ 15 w 15"/>
                <a:gd name="T3" fmla="*/ 0 h 59"/>
                <a:gd name="T4" fmla="*/ 15 w 15"/>
                <a:gd name="T5" fmla="*/ 10 h 59"/>
                <a:gd name="T6" fmla="*/ 12 w 15"/>
                <a:gd name="T7" fmla="*/ 40 h 59"/>
                <a:gd name="T8" fmla="*/ 2 w 15"/>
                <a:gd name="T9" fmla="*/ 40 h 59"/>
                <a:gd name="T10" fmla="*/ 0 w 15"/>
                <a:gd name="T11" fmla="*/ 10 h 59"/>
                <a:gd name="T12" fmla="*/ 0 w 15"/>
                <a:gd name="T13" fmla="*/ 0 h 59"/>
                <a:gd name="T14" fmla="*/ 2 w 15"/>
                <a:gd name="T15" fmla="*/ 56 h 59"/>
                <a:gd name="T16" fmla="*/ 0 w 15"/>
                <a:gd name="T17" fmla="*/ 51 h 59"/>
                <a:gd name="T18" fmla="*/ 2 w 15"/>
                <a:gd name="T19" fmla="*/ 46 h 59"/>
                <a:gd name="T20" fmla="*/ 7 w 15"/>
                <a:gd name="T21" fmla="*/ 44 h 59"/>
                <a:gd name="T22" fmla="*/ 12 w 15"/>
                <a:gd name="T23" fmla="*/ 46 h 59"/>
                <a:gd name="T24" fmla="*/ 15 w 15"/>
                <a:gd name="T25" fmla="*/ 51 h 59"/>
                <a:gd name="T26" fmla="*/ 12 w 15"/>
                <a:gd name="T27" fmla="*/ 56 h 59"/>
                <a:gd name="T28" fmla="*/ 7 w 15"/>
                <a:gd name="T29" fmla="*/ 59 h 59"/>
                <a:gd name="T30" fmla="*/ 2 w 15"/>
                <a:gd name="T31" fmla="*/ 5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59">
                  <a:moveTo>
                    <a:pt x="0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0" y="0"/>
                  </a:lnTo>
                  <a:close/>
                  <a:moveTo>
                    <a:pt x="2" y="56"/>
                  </a:moveTo>
                  <a:cubicBezTo>
                    <a:pt x="1" y="55"/>
                    <a:pt x="0" y="53"/>
                    <a:pt x="0" y="51"/>
                  </a:cubicBezTo>
                  <a:cubicBezTo>
                    <a:pt x="0" y="49"/>
                    <a:pt x="1" y="48"/>
                    <a:pt x="2" y="46"/>
                  </a:cubicBezTo>
                  <a:cubicBezTo>
                    <a:pt x="3" y="45"/>
                    <a:pt x="5" y="44"/>
                    <a:pt x="7" y="44"/>
                  </a:cubicBezTo>
                  <a:cubicBezTo>
                    <a:pt x="9" y="44"/>
                    <a:pt x="11" y="45"/>
                    <a:pt x="12" y="46"/>
                  </a:cubicBezTo>
                  <a:cubicBezTo>
                    <a:pt x="14" y="48"/>
                    <a:pt x="15" y="49"/>
                    <a:pt x="15" y="51"/>
                  </a:cubicBezTo>
                  <a:cubicBezTo>
                    <a:pt x="15" y="53"/>
                    <a:pt x="14" y="55"/>
                    <a:pt x="12" y="56"/>
                  </a:cubicBezTo>
                  <a:cubicBezTo>
                    <a:pt x="11" y="58"/>
                    <a:pt x="9" y="59"/>
                    <a:pt x="7" y="59"/>
                  </a:cubicBezTo>
                  <a:cubicBezTo>
                    <a:pt x="5" y="59"/>
                    <a:pt x="3" y="58"/>
                    <a:pt x="2" y="5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84"/>
            <p:cNvSpPr>
              <a:spLocks/>
            </p:cNvSpPr>
            <p:nvPr/>
          </p:nvSpPr>
          <p:spPr bwMode="auto">
            <a:xfrm>
              <a:off x="99" y="3906"/>
              <a:ext cx="369" cy="220"/>
            </a:xfrm>
            <a:custGeom>
              <a:avLst/>
              <a:gdLst>
                <a:gd name="T0" fmla="*/ 192 w 192"/>
                <a:gd name="T1" fmla="*/ 114 h 114"/>
                <a:gd name="T2" fmla="*/ 12 w 192"/>
                <a:gd name="T3" fmla="*/ 106 h 114"/>
                <a:gd name="T4" fmla="*/ 4 w 192"/>
                <a:gd name="T5" fmla="*/ 102 h 114"/>
                <a:gd name="T6" fmla="*/ 0 w 192"/>
                <a:gd name="T7" fmla="*/ 92 h 114"/>
                <a:gd name="T8" fmla="*/ 0 w 192"/>
                <a:gd name="T9" fmla="*/ 0 h 114"/>
                <a:gd name="T10" fmla="*/ 192 w 192"/>
                <a:gd name="T11" fmla="*/ 0 h 114"/>
                <a:gd name="T12" fmla="*/ 192 w 192"/>
                <a:gd name="T13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14">
                  <a:moveTo>
                    <a:pt x="192" y="114"/>
                  </a:moveTo>
                  <a:cubicBezTo>
                    <a:pt x="12" y="106"/>
                    <a:pt x="12" y="106"/>
                    <a:pt x="12" y="106"/>
                  </a:cubicBezTo>
                  <a:cubicBezTo>
                    <a:pt x="12" y="106"/>
                    <a:pt x="7" y="105"/>
                    <a:pt x="4" y="102"/>
                  </a:cubicBezTo>
                  <a:cubicBezTo>
                    <a:pt x="0" y="98"/>
                    <a:pt x="0" y="92"/>
                    <a:pt x="0" y="9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2" y="0"/>
                    <a:pt x="192" y="0"/>
                    <a:pt x="192" y="0"/>
                  </a:cubicBezTo>
                  <a:lnTo>
                    <a:pt x="192" y="114"/>
                  </a:ln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Line 285"/>
            <p:cNvSpPr>
              <a:spLocks noChangeShapeType="1"/>
            </p:cNvSpPr>
            <p:nvPr/>
          </p:nvSpPr>
          <p:spPr bwMode="auto">
            <a:xfrm>
              <a:off x="133" y="3875"/>
              <a:ext cx="295" cy="0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Line 286"/>
            <p:cNvSpPr>
              <a:spLocks noChangeShapeType="1"/>
            </p:cNvSpPr>
            <p:nvPr/>
          </p:nvSpPr>
          <p:spPr bwMode="auto">
            <a:xfrm>
              <a:off x="172" y="3843"/>
              <a:ext cx="217" cy="0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Line 287"/>
            <p:cNvSpPr>
              <a:spLocks noChangeShapeType="1"/>
            </p:cNvSpPr>
            <p:nvPr/>
          </p:nvSpPr>
          <p:spPr bwMode="auto">
            <a:xfrm>
              <a:off x="212" y="3808"/>
              <a:ext cx="139" cy="0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88"/>
            <p:cNvSpPr>
              <a:spLocks/>
            </p:cNvSpPr>
            <p:nvPr/>
          </p:nvSpPr>
          <p:spPr bwMode="auto">
            <a:xfrm>
              <a:off x="99" y="4047"/>
              <a:ext cx="365" cy="90"/>
            </a:xfrm>
            <a:custGeom>
              <a:avLst/>
              <a:gdLst>
                <a:gd name="T0" fmla="*/ 0 w 190"/>
                <a:gd name="T1" fmla="*/ 17 h 47"/>
                <a:gd name="T2" fmla="*/ 25 w 190"/>
                <a:gd name="T3" fmla="*/ 0 h 47"/>
                <a:gd name="T4" fmla="*/ 190 w 190"/>
                <a:gd name="T5" fmla="*/ 3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0" h="47">
                  <a:moveTo>
                    <a:pt x="0" y="17"/>
                  </a:moveTo>
                  <a:cubicBezTo>
                    <a:pt x="0" y="47"/>
                    <a:pt x="49" y="30"/>
                    <a:pt x="25" y="0"/>
                  </a:cubicBezTo>
                  <a:cubicBezTo>
                    <a:pt x="190" y="38"/>
                    <a:pt x="190" y="38"/>
                    <a:pt x="190" y="38"/>
                  </a:cubicBez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89"/>
            <p:cNvSpPr>
              <a:spLocks noEditPoints="1"/>
            </p:cNvSpPr>
            <p:nvPr/>
          </p:nvSpPr>
          <p:spPr bwMode="auto">
            <a:xfrm>
              <a:off x="899" y="3829"/>
              <a:ext cx="370" cy="166"/>
            </a:xfrm>
            <a:custGeom>
              <a:avLst/>
              <a:gdLst>
                <a:gd name="T0" fmla="*/ 123 w 370"/>
                <a:gd name="T1" fmla="*/ 17 h 166"/>
                <a:gd name="T2" fmla="*/ 339 w 370"/>
                <a:gd name="T3" fmla="*/ 94 h 166"/>
                <a:gd name="T4" fmla="*/ 266 w 370"/>
                <a:gd name="T5" fmla="*/ 148 h 166"/>
                <a:gd name="T6" fmla="*/ 39 w 370"/>
                <a:gd name="T7" fmla="*/ 64 h 166"/>
                <a:gd name="T8" fmla="*/ 123 w 370"/>
                <a:gd name="T9" fmla="*/ 17 h 166"/>
                <a:gd name="T10" fmla="*/ 121 w 370"/>
                <a:gd name="T11" fmla="*/ 0 h 166"/>
                <a:gd name="T12" fmla="*/ 0 w 370"/>
                <a:gd name="T13" fmla="*/ 66 h 166"/>
                <a:gd name="T14" fmla="*/ 268 w 370"/>
                <a:gd name="T15" fmla="*/ 166 h 166"/>
                <a:gd name="T16" fmla="*/ 370 w 370"/>
                <a:gd name="T17" fmla="*/ 89 h 166"/>
                <a:gd name="T18" fmla="*/ 121 w 370"/>
                <a:gd name="T19" fmla="*/ 0 h 166"/>
                <a:gd name="T20" fmla="*/ 121 w 370"/>
                <a:gd name="T21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0" h="166">
                  <a:moveTo>
                    <a:pt x="123" y="17"/>
                  </a:moveTo>
                  <a:lnTo>
                    <a:pt x="339" y="94"/>
                  </a:lnTo>
                  <a:lnTo>
                    <a:pt x="266" y="148"/>
                  </a:lnTo>
                  <a:lnTo>
                    <a:pt x="39" y="64"/>
                  </a:lnTo>
                  <a:lnTo>
                    <a:pt x="123" y="17"/>
                  </a:lnTo>
                  <a:close/>
                  <a:moveTo>
                    <a:pt x="121" y="0"/>
                  </a:moveTo>
                  <a:lnTo>
                    <a:pt x="0" y="66"/>
                  </a:lnTo>
                  <a:lnTo>
                    <a:pt x="268" y="166"/>
                  </a:lnTo>
                  <a:lnTo>
                    <a:pt x="370" y="89"/>
                  </a:lnTo>
                  <a:lnTo>
                    <a:pt x="121" y="0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90"/>
            <p:cNvSpPr>
              <a:spLocks noEditPoints="1"/>
            </p:cNvSpPr>
            <p:nvPr/>
          </p:nvSpPr>
          <p:spPr bwMode="auto">
            <a:xfrm>
              <a:off x="899" y="3829"/>
              <a:ext cx="370" cy="166"/>
            </a:xfrm>
            <a:custGeom>
              <a:avLst/>
              <a:gdLst>
                <a:gd name="T0" fmla="*/ 123 w 370"/>
                <a:gd name="T1" fmla="*/ 17 h 166"/>
                <a:gd name="T2" fmla="*/ 339 w 370"/>
                <a:gd name="T3" fmla="*/ 94 h 166"/>
                <a:gd name="T4" fmla="*/ 266 w 370"/>
                <a:gd name="T5" fmla="*/ 148 h 166"/>
                <a:gd name="T6" fmla="*/ 39 w 370"/>
                <a:gd name="T7" fmla="*/ 64 h 166"/>
                <a:gd name="T8" fmla="*/ 123 w 370"/>
                <a:gd name="T9" fmla="*/ 17 h 166"/>
                <a:gd name="T10" fmla="*/ 121 w 370"/>
                <a:gd name="T11" fmla="*/ 0 h 166"/>
                <a:gd name="T12" fmla="*/ 0 w 370"/>
                <a:gd name="T13" fmla="*/ 66 h 166"/>
                <a:gd name="T14" fmla="*/ 268 w 370"/>
                <a:gd name="T15" fmla="*/ 166 h 166"/>
                <a:gd name="T16" fmla="*/ 370 w 370"/>
                <a:gd name="T17" fmla="*/ 89 h 166"/>
                <a:gd name="T18" fmla="*/ 121 w 370"/>
                <a:gd name="T19" fmla="*/ 0 h 166"/>
                <a:gd name="T20" fmla="*/ 121 w 370"/>
                <a:gd name="T21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0" h="166">
                  <a:moveTo>
                    <a:pt x="123" y="17"/>
                  </a:moveTo>
                  <a:lnTo>
                    <a:pt x="339" y="94"/>
                  </a:lnTo>
                  <a:lnTo>
                    <a:pt x="266" y="148"/>
                  </a:lnTo>
                  <a:lnTo>
                    <a:pt x="39" y="64"/>
                  </a:lnTo>
                  <a:lnTo>
                    <a:pt x="123" y="17"/>
                  </a:lnTo>
                  <a:moveTo>
                    <a:pt x="121" y="0"/>
                  </a:moveTo>
                  <a:lnTo>
                    <a:pt x="0" y="66"/>
                  </a:lnTo>
                  <a:lnTo>
                    <a:pt x="268" y="166"/>
                  </a:lnTo>
                  <a:lnTo>
                    <a:pt x="370" y="89"/>
                  </a:lnTo>
                  <a:lnTo>
                    <a:pt x="121" y="0"/>
                  </a:lnTo>
                  <a:lnTo>
                    <a:pt x="1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91"/>
            <p:cNvSpPr>
              <a:spLocks/>
            </p:cNvSpPr>
            <p:nvPr/>
          </p:nvSpPr>
          <p:spPr bwMode="auto">
            <a:xfrm>
              <a:off x="901" y="3916"/>
              <a:ext cx="368" cy="106"/>
            </a:xfrm>
            <a:custGeom>
              <a:avLst/>
              <a:gdLst>
                <a:gd name="T0" fmla="*/ 0 w 368"/>
                <a:gd name="T1" fmla="*/ 0 h 106"/>
                <a:gd name="T2" fmla="*/ 267 w 368"/>
                <a:gd name="T3" fmla="*/ 106 h 106"/>
                <a:gd name="T4" fmla="*/ 368 w 368"/>
                <a:gd name="T5" fmla="*/ 3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8" h="106">
                  <a:moveTo>
                    <a:pt x="0" y="0"/>
                  </a:moveTo>
                  <a:lnTo>
                    <a:pt x="267" y="106"/>
                  </a:lnTo>
                  <a:lnTo>
                    <a:pt x="368" y="31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92"/>
            <p:cNvSpPr>
              <a:spLocks/>
            </p:cNvSpPr>
            <p:nvPr/>
          </p:nvSpPr>
          <p:spPr bwMode="auto">
            <a:xfrm>
              <a:off x="901" y="3943"/>
              <a:ext cx="368" cy="106"/>
            </a:xfrm>
            <a:custGeom>
              <a:avLst/>
              <a:gdLst>
                <a:gd name="T0" fmla="*/ 0 w 368"/>
                <a:gd name="T1" fmla="*/ 0 h 106"/>
                <a:gd name="T2" fmla="*/ 267 w 368"/>
                <a:gd name="T3" fmla="*/ 106 h 106"/>
                <a:gd name="T4" fmla="*/ 368 w 368"/>
                <a:gd name="T5" fmla="*/ 3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8" h="106">
                  <a:moveTo>
                    <a:pt x="0" y="0"/>
                  </a:moveTo>
                  <a:lnTo>
                    <a:pt x="267" y="106"/>
                  </a:lnTo>
                  <a:lnTo>
                    <a:pt x="368" y="30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93"/>
            <p:cNvSpPr>
              <a:spLocks/>
            </p:cNvSpPr>
            <p:nvPr/>
          </p:nvSpPr>
          <p:spPr bwMode="auto">
            <a:xfrm>
              <a:off x="901" y="3973"/>
              <a:ext cx="368" cy="104"/>
            </a:xfrm>
            <a:custGeom>
              <a:avLst/>
              <a:gdLst>
                <a:gd name="T0" fmla="*/ 0 w 368"/>
                <a:gd name="T1" fmla="*/ 0 h 104"/>
                <a:gd name="T2" fmla="*/ 267 w 368"/>
                <a:gd name="T3" fmla="*/ 104 h 104"/>
                <a:gd name="T4" fmla="*/ 368 w 368"/>
                <a:gd name="T5" fmla="*/ 3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8" h="104">
                  <a:moveTo>
                    <a:pt x="0" y="0"/>
                  </a:moveTo>
                  <a:lnTo>
                    <a:pt x="267" y="104"/>
                  </a:lnTo>
                  <a:lnTo>
                    <a:pt x="368" y="31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94"/>
            <p:cNvSpPr>
              <a:spLocks/>
            </p:cNvSpPr>
            <p:nvPr/>
          </p:nvSpPr>
          <p:spPr bwMode="auto">
            <a:xfrm>
              <a:off x="901" y="4004"/>
              <a:ext cx="368" cy="106"/>
            </a:xfrm>
            <a:custGeom>
              <a:avLst/>
              <a:gdLst>
                <a:gd name="T0" fmla="*/ 0 w 368"/>
                <a:gd name="T1" fmla="*/ 0 h 106"/>
                <a:gd name="T2" fmla="*/ 267 w 368"/>
                <a:gd name="T3" fmla="*/ 106 h 106"/>
                <a:gd name="T4" fmla="*/ 368 w 368"/>
                <a:gd name="T5" fmla="*/ 3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8" h="106">
                  <a:moveTo>
                    <a:pt x="0" y="0"/>
                  </a:moveTo>
                  <a:lnTo>
                    <a:pt x="267" y="106"/>
                  </a:lnTo>
                  <a:lnTo>
                    <a:pt x="368" y="31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95"/>
            <p:cNvSpPr>
              <a:spLocks/>
            </p:cNvSpPr>
            <p:nvPr/>
          </p:nvSpPr>
          <p:spPr bwMode="auto">
            <a:xfrm>
              <a:off x="1752" y="3779"/>
              <a:ext cx="259" cy="252"/>
            </a:xfrm>
            <a:custGeom>
              <a:avLst/>
              <a:gdLst>
                <a:gd name="T0" fmla="*/ 68 w 135"/>
                <a:gd name="T1" fmla="*/ 9 h 131"/>
                <a:gd name="T2" fmla="*/ 88 w 135"/>
                <a:gd name="T3" fmla="*/ 2 h 131"/>
                <a:gd name="T4" fmla="*/ 101 w 135"/>
                <a:gd name="T5" fmla="*/ 20 h 131"/>
                <a:gd name="T6" fmla="*/ 122 w 135"/>
                <a:gd name="T7" fmla="*/ 26 h 131"/>
                <a:gd name="T8" fmla="*/ 121 w 135"/>
                <a:gd name="T9" fmla="*/ 48 h 131"/>
                <a:gd name="T10" fmla="*/ 135 w 135"/>
                <a:gd name="T11" fmla="*/ 65 h 131"/>
                <a:gd name="T12" fmla="*/ 121 w 135"/>
                <a:gd name="T13" fmla="*/ 83 h 131"/>
                <a:gd name="T14" fmla="*/ 122 w 135"/>
                <a:gd name="T15" fmla="*/ 105 h 131"/>
                <a:gd name="T16" fmla="*/ 101 w 135"/>
                <a:gd name="T17" fmla="*/ 111 h 131"/>
                <a:gd name="T18" fmla="*/ 88 w 135"/>
                <a:gd name="T19" fmla="*/ 129 h 131"/>
                <a:gd name="T20" fmla="*/ 68 w 135"/>
                <a:gd name="T21" fmla="*/ 122 h 131"/>
                <a:gd name="T22" fmla="*/ 47 w 135"/>
                <a:gd name="T23" fmla="*/ 129 h 131"/>
                <a:gd name="T24" fmla="*/ 35 w 135"/>
                <a:gd name="T25" fmla="*/ 111 h 131"/>
                <a:gd name="T26" fmla="*/ 13 w 135"/>
                <a:gd name="T27" fmla="*/ 105 h 131"/>
                <a:gd name="T28" fmla="*/ 14 w 135"/>
                <a:gd name="T29" fmla="*/ 83 h 131"/>
                <a:gd name="T30" fmla="*/ 0 w 135"/>
                <a:gd name="T31" fmla="*/ 65 h 131"/>
                <a:gd name="T32" fmla="*/ 14 w 135"/>
                <a:gd name="T33" fmla="*/ 48 h 131"/>
                <a:gd name="T34" fmla="*/ 13 w 135"/>
                <a:gd name="T35" fmla="*/ 26 h 131"/>
                <a:gd name="T36" fmla="*/ 35 w 135"/>
                <a:gd name="T37" fmla="*/ 20 h 131"/>
                <a:gd name="T38" fmla="*/ 47 w 135"/>
                <a:gd name="T39" fmla="*/ 2 h 131"/>
                <a:gd name="T40" fmla="*/ 68 w 135"/>
                <a:gd name="T41" fmla="*/ 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" h="131">
                  <a:moveTo>
                    <a:pt x="68" y="9"/>
                  </a:moveTo>
                  <a:cubicBezTo>
                    <a:pt x="73" y="9"/>
                    <a:pt x="83" y="0"/>
                    <a:pt x="88" y="2"/>
                  </a:cubicBezTo>
                  <a:cubicBezTo>
                    <a:pt x="94" y="3"/>
                    <a:pt x="96" y="17"/>
                    <a:pt x="101" y="20"/>
                  </a:cubicBezTo>
                  <a:cubicBezTo>
                    <a:pt x="105" y="23"/>
                    <a:pt x="119" y="21"/>
                    <a:pt x="122" y="26"/>
                  </a:cubicBezTo>
                  <a:cubicBezTo>
                    <a:pt x="125" y="30"/>
                    <a:pt x="119" y="43"/>
                    <a:pt x="121" y="48"/>
                  </a:cubicBezTo>
                  <a:cubicBezTo>
                    <a:pt x="123" y="53"/>
                    <a:pt x="135" y="60"/>
                    <a:pt x="135" y="65"/>
                  </a:cubicBezTo>
                  <a:cubicBezTo>
                    <a:pt x="135" y="71"/>
                    <a:pt x="123" y="78"/>
                    <a:pt x="121" y="83"/>
                  </a:cubicBezTo>
                  <a:cubicBezTo>
                    <a:pt x="119" y="88"/>
                    <a:pt x="125" y="101"/>
                    <a:pt x="122" y="105"/>
                  </a:cubicBezTo>
                  <a:cubicBezTo>
                    <a:pt x="119" y="110"/>
                    <a:pt x="105" y="108"/>
                    <a:pt x="101" y="111"/>
                  </a:cubicBezTo>
                  <a:cubicBezTo>
                    <a:pt x="96" y="114"/>
                    <a:pt x="94" y="128"/>
                    <a:pt x="88" y="129"/>
                  </a:cubicBezTo>
                  <a:cubicBezTo>
                    <a:pt x="83" y="131"/>
                    <a:pt x="73" y="122"/>
                    <a:pt x="68" y="122"/>
                  </a:cubicBezTo>
                  <a:cubicBezTo>
                    <a:pt x="62" y="122"/>
                    <a:pt x="52" y="131"/>
                    <a:pt x="47" y="129"/>
                  </a:cubicBezTo>
                  <a:cubicBezTo>
                    <a:pt x="42" y="128"/>
                    <a:pt x="39" y="114"/>
                    <a:pt x="35" y="111"/>
                  </a:cubicBezTo>
                  <a:cubicBezTo>
                    <a:pt x="30" y="108"/>
                    <a:pt x="16" y="110"/>
                    <a:pt x="13" y="105"/>
                  </a:cubicBezTo>
                  <a:cubicBezTo>
                    <a:pt x="10" y="101"/>
                    <a:pt x="16" y="88"/>
                    <a:pt x="14" y="83"/>
                  </a:cubicBezTo>
                  <a:cubicBezTo>
                    <a:pt x="13" y="78"/>
                    <a:pt x="0" y="71"/>
                    <a:pt x="0" y="65"/>
                  </a:cubicBezTo>
                  <a:cubicBezTo>
                    <a:pt x="0" y="60"/>
                    <a:pt x="13" y="53"/>
                    <a:pt x="14" y="48"/>
                  </a:cubicBezTo>
                  <a:cubicBezTo>
                    <a:pt x="16" y="43"/>
                    <a:pt x="10" y="30"/>
                    <a:pt x="13" y="26"/>
                  </a:cubicBezTo>
                  <a:cubicBezTo>
                    <a:pt x="16" y="21"/>
                    <a:pt x="30" y="23"/>
                    <a:pt x="35" y="20"/>
                  </a:cubicBezTo>
                  <a:cubicBezTo>
                    <a:pt x="39" y="17"/>
                    <a:pt x="42" y="3"/>
                    <a:pt x="47" y="2"/>
                  </a:cubicBezTo>
                  <a:cubicBezTo>
                    <a:pt x="52" y="0"/>
                    <a:pt x="62" y="9"/>
                    <a:pt x="68" y="9"/>
                  </a:cubicBez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96"/>
            <p:cNvSpPr>
              <a:spLocks/>
            </p:cNvSpPr>
            <p:nvPr/>
          </p:nvSpPr>
          <p:spPr bwMode="auto">
            <a:xfrm>
              <a:off x="1775" y="4008"/>
              <a:ext cx="100" cy="143"/>
            </a:xfrm>
            <a:custGeom>
              <a:avLst/>
              <a:gdLst>
                <a:gd name="T0" fmla="*/ 53 w 100"/>
                <a:gd name="T1" fmla="*/ 0 h 143"/>
                <a:gd name="T2" fmla="*/ 0 w 100"/>
                <a:gd name="T3" fmla="*/ 121 h 143"/>
                <a:gd name="T4" fmla="*/ 52 w 100"/>
                <a:gd name="T5" fmla="*/ 106 h 143"/>
                <a:gd name="T6" fmla="*/ 86 w 100"/>
                <a:gd name="T7" fmla="*/ 143 h 143"/>
                <a:gd name="T8" fmla="*/ 100 w 100"/>
                <a:gd name="T9" fmla="*/ 1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43">
                  <a:moveTo>
                    <a:pt x="53" y="0"/>
                  </a:moveTo>
                  <a:lnTo>
                    <a:pt x="0" y="121"/>
                  </a:lnTo>
                  <a:lnTo>
                    <a:pt x="52" y="106"/>
                  </a:lnTo>
                  <a:lnTo>
                    <a:pt x="86" y="143"/>
                  </a:lnTo>
                  <a:lnTo>
                    <a:pt x="100" y="10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97"/>
            <p:cNvSpPr>
              <a:spLocks/>
            </p:cNvSpPr>
            <p:nvPr/>
          </p:nvSpPr>
          <p:spPr bwMode="auto">
            <a:xfrm>
              <a:off x="1913" y="3998"/>
              <a:ext cx="104" cy="151"/>
            </a:xfrm>
            <a:custGeom>
              <a:avLst/>
              <a:gdLst>
                <a:gd name="T0" fmla="*/ 0 w 104"/>
                <a:gd name="T1" fmla="*/ 29 h 151"/>
                <a:gd name="T2" fmla="*/ 21 w 104"/>
                <a:gd name="T3" fmla="*/ 151 h 151"/>
                <a:gd name="T4" fmla="*/ 56 w 104"/>
                <a:gd name="T5" fmla="*/ 110 h 151"/>
                <a:gd name="T6" fmla="*/ 104 w 104"/>
                <a:gd name="T7" fmla="*/ 124 h 151"/>
                <a:gd name="T8" fmla="*/ 31 w 104"/>
                <a:gd name="T9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51">
                  <a:moveTo>
                    <a:pt x="0" y="29"/>
                  </a:moveTo>
                  <a:lnTo>
                    <a:pt x="21" y="151"/>
                  </a:lnTo>
                  <a:lnTo>
                    <a:pt x="56" y="110"/>
                  </a:lnTo>
                  <a:lnTo>
                    <a:pt x="104" y="124"/>
                  </a:lnTo>
                  <a:lnTo>
                    <a:pt x="31" y="0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Oval 298"/>
            <p:cNvSpPr>
              <a:spLocks noChangeArrowheads="1"/>
            </p:cNvSpPr>
            <p:nvPr/>
          </p:nvSpPr>
          <p:spPr bwMode="auto">
            <a:xfrm>
              <a:off x="2564" y="3846"/>
              <a:ext cx="244" cy="245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99"/>
            <p:cNvSpPr>
              <a:spLocks/>
            </p:cNvSpPr>
            <p:nvPr/>
          </p:nvSpPr>
          <p:spPr bwMode="auto">
            <a:xfrm>
              <a:off x="2498" y="3920"/>
              <a:ext cx="375" cy="104"/>
            </a:xfrm>
            <a:custGeom>
              <a:avLst/>
              <a:gdLst>
                <a:gd name="T0" fmla="*/ 156 w 195"/>
                <a:gd name="T1" fmla="*/ 2 h 54"/>
                <a:gd name="T2" fmla="*/ 193 w 195"/>
                <a:gd name="T3" fmla="*/ 6 h 54"/>
                <a:gd name="T4" fmla="*/ 100 w 195"/>
                <a:gd name="T5" fmla="*/ 41 h 54"/>
                <a:gd name="T6" fmla="*/ 1 w 195"/>
                <a:gd name="T7" fmla="*/ 46 h 54"/>
                <a:gd name="T8" fmla="*/ 34 w 195"/>
                <a:gd name="T9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54">
                  <a:moveTo>
                    <a:pt x="156" y="2"/>
                  </a:moveTo>
                  <a:cubicBezTo>
                    <a:pt x="178" y="0"/>
                    <a:pt x="192" y="1"/>
                    <a:pt x="193" y="6"/>
                  </a:cubicBezTo>
                  <a:cubicBezTo>
                    <a:pt x="195" y="14"/>
                    <a:pt x="153" y="29"/>
                    <a:pt x="100" y="41"/>
                  </a:cubicBezTo>
                  <a:cubicBezTo>
                    <a:pt x="47" y="52"/>
                    <a:pt x="3" y="54"/>
                    <a:pt x="1" y="46"/>
                  </a:cubicBezTo>
                  <a:cubicBezTo>
                    <a:pt x="0" y="42"/>
                    <a:pt x="13" y="35"/>
                    <a:pt x="34" y="27"/>
                  </a:cubicBez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00"/>
            <p:cNvSpPr>
              <a:spLocks/>
            </p:cNvSpPr>
            <p:nvPr/>
          </p:nvSpPr>
          <p:spPr bwMode="auto">
            <a:xfrm>
              <a:off x="3300" y="3781"/>
              <a:ext cx="370" cy="370"/>
            </a:xfrm>
            <a:custGeom>
              <a:avLst/>
              <a:gdLst>
                <a:gd name="T0" fmla="*/ 192 w 192"/>
                <a:gd name="T1" fmla="*/ 164 h 192"/>
                <a:gd name="T2" fmla="*/ 164 w 192"/>
                <a:gd name="T3" fmla="*/ 192 h 192"/>
                <a:gd name="T4" fmla="*/ 28 w 192"/>
                <a:gd name="T5" fmla="*/ 192 h 192"/>
                <a:gd name="T6" fmla="*/ 0 w 192"/>
                <a:gd name="T7" fmla="*/ 164 h 192"/>
                <a:gd name="T8" fmla="*/ 0 w 192"/>
                <a:gd name="T9" fmla="*/ 28 h 192"/>
                <a:gd name="T10" fmla="*/ 28 w 192"/>
                <a:gd name="T11" fmla="*/ 0 h 192"/>
                <a:gd name="T12" fmla="*/ 164 w 192"/>
                <a:gd name="T13" fmla="*/ 0 h 192"/>
                <a:gd name="T14" fmla="*/ 192 w 192"/>
                <a:gd name="T15" fmla="*/ 28 h 192"/>
                <a:gd name="T16" fmla="*/ 192 w 192"/>
                <a:gd name="T17" fmla="*/ 16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92">
                  <a:moveTo>
                    <a:pt x="192" y="164"/>
                  </a:moveTo>
                  <a:cubicBezTo>
                    <a:pt x="192" y="180"/>
                    <a:pt x="180" y="192"/>
                    <a:pt x="164" y="192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13" y="192"/>
                    <a:pt x="0" y="180"/>
                    <a:pt x="0" y="16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80" y="0"/>
                    <a:pt x="192" y="13"/>
                    <a:pt x="192" y="28"/>
                  </a:cubicBezTo>
                  <a:lnTo>
                    <a:pt x="192" y="164"/>
                  </a:ln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01"/>
            <p:cNvSpPr>
              <a:spLocks/>
            </p:cNvSpPr>
            <p:nvPr/>
          </p:nvSpPr>
          <p:spPr bwMode="auto">
            <a:xfrm>
              <a:off x="3327" y="3866"/>
              <a:ext cx="312" cy="200"/>
            </a:xfrm>
            <a:custGeom>
              <a:avLst/>
              <a:gdLst>
                <a:gd name="T0" fmla="*/ 0 w 312"/>
                <a:gd name="T1" fmla="*/ 200 h 200"/>
                <a:gd name="T2" fmla="*/ 89 w 312"/>
                <a:gd name="T3" fmla="*/ 100 h 200"/>
                <a:gd name="T4" fmla="*/ 137 w 312"/>
                <a:gd name="T5" fmla="*/ 173 h 200"/>
                <a:gd name="T6" fmla="*/ 222 w 312"/>
                <a:gd name="T7" fmla="*/ 40 h 200"/>
                <a:gd name="T8" fmla="*/ 266 w 312"/>
                <a:gd name="T9" fmla="*/ 100 h 200"/>
                <a:gd name="T10" fmla="*/ 312 w 312"/>
                <a:gd name="T11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2" h="200">
                  <a:moveTo>
                    <a:pt x="0" y="200"/>
                  </a:moveTo>
                  <a:lnTo>
                    <a:pt x="89" y="100"/>
                  </a:lnTo>
                  <a:lnTo>
                    <a:pt x="137" y="173"/>
                  </a:lnTo>
                  <a:lnTo>
                    <a:pt x="222" y="40"/>
                  </a:lnTo>
                  <a:lnTo>
                    <a:pt x="266" y="100"/>
                  </a:lnTo>
                  <a:lnTo>
                    <a:pt x="312" y="0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302"/>
            <p:cNvSpPr>
              <a:spLocks/>
            </p:cNvSpPr>
            <p:nvPr/>
          </p:nvSpPr>
          <p:spPr bwMode="auto">
            <a:xfrm>
              <a:off x="3572" y="3856"/>
              <a:ext cx="84" cy="87"/>
            </a:xfrm>
            <a:custGeom>
              <a:avLst/>
              <a:gdLst>
                <a:gd name="T0" fmla="*/ 42 w 44"/>
                <a:gd name="T1" fmla="*/ 45 h 45"/>
                <a:gd name="T2" fmla="*/ 40 w 44"/>
                <a:gd name="T3" fmla="*/ 43 h 45"/>
                <a:gd name="T4" fmla="*/ 35 w 44"/>
                <a:gd name="T5" fmla="*/ 6 h 45"/>
                <a:gd name="T6" fmla="*/ 4 w 44"/>
                <a:gd name="T7" fmla="*/ 26 h 45"/>
                <a:gd name="T8" fmla="*/ 0 w 44"/>
                <a:gd name="T9" fmla="*/ 26 h 45"/>
                <a:gd name="T10" fmla="*/ 1 w 44"/>
                <a:gd name="T11" fmla="*/ 22 h 45"/>
                <a:gd name="T12" fmla="*/ 35 w 44"/>
                <a:gd name="T13" fmla="*/ 0 h 45"/>
                <a:gd name="T14" fmla="*/ 37 w 44"/>
                <a:gd name="T15" fmla="*/ 0 h 45"/>
                <a:gd name="T16" fmla="*/ 39 w 44"/>
                <a:gd name="T17" fmla="*/ 2 h 45"/>
                <a:gd name="T18" fmla="*/ 44 w 44"/>
                <a:gd name="T19" fmla="*/ 42 h 45"/>
                <a:gd name="T20" fmla="*/ 44 w 44"/>
                <a:gd name="T21" fmla="*/ 43 h 45"/>
                <a:gd name="T22" fmla="*/ 42 w 44"/>
                <a:gd name="T2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45">
                  <a:moveTo>
                    <a:pt x="42" y="45"/>
                  </a:moveTo>
                  <a:cubicBezTo>
                    <a:pt x="41" y="45"/>
                    <a:pt x="40" y="44"/>
                    <a:pt x="40" y="43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3" y="27"/>
                    <a:pt x="1" y="27"/>
                    <a:pt x="0" y="26"/>
                  </a:cubicBezTo>
                  <a:cubicBezTo>
                    <a:pt x="0" y="24"/>
                    <a:pt x="0" y="23"/>
                    <a:pt x="1" y="2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6" y="0"/>
                    <a:pt x="37" y="0"/>
                    <a:pt x="37" y="0"/>
                  </a:cubicBezTo>
                  <a:cubicBezTo>
                    <a:pt x="38" y="0"/>
                    <a:pt x="39" y="1"/>
                    <a:pt x="39" y="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4" y="42"/>
                    <a:pt x="44" y="43"/>
                    <a:pt x="44" y="43"/>
                  </a:cubicBezTo>
                  <a:cubicBezTo>
                    <a:pt x="44" y="44"/>
                    <a:pt x="43" y="45"/>
                    <a:pt x="42" y="45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03"/>
            <p:cNvSpPr>
              <a:spLocks/>
            </p:cNvSpPr>
            <p:nvPr/>
          </p:nvSpPr>
          <p:spPr bwMode="auto">
            <a:xfrm>
              <a:off x="4105" y="3781"/>
              <a:ext cx="283" cy="370"/>
            </a:xfrm>
            <a:custGeom>
              <a:avLst/>
              <a:gdLst>
                <a:gd name="T0" fmla="*/ 127 w 147"/>
                <a:gd name="T1" fmla="*/ 164 h 192"/>
                <a:gd name="T2" fmla="*/ 127 w 147"/>
                <a:gd name="T3" fmla="*/ 14 h 192"/>
                <a:gd name="T4" fmla="*/ 113 w 147"/>
                <a:gd name="T5" fmla="*/ 0 h 192"/>
                <a:gd name="T6" fmla="*/ 34 w 147"/>
                <a:gd name="T7" fmla="*/ 0 h 192"/>
                <a:gd name="T8" fmla="*/ 20 w 147"/>
                <a:gd name="T9" fmla="*/ 14 h 192"/>
                <a:gd name="T10" fmla="*/ 20 w 147"/>
                <a:gd name="T11" fmla="*/ 164 h 192"/>
                <a:gd name="T12" fmla="*/ 0 w 147"/>
                <a:gd name="T13" fmla="*/ 164 h 192"/>
                <a:gd name="T14" fmla="*/ 0 w 147"/>
                <a:gd name="T15" fmla="*/ 192 h 192"/>
                <a:gd name="T16" fmla="*/ 147 w 147"/>
                <a:gd name="T17" fmla="*/ 192 h 192"/>
                <a:gd name="T18" fmla="*/ 147 w 147"/>
                <a:gd name="T19" fmla="*/ 164 h 192"/>
                <a:gd name="T20" fmla="*/ 127 w 147"/>
                <a:gd name="T21" fmla="*/ 16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92">
                  <a:moveTo>
                    <a:pt x="127" y="164"/>
                  </a:moveTo>
                  <a:cubicBezTo>
                    <a:pt x="127" y="14"/>
                    <a:pt x="127" y="14"/>
                    <a:pt x="127" y="14"/>
                  </a:cubicBezTo>
                  <a:cubicBezTo>
                    <a:pt x="127" y="6"/>
                    <a:pt x="121" y="0"/>
                    <a:pt x="11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0"/>
                    <a:pt x="20" y="6"/>
                    <a:pt x="20" y="14"/>
                  </a:cubicBezTo>
                  <a:cubicBezTo>
                    <a:pt x="20" y="164"/>
                    <a:pt x="20" y="164"/>
                    <a:pt x="20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147" y="192"/>
                    <a:pt x="147" y="192"/>
                    <a:pt x="147" y="192"/>
                  </a:cubicBezTo>
                  <a:cubicBezTo>
                    <a:pt x="147" y="164"/>
                    <a:pt x="147" y="164"/>
                    <a:pt x="147" y="164"/>
                  </a:cubicBezTo>
                  <a:lnTo>
                    <a:pt x="127" y="164"/>
                  </a:ln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Rectangle 304"/>
            <p:cNvSpPr>
              <a:spLocks noChangeArrowheads="1"/>
            </p:cNvSpPr>
            <p:nvPr/>
          </p:nvSpPr>
          <p:spPr bwMode="auto">
            <a:xfrm>
              <a:off x="4197" y="3841"/>
              <a:ext cx="98" cy="109"/>
            </a:xfrm>
            <a:prstGeom prst="rect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05"/>
            <p:cNvSpPr>
              <a:spLocks/>
            </p:cNvSpPr>
            <p:nvPr/>
          </p:nvSpPr>
          <p:spPr bwMode="auto">
            <a:xfrm>
              <a:off x="4347" y="3918"/>
              <a:ext cx="127" cy="175"/>
            </a:xfrm>
            <a:custGeom>
              <a:avLst/>
              <a:gdLst>
                <a:gd name="T0" fmla="*/ 0 w 66"/>
                <a:gd name="T1" fmla="*/ 36 h 91"/>
                <a:gd name="T2" fmla="*/ 30 w 66"/>
                <a:gd name="T3" fmla="*/ 64 h 91"/>
                <a:gd name="T4" fmla="*/ 40 w 66"/>
                <a:gd name="T5" fmla="*/ 83 h 91"/>
                <a:gd name="T6" fmla="*/ 59 w 66"/>
                <a:gd name="T7" fmla="*/ 85 h 91"/>
                <a:gd name="T8" fmla="*/ 49 w 66"/>
                <a:gd name="T9" fmla="*/ 46 h 91"/>
                <a:gd name="T10" fmla="*/ 41 w 66"/>
                <a:gd name="T11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91">
                  <a:moveTo>
                    <a:pt x="0" y="36"/>
                  </a:moveTo>
                  <a:cubicBezTo>
                    <a:pt x="17" y="37"/>
                    <a:pt x="23" y="49"/>
                    <a:pt x="30" y="64"/>
                  </a:cubicBezTo>
                  <a:cubicBezTo>
                    <a:pt x="32" y="70"/>
                    <a:pt x="35" y="78"/>
                    <a:pt x="40" y="83"/>
                  </a:cubicBezTo>
                  <a:cubicBezTo>
                    <a:pt x="44" y="87"/>
                    <a:pt x="54" y="91"/>
                    <a:pt x="59" y="85"/>
                  </a:cubicBezTo>
                  <a:cubicBezTo>
                    <a:pt x="66" y="75"/>
                    <a:pt x="54" y="55"/>
                    <a:pt x="49" y="46"/>
                  </a:cubicBezTo>
                  <a:cubicBezTo>
                    <a:pt x="42" y="31"/>
                    <a:pt x="44" y="16"/>
                    <a:pt x="41" y="0"/>
                  </a:cubicBez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06"/>
            <p:cNvSpPr>
              <a:spLocks/>
            </p:cNvSpPr>
            <p:nvPr/>
          </p:nvSpPr>
          <p:spPr bwMode="auto">
            <a:xfrm>
              <a:off x="4366" y="3844"/>
              <a:ext cx="87" cy="79"/>
            </a:xfrm>
            <a:custGeom>
              <a:avLst/>
              <a:gdLst>
                <a:gd name="T0" fmla="*/ 0 w 45"/>
                <a:gd name="T1" fmla="*/ 0 h 41"/>
                <a:gd name="T2" fmla="*/ 31 w 45"/>
                <a:gd name="T3" fmla="*/ 41 h 41"/>
                <a:gd name="T4" fmla="*/ 11 w 45"/>
                <a:gd name="T5" fmla="*/ 34 h 41"/>
                <a:gd name="T6" fmla="*/ 0 w 45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1">
                  <a:moveTo>
                    <a:pt x="0" y="0"/>
                  </a:moveTo>
                  <a:cubicBezTo>
                    <a:pt x="0" y="0"/>
                    <a:pt x="45" y="15"/>
                    <a:pt x="31" y="41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7" y="8"/>
                    <a:pt x="0" y="0"/>
                  </a:cubicBez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07"/>
            <p:cNvSpPr>
              <a:spLocks/>
            </p:cNvSpPr>
            <p:nvPr/>
          </p:nvSpPr>
          <p:spPr bwMode="auto">
            <a:xfrm>
              <a:off x="5038" y="3935"/>
              <a:ext cx="62" cy="139"/>
            </a:xfrm>
            <a:custGeom>
              <a:avLst/>
              <a:gdLst>
                <a:gd name="T0" fmla="*/ 62 w 62"/>
                <a:gd name="T1" fmla="*/ 0 h 139"/>
                <a:gd name="T2" fmla="*/ 0 w 62"/>
                <a:gd name="T3" fmla="*/ 0 h 139"/>
                <a:gd name="T4" fmla="*/ 0 w 62"/>
                <a:gd name="T5" fmla="*/ 139 h 139"/>
                <a:gd name="T6" fmla="*/ 62 w 62"/>
                <a:gd name="T7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139">
                  <a:moveTo>
                    <a:pt x="62" y="0"/>
                  </a:moveTo>
                  <a:lnTo>
                    <a:pt x="0" y="0"/>
                  </a:lnTo>
                  <a:lnTo>
                    <a:pt x="0" y="139"/>
                  </a:lnTo>
                  <a:lnTo>
                    <a:pt x="62" y="139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08"/>
            <p:cNvSpPr>
              <a:spLocks/>
            </p:cNvSpPr>
            <p:nvPr/>
          </p:nvSpPr>
          <p:spPr bwMode="auto">
            <a:xfrm>
              <a:off x="4963" y="3810"/>
              <a:ext cx="150" cy="341"/>
            </a:xfrm>
            <a:custGeom>
              <a:avLst/>
              <a:gdLst>
                <a:gd name="T0" fmla="*/ 51 w 78"/>
                <a:gd name="T1" fmla="*/ 19 h 177"/>
                <a:gd name="T2" fmla="*/ 51 w 78"/>
                <a:gd name="T3" fmla="*/ 2 h 177"/>
                <a:gd name="T4" fmla="*/ 39 w 78"/>
                <a:gd name="T5" fmla="*/ 0 h 177"/>
                <a:gd name="T6" fmla="*/ 27 w 78"/>
                <a:gd name="T7" fmla="*/ 2 h 177"/>
                <a:gd name="T8" fmla="*/ 27 w 78"/>
                <a:gd name="T9" fmla="*/ 19 h 177"/>
                <a:gd name="T10" fmla="*/ 0 w 78"/>
                <a:gd name="T11" fmla="*/ 53 h 177"/>
                <a:gd name="T12" fmla="*/ 0 w 78"/>
                <a:gd name="T13" fmla="*/ 177 h 177"/>
                <a:gd name="T14" fmla="*/ 78 w 78"/>
                <a:gd name="T15" fmla="*/ 177 h 177"/>
                <a:gd name="T16" fmla="*/ 78 w 78"/>
                <a:gd name="T17" fmla="*/ 53 h 177"/>
                <a:gd name="T18" fmla="*/ 51 w 78"/>
                <a:gd name="T19" fmla="*/ 1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177">
                  <a:moveTo>
                    <a:pt x="51" y="19"/>
                  </a:moveTo>
                  <a:cubicBezTo>
                    <a:pt x="51" y="2"/>
                    <a:pt x="51" y="2"/>
                    <a:pt x="51" y="2"/>
                  </a:cubicBezTo>
                  <a:cubicBezTo>
                    <a:pt x="51" y="1"/>
                    <a:pt x="46" y="0"/>
                    <a:pt x="39" y="0"/>
                  </a:cubicBezTo>
                  <a:cubicBezTo>
                    <a:pt x="33" y="0"/>
                    <a:pt x="27" y="1"/>
                    <a:pt x="27" y="2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12" y="22"/>
                    <a:pt x="0" y="36"/>
                    <a:pt x="0" y="53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78" y="177"/>
                    <a:pt x="78" y="177"/>
                    <a:pt x="78" y="177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36"/>
                    <a:pt x="66" y="22"/>
                    <a:pt x="51" y="19"/>
                  </a:cubicBez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09"/>
            <p:cNvSpPr>
              <a:spLocks/>
            </p:cNvSpPr>
            <p:nvPr/>
          </p:nvSpPr>
          <p:spPr bwMode="auto">
            <a:xfrm>
              <a:off x="5088" y="3781"/>
              <a:ext cx="129" cy="114"/>
            </a:xfrm>
            <a:custGeom>
              <a:avLst/>
              <a:gdLst>
                <a:gd name="T0" fmla="*/ 0 w 129"/>
                <a:gd name="T1" fmla="*/ 46 h 114"/>
                <a:gd name="T2" fmla="*/ 129 w 129"/>
                <a:gd name="T3" fmla="*/ 114 h 114"/>
                <a:gd name="T4" fmla="*/ 129 w 129"/>
                <a:gd name="T5" fmla="*/ 0 h 114"/>
                <a:gd name="T6" fmla="*/ 0 w 129"/>
                <a:gd name="T7" fmla="*/ 4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114">
                  <a:moveTo>
                    <a:pt x="0" y="46"/>
                  </a:moveTo>
                  <a:lnTo>
                    <a:pt x="129" y="114"/>
                  </a:lnTo>
                  <a:lnTo>
                    <a:pt x="129" y="0"/>
                  </a:lnTo>
                  <a:lnTo>
                    <a:pt x="0" y="46"/>
                  </a:ln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Line 310"/>
            <p:cNvSpPr>
              <a:spLocks noChangeShapeType="1"/>
            </p:cNvSpPr>
            <p:nvPr/>
          </p:nvSpPr>
          <p:spPr bwMode="auto">
            <a:xfrm>
              <a:off x="5744" y="3937"/>
              <a:ext cx="0" cy="214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Line 311"/>
            <p:cNvSpPr>
              <a:spLocks noChangeShapeType="1"/>
            </p:cNvSpPr>
            <p:nvPr/>
          </p:nvSpPr>
          <p:spPr bwMode="auto">
            <a:xfrm>
              <a:off x="5744" y="3781"/>
              <a:ext cx="0" cy="75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Line 312"/>
            <p:cNvSpPr>
              <a:spLocks noChangeShapeType="1"/>
            </p:cNvSpPr>
            <p:nvPr/>
          </p:nvSpPr>
          <p:spPr bwMode="auto">
            <a:xfrm>
              <a:off x="5840" y="4033"/>
              <a:ext cx="0" cy="118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Line 313"/>
            <p:cNvSpPr>
              <a:spLocks noChangeShapeType="1"/>
            </p:cNvSpPr>
            <p:nvPr/>
          </p:nvSpPr>
          <p:spPr bwMode="auto">
            <a:xfrm>
              <a:off x="5840" y="3781"/>
              <a:ext cx="0" cy="173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Line 314"/>
            <p:cNvSpPr>
              <a:spLocks noChangeShapeType="1"/>
            </p:cNvSpPr>
            <p:nvPr/>
          </p:nvSpPr>
          <p:spPr bwMode="auto">
            <a:xfrm>
              <a:off x="5935" y="3948"/>
              <a:ext cx="0" cy="203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Line 315"/>
            <p:cNvSpPr>
              <a:spLocks noChangeShapeType="1"/>
            </p:cNvSpPr>
            <p:nvPr/>
          </p:nvSpPr>
          <p:spPr bwMode="auto">
            <a:xfrm>
              <a:off x="5935" y="3781"/>
              <a:ext cx="0" cy="89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Line 316"/>
            <p:cNvSpPr>
              <a:spLocks noChangeShapeType="1"/>
            </p:cNvSpPr>
            <p:nvPr/>
          </p:nvSpPr>
          <p:spPr bwMode="auto">
            <a:xfrm>
              <a:off x="6029" y="4085"/>
              <a:ext cx="0" cy="66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Line 317"/>
            <p:cNvSpPr>
              <a:spLocks noChangeShapeType="1"/>
            </p:cNvSpPr>
            <p:nvPr/>
          </p:nvSpPr>
          <p:spPr bwMode="auto">
            <a:xfrm>
              <a:off x="6029" y="3781"/>
              <a:ext cx="0" cy="22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Oval 318"/>
            <p:cNvSpPr>
              <a:spLocks noChangeArrowheads="1"/>
            </p:cNvSpPr>
            <p:nvPr/>
          </p:nvSpPr>
          <p:spPr bwMode="auto">
            <a:xfrm>
              <a:off x="5702" y="3854"/>
              <a:ext cx="85" cy="85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Oval 319"/>
            <p:cNvSpPr>
              <a:spLocks noChangeArrowheads="1"/>
            </p:cNvSpPr>
            <p:nvPr/>
          </p:nvSpPr>
          <p:spPr bwMode="auto">
            <a:xfrm>
              <a:off x="5798" y="3950"/>
              <a:ext cx="85" cy="85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Oval 320"/>
            <p:cNvSpPr>
              <a:spLocks noChangeArrowheads="1"/>
            </p:cNvSpPr>
            <p:nvPr/>
          </p:nvSpPr>
          <p:spPr bwMode="auto">
            <a:xfrm>
              <a:off x="5892" y="3866"/>
              <a:ext cx="85" cy="84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Oval 321"/>
            <p:cNvSpPr>
              <a:spLocks noChangeArrowheads="1"/>
            </p:cNvSpPr>
            <p:nvPr/>
          </p:nvSpPr>
          <p:spPr bwMode="auto">
            <a:xfrm>
              <a:off x="5987" y="4004"/>
              <a:ext cx="84" cy="85"/>
            </a:xfrm>
            <a:prstGeom prst="ellips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22"/>
            <p:cNvSpPr>
              <a:spLocks/>
            </p:cNvSpPr>
            <p:nvPr/>
          </p:nvSpPr>
          <p:spPr bwMode="auto">
            <a:xfrm>
              <a:off x="6539" y="3781"/>
              <a:ext cx="294" cy="370"/>
            </a:xfrm>
            <a:custGeom>
              <a:avLst/>
              <a:gdLst>
                <a:gd name="T0" fmla="*/ 190 w 294"/>
                <a:gd name="T1" fmla="*/ 212 h 370"/>
                <a:gd name="T2" fmla="*/ 265 w 294"/>
                <a:gd name="T3" fmla="*/ 212 h 370"/>
                <a:gd name="T4" fmla="*/ 190 w 294"/>
                <a:gd name="T5" fmla="*/ 119 h 370"/>
                <a:gd name="T6" fmla="*/ 246 w 294"/>
                <a:gd name="T7" fmla="*/ 119 h 370"/>
                <a:gd name="T8" fmla="*/ 146 w 294"/>
                <a:gd name="T9" fmla="*/ 0 h 370"/>
                <a:gd name="T10" fmla="*/ 46 w 294"/>
                <a:gd name="T11" fmla="*/ 119 h 370"/>
                <a:gd name="T12" fmla="*/ 102 w 294"/>
                <a:gd name="T13" fmla="*/ 119 h 370"/>
                <a:gd name="T14" fmla="*/ 27 w 294"/>
                <a:gd name="T15" fmla="*/ 212 h 370"/>
                <a:gd name="T16" fmla="*/ 102 w 294"/>
                <a:gd name="T17" fmla="*/ 212 h 370"/>
                <a:gd name="T18" fmla="*/ 0 w 294"/>
                <a:gd name="T19" fmla="*/ 310 h 370"/>
                <a:gd name="T20" fmla="*/ 108 w 294"/>
                <a:gd name="T21" fmla="*/ 310 h 370"/>
                <a:gd name="T22" fmla="*/ 108 w 294"/>
                <a:gd name="T23" fmla="*/ 370 h 370"/>
                <a:gd name="T24" fmla="*/ 146 w 294"/>
                <a:gd name="T25" fmla="*/ 370 h 370"/>
                <a:gd name="T26" fmla="*/ 187 w 294"/>
                <a:gd name="T27" fmla="*/ 370 h 370"/>
                <a:gd name="T28" fmla="*/ 187 w 294"/>
                <a:gd name="T29" fmla="*/ 310 h 370"/>
                <a:gd name="T30" fmla="*/ 294 w 294"/>
                <a:gd name="T31" fmla="*/ 310 h 370"/>
                <a:gd name="T32" fmla="*/ 190 w 294"/>
                <a:gd name="T33" fmla="*/ 212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4" h="370">
                  <a:moveTo>
                    <a:pt x="190" y="212"/>
                  </a:moveTo>
                  <a:lnTo>
                    <a:pt x="265" y="212"/>
                  </a:lnTo>
                  <a:lnTo>
                    <a:pt x="190" y="119"/>
                  </a:lnTo>
                  <a:lnTo>
                    <a:pt x="246" y="119"/>
                  </a:lnTo>
                  <a:lnTo>
                    <a:pt x="146" y="0"/>
                  </a:lnTo>
                  <a:lnTo>
                    <a:pt x="46" y="119"/>
                  </a:lnTo>
                  <a:lnTo>
                    <a:pt x="102" y="119"/>
                  </a:lnTo>
                  <a:lnTo>
                    <a:pt x="27" y="212"/>
                  </a:lnTo>
                  <a:lnTo>
                    <a:pt x="102" y="212"/>
                  </a:lnTo>
                  <a:lnTo>
                    <a:pt x="0" y="310"/>
                  </a:lnTo>
                  <a:lnTo>
                    <a:pt x="108" y="310"/>
                  </a:lnTo>
                  <a:lnTo>
                    <a:pt x="108" y="370"/>
                  </a:lnTo>
                  <a:lnTo>
                    <a:pt x="146" y="370"/>
                  </a:lnTo>
                  <a:lnTo>
                    <a:pt x="187" y="370"/>
                  </a:lnTo>
                  <a:lnTo>
                    <a:pt x="187" y="310"/>
                  </a:lnTo>
                  <a:lnTo>
                    <a:pt x="294" y="310"/>
                  </a:lnTo>
                  <a:lnTo>
                    <a:pt x="190" y="212"/>
                  </a:ln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Rectangle 323"/>
            <p:cNvSpPr>
              <a:spLocks noChangeArrowheads="1"/>
            </p:cNvSpPr>
            <p:nvPr/>
          </p:nvSpPr>
          <p:spPr bwMode="auto">
            <a:xfrm>
              <a:off x="7328" y="4049"/>
              <a:ext cx="321" cy="105"/>
            </a:xfrm>
            <a:prstGeom prst="rect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24"/>
            <p:cNvSpPr>
              <a:spLocks/>
            </p:cNvSpPr>
            <p:nvPr/>
          </p:nvSpPr>
          <p:spPr bwMode="auto">
            <a:xfrm>
              <a:off x="7445" y="4101"/>
              <a:ext cx="85" cy="19"/>
            </a:xfrm>
            <a:custGeom>
              <a:avLst/>
              <a:gdLst>
                <a:gd name="T0" fmla="*/ 0 w 85"/>
                <a:gd name="T1" fmla="*/ 19 h 19"/>
                <a:gd name="T2" fmla="*/ 0 w 85"/>
                <a:gd name="T3" fmla="*/ 0 h 19"/>
                <a:gd name="T4" fmla="*/ 85 w 85"/>
                <a:gd name="T5" fmla="*/ 0 h 19"/>
                <a:gd name="T6" fmla="*/ 85 w 85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19">
                  <a:moveTo>
                    <a:pt x="0" y="19"/>
                  </a:moveTo>
                  <a:lnTo>
                    <a:pt x="0" y="0"/>
                  </a:lnTo>
                  <a:lnTo>
                    <a:pt x="85" y="0"/>
                  </a:lnTo>
                  <a:lnTo>
                    <a:pt x="85" y="19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Rectangle 325"/>
            <p:cNvSpPr>
              <a:spLocks noChangeArrowheads="1"/>
            </p:cNvSpPr>
            <p:nvPr/>
          </p:nvSpPr>
          <p:spPr bwMode="auto">
            <a:xfrm>
              <a:off x="7328" y="3943"/>
              <a:ext cx="321" cy="106"/>
            </a:xfrm>
            <a:prstGeom prst="rect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26"/>
            <p:cNvSpPr>
              <a:spLocks/>
            </p:cNvSpPr>
            <p:nvPr/>
          </p:nvSpPr>
          <p:spPr bwMode="auto">
            <a:xfrm>
              <a:off x="7445" y="3995"/>
              <a:ext cx="85" cy="19"/>
            </a:xfrm>
            <a:custGeom>
              <a:avLst/>
              <a:gdLst>
                <a:gd name="T0" fmla="*/ 0 w 85"/>
                <a:gd name="T1" fmla="*/ 19 h 19"/>
                <a:gd name="T2" fmla="*/ 0 w 85"/>
                <a:gd name="T3" fmla="*/ 0 h 19"/>
                <a:gd name="T4" fmla="*/ 85 w 85"/>
                <a:gd name="T5" fmla="*/ 0 h 19"/>
                <a:gd name="T6" fmla="*/ 85 w 85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19">
                  <a:moveTo>
                    <a:pt x="0" y="19"/>
                  </a:moveTo>
                  <a:lnTo>
                    <a:pt x="0" y="0"/>
                  </a:lnTo>
                  <a:lnTo>
                    <a:pt x="85" y="0"/>
                  </a:lnTo>
                  <a:lnTo>
                    <a:pt x="85" y="19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Rectangle 327"/>
            <p:cNvSpPr>
              <a:spLocks noChangeArrowheads="1"/>
            </p:cNvSpPr>
            <p:nvPr/>
          </p:nvSpPr>
          <p:spPr bwMode="auto">
            <a:xfrm>
              <a:off x="7328" y="3837"/>
              <a:ext cx="321" cy="106"/>
            </a:xfrm>
            <a:prstGeom prst="rect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28"/>
            <p:cNvSpPr>
              <a:spLocks/>
            </p:cNvSpPr>
            <p:nvPr/>
          </p:nvSpPr>
          <p:spPr bwMode="auto">
            <a:xfrm>
              <a:off x="7328" y="3785"/>
              <a:ext cx="321" cy="52"/>
            </a:xfrm>
            <a:custGeom>
              <a:avLst/>
              <a:gdLst>
                <a:gd name="T0" fmla="*/ 244 w 321"/>
                <a:gd name="T1" fmla="*/ 0 h 52"/>
                <a:gd name="T2" fmla="*/ 71 w 321"/>
                <a:gd name="T3" fmla="*/ 0 h 52"/>
                <a:gd name="T4" fmla="*/ 0 w 321"/>
                <a:gd name="T5" fmla="*/ 52 h 52"/>
                <a:gd name="T6" fmla="*/ 321 w 321"/>
                <a:gd name="T7" fmla="*/ 52 h 52"/>
                <a:gd name="T8" fmla="*/ 244 w 321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1" h="52">
                  <a:moveTo>
                    <a:pt x="244" y="0"/>
                  </a:moveTo>
                  <a:lnTo>
                    <a:pt x="71" y="0"/>
                  </a:lnTo>
                  <a:lnTo>
                    <a:pt x="0" y="52"/>
                  </a:lnTo>
                  <a:lnTo>
                    <a:pt x="321" y="52"/>
                  </a:lnTo>
                  <a:lnTo>
                    <a:pt x="244" y="0"/>
                  </a:ln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29"/>
            <p:cNvSpPr>
              <a:spLocks/>
            </p:cNvSpPr>
            <p:nvPr/>
          </p:nvSpPr>
          <p:spPr bwMode="auto">
            <a:xfrm>
              <a:off x="7445" y="3889"/>
              <a:ext cx="85" cy="19"/>
            </a:xfrm>
            <a:custGeom>
              <a:avLst/>
              <a:gdLst>
                <a:gd name="T0" fmla="*/ 0 w 85"/>
                <a:gd name="T1" fmla="*/ 19 h 19"/>
                <a:gd name="T2" fmla="*/ 0 w 85"/>
                <a:gd name="T3" fmla="*/ 0 h 19"/>
                <a:gd name="T4" fmla="*/ 85 w 85"/>
                <a:gd name="T5" fmla="*/ 0 h 19"/>
                <a:gd name="T6" fmla="*/ 85 w 85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19">
                  <a:moveTo>
                    <a:pt x="0" y="19"/>
                  </a:moveTo>
                  <a:lnTo>
                    <a:pt x="0" y="0"/>
                  </a:lnTo>
                  <a:lnTo>
                    <a:pt x="85" y="0"/>
                  </a:lnTo>
                  <a:lnTo>
                    <a:pt x="85" y="19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4007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781050" y="610768"/>
            <a:ext cx="10629900" cy="5636463"/>
            <a:chOff x="-811" y="-312"/>
            <a:chExt cx="9307" cy="4935"/>
          </a:xfrm>
        </p:grpSpPr>
        <p:grpSp>
          <p:nvGrpSpPr>
            <p:cNvPr id="5" name="Group 205"/>
            <p:cNvGrpSpPr>
              <a:grpSpLocks/>
            </p:cNvGrpSpPr>
            <p:nvPr/>
          </p:nvGrpSpPr>
          <p:grpSpPr bwMode="auto">
            <a:xfrm>
              <a:off x="-811" y="-312"/>
              <a:ext cx="9307" cy="3132"/>
              <a:chOff x="-811" y="-312"/>
              <a:chExt cx="9307" cy="3132"/>
            </a:xfrm>
          </p:grpSpPr>
          <p:sp>
            <p:nvSpPr>
              <p:cNvPr id="213" name="Oval 5"/>
              <p:cNvSpPr>
                <a:spLocks noChangeArrowheads="1"/>
              </p:cNvSpPr>
              <p:nvPr/>
            </p:nvSpPr>
            <p:spPr bwMode="auto">
              <a:xfrm>
                <a:off x="-811" y="-116"/>
                <a:ext cx="210" cy="211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Oval 6"/>
              <p:cNvSpPr>
                <a:spLocks noChangeArrowheads="1"/>
              </p:cNvSpPr>
              <p:nvPr/>
            </p:nvSpPr>
            <p:spPr bwMode="auto">
              <a:xfrm>
                <a:off x="-480" y="-28"/>
                <a:ext cx="123" cy="123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Oval 7"/>
              <p:cNvSpPr>
                <a:spLocks noChangeArrowheads="1"/>
              </p:cNvSpPr>
              <p:nvPr/>
            </p:nvSpPr>
            <p:spPr bwMode="auto">
              <a:xfrm>
                <a:off x="-740" y="-45"/>
                <a:ext cx="68" cy="69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Oval 8"/>
              <p:cNvSpPr>
                <a:spLocks noChangeArrowheads="1"/>
              </p:cNvSpPr>
              <p:nvPr/>
            </p:nvSpPr>
            <p:spPr bwMode="auto">
              <a:xfrm>
                <a:off x="-445" y="7"/>
                <a:ext cx="52" cy="52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9"/>
              <p:cNvSpPr>
                <a:spLocks/>
              </p:cNvSpPr>
              <p:nvPr/>
            </p:nvSpPr>
            <p:spPr bwMode="auto">
              <a:xfrm>
                <a:off x="-636" y="-168"/>
                <a:ext cx="269" cy="156"/>
              </a:xfrm>
              <a:custGeom>
                <a:avLst/>
                <a:gdLst>
                  <a:gd name="T0" fmla="*/ 15 w 114"/>
                  <a:gd name="T1" fmla="*/ 66 h 66"/>
                  <a:gd name="T2" fmla="*/ 62 w 114"/>
                  <a:gd name="T3" fmla="*/ 66 h 66"/>
                  <a:gd name="T4" fmla="*/ 102 w 114"/>
                  <a:gd name="T5" fmla="*/ 51 h 66"/>
                  <a:gd name="T6" fmla="*/ 114 w 114"/>
                  <a:gd name="T7" fmla="*/ 0 h 66"/>
                  <a:gd name="T8" fmla="*/ 26 w 114"/>
                  <a:gd name="T9" fmla="*/ 0 h 66"/>
                  <a:gd name="T10" fmla="*/ 0 w 114"/>
                  <a:gd name="T11" fmla="*/ 3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66">
                    <a:moveTo>
                      <a:pt x="15" y="66"/>
                    </a:moveTo>
                    <a:cubicBezTo>
                      <a:pt x="62" y="66"/>
                      <a:pt x="62" y="66"/>
                      <a:pt x="62" y="66"/>
                    </a:cubicBezTo>
                    <a:cubicBezTo>
                      <a:pt x="74" y="43"/>
                      <a:pt x="102" y="51"/>
                      <a:pt x="102" y="51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0" y="33"/>
                      <a:pt x="0" y="33"/>
                      <a:pt x="0" y="33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Line 10"/>
              <p:cNvSpPr>
                <a:spLocks noChangeShapeType="1"/>
              </p:cNvSpPr>
              <p:nvPr/>
            </p:nvSpPr>
            <p:spPr bwMode="auto">
              <a:xfrm>
                <a:off x="-754" y="-180"/>
                <a:ext cx="26" cy="64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Line 11"/>
              <p:cNvSpPr>
                <a:spLocks noChangeShapeType="1"/>
              </p:cNvSpPr>
              <p:nvPr/>
            </p:nvSpPr>
            <p:spPr bwMode="auto">
              <a:xfrm flipH="1">
                <a:off x="-660" y="-189"/>
                <a:ext cx="50" cy="56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Line 12"/>
              <p:cNvSpPr>
                <a:spLocks noChangeShapeType="1"/>
              </p:cNvSpPr>
              <p:nvPr/>
            </p:nvSpPr>
            <p:spPr bwMode="auto">
              <a:xfrm>
                <a:off x="-632" y="-156"/>
                <a:ext cx="26" cy="19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Line 13"/>
              <p:cNvSpPr>
                <a:spLocks noChangeShapeType="1"/>
              </p:cNvSpPr>
              <p:nvPr/>
            </p:nvSpPr>
            <p:spPr bwMode="auto">
              <a:xfrm>
                <a:off x="-473" y="-244"/>
                <a:ext cx="0" cy="71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Line 14"/>
              <p:cNvSpPr>
                <a:spLocks noChangeShapeType="1"/>
              </p:cNvSpPr>
              <p:nvPr/>
            </p:nvSpPr>
            <p:spPr bwMode="auto">
              <a:xfrm flipH="1">
                <a:off x="-450" y="-133"/>
                <a:ext cx="71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Line 15"/>
              <p:cNvSpPr>
                <a:spLocks noChangeShapeType="1"/>
              </p:cNvSpPr>
              <p:nvPr/>
            </p:nvSpPr>
            <p:spPr bwMode="auto">
              <a:xfrm flipH="1">
                <a:off x="-454" y="-107"/>
                <a:ext cx="71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16"/>
              <p:cNvSpPr>
                <a:spLocks/>
              </p:cNvSpPr>
              <p:nvPr/>
            </p:nvSpPr>
            <p:spPr bwMode="auto">
              <a:xfrm>
                <a:off x="201" y="-234"/>
                <a:ext cx="172" cy="104"/>
              </a:xfrm>
              <a:custGeom>
                <a:avLst/>
                <a:gdLst>
                  <a:gd name="T0" fmla="*/ 73 w 73"/>
                  <a:gd name="T1" fmla="*/ 22 h 44"/>
                  <a:gd name="T2" fmla="*/ 49 w 73"/>
                  <a:gd name="T3" fmla="*/ 44 h 44"/>
                  <a:gd name="T4" fmla="*/ 25 w 73"/>
                  <a:gd name="T5" fmla="*/ 44 h 44"/>
                  <a:gd name="T6" fmla="*/ 0 w 73"/>
                  <a:gd name="T7" fmla="*/ 22 h 44"/>
                  <a:gd name="T8" fmla="*/ 25 w 73"/>
                  <a:gd name="T9" fmla="*/ 0 h 44"/>
                  <a:gd name="T10" fmla="*/ 49 w 73"/>
                  <a:gd name="T11" fmla="*/ 0 h 44"/>
                  <a:gd name="T12" fmla="*/ 73 w 73"/>
                  <a:gd name="T13" fmla="*/ 2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44">
                    <a:moveTo>
                      <a:pt x="73" y="22"/>
                    </a:moveTo>
                    <a:cubicBezTo>
                      <a:pt x="73" y="34"/>
                      <a:pt x="62" y="44"/>
                      <a:pt x="49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11" y="44"/>
                      <a:pt x="0" y="34"/>
                      <a:pt x="0" y="22"/>
                    </a:cubicBezTo>
                    <a:cubicBezTo>
                      <a:pt x="0" y="10"/>
                      <a:pt x="11" y="0"/>
                      <a:pt x="25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62" y="0"/>
                      <a:pt x="73" y="10"/>
                      <a:pt x="73" y="22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17"/>
              <p:cNvSpPr>
                <a:spLocks/>
              </p:cNvSpPr>
              <p:nvPr/>
            </p:nvSpPr>
            <p:spPr bwMode="auto">
              <a:xfrm>
                <a:off x="428" y="-234"/>
                <a:ext cx="172" cy="104"/>
              </a:xfrm>
              <a:custGeom>
                <a:avLst/>
                <a:gdLst>
                  <a:gd name="T0" fmla="*/ 73 w 73"/>
                  <a:gd name="T1" fmla="*/ 22 h 44"/>
                  <a:gd name="T2" fmla="*/ 48 w 73"/>
                  <a:gd name="T3" fmla="*/ 44 h 44"/>
                  <a:gd name="T4" fmla="*/ 24 w 73"/>
                  <a:gd name="T5" fmla="*/ 44 h 44"/>
                  <a:gd name="T6" fmla="*/ 0 w 73"/>
                  <a:gd name="T7" fmla="*/ 22 h 44"/>
                  <a:gd name="T8" fmla="*/ 24 w 73"/>
                  <a:gd name="T9" fmla="*/ 0 h 44"/>
                  <a:gd name="T10" fmla="*/ 48 w 73"/>
                  <a:gd name="T11" fmla="*/ 0 h 44"/>
                  <a:gd name="T12" fmla="*/ 73 w 73"/>
                  <a:gd name="T13" fmla="*/ 2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44">
                    <a:moveTo>
                      <a:pt x="73" y="22"/>
                    </a:moveTo>
                    <a:cubicBezTo>
                      <a:pt x="73" y="34"/>
                      <a:pt x="62" y="44"/>
                      <a:pt x="48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11" y="44"/>
                      <a:pt x="0" y="34"/>
                      <a:pt x="0" y="22"/>
                    </a:cubicBezTo>
                    <a:cubicBezTo>
                      <a:pt x="0" y="10"/>
                      <a:pt x="11" y="0"/>
                      <a:pt x="24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62" y="0"/>
                      <a:pt x="73" y="10"/>
                      <a:pt x="73" y="22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Line 18"/>
              <p:cNvSpPr>
                <a:spLocks noChangeShapeType="1"/>
              </p:cNvSpPr>
              <p:nvPr/>
            </p:nvSpPr>
            <p:spPr bwMode="auto">
              <a:xfrm>
                <a:off x="373" y="-204"/>
                <a:ext cx="57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Line 19"/>
              <p:cNvSpPr>
                <a:spLocks noChangeShapeType="1"/>
              </p:cNvSpPr>
              <p:nvPr/>
            </p:nvSpPr>
            <p:spPr bwMode="auto">
              <a:xfrm>
                <a:off x="172" y="-204"/>
                <a:ext cx="33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Line 20"/>
              <p:cNvSpPr>
                <a:spLocks noChangeShapeType="1"/>
              </p:cNvSpPr>
              <p:nvPr/>
            </p:nvSpPr>
            <p:spPr bwMode="auto">
              <a:xfrm>
                <a:off x="593" y="-204"/>
                <a:ext cx="33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21"/>
              <p:cNvSpPr>
                <a:spLocks/>
              </p:cNvSpPr>
              <p:nvPr/>
            </p:nvSpPr>
            <p:spPr bwMode="auto">
              <a:xfrm>
                <a:off x="179" y="-43"/>
                <a:ext cx="440" cy="149"/>
              </a:xfrm>
              <a:custGeom>
                <a:avLst/>
                <a:gdLst>
                  <a:gd name="T0" fmla="*/ 183 w 186"/>
                  <a:gd name="T1" fmla="*/ 11 h 63"/>
                  <a:gd name="T2" fmla="*/ 182 w 186"/>
                  <a:gd name="T3" fmla="*/ 13 h 63"/>
                  <a:gd name="T4" fmla="*/ 135 w 186"/>
                  <a:gd name="T5" fmla="*/ 19 h 63"/>
                  <a:gd name="T6" fmla="*/ 93 w 186"/>
                  <a:gd name="T7" fmla="*/ 24 h 63"/>
                  <a:gd name="T8" fmla="*/ 51 w 186"/>
                  <a:gd name="T9" fmla="*/ 19 h 63"/>
                  <a:gd name="T10" fmla="*/ 4 w 186"/>
                  <a:gd name="T11" fmla="*/ 13 h 63"/>
                  <a:gd name="T12" fmla="*/ 4 w 186"/>
                  <a:gd name="T13" fmla="*/ 11 h 63"/>
                  <a:gd name="T14" fmla="*/ 54 w 186"/>
                  <a:gd name="T15" fmla="*/ 61 h 63"/>
                  <a:gd name="T16" fmla="*/ 93 w 186"/>
                  <a:gd name="T17" fmla="*/ 47 h 63"/>
                  <a:gd name="T18" fmla="*/ 133 w 186"/>
                  <a:gd name="T19" fmla="*/ 61 h 63"/>
                  <a:gd name="T20" fmla="*/ 183 w 186"/>
                  <a:gd name="T21" fmla="*/ 1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6" h="63">
                    <a:moveTo>
                      <a:pt x="183" y="11"/>
                    </a:moveTo>
                    <a:cubicBezTo>
                      <a:pt x="183" y="12"/>
                      <a:pt x="182" y="12"/>
                      <a:pt x="182" y="13"/>
                    </a:cubicBezTo>
                    <a:cubicBezTo>
                      <a:pt x="178" y="23"/>
                      <a:pt x="164" y="34"/>
                      <a:pt x="135" y="19"/>
                    </a:cubicBezTo>
                    <a:cubicBezTo>
                      <a:pt x="112" y="8"/>
                      <a:pt x="98" y="18"/>
                      <a:pt x="93" y="24"/>
                    </a:cubicBezTo>
                    <a:cubicBezTo>
                      <a:pt x="88" y="18"/>
                      <a:pt x="75" y="8"/>
                      <a:pt x="51" y="19"/>
                    </a:cubicBezTo>
                    <a:cubicBezTo>
                      <a:pt x="22" y="34"/>
                      <a:pt x="8" y="23"/>
                      <a:pt x="4" y="13"/>
                    </a:cubicBezTo>
                    <a:cubicBezTo>
                      <a:pt x="4" y="12"/>
                      <a:pt x="4" y="12"/>
                      <a:pt x="4" y="11"/>
                    </a:cubicBezTo>
                    <a:cubicBezTo>
                      <a:pt x="0" y="0"/>
                      <a:pt x="0" y="61"/>
                      <a:pt x="54" y="61"/>
                    </a:cubicBezTo>
                    <a:cubicBezTo>
                      <a:pt x="54" y="61"/>
                      <a:pt x="79" y="63"/>
                      <a:pt x="93" y="47"/>
                    </a:cubicBezTo>
                    <a:cubicBezTo>
                      <a:pt x="107" y="63"/>
                      <a:pt x="133" y="61"/>
                      <a:pt x="133" y="61"/>
                    </a:cubicBezTo>
                    <a:cubicBezTo>
                      <a:pt x="186" y="61"/>
                      <a:pt x="186" y="0"/>
                      <a:pt x="183" y="11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22"/>
              <p:cNvSpPr>
                <a:spLocks/>
              </p:cNvSpPr>
              <p:nvPr/>
            </p:nvSpPr>
            <p:spPr bwMode="auto">
              <a:xfrm>
                <a:off x="1186" y="-149"/>
                <a:ext cx="409" cy="300"/>
              </a:xfrm>
              <a:custGeom>
                <a:avLst/>
                <a:gdLst>
                  <a:gd name="T0" fmla="*/ 152 w 173"/>
                  <a:gd name="T1" fmla="*/ 57 h 127"/>
                  <a:gd name="T2" fmla="*/ 138 w 173"/>
                  <a:gd name="T3" fmla="*/ 49 h 127"/>
                  <a:gd name="T4" fmla="*/ 125 w 173"/>
                  <a:gd name="T5" fmla="*/ 38 h 127"/>
                  <a:gd name="T6" fmla="*/ 118 w 173"/>
                  <a:gd name="T7" fmla="*/ 26 h 127"/>
                  <a:gd name="T8" fmla="*/ 85 w 173"/>
                  <a:gd name="T9" fmla="*/ 0 h 127"/>
                  <a:gd name="T10" fmla="*/ 64 w 173"/>
                  <a:gd name="T11" fmla="*/ 6 h 127"/>
                  <a:gd name="T12" fmla="*/ 51 w 173"/>
                  <a:gd name="T13" fmla="*/ 24 h 127"/>
                  <a:gd name="T14" fmla="*/ 36 w 173"/>
                  <a:gd name="T15" fmla="*/ 48 h 127"/>
                  <a:gd name="T16" fmla="*/ 13 w 173"/>
                  <a:gd name="T17" fmla="*/ 64 h 127"/>
                  <a:gd name="T18" fmla="*/ 1 w 173"/>
                  <a:gd name="T19" fmla="*/ 90 h 127"/>
                  <a:gd name="T20" fmla="*/ 16 w 173"/>
                  <a:gd name="T21" fmla="*/ 116 h 127"/>
                  <a:gd name="T22" fmla="*/ 54 w 173"/>
                  <a:gd name="T23" fmla="*/ 126 h 127"/>
                  <a:gd name="T24" fmla="*/ 68 w 173"/>
                  <a:gd name="T25" fmla="*/ 126 h 127"/>
                  <a:gd name="T26" fmla="*/ 83 w 173"/>
                  <a:gd name="T27" fmla="*/ 119 h 127"/>
                  <a:gd name="T28" fmla="*/ 112 w 173"/>
                  <a:gd name="T29" fmla="*/ 119 h 127"/>
                  <a:gd name="T30" fmla="*/ 130 w 173"/>
                  <a:gd name="T31" fmla="*/ 124 h 127"/>
                  <a:gd name="T32" fmla="*/ 148 w 173"/>
                  <a:gd name="T33" fmla="*/ 123 h 127"/>
                  <a:gd name="T34" fmla="*/ 161 w 173"/>
                  <a:gd name="T35" fmla="*/ 68 h 127"/>
                  <a:gd name="T36" fmla="*/ 152 w 173"/>
                  <a:gd name="T37" fmla="*/ 5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3" h="127">
                    <a:moveTo>
                      <a:pt x="152" y="57"/>
                    </a:moveTo>
                    <a:cubicBezTo>
                      <a:pt x="148" y="53"/>
                      <a:pt x="143" y="52"/>
                      <a:pt x="138" y="49"/>
                    </a:cubicBezTo>
                    <a:cubicBezTo>
                      <a:pt x="133" y="46"/>
                      <a:pt x="129" y="43"/>
                      <a:pt x="125" y="38"/>
                    </a:cubicBezTo>
                    <a:cubicBezTo>
                      <a:pt x="121" y="33"/>
                      <a:pt x="118" y="26"/>
                      <a:pt x="118" y="26"/>
                    </a:cubicBezTo>
                    <a:cubicBezTo>
                      <a:pt x="116" y="11"/>
                      <a:pt x="100" y="1"/>
                      <a:pt x="85" y="0"/>
                    </a:cubicBezTo>
                    <a:cubicBezTo>
                      <a:pt x="78" y="0"/>
                      <a:pt x="70" y="2"/>
                      <a:pt x="64" y="6"/>
                    </a:cubicBezTo>
                    <a:cubicBezTo>
                      <a:pt x="57" y="10"/>
                      <a:pt x="54" y="16"/>
                      <a:pt x="51" y="24"/>
                    </a:cubicBezTo>
                    <a:cubicBezTo>
                      <a:pt x="48" y="33"/>
                      <a:pt x="43" y="42"/>
                      <a:pt x="36" y="48"/>
                    </a:cubicBezTo>
                    <a:cubicBezTo>
                      <a:pt x="28" y="54"/>
                      <a:pt x="20" y="58"/>
                      <a:pt x="13" y="64"/>
                    </a:cubicBezTo>
                    <a:cubicBezTo>
                      <a:pt x="4" y="72"/>
                      <a:pt x="0" y="78"/>
                      <a:pt x="1" y="90"/>
                    </a:cubicBezTo>
                    <a:cubicBezTo>
                      <a:pt x="1" y="101"/>
                      <a:pt x="7" y="108"/>
                      <a:pt x="16" y="116"/>
                    </a:cubicBezTo>
                    <a:cubicBezTo>
                      <a:pt x="25" y="124"/>
                      <a:pt x="43" y="126"/>
                      <a:pt x="54" y="126"/>
                    </a:cubicBezTo>
                    <a:cubicBezTo>
                      <a:pt x="59" y="126"/>
                      <a:pt x="64" y="127"/>
                      <a:pt x="68" y="126"/>
                    </a:cubicBezTo>
                    <a:cubicBezTo>
                      <a:pt x="74" y="124"/>
                      <a:pt x="78" y="120"/>
                      <a:pt x="83" y="119"/>
                    </a:cubicBezTo>
                    <a:cubicBezTo>
                      <a:pt x="93" y="115"/>
                      <a:pt x="102" y="117"/>
                      <a:pt x="112" y="119"/>
                    </a:cubicBezTo>
                    <a:cubicBezTo>
                      <a:pt x="118" y="121"/>
                      <a:pt x="123" y="123"/>
                      <a:pt x="130" y="124"/>
                    </a:cubicBezTo>
                    <a:cubicBezTo>
                      <a:pt x="136" y="125"/>
                      <a:pt x="142" y="124"/>
                      <a:pt x="148" y="123"/>
                    </a:cubicBezTo>
                    <a:cubicBezTo>
                      <a:pt x="173" y="118"/>
                      <a:pt x="170" y="85"/>
                      <a:pt x="161" y="68"/>
                    </a:cubicBezTo>
                    <a:cubicBezTo>
                      <a:pt x="158" y="63"/>
                      <a:pt x="157" y="60"/>
                      <a:pt x="152" y="57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23"/>
              <p:cNvSpPr>
                <a:spLocks/>
              </p:cNvSpPr>
              <p:nvPr/>
            </p:nvSpPr>
            <p:spPr bwMode="auto">
              <a:xfrm>
                <a:off x="1146" y="-201"/>
                <a:ext cx="125" cy="158"/>
              </a:xfrm>
              <a:custGeom>
                <a:avLst/>
                <a:gdLst>
                  <a:gd name="T0" fmla="*/ 35 w 53"/>
                  <a:gd name="T1" fmla="*/ 64 h 67"/>
                  <a:gd name="T2" fmla="*/ 48 w 53"/>
                  <a:gd name="T3" fmla="*/ 27 h 67"/>
                  <a:gd name="T4" fmla="*/ 18 w 53"/>
                  <a:gd name="T5" fmla="*/ 4 h 67"/>
                  <a:gd name="T6" fmla="*/ 5 w 53"/>
                  <a:gd name="T7" fmla="*/ 40 h 67"/>
                  <a:gd name="T8" fmla="*/ 35 w 53"/>
                  <a:gd name="T9" fmla="*/ 64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7">
                    <a:moveTo>
                      <a:pt x="35" y="64"/>
                    </a:moveTo>
                    <a:cubicBezTo>
                      <a:pt x="47" y="60"/>
                      <a:pt x="53" y="44"/>
                      <a:pt x="48" y="27"/>
                    </a:cubicBezTo>
                    <a:cubicBezTo>
                      <a:pt x="44" y="11"/>
                      <a:pt x="30" y="0"/>
                      <a:pt x="18" y="4"/>
                    </a:cubicBezTo>
                    <a:cubicBezTo>
                      <a:pt x="6" y="7"/>
                      <a:pt x="0" y="24"/>
                      <a:pt x="5" y="40"/>
                    </a:cubicBezTo>
                    <a:cubicBezTo>
                      <a:pt x="9" y="57"/>
                      <a:pt x="23" y="67"/>
                      <a:pt x="35" y="64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24"/>
              <p:cNvSpPr>
                <a:spLocks/>
              </p:cNvSpPr>
              <p:nvPr/>
            </p:nvSpPr>
            <p:spPr bwMode="auto">
              <a:xfrm>
                <a:off x="1257" y="-305"/>
                <a:ext cx="118" cy="149"/>
              </a:xfrm>
              <a:custGeom>
                <a:avLst/>
                <a:gdLst>
                  <a:gd name="T0" fmla="*/ 26 w 50"/>
                  <a:gd name="T1" fmla="*/ 63 h 63"/>
                  <a:gd name="T2" fmla="*/ 49 w 50"/>
                  <a:gd name="T3" fmla="*/ 31 h 63"/>
                  <a:gd name="T4" fmla="*/ 24 w 50"/>
                  <a:gd name="T5" fmla="*/ 0 h 63"/>
                  <a:gd name="T6" fmla="*/ 1 w 50"/>
                  <a:gd name="T7" fmla="*/ 32 h 63"/>
                  <a:gd name="T8" fmla="*/ 26 w 50"/>
                  <a:gd name="T9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63">
                    <a:moveTo>
                      <a:pt x="26" y="63"/>
                    </a:moveTo>
                    <a:cubicBezTo>
                      <a:pt x="40" y="62"/>
                      <a:pt x="50" y="48"/>
                      <a:pt x="49" y="31"/>
                    </a:cubicBezTo>
                    <a:cubicBezTo>
                      <a:pt x="49" y="13"/>
                      <a:pt x="38" y="0"/>
                      <a:pt x="24" y="0"/>
                    </a:cubicBezTo>
                    <a:cubicBezTo>
                      <a:pt x="11" y="1"/>
                      <a:pt x="0" y="15"/>
                      <a:pt x="1" y="32"/>
                    </a:cubicBezTo>
                    <a:cubicBezTo>
                      <a:pt x="1" y="49"/>
                      <a:pt x="13" y="63"/>
                      <a:pt x="26" y="63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25"/>
              <p:cNvSpPr>
                <a:spLocks/>
              </p:cNvSpPr>
              <p:nvPr/>
            </p:nvSpPr>
            <p:spPr bwMode="auto">
              <a:xfrm>
                <a:off x="1390" y="-312"/>
                <a:ext cx="137" cy="161"/>
              </a:xfrm>
              <a:custGeom>
                <a:avLst/>
                <a:gdLst>
                  <a:gd name="T0" fmla="*/ 17 w 58"/>
                  <a:gd name="T1" fmla="*/ 63 h 68"/>
                  <a:gd name="T2" fmla="*/ 51 w 58"/>
                  <a:gd name="T3" fmla="*/ 44 h 68"/>
                  <a:gd name="T4" fmla="*/ 41 w 58"/>
                  <a:gd name="T5" fmla="*/ 6 h 68"/>
                  <a:gd name="T6" fmla="*/ 6 w 58"/>
                  <a:gd name="T7" fmla="*/ 25 h 68"/>
                  <a:gd name="T8" fmla="*/ 17 w 58"/>
                  <a:gd name="T9" fmla="*/ 6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68">
                    <a:moveTo>
                      <a:pt x="17" y="63"/>
                    </a:moveTo>
                    <a:cubicBezTo>
                      <a:pt x="29" y="68"/>
                      <a:pt x="44" y="60"/>
                      <a:pt x="51" y="44"/>
                    </a:cubicBezTo>
                    <a:cubicBezTo>
                      <a:pt x="58" y="28"/>
                      <a:pt x="53" y="11"/>
                      <a:pt x="41" y="6"/>
                    </a:cubicBezTo>
                    <a:cubicBezTo>
                      <a:pt x="28" y="0"/>
                      <a:pt x="13" y="9"/>
                      <a:pt x="6" y="25"/>
                    </a:cubicBezTo>
                    <a:cubicBezTo>
                      <a:pt x="0" y="41"/>
                      <a:pt x="4" y="58"/>
                      <a:pt x="17" y="63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26"/>
              <p:cNvSpPr>
                <a:spLocks/>
              </p:cNvSpPr>
              <p:nvPr/>
            </p:nvSpPr>
            <p:spPr bwMode="auto">
              <a:xfrm>
                <a:off x="1484" y="-201"/>
                <a:ext cx="137" cy="161"/>
              </a:xfrm>
              <a:custGeom>
                <a:avLst/>
                <a:gdLst>
                  <a:gd name="T0" fmla="*/ 41 w 58"/>
                  <a:gd name="T1" fmla="*/ 5 h 68"/>
                  <a:gd name="T2" fmla="*/ 7 w 58"/>
                  <a:gd name="T3" fmla="*/ 24 h 68"/>
                  <a:gd name="T4" fmla="*/ 17 w 58"/>
                  <a:gd name="T5" fmla="*/ 63 h 68"/>
                  <a:gd name="T6" fmla="*/ 52 w 58"/>
                  <a:gd name="T7" fmla="*/ 43 h 68"/>
                  <a:gd name="T8" fmla="*/ 41 w 58"/>
                  <a:gd name="T9" fmla="*/ 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68">
                    <a:moveTo>
                      <a:pt x="41" y="5"/>
                    </a:moveTo>
                    <a:cubicBezTo>
                      <a:pt x="29" y="0"/>
                      <a:pt x="13" y="9"/>
                      <a:pt x="7" y="24"/>
                    </a:cubicBezTo>
                    <a:cubicBezTo>
                      <a:pt x="0" y="40"/>
                      <a:pt x="5" y="57"/>
                      <a:pt x="17" y="63"/>
                    </a:cubicBezTo>
                    <a:cubicBezTo>
                      <a:pt x="29" y="68"/>
                      <a:pt x="45" y="59"/>
                      <a:pt x="52" y="43"/>
                    </a:cubicBezTo>
                    <a:cubicBezTo>
                      <a:pt x="58" y="27"/>
                      <a:pt x="53" y="10"/>
                      <a:pt x="41" y="5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27"/>
              <p:cNvSpPr>
                <a:spLocks/>
              </p:cNvSpPr>
              <p:nvPr/>
            </p:nvSpPr>
            <p:spPr bwMode="auto">
              <a:xfrm>
                <a:off x="2163" y="-97"/>
                <a:ext cx="406" cy="156"/>
              </a:xfrm>
              <a:custGeom>
                <a:avLst/>
                <a:gdLst>
                  <a:gd name="T0" fmla="*/ 109 w 172"/>
                  <a:gd name="T1" fmla="*/ 10 h 66"/>
                  <a:gd name="T2" fmla="*/ 64 w 172"/>
                  <a:gd name="T3" fmla="*/ 10 h 66"/>
                  <a:gd name="T4" fmla="*/ 13 w 172"/>
                  <a:gd name="T5" fmla="*/ 49 h 66"/>
                  <a:gd name="T6" fmla="*/ 18 w 172"/>
                  <a:gd name="T7" fmla="*/ 66 h 66"/>
                  <a:gd name="T8" fmla="*/ 154 w 172"/>
                  <a:gd name="T9" fmla="*/ 66 h 66"/>
                  <a:gd name="T10" fmla="*/ 160 w 172"/>
                  <a:gd name="T11" fmla="*/ 49 h 66"/>
                  <a:gd name="T12" fmla="*/ 109 w 172"/>
                  <a:gd name="T13" fmla="*/ 1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2" h="66">
                    <a:moveTo>
                      <a:pt x="109" y="10"/>
                    </a:moveTo>
                    <a:cubicBezTo>
                      <a:pt x="96" y="0"/>
                      <a:pt x="76" y="0"/>
                      <a:pt x="64" y="10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0" y="59"/>
                      <a:pt x="3" y="66"/>
                      <a:pt x="18" y="66"/>
                    </a:cubicBezTo>
                    <a:cubicBezTo>
                      <a:pt x="154" y="66"/>
                      <a:pt x="154" y="66"/>
                      <a:pt x="154" y="66"/>
                    </a:cubicBezTo>
                    <a:cubicBezTo>
                      <a:pt x="170" y="66"/>
                      <a:pt x="172" y="59"/>
                      <a:pt x="160" y="49"/>
                    </a:cubicBezTo>
                    <a:lnTo>
                      <a:pt x="109" y="10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28"/>
              <p:cNvSpPr>
                <a:spLocks/>
              </p:cNvSpPr>
              <p:nvPr/>
            </p:nvSpPr>
            <p:spPr bwMode="auto">
              <a:xfrm>
                <a:off x="2335" y="-208"/>
                <a:ext cx="64" cy="106"/>
              </a:xfrm>
              <a:custGeom>
                <a:avLst/>
                <a:gdLst>
                  <a:gd name="T0" fmla="*/ 0 w 27"/>
                  <a:gd name="T1" fmla="*/ 14 h 45"/>
                  <a:gd name="T2" fmla="*/ 13 w 27"/>
                  <a:gd name="T3" fmla="*/ 0 h 45"/>
                  <a:gd name="T4" fmla="*/ 27 w 27"/>
                  <a:gd name="T5" fmla="*/ 14 h 45"/>
                  <a:gd name="T6" fmla="*/ 13 w 27"/>
                  <a:gd name="T7" fmla="*/ 27 h 45"/>
                  <a:gd name="T8" fmla="*/ 13 w 27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5">
                    <a:moveTo>
                      <a:pt x="0" y="14"/>
                    </a:moveTo>
                    <a:cubicBezTo>
                      <a:pt x="0" y="6"/>
                      <a:pt x="6" y="0"/>
                      <a:pt x="13" y="0"/>
                    </a:cubicBezTo>
                    <a:cubicBezTo>
                      <a:pt x="21" y="0"/>
                      <a:pt x="27" y="6"/>
                      <a:pt x="27" y="14"/>
                    </a:cubicBezTo>
                    <a:cubicBezTo>
                      <a:pt x="27" y="21"/>
                      <a:pt x="21" y="27"/>
                      <a:pt x="13" y="27"/>
                    </a:cubicBezTo>
                    <a:cubicBezTo>
                      <a:pt x="13" y="45"/>
                      <a:pt x="13" y="45"/>
                      <a:pt x="13" y="45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29"/>
              <p:cNvSpPr>
                <a:spLocks/>
              </p:cNvSpPr>
              <p:nvPr/>
            </p:nvSpPr>
            <p:spPr bwMode="auto">
              <a:xfrm>
                <a:off x="3115" y="-260"/>
                <a:ext cx="468" cy="364"/>
              </a:xfrm>
              <a:custGeom>
                <a:avLst/>
                <a:gdLst>
                  <a:gd name="T0" fmla="*/ 178 w 198"/>
                  <a:gd name="T1" fmla="*/ 111 h 154"/>
                  <a:gd name="T2" fmla="*/ 193 w 198"/>
                  <a:gd name="T3" fmla="*/ 98 h 154"/>
                  <a:gd name="T4" fmla="*/ 182 w 198"/>
                  <a:gd name="T5" fmla="*/ 68 h 154"/>
                  <a:gd name="T6" fmla="*/ 152 w 198"/>
                  <a:gd name="T7" fmla="*/ 79 h 154"/>
                  <a:gd name="T8" fmla="*/ 57 w 198"/>
                  <a:gd name="T9" fmla="*/ 35 h 154"/>
                  <a:gd name="T10" fmla="*/ 46 w 198"/>
                  <a:gd name="T11" fmla="*/ 5 h 154"/>
                  <a:gd name="T12" fmla="*/ 15 w 198"/>
                  <a:gd name="T13" fmla="*/ 16 h 154"/>
                  <a:gd name="T14" fmla="*/ 21 w 198"/>
                  <a:gd name="T15" fmla="*/ 42 h 154"/>
                  <a:gd name="T16" fmla="*/ 5 w 198"/>
                  <a:gd name="T17" fmla="*/ 55 h 154"/>
                  <a:gd name="T18" fmla="*/ 16 w 198"/>
                  <a:gd name="T19" fmla="*/ 85 h 154"/>
                  <a:gd name="T20" fmla="*/ 47 w 198"/>
                  <a:gd name="T21" fmla="*/ 74 h 154"/>
                  <a:gd name="T22" fmla="*/ 142 w 198"/>
                  <a:gd name="T23" fmla="*/ 118 h 154"/>
                  <a:gd name="T24" fmla="*/ 153 w 198"/>
                  <a:gd name="T25" fmla="*/ 148 h 154"/>
                  <a:gd name="T26" fmla="*/ 183 w 198"/>
                  <a:gd name="T27" fmla="*/ 137 h 154"/>
                  <a:gd name="T28" fmla="*/ 178 w 198"/>
                  <a:gd name="T29" fmla="*/ 111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8" h="154">
                    <a:moveTo>
                      <a:pt x="178" y="111"/>
                    </a:moveTo>
                    <a:cubicBezTo>
                      <a:pt x="184" y="109"/>
                      <a:pt x="190" y="105"/>
                      <a:pt x="193" y="98"/>
                    </a:cubicBezTo>
                    <a:cubicBezTo>
                      <a:pt x="198" y="87"/>
                      <a:pt x="194" y="74"/>
                      <a:pt x="182" y="68"/>
                    </a:cubicBezTo>
                    <a:cubicBezTo>
                      <a:pt x="171" y="63"/>
                      <a:pt x="157" y="68"/>
                      <a:pt x="152" y="79"/>
                    </a:cubicBezTo>
                    <a:cubicBezTo>
                      <a:pt x="57" y="35"/>
                      <a:pt x="57" y="35"/>
                      <a:pt x="57" y="35"/>
                    </a:cubicBezTo>
                    <a:cubicBezTo>
                      <a:pt x="62" y="24"/>
                      <a:pt x="57" y="10"/>
                      <a:pt x="46" y="5"/>
                    </a:cubicBezTo>
                    <a:cubicBezTo>
                      <a:pt x="34" y="0"/>
                      <a:pt x="21" y="5"/>
                      <a:pt x="15" y="16"/>
                    </a:cubicBezTo>
                    <a:cubicBezTo>
                      <a:pt x="11" y="25"/>
                      <a:pt x="14" y="36"/>
                      <a:pt x="21" y="42"/>
                    </a:cubicBezTo>
                    <a:cubicBezTo>
                      <a:pt x="14" y="44"/>
                      <a:pt x="8" y="48"/>
                      <a:pt x="5" y="55"/>
                    </a:cubicBezTo>
                    <a:cubicBezTo>
                      <a:pt x="0" y="66"/>
                      <a:pt x="5" y="80"/>
                      <a:pt x="16" y="85"/>
                    </a:cubicBezTo>
                    <a:cubicBezTo>
                      <a:pt x="28" y="90"/>
                      <a:pt x="41" y="85"/>
                      <a:pt x="47" y="74"/>
                    </a:cubicBezTo>
                    <a:cubicBezTo>
                      <a:pt x="142" y="118"/>
                      <a:pt x="142" y="118"/>
                      <a:pt x="142" y="118"/>
                    </a:cubicBezTo>
                    <a:cubicBezTo>
                      <a:pt x="137" y="130"/>
                      <a:pt x="141" y="143"/>
                      <a:pt x="153" y="148"/>
                    </a:cubicBezTo>
                    <a:cubicBezTo>
                      <a:pt x="164" y="154"/>
                      <a:pt x="178" y="149"/>
                      <a:pt x="183" y="137"/>
                    </a:cubicBezTo>
                    <a:cubicBezTo>
                      <a:pt x="187" y="128"/>
                      <a:pt x="185" y="118"/>
                      <a:pt x="178" y="111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30"/>
              <p:cNvSpPr>
                <a:spLocks/>
              </p:cNvSpPr>
              <p:nvPr/>
            </p:nvSpPr>
            <p:spPr bwMode="auto">
              <a:xfrm>
                <a:off x="4148" y="-303"/>
                <a:ext cx="367" cy="454"/>
              </a:xfrm>
              <a:custGeom>
                <a:avLst/>
                <a:gdLst>
                  <a:gd name="T0" fmla="*/ 155 w 155"/>
                  <a:gd name="T1" fmla="*/ 119 h 192"/>
                  <a:gd name="T2" fmla="*/ 82 w 155"/>
                  <a:gd name="T3" fmla="*/ 192 h 192"/>
                  <a:gd name="T4" fmla="*/ 73 w 155"/>
                  <a:gd name="T5" fmla="*/ 192 h 192"/>
                  <a:gd name="T6" fmla="*/ 0 w 155"/>
                  <a:gd name="T7" fmla="*/ 119 h 192"/>
                  <a:gd name="T8" fmla="*/ 0 w 155"/>
                  <a:gd name="T9" fmla="*/ 73 h 192"/>
                  <a:gd name="T10" fmla="*/ 73 w 155"/>
                  <a:gd name="T11" fmla="*/ 0 h 192"/>
                  <a:gd name="T12" fmla="*/ 82 w 155"/>
                  <a:gd name="T13" fmla="*/ 0 h 192"/>
                  <a:gd name="T14" fmla="*/ 155 w 155"/>
                  <a:gd name="T15" fmla="*/ 73 h 192"/>
                  <a:gd name="T16" fmla="*/ 155 w 155"/>
                  <a:gd name="T17" fmla="*/ 11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5" h="192">
                    <a:moveTo>
                      <a:pt x="155" y="119"/>
                    </a:moveTo>
                    <a:cubicBezTo>
                      <a:pt x="155" y="159"/>
                      <a:pt x="122" y="192"/>
                      <a:pt x="82" y="192"/>
                    </a:cubicBezTo>
                    <a:cubicBezTo>
                      <a:pt x="73" y="192"/>
                      <a:pt x="73" y="192"/>
                      <a:pt x="73" y="192"/>
                    </a:cubicBezTo>
                    <a:cubicBezTo>
                      <a:pt x="33" y="192"/>
                      <a:pt x="0" y="159"/>
                      <a:pt x="0" y="119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33"/>
                      <a:pt x="33" y="0"/>
                      <a:pt x="73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122" y="0"/>
                      <a:pt x="155" y="33"/>
                      <a:pt x="155" y="73"/>
                    </a:cubicBezTo>
                    <a:lnTo>
                      <a:pt x="155" y="119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Oval 31"/>
              <p:cNvSpPr>
                <a:spLocks noChangeArrowheads="1"/>
              </p:cNvSpPr>
              <p:nvPr/>
            </p:nvSpPr>
            <p:spPr bwMode="auto">
              <a:xfrm>
                <a:off x="4203" y="-156"/>
                <a:ext cx="99" cy="92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Oval 32"/>
              <p:cNvSpPr>
                <a:spLocks noChangeArrowheads="1"/>
              </p:cNvSpPr>
              <p:nvPr/>
            </p:nvSpPr>
            <p:spPr bwMode="auto">
              <a:xfrm>
                <a:off x="4361" y="-156"/>
                <a:ext cx="97" cy="92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Rectangle 33"/>
              <p:cNvSpPr>
                <a:spLocks noChangeArrowheads="1"/>
              </p:cNvSpPr>
              <p:nvPr/>
            </p:nvSpPr>
            <p:spPr bwMode="auto">
              <a:xfrm>
                <a:off x="4271" y="-12"/>
                <a:ext cx="121" cy="31"/>
              </a:xfrm>
              <a:prstGeom prst="rect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Rectangle 34"/>
              <p:cNvSpPr>
                <a:spLocks noChangeArrowheads="1"/>
              </p:cNvSpPr>
              <p:nvPr/>
            </p:nvSpPr>
            <p:spPr bwMode="auto">
              <a:xfrm>
                <a:off x="4271" y="-230"/>
                <a:ext cx="121" cy="31"/>
              </a:xfrm>
              <a:prstGeom prst="rect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Rectangle 35"/>
              <p:cNvSpPr>
                <a:spLocks noChangeArrowheads="1"/>
              </p:cNvSpPr>
              <p:nvPr/>
            </p:nvSpPr>
            <p:spPr bwMode="auto">
              <a:xfrm>
                <a:off x="4271" y="54"/>
                <a:ext cx="121" cy="31"/>
              </a:xfrm>
              <a:prstGeom prst="rect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36"/>
              <p:cNvSpPr>
                <a:spLocks/>
              </p:cNvSpPr>
              <p:nvPr/>
            </p:nvSpPr>
            <p:spPr bwMode="auto">
              <a:xfrm>
                <a:off x="5217" y="-147"/>
                <a:ext cx="17" cy="128"/>
              </a:xfrm>
              <a:custGeom>
                <a:avLst/>
                <a:gdLst>
                  <a:gd name="T0" fmla="*/ 7 w 7"/>
                  <a:gd name="T1" fmla="*/ 0 h 54"/>
                  <a:gd name="T2" fmla="*/ 1 w 7"/>
                  <a:gd name="T3" fmla="*/ 21 h 54"/>
                  <a:gd name="T4" fmla="*/ 7 w 7"/>
                  <a:gd name="T5" fmla="*/ 40 h 54"/>
                  <a:gd name="T6" fmla="*/ 0 w 7"/>
                  <a:gd name="T7" fmla="*/ 40 h 54"/>
                  <a:gd name="T8" fmla="*/ 0 w 7"/>
                  <a:gd name="T9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4">
                    <a:moveTo>
                      <a:pt x="7" y="0"/>
                    </a:moveTo>
                    <a:cubicBezTo>
                      <a:pt x="3" y="6"/>
                      <a:pt x="1" y="13"/>
                      <a:pt x="1" y="21"/>
                    </a:cubicBezTo>
                    <a:cubicBezTo>
                      <a:pt x="1" y="28"/>
                      <a:pt x="3" y="34"/>
                      <a:pt x="7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54"/>
                      <a:pt x="0" y="54"/>
                      <a:pt x="0" y="54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37"/>
              <p:cNvSpPr>
                <a:spLocks/>
              </p:cNvSpPr>
              <p:nvPr/>
            </p:nvSpPr>
            <p:spPr bwMode="auto">
              <a:xfrm>
                <a:off x="5250" y="-185"/>
                <a:ext cx="97" cy="19"/>
              </a:xfrm>
              <a:custGeom>
                <a:avLst/>
                <a:gdLst>
                  <a:gd name="T0" fmla="*/ 41 w 41"/>
                  <a:gd name="T1" fmla="*/ 4 h 8"/>
                  <a:gd name="T2" fmla="*/ 24 w 41"/>
                  <a:gd name="T3" fmla="*/ 0 h 8"/>
                  <a:gd name="T4" fmla="*/ 0 w 41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8">
                    <a:moveTo>
                      <a:pt x="41" y="4"/>
                    </a:moveTo>
                    <a:cubicBezTo>
                      <a:pt x="36" y="1"/>
                      <a:pt x="30" y="0"/>
                      <a:pt x="24" y="0"/>
                    </a:cubicBezTo>
                    <a:cubicBezTo>
                      <a:pt x="15" y="0"/>
                      <a:pt x="7" y="3"/>
                      <a:pt x="0" y="8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38"/>
              <p:cNvSpPr>
                <a:spLocks/>
              </p:cNvSpPr>
              <p:nvPr/>
            </p:nvSpPr>
            <p:spPr bwMode="auto">
              <a:xfrm>
                <a:off x="5368" y="-161"/>
                <a:ext cx="26" cy="99"/>
              </a:xfrm>
              <a:custGeom>
                <a:avLst/>
                <a:gdLst>
                  <a:gd name="T0" fmla="*/ 8 w 11"/>
                  <a:gd name="T1" fmla="*/ 42 h 42"/>
                  <a:gd name="T2" fmla="*/ 11 w 11"/>
                  <a:gd name="T3" fmla="*/ 27 h 42"/>
                  <a:gd name="T4" fmla="*/ 0 w 11"/>
                  <a:gd name="T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42">
                    <a:moveTo>
                      <a:pt x="8" y="42"/>
                    </a:moveTo>
                    <a:cubicBezTo>
                      <a:pt x="10" y="37"/>
                      <a:pt x="11" y="32"/>
                      <a:pt x="11" y="27"/>
                    </a:cubicBezTo>
                    <a:cubicBezTo>
                      <a:pt x="11" y="16"/>
                      <a:pt x="7" y="7"/>
                      <a:pt x="0" y="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39"/>
              <p:cNvSpPr>
                <a:spLocks/>
              </p:cNvSpPr>
              <p:nvPr/>
            </p:nvSpPr>
            <p:spPr bwMode="auto">
              <a:xfrm>
                <a:off x="5217" y="-19"/>
                <a:ext cx="180" cy="168"/>
              </a:xfrm>
              <a:custGeom>
                <a:avLst/>
                <a:gdLst>
                  <a:gd name="T0" fmla="*/ 0 w 180"/>
                  <a:gd name="T1" fmla="*/ 52 h 168"/>
                  <a:gd name="T2" fmla="*/ 0 w 180"/>
                  <a:gd name="T3" fmla="*/ 168 h 168"/>
                  <a:gd name="T4" fmla="*/ 180 w 180"/>
                  <a:gd name="T5" fmla="*/ 168 h 168"/>
                  <a:gd name="T6" fmla="*/ 180 w 180"/>
                  <a:gd name="T7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0" h="168">
                    <a:moveTo>
                      <a:pt x="0" y="52"/>
                    </a:moveTo>
                    <a:lnTo>
                      <a:pt x="0" y="168"/>
                    </a:lnTo>
                    <a:lnTo>
                      <a:pt x="180" y="168"/>
                    </a:lnTo>
                    <a:lnTo>
                      <a:pt x="180" y="0"/>
                    </a:ln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Oval 40"/>
              <p:cNvSpPr>
                <a:spLocks noChangeArrowheads="1"/>
              </p:cNvSpPr>
              <p:nvPr/>
            </p:nvSpPr>
            <p:spPr bwMode="auto">
              <a:xfrm>
                <a:off x="5271" y="26"/>
                <a:ext cx="71" cy="97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41"/>
              <p:cNvSpPr>
                <a:spLocks/>
              </p:cNvSpPr>
              <p:nvPr/>
            </p:nvSpPr>
            <p:spPr bwMode="auto">
              <a:xfrm>
                <a:off x="5111" y="-279"/>
                <a:ext cx="198" cy="180"/>
              </a:xfrm>
              <a:custGeom>
                <a:avLst/>
                <a:gdLst>
                  <a:gd name="T0" fmla="*/ 42 w 198"/>
                  <a:gd name="T1" fmla="*/ 0 h 180"/>
                  <a:gd name="T2" fmla="*/ 0 w 198"/>
                  <a:gd name="T3" fmla="*/ 54 h 180"/>
                  <a:gd name="T4" fmla="*/ 198 w 198"/>
                  <a:gd name="T5" fmla="*/ 180 h 180"/>
                  <a:gd name="T6" fmla="*/ 42 w 198"/>
                  <a:gd name="T7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8" h="180">
                    <a:moveTo>
                      <a:pt x="42" y="0"/>
                    </a:moveTo>
                    <a:lnTo>
                      <a:pt x="0" y="54"/>
                    </a:lnTo>
                    <a:lnTo>
                      <a:pt x="198" y="180"/>
                    </a:lnTo>
                    <a:lnTo>
                      <a:pt x="42" y="0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42"/>
              <p:cNvSpPr>
                <a:spLocks/>
              </p:cNvSpPr>
              <p:nvPr/>
            </p:nvSpPr>
            <p:spPr bwMode="auto">
              <a:xfrm>
                <a:off x="5309" y="-305"/>
                <a:ext cx="166" cy="206"/>
              </a:xfrm>
              <a:custGeom>
                <a:avLst/>
                <a:gdLst>
                  <a:gd name="T0" fmla="*/ 107 w 166"/>
                  <a:gd name="T1" fmla="*/ 0 h 206"/>
                  <a:gd name="T2" fmla="*/ 0 w 166"/>
                  <a:gd name="T3" fmla="*/ 206 h 206"/>
                  <a:gd name="T4" fmla="*/ 166 w 166"/>
                  <a:gd name="T5" fmla="*/ 33 h 206"/>
                  <a:gd name="T6" fmla="*/ 107 w 166"/>
                  <a:gd name="T7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6" h="206">
                    <a:moveTo>
                      <a:pt x="107" y="0"/>
                    </a:moveTo>
                    <a:lnTo>
                      <a:pt x="0" y="206"/>
                    </a:lnTo>
                    <a:lnTo>
                      <a:pt x="166" y="33"/>
                    </a:lnTo>
                    <a:lnTo>
                      <a:pt x="107" y="0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43"/>
              <p:cNvSpPr>
                <a:spLocks/>
              </p:cNvSpPr>
              <p:nvPr/>
            </p:nvSpPr>
            <p:spPr bwMode="auto">
              <a:xfrm>
                <a:off x="5122" y="-99"/>
                <a:ext cx="400" cy="194"/>
              </a:xfrm>
              <a:custGeom>
                <a:avLst/>
                <a:gdLst>
                  <a:gd name="T0" fmla="*/ 400 w 400"/>
                  <a:gd name="T1" fmla="*/ 97 h 194"/>
                  <a:gd name="T2" fmla="*/ 187 w 400"/>
                  <a:gd name="T3" fmla="*/ 0 h 194"/>
                  <a:gd name="T4" fmla="*/ 187 w 400"/>
                  <a:gd name="T5" fmla="*/ 0 h 194"/>
                  <a:gd name="T6" fmla="*/ 187 w 400"/>
                  <a:gd name="T7" fmla="*/ 0 h 194"/>
                  <a:gd name="T8" fmla="*/ 187 w 400"/>
                  <a:gd name="T9" fmla="*/ 0 h 194"/>
                  <a:gd name="T10" fmla="*/ 187 w 400"/>
                  <a:gd name="T11" fmla="*/ 0 h 194"/>
                  <a:gd name="T12" fmla="*/ 0 w 400"/>
                  <a:gd name="T13" fmla="*/ 153 h 194"/>
                  <a:gd name="T14" fmla="*/ 55 w 400"/>
                  <a:gd name="T15" fmla="*/ 194 h 194"/>
                  <a:gd name="T16" fmla="*/ 187 w 400"/>
                  <a:gd name="T17" fmla="*/ 0 h 194"/>
                  <a:gd name="T18" fmla="*/ 367 w 400"/>
                  <a:gd name="T19" fmla="*/ 158 h 194"/>
                  <a:gd name="T20" fmla="*/ 400 w 400"/>
                  <a:gd name="T21" fmla="*/ 97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0" h="194">
                    <a:moveTo>
                      <a:pt x="400" y="97"/>
                    </a:moveTo>
                    <a:lnTo>
                      <a:pt x="187" y="0"/>
                    </a:lnTo>
                    <a:lnTo>
                      <a:pt x="187" y="0"/>
                    </a:lnTo>
                    <a:lnTo>
                      <a:pt x="187" y="0"/>
                    </a:lnTo>
                    <a:lnTo>
                      <a:pt x="187" y="0"/>
                    </a:lnTo>
                    <a:lnTo>
                      <a:pt x="187" y="0"/>
                    </a:lnTo>
                    <a:lnTo>
                      <a:pt x="0" y="153"/>
                    </a:lnTo>
                    <a:lnTo>
                      <a:pt x="55" y="194"/>
                    </a:lnTo>
                    <a:lnTo>
                      <a:pt x="187" y="0"/>
                    </a:lnTo>
                    <a:lnTo>
                      <a:pt x="367" y="158"/>
                    </a:lnTo>
                    <a:lnTo>
                      <a:pt x="400" y="97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44"/>
              <p:cNvSpPr>
                <a:spLocks/>
              </p:cNvSpPr>
              <p:nvPr/>
            </p:nvSpPr>
            <p:spPr bwMode="auto">
              <a:xfrm>
                <a:off x="6080" y="66"/>
                <a:ext cx="444" cy="81"/>
              </a:xfrm>
              <a:custGeom>
                <a:avLst/>
                <a:gdLst>
                  <a:gd name="T0" fmla="*/ 0 w 188"/>
                  <a:gd name="T1" fmla="*/ 0 h 34"/>
                  <a:gd name="T2" fmla="*/ 0 w 188"/>
                  <a:gd name="T3" fmla="*/ 10 h 34"/>
                  <a:gd name="T4" fmla="*/ 24 w 188"/>
                  <a:gd name="T5" fmla="*/ 34 h 34"/>
                  <a:gd name="T6" fmla="*/ 81 w 188"/>
                  <a:gd name="T7" fmla="*/ 34 h 34"/>
                  <a:gd name="T8" fmla="*/ 188 w 188"/>
                  <a:gd name="T9" fmla="*/ 0 h 34"/>
                  <a:gd name="T10" fmla="*/ 0 w 188"/>
                  <a:gd name="T1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8" h="34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23"/>
                      <a:pt x="11" y="34"/>
                      <a:pt x="24" y="34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145" y="34"/>
                      <a:pt x="188" y="0"/>
                      <a:pt x="18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45"/>
              <p:cNvSpPr>
                <a:spLocks/>
              </p:cNvSpPr>
              <p:nvPr/>
            </p:nvSpPr>
            <p:spPr bwMode="auto">
              <a:xfrm>
                <a:off x="6101" y="-308"/>
                <a:ext cx="173" cy="374"/>
              </a:xfrm>
              <a:custGeom>
                <a:avLst/>
                <a:gdLst>
                  <a:gd name="T0" fmla="*/ 73 w 73"/>
                  <a:gd name="T1" fmla="*/ 158 h 158"/>
                  <a:gd name="T2" fmla="*/ 73 w 73"/>
                  <a:gd name="T3" fmla="*/ 0 h 158"/>
                  <a:gd name="T4" fmla="*/ 0 w 73"/>
                  <a:gd name="T5" fmla="*/ 134 h 158"/>
                  <a:gd name="T6" fmla="*/ 73 w 73"/>
                  <a:gd name="T7" fmla="*/ 133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158">
                    <a:moveTo>
                      <a:pt x="73" y="158"/>
                    </a:moveTo>
                    <a:cubicBezTo>
                      <a:pt x="73" y="0"/>
                      <a:pt x="73" y="0"/>
                      <a:pt x="73" y="0"/>
                    </a:cubicBezTo>
                    <a:cubicBezTo>
                      <a:pt x="73" y="0"/>
                      <a:pt x="62" y="103"/>
                      <a:pt x="0" y="134"/>
                    </a:cubicBezTo>
                    <a:cubicBezTo>
                      <a:pt x="73" y="133"/>
                      <a:pt x="73" y="133"/>
                      <a:pt x="73" y="133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46"/>
              <p:cNvSpPr>
                <a:spLocks/>
              </p:cNvSpPr>
              <p:nvPr/>
            </p:nvSpPr>
            <p:spPr bwMode="auto">
              <a:xfrm>
                <a:off x="6274" y="-308"/>
                <a:ext cx="108" cy="308"/>
              </a:xfrm>
              <a:custGeom>
                <a:avLst/>
                <a:gdLst>
                  <a:gd name="T0" fmla="*/ 0 w 46"/>
                  <a:gd name="T1" fmla="*/ 0 h 130"/>
                  <a:gd name="T2" fmla="*/ 46 w 46"/>
                  <a:gd name="T3" fmla="*/ 130 h 130"/>
                  <a:gd name="T4" fmla="*/ 0 w 46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6" h="130">
                    <a:moveTo>
                      <a:pt x="0" y="0"/>
                    </a:moveTo>
                    <a:cubicBezTo>
                      <a:pt x="0" y="0"/>
                      <a:pt x="21" y="107"/>
                      <a:pt x="46" y="130"/>
                    </a:cubicBezTo>
                    <a:cubicBezTo>
                      <a:pt x="0" y="130"/>
                      <a:pt x="0" y="130"/>
                      <a:pt x="0" y="13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47"/>
              <p:cNvSpPr>
                <a:spLocks/>
              </p:cNvSpPr>
              <p:nvPr/>
            </p:nvSpPr>
            <p:spPr bwMode="auto">
              <a:xfrm>
                <a:off x="7056" y="54"/>
                <a:ext cx="454" cy="97"/>
              </a:xfrm>
              <a:custGeom>
                <a:avLst/>
                <a:gdLst>
                  <a:gd name="T0" fmla="*/ 0 w 192"/>
                  <a:gd name="T1" fmla="*/ 0 h 41"/>
                  <a:gd name="T2" fmla="*/ 0 w 192"/>
                  <a:gd name="T3" fmla="*/ 12 h 41"/>
                  <a:gd name="T4" fmla="*/ 21 w 192"/>
                  <a:gd name="T5" fmla="*/ 41 h 41"/>
                  <a:gd name="T6" fmla="*/ 136 w 192"/>
                  <a:gd name="T7" fmla="*/ 41 h 41"/>
                  <a:gd name="T8" fmla="*/ 192 w 192"/>
                  <a:gd name="T9" fmla="*/ 0 h 41"/>
                  <a:gd name="T10" fmla="*/ 0 w 19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41">
                    <a:moveTo>
                      <a:pt x="0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28"/>
                      <a:pt x="10" y="41"/>
                      <a:pt x="21" y="41"/>
                    </a:cubicBezTo>
                    <a:cubicBezTo>
                      <a:pt x="136" y="41"/>
                      <a:pt x="136" y="41"/>
                      <a:pt x="136" y="41"/>
                    </a:cubicBezTo>
                    <a:cubicBezTo>
                      <a:pt x="167" y="41"/>
                      <a:pt x="192" y="0"/>
                      <a:pt x="19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Line 48"/>
              <p:cNvSpPr>
                <a:spLocks noChangeShapeType="1"/>
              </p:cNvSpPr>
              <p:nvPr/>
            </p:nvSpPr>
            <p:spPr bwMode="auto">
              <a:xfrm>
                <a:off x="7267" y="-5"/>
                <a:ext cx="0" cy="59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Line 49"/>
              <p:cNvSpPr>
                <a:spLocks noChangeShapeType="1"/>
              </p:cNvSpPr>
              <p:nvPr/>
            </p:nvSpPr>
            <p:spPr bwMode="auto">
              <a:xfrm>
                <a:off x="7267" y="-303"/>
                <a:ext cx="0" cy="36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Line 50"/>
              <p:cNvSpPr>
                <a:spLocks noChangeShapeType="1"/>
              </p:cNvSpPr>
              <p:nvPr/>
            </p:nvSpPr>
            <p:spPr bwMode="auto">
              <a:xfrm flipH="1">
                <a:off x="7127" y="-270"/>
                <a:ext cx="248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Line 51"/>
              <p:cNvSpPr>
                <a:spLocks noChangeShapeType="1"/>
              </p:cNvSpPr>
              <p:nvPr/>
            </p:nvSpPr>
            <p:spPr bwMode="auto">
              <a:xfrm>
                <a:off x="7155" y="0"/>
                <a:ext cx="251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52"/>
              <p:cNvSpPr>
                <a:spLocks/>
              </p:cNvSpPr>
              <p:nvPr/>
            </p:nvSpPr>
            <p:spPr bwMode="auto">
              <a:xfrm>
                <a:off x="7113" y="-272"/>
                <a:ext cx="66" cy="274"/>
              </a:xfrm>
              <a:custGeom>
                <a:avLst/>
                <a:gdLst>
                  <a:gd name="T0" fmla="*/ 7 w 28"/>
                  <a:gd name="T1" fmla="*/ 0 h 116"/>
                  <a:gd name="T2" fmla="*/ 25 w 28"/>
                  <a:gd name="T3" fmla="*/ 44 h 116"/>
                  <a:gd name="T4" fmla="*/ 21 w 28"/>
                  <a:gd name="T5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116">
                    <a:moveTo>
                      <a:pt x="7" y="0"/>
                    </a:moveTo>
                    <a:cubicBezTo>
                      <a:pt x="7" y="0"/>
                      <a:pt x="22" y="16"/>
                      <a:pt x="25" y="44"/>
                    </a:cubicBezTo>
                    <a:cubicBezTo>
                      <a:pt x="28" y="72"/>
                      <a:pt x="0" y="71"/>
                      <a:pt x="21" y="116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53"/>
              <p:cNvSpPr>
                <a:spLocks/>
              </p:cNvSpPr>
              <p:nvPr/>
            </p:nvSpPr>
            <p:spPr bwMode="auto">
              <a:xfrm>
                <a:off x="7174" y="-272"/>
                <a:ext cx="64" cy="274"/>
              </a:xfrm>
              <a:custGeom>
                <a:avLst/>
                <a:gdLst>
                  <a:gd name="T0" fmla="*/ 7 w 27"/>
                  <a:gd name="T1" fmla="*/ 0 h 116"/>
                  <a:gd name="T2" fmla="*/ 24 w 27"/>
                  <a:gd name="T3" fmla="*/ 44 h 116"/>
                  <a:gd name="T4" fmla="*/ 20 w 27"/>
                  <a:gd name="T5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116">
                    <a:moveTo>
                      <a:pt x="7" y="0"/>
                    </a:moveTo>
                    <a:cubicBezTo>
                      <a:pt x="7" y="0"/>
                      <a:pt x="22" y="16"/>
                      <a:pt x="24" y="44"/>
                    </a:cubicBezTo>
                    <a:cubicBezTo>
                      <a:pt x="27" y="72"/>
                      <a:pt x="0" y="71"/>
                      <a:pt x="20" y="116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54"/>
              <p:cNvSpPr>
                <a:spLocks/>
              </p:cNvSpPr>
              <p:nvPr/>
            </p:nvSpPr>
            <p:spPr bwMode="auto">
              <a:xfrm>
                <a:off x="7233" y="-272"/>
                <a:ext cx="67" cy="274"/>
              </a:xfrm>
              <a:custGeom>
                <a:avLst/>
                <a:gdLst>
                  <a:gd name="T0" fmla="*/ 7 w 28"/>
                  <a:gd name="T1" fmla="*/ 0 h 116"/>
                  <a:gd name="T2" fmla="*/ 25 w 28"/>
                  <a:gd name="T3" fmla="*/ 44 h 116"/>
                  <a:gd name="T4" fmla="*/ 20 w 28"/>
                  <a:gd name="T5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116">
                    <a:moveTo>
                      <a:pt x="7" y="0"/>
                    </a:moveTo>
                    <a:cubicBezTo>
                      <a:pt x="7" y="0"/>
                      <a:pt x="22" y="16"/>
                      <a:pt x="25" y="44"/>
                    </a:cubicBezTo>
                    <a:cubicBezTo>
                      <a:pt x="28" y="72"/>
                      <a:pt x="0" y="71"/>
                      <a:pt x="20" y="116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55"/>
              <p:cNvSpPr>
                <a:spLocks/>
              </p:cNvSpPr>
              <p:nvPr/>
            </p:nvSpPr>
            <p:spPr bwMode="auto">
              <a:xfrm>
                <a:off x="7293" y="-272"/>
                <a:ext cx="66" cy="274"/>
              </a:xfrm>
              <a:custGeom>
                <a:avLst/>
                <a:gdLst>
                  <a:gd name="T0" fmla="*/ 7 w 28"/>
                  <a:gd name="T1" fmla="*/ 0 h 116"/>
                  <a:gd name="T2" fmla="*/ 25 w 28"/>
                  <a:gd name="T3" fmla="*/ 44 h 116"/>
                  <a:gd name="T4" fmla="*/ 21 w 28"/>
                  <a:gd name="T5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116">
                    <a:moveTo>
                      <a:pt x="7" y="0"/>
                    </a:moveTo>
                    <a:cubicBezTo>
                      <a:pt x="7" y="0"/>
                      <a:pt x="22" y="16"/>
                      <a:pt x="25" y="44"/>
                    </a:cubicBezTo>
                    <a:cubicBezTo>
                      <a:pt x="28" y="72"/>
                      <a:pt x="0" y="71"/>
                      <a:pt x="21" y="116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56"/>
              <p:cNvSpPr>
                <a:spLocks/>
              </p:cNvSpPr>
              <p:nvPr/>
            </p:nvSpPr>
            <p:spPr bwMode="auto">
              <a:xfrm>
                <a:off x="7354" y="-272"/>
                <a:ext cx="64" cy="274"/>
              </a:xfrm>
              <a:custGeom>
                <a:avLst/>
                <a:gdLst>
                  <a:gd name="T0" fmla="*/ 7 w 27"/>
                  <a:gd name="T1" fmla="*/ 0 h 116"/>
                  <a:gd name="T2" fmla="*/ 24 w 27"/>
                  <a:gd name="T3" fmla="*/ 44 h 116"/>
                  <a:gd name="T4" fmla="*/ 20 w 27"/>
                  <a:gd name="T5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116">
                    <a:moveTo>
                      <a:pt x="7" y="0"/>
                    </a:moveTo>
                    <a:cubicBezTo>
                      <a:pt x="7" y="0"/>
                      <a:pt x="22" y="16"/>
                      <a:pt x="24" y="44"/>
                    </a:cubicBezTo>
                    <a:cubicBezTo>
                      <a:pt x="27" y="72"/>
                      <a:pt x="0" y="71"/>
                      <a:pt x="20" y="116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Oval 57"/>
              <p:cNvSpPr>
                <a:spLocks noChangeArrowheads="1"/>
              </p:cNvSpPr>
              <p:nvPr/>
            </p:nvSpPr>
            <p:spPr bwMode="auto">
              <a:xfrm>
                <a:off x="7073" y="-21"/>
                <a:ext cx="52" cy="52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Oval 58"/>
              <p:cNvSpPr>
                <a:spLocks noChangeArrowheads="1"/>
              </p:cNvSpPr>
              <p:nvPr/>
            </p:nvSpPr>
            <p:spPr bwMode="auto">
              <a:xfrm>
                <a:off x="7439" y="-21"/>
                <a:ext cx="52" cy="52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Rectangle 59"/>
              <p:cNvSpPr>
                <a:spLocks noChangeArrowheads="1"/>
              </p:cNvSpPr>
              <p:nvPr/>
            </p:nvSpPr>
            <p:spPr bwMode="auto">
              <a:xfrm>
                <a:off x="8075" y="-303"/>
                <a:ext cx="418" cy="454"/>
              </a:xfrm>
              <a:prstGeom prst="rect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Line 60"/>
              <p:cNvSpPr>
                <a:spLocks noChangeShapeType="1"/>
              </p:cNvSpPr>
              <p:nvPr/>
            </p:nvSpPr>
            <p:spPr bwMode="auto">
              <a:xfrm flipV="1">
                <a:off x="8040" y="-244"/>
                <a:ext cx="0" cy="395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Rectangle 61"/>
              <p:cNvSpPr>
                <a:spLocks noChangeArrowheads="1"/>
              </p:cNvSpPr>
              <p:nvPr/>
            </p:nvSpPr>
            <p:spPr bwMode="auto">
              <a:xfrm>
                <a:off x="8122" y="-265"/>
                <a:ext cx="324" cy="71"/>
              </a:xfrm>
              <a:prstGeom prst="rect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Line 62"/>
              <p:cNvSpPr>
                <a:spLocks noChangeShapeType="1"/>
              </p:cNvSpPr>
              <p:nvPr/>
            </p:nvSpPr>
            <p:spPr bwMode="auto">
              <a:xfrm>
                <a:off x="8361" y="-156"/>
                <a:ext cx="85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Line 63"/>
              <p:cNvSpPr>
                <a:spLocks noChangeShapeType="1"/>
              </p:cNvSpPr>
              <p:nvPr/>
            </p:nvSpPr>
            <p:spPr bwMode="auto">
              <a:xfrm>
                <a:off x="8243" y="-156"/>
                <a:ext cx="83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Line 64"/>
              <p:cNvSpPr>
                <a:spLocks noChangeShapeType="1"/>
              </p:cNvSpPr>
              <p:nvPr/>
            </p:nvSpPr>
            <p:spPr bwMode="auto">
              <a:xfrm>
                <a:off x="8122" y="-156"/>
                <a:ext cx="85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Line 65"/>
              <p:cNvSpPr>
                <a:spLocks noChangeShapeType="1"/>
              </p:cNvSpPr>
              <p:nvPr/>
            </p:nvSpPr>
            <p:spPr bwMode="auto">
              <a:xfrm>
                <a:off x="8361" y="-123"/>
                <a:ext cx="85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Line 66"/>
              <p:cNvSpPr>
                <a:spLocks noChangeShapeType="1"/>
              </p:cNvSpPr>
              <p:nvPr/>
            </p:nvSpPr>
            <p:spPr bwMode="auto">
              <a:xfrm>
                <a:off x="8243" y="-123"/>
                <a:ext cx="83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Line 67"/>
              <p:cNvSpPr>
                <a:spLocks noChangeShapeType="1"/>
              </p:cNvSpPr>
              <p:nvPr/>
            </p:nvSpPr>
            <p:spPr bwMode="auto">
              <a:xfrm>
                <a:off x="8122" y="-123"/>
                <a:ext cx="85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Line 68"/>
              <p:cNvSpPr>
                <a:spLocks noChangeShapeType="1"/>
              </p:cNvSpPr>
              <p:nvPr/>
            </p:nvSpPr>
            <p:spPr bwMode="auto">
              <a:xfrm>
                <a:off x="8361" y="-90"/>
                <a:ext cx="85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Line 69"/>
              <p:cNvSpPr>
                <a:spLocks noChangeShapeType="1"/>
              </p:cNvSpPr>
              <p:nvPr/>
            </p:nvSpPr>
            <p:spPr bwMode="auto">
              <a:xfrm>
                <a:off x="8122" y="-90"/>
                <a:ext cx="85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Line 70"/>
              <p:cNvSpPr>
                <a:spLocks noChangeShapeType="1"/>
              </p:cNvSpPr>
              <p:nvPr/>
            </p:nvSpPr>
            <p:spPr bwMode="auto">
              <a:xfrm>
                <a:off x="8361" y="-54"/>
                <a:ext cx="85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Line 71"/>
              <p:cNvSpPr>
                <a:spLocks noChangeShapeType="1"/>
              </p:cNvSpPr>
              <p:nvPr/>
            </p:nvSpPr>
            <p:spPr bwMode="auto">
              <a:xfrm>
                <a:off x="8122" y="-54"/>
                <a:ext cx="85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Line 72"/>
              <p:cNvSpPr>
                <a:spLocks noChangeShapeType="1"/>
              </p:cNvSpPr>
              <p:nvPr/>
            </p:nvSpPr>
            <p:spPr bwMode="auto">
              <a:xfrm>
                <a:off x="8361" y="-21"/>
                <a:ext cx="85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Line 73"/>
              <p:cNvSpPr>
                <a:spLocks noChangeShapeType="1"/>
              </p:cNvSpPr>
              <p:nvPr/>
            </p:nvSpPr>
            <p:spPr bwMode="auto">
              <a:xfrm>
                <a:off x="8122" y="-21"/>
                <a:ext cx="85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Line 74"/>
              <p:cNvSpPr>
                <a:spLocks noChangeShapeType="1"/>
              </p:cNvSpPr>
              <p:nvPr/>
            </p:nvSpPr>
            <p:spPr bwMode="auto">
              <a:xfrm>
                <a:off x="8361" y="12"/>
                <a:ext cx="85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Line 75"/>
              <p:cNvSpPr>
                <a:spLocks noChangeShapeType="1"/>
              </p:cNvSpPr>
              <p:nvPr/>
            </p:nvSpPr>
            <p:spPr bwMode="auto">
              <a:xfrm>
                <a:off x="8122" y="12"/>
                <a:ext cx="85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Line 76"/>
              <p:cNvSpPr>
                <a:spLocks noChangeShapeType="1"/>
              </p:cNvSpPr>
              <p:nvPr/>
            </p:nvSpPr>
            <p:spPr bwMode="auto">
              <a:xfrm>
                <a:off x="8361" y="45"/>
                <a:ext cx="85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Line 77"/>
              <p:cNvSpPr>
                <a:spLocks noChangeShapeType="1"/>
              </p:cNvSpPr>
              <p:nvPr/>
            </p:nvSpPr>
            <p:spPr bwMode="auto">
              <a:xfrm>
                <a:off x="8243" y="45"/>
                <a:ext cx="83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Line 78"/>
              <p:cNvSpPr>
                <a:spLocks noChangeShapeType="1"/>
              </p:cNvSpPr>
              <p:nvPr/>
            </p:nvSpPr>
            <p:spPr bwMode="auto">
              <a:xfrm>
                <a:off x="8122" y="45"/>
                <a:ext cx="85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Line 79"/>
              <p:cNvSpPr>
                <a:spLocks noChangeShapeType="1"/>
              </p:cNvSpPr>
              <p:nvPr/>
            </p:nvSpPr>
            <p:spPr bwMode="auto">
              <a:xfrm>
                <a:off x="8361" y="78"/>
                <a:ext cx="85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Line 80"/>
              <p:cNvSpPr>
                <a:spLocks noChangeShapeType="1"/>
              </p:cNvSpPr>
              <p:nvPr/>
            </p:nvSpPr>
            <p:spPr bwMode="auto">
              <a:xfrm>
                <a:off x="8243" y="78"/>
                <a:ext cx="83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Line 81"/>
              <p:cNvSpPr>
                <a:spLocks noChangeShapeType="1"/>
              </p:cNvSpPr>
              <p:nvPr/>
            </p:nvSpPr>
            <p:spPr bwMode="auto">
              <a:xfrm>
                <a:off x="8122" y="78"/>
                <a:ext cx="85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Line 82"/>
              <p:cNvSpPr>
                <a:spLocks noChangeShapeType="1"/>
              </p:cNvSpPr>
              <p:nvPr/>
            </p:nvSpPr>
            <p:spPr bwMode="auto">
              <a:xfrm>
                <a:off x="8361" y="111"/>
                <a:ext cx="85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Line 83"/>
              <p:cNvSpPr>
                <a:spLocks noChangeShapeType="1"/>
              </p:cNvSpPr>
              <p:nvPr/>
            </p:nvSpPr>
            <p:spPr bwMode="auto">
              <a:xfrm>
                <a:off x="8243" y="111"/>
                <a:ext cx="83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Line 84"/>
              <p:cNvSpPr>
                <a:spLocks noChangeShapeType="1"/>
              </p:cNvSpPr>
              <p:nvPr/>
            </p:nvSpPr>
            <p:spPr bwMode="auto">
              <a:xfrm>
                <a:off x="8122" y="111"/>
                <a:ext cx="85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Rectangle 85"/>
              <p:cNvSpPr>
                <a:spLocks noChangeArrowheads="1"/>
              </p:cNvSpPr>
              <p:nvPr/>
            </p:nvSpPr>
            <p:spPr bwMode="auto">
              <a:xfrm>
                <a:off x="8243" y="-90"/>
                <a:ext cx="83" cy="107"/>
              </a:xfrm>
              <a:prstGeom prst="rect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86"/>
              <p:cNvSpPr>
                <a:spLocks/>
              </p:cNvSpPr>
              <p:nvPr/>
            </p:nvSpPr>
            <p:spPr bwMode="auto">
              <a:xfrm>
                <a:off x="-570" y="807"/>
                <a:ext cx="213" cy="175"/>
              </a:xfrm>
              <a:custGeom>
                <a:avLst/>
                <a:gdLst>
                  <a:gd name="T0" fmla="*/ 90 w 90"/>
                  <a:gd name="T1" fmla="*/ 31 h 74"/>
                  <a:gd name="T2" fmla="*/ 55 w 90"/>
                  <a:gd name="T3" fmla="*/ 74 h 74"/>
                  <a:gd name="T4" fmla="*/ 8 w 90"/>
                  <a:gd name="T5" fmla="*/ 37 h 74"/>
                  <a:gd name="T6" fmla="*/ 45 w 90"/>
                  <a:gd name="T7" fmla="*/ 0 h 74"/>
                  <a:gd name="T8" fmla="*/ 90 w 90"/>
                  <a:gd name="T9" fmla="*/ 3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74">
                    <a:moveTo>
                      <a:pt x="90" y="31"/>
                    </a:moveTo>
                    <a:cubicBezTo>
                      <a:pt x="90" y="51"/>
                      <a:pt x="75" y="74"/>
                      <a:pt x="55" y="74"/>
                    </a:cubicBezTo>
                    <a:cubicBezTo>
                      <a:pt x="36" y="74"/>
                      <a:pt x="18" y="61"/>
                      <a:pt x="8" y="37"/>
                    </a:cubicBezTo>
                    <a:cubicBezTo>
                      <a:pt x="0" y="19"/>
                      <a:pt x="8" y="0"/>
                      <a:pt x="45" y="0"/>
                    </a:cubicBezTo>
                    <a:cubicBezTo>
                      <a:pt x="76" y="0"/>
                      <a:pt x="90" y="10"/>
                      <a:pt x="90" y="31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87"/>
              <p:cNvSpPr>
                <a:spLocks/>
              </p:cNvSpPr>
              <p:nvPr/>
            </p:nvSpPr>
            <p:spPr bwMode="auto">
              <a:xfrm>
                <a:off x="-811" y="807"/>
                <a:ext cx="213" cy="175"/>
              </a:xfrm>
              <a:custGeom>
                <a:avLst/>
                <a:gdLst>
                  <a:gd name="T0" fmla="*/ 0 w 90"/>
                  <a:gd name="T1" fmla="*/ 31 h 74"/>
                  <a:gd name="T2" fmla="*/ 35 w 90"/>
                  <a:gd name="T3" fmla="*/ 74 h 74"/>
                  <a:gd name="T4" fmla="*/ 82 w 90"/>
                  <a:gd name="T5" fmla="*/ 37 h 74"/>
                  <a:gd name="T6" fmla="*/ 46 w 90"/>
                  <a:gd name="T7" fmla="*/ 0 h 74"/>
                  <a:gd name="T8" fmla="*/ 0 w 90"/>
                  <a:gd name="T9" fmla="*/ 3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74">
                    <a:moveTo>
                      <a:pt x="0" y="31"/>
                    </a:moveTo>
                    <a:cubicBezTo>
                      <a:pt x="0" y="51"/>
                      <a:pt x="16" y="74"/>
                      <a:pt x="35" y="74"/>
                    </a:cubicBezTo>
                    <a:cubicBezTo>
                      <a:pt x="55" y="74"/>
                      <a:pt x="73" y="61"/>
                      <a:pt x="82" y="37"/>
                    </a:cubicBezTo>
                    <a:cubicBezTo>
                      <a:pt x="90" y="19"/>
                      <a:pt x="83" y="0"/>
                      <a:pt x="46" y="0"/>
                    </a:cubicBezTo>
                    <a:cubicBezTo>
                      <a:pt x="15" y="0"/>
                      <a:pt x="0" y="10"/>
                      <a:pt x="0" y="31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88"/>
              <p:cNvSpPr>
                <a:spLocks/>
              </p:cNvSpPr>
              <p:nvPr/>
            </p:nvSpPr>
            <p:spPr bwMode="auto">
              <a:xfrm>
                <a:off x="-804" y="636"/>
                <a:ext cx="94" cy="216"/>
              </a:xfrm>
              <a:custGeom>
                <a:avLst/>
                <a:gdLst>
                  <a:gd name="T0" fmla="*/ 0 w 40"/>
                  <a:gd name="T1" fmla="*/ 91 h 91"/>
                  <a:gd name="T2" fmla="*/ 19 w 40"/>
                  <a:gd name="T3" fmla="*/ 8 h 91"/>
                  <a:gd name="T4" fmla="*/ 40 w 40"/>
                  <a:gd name="T5" fmla="*/ 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91">
                    <a:moveTo>
                      <a:pt x="0" y="91"/>
                    </a:move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25" y="0"/>
                      <a:pt x="40" y="8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89"/>
              <p:cNvSpPr>
                <a:spLocks/>
              </p:cNvSpPr>
              <p:nvPr/>
            </p:nvSpPr>
            <p:spPr bwMode="auto">
              <a:xfrm>
                <a:off x="-457" y="636"/>
                <a:ext cx="95" cy="216"/>
              </a:xfrm>
              <a:custGeom>
                <a:avLst/>
                <a:gdLst>
                  <a:gd name="T0" fmla="*/ 40 w 40"/>
                  <a:gd name="T1" fmla="*/ 91 h 91"/>
                  <a:gd name="T2" fmla="*/ 21 w 40"/>
                  <a:gd name="T3" fmla="*/ 8 h 91"/>
                  <a:gd name="T4" fmla="*/ 0 w 40"/>
                  <a:gd name="T5" fmla="*/ 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91">
                    <a:moveTo>
                      <a:pt x="40" y="91"/>
                    </a:moveTo>
                    <a:cubicBezTo>
                      <a:pt x="21" y="8"/>
                      <a:pt x="21" y="8"/>
                      <a:pt x="21" y="8"/>
                    </a:cubicBezTo>
                    <a:cubicBezTo>
                      <a:pt x="21" y="8"/>
                      <a:pt x="15" y="0"/>
                      <a:pt x="0" y="8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Line 90"/>
              <p:cNvSpPr>
                <a:spLocks noChangeShapeType="1"/>
              </p:cNvSpPr>
              <p:nvPr/>
            </p:nvSpPr>
            <p:spPr bwMode="auto">
              <a:xfrm>
                <a:off x="-610" y="852"/>
                <a:ext cx="54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Oval 91"/>
              <p:cNvSpPr>
                <a:spLocks noChangeArrowheads="1"/>
              </p:cNvSpPr>
              <p:nvPr/>
            </p:nvSpPr>
            <p:spPr bwMode="auto">
              <a:xfrm>
                <a:off x="172" y="743"/>
                <a:ext cx="118" cy="128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92"/>
              <p:cNvSpPr>
                <a:spLocks/>
              </p:cNvSpPr>
              <p:nvPr/>
            </p:nvSpPr>
            <p:spPr bwMode="auto">
              <a:xfrm>
                <a:off x="290" y="646"/>
                <a:ext cx="336" cy="333"/>
              </a:xfrm>
              <a:custGeom>
                <a:avLst/>
                <a:gdLst>
                  <a:gd name="T0" fmla="*/ 98 w 142"/>
                  <a:gd name="T1" fmla="*/ 63 h 141"/>
                  <a:gd name="T2" fmla="*/ 55 w 142"/>
                  <a:gd name="T3" fmla="*/ 35 h 141"/>
                  <a:gd name="T4" fmla="*/ 55 w 142"/>
                  <a:gd name="T5" fmla="*/ 28 h 141"/>
                  <a:gd name="T6" fmla="*/ 64 w 142"/>
                  <a:gd name="T7" fmla="*/ 15 h 141"/>
                  <a:gd name="T8" fmla="*/ 50 w 142"/>
                  <a:gd name="T9" fmla="*/ 0 h 141"/>
                  <a:gd name="T10" fmla="*/ 36 w 142"/>
                  <a:gd name="T11" fmla="*/ 15 h 141"/>
                  <a:gd name="T12" fmla="*/ 45 w 142"/>
                  <a:gd name="T13" fmla="*/ 28 h 141"/>
                  <a:gd name="T14" fmla="*/ 45 w 142"/>
                  <a:gd name="T15" fmla="*/ 35 h 141"/>
                  <a:gd name="T16" fmla="*/ 0 w 142"/>
                  <a:gd name="T17" fmla="*/ 79 h 141"/>
                  <a:gd name="T18" fmla="*/ 39 w 142"/>
                  <a:gd name="T19" fmla="*/ 122 h 141"/>
                  <a:gd name="T20" fmla="*/ 16 w 142"/>
                  <a:gd name="T21" fmla="*/ 141 h 141"/>
                  <a:gd name="T22" fmla="*/ 50 w 142"/>
                  <a:gd name="T23" fmla="*/ 141 h 141"/>
                  <a:gd name="T24" fmla="*/ 84 w 142"/>
                  <a:gd name="T25" fmla="*/ 141 h 141"/>
                  <a:gd name="T26" fmla="*/ 61 w 142"/>
                  <a:gd name="T27" fmla="*/ 122 h 141"/>
                  <a:gd name="T28" fmla="*/ 85 w 142"/>
                  <a:gd name="T29" fmla="*/ 111 h 141"/>
                  <a:gd name="T30" fmla="*/ 91 w 142"/>
                  <a:gd name="T31" fmla="*/ 105 h 141"/>
                  <a:gd name="T32" fmla="*/ 97 w 142"/>
                  <a:gd name="T33" fmla="*/ 96 h 141"/>
                  <a:gd name="T34" fmla="*/ 142 w 142"/>
                  <a:gd name="T35" fmla="*/ 59 h 141"/>
                  <a:gd name="T36" fmla="*/ 98 w 142"/>
                  <a:gd name="T37" fmla="*/ 63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2" h="141">
                    <a:moveTo>
                      <a:pt x="98" y="63"/>
                    </a:moveTo>
                    <a:cubicBezTo>
                      <a:pt x="91" y="48"/>
                      <a:pt x="75" y="36"/>
                      <a:pt x="55" y="35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61" y="26"/>
                      <a:pt x="64" y="21"/>
                      <a:pt x="64" y="15"/>
                    </a:cubicBezTo>
                    <a:cubicBezTo>
                      <a:pt x="64" y="7"/>
                      <a:pt x="58" y="0"/>
                      <a:pt x="50" y="0"/>
                    </a:cubicBezTo>
                    <a:cubicBezTo>
                      <a:pt x="42" y="0"/>
                      <a:pt x="36" y="7"/>
                      <a:pt x="36" y="15"/>
                    </a:cubicBezTo>
                    <a:cubicBezTo>
                      <a:pt x="36" y="21"/>
                      <a:pt x="39" y="26"/>
                      <a:pt x="45" y="28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20" y="37"/>
                      <a:pt x="0" y="56"/>
                      <a:pt x="0" y="79"/>
                    </a:cubicBezTo>
                    <a:cubicBezTo>
                      <a:pt x="0" y="100"/>
                      <a:pt x="17" y="117"/>
                      <a:pt x="39" y="122"/>
                    </a:cubicBezTo>
                    <a:cubicBezTo>
                      <a:pt x="16" y="141"/>
                      <a:pt x="16" y="141"/>
                      <a:pt x="16" y="141"/>
                    </a:cubicBezTo>
                    <a:cubicBezTo>
                      <a:pt x="50" y="141"/>
                      <a:pt x="50" y="141"/>
                      <a:pt x="50" y="141"/>
                    </a:cubicBezTo>
                    <a:cubicBezTo>
                      <a:pt x="84" y="141"/>
                      <a:pt x="84" y="141"/>
                      <a:pt x="84" y="141"/>
                    </a:cubicBezTo>
                    <a:cubicBezTo>
                      <a:pt x="61" y="122"/>
                      <a:pt x="61" y="122"/>
                      <a:pt x="61" y="122"/>
                    </a:cubicBezTo>
                    <a:cubicBezTo>
                      <a:pt x="70" y="121"/>
                      <a:pt x="78" y="117"/>
                      <a:pt x="85" y="111"/>
                    </a:cubicBezTo>
                    <a:cubicBezTo>
                      <a:pt x="87" y="110"/>
                      <a:pt x="89" y="108"/>
                      <a:pt x="91" y="105"/>
                    </a:cubicBezTo>
                    <a:cubicBezTo>
                      <a:pt x="93" y="102"/>
                      <a:pt x="96" y="99"/>
                      <a:pt x="97" y="96"/>
                    </a:cubicBezTo>
                    <a:cubicBezTo>
                      <a:pt x="113" y="75"/>
                      <a:pt x="142" y="59"/>
                      <a:pt x="142" y="59"/>
                    </a:cubicBezTo>
                    <a:lnTo>
                      <a:pt x="98" y="63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93"/>
              <p:cNvSpPr>
                <a:spLocks/>
              </p:cNvSpPr>
              <p:nvPr/>
            </p:nvSpPr>
            <p:spPr bwMode="auto">
              <a:xfrm>
                <a:off x="1158" y="707"/>
                <a:ext cx="454" cy="216"/>
              </a:xfrm>
              <a:custGeom>
                <a:avLst/>
                <a:gdLst>
                  <a:gd name="T0" fmla="*/ 192 w 192"/>
                  <a:gd name="T1" fmla="*/ 29 h 91"/>
                  <a:gd name="T2" fmla="*/ 134 w 192"/>
                  <a:gd name="T3" fmla="*/ 0 h 91"/>
                  <a:gd name="T4" fmla="*/ 36 w 192"/>
                  <a:gd name="T5" fmla="*/ 36 h 91"/>
                  <a:gd name="T6" fmla="*/ 0 w 192"/>
                  <a:gd name="T7" fmla="*/ 9 h 91"/>
                  <a:gd name="T8" fmla="*/ 7 w 192"/>
                  <a:gd name="T9" fmla="*/ 45 h 91"/>
                  <a:gd name="T10" fmla="*/ 0 w 192"/>
                  <a:gd name="T11" fmla="*/ 82 h 91"/>
                  <a:gd name="T12" fmla="*/ 36 w 192"/>
                  <a:gd name="T13" fmla="*/ 55 h 91"/>
                  <a:gd name="T14" fmla="*/ 134 w 192"/>
                  <a:gd name="T15" fmla="*/ 91 h 91"/>
                  <a:gd name="T16" fmla="*/ 192 w 192"/>
                  <a:gd name="T17" fmla="*/ 61 h 91"/>
                  <a:gd name="T18" fmla="*/ 174 w 192"/>
                  <a:gd name="T19" fmla="*/ 45 h 91"/>
                  <a:gd name="T20" fmla="*/ 192 w 192"/>
                  <a:gd name="T21" fmla="*/ 2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2" h="91">
                    <a:moveTo>
                      <a:pt x="192" y="29"/>
                    </a:moveTo>
                    <a:cubicBezTo>
                      <a:pt x="192" y="29"/>
                      <a:pt x="181" y="0"/>
                      <a:pt x="134" y="0"/>
                    </a:cubicBezTo>
                    <a:cubicBezTo>
                      <a:pt x="87" y="0"/>
                      <a:pt x="70" y="36"/>
                      <a:pt x="36" y="36"/>
                    </a:cubicBezTo>
                    <a:cubicBezTo>
                      <a:pt x="9" y="36"/>
                      <a:pt x="2" y="16"/>
                      <a:pt x="0" y="9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2" y="74"/>
                      <a:pt x="9" y="55"/>
                      <a:pt x="36" y="55"/>
                    </a:cubicBezTo>
                    <a:cubicBezTo>
                      <a:pt x="70" y="55"/>
                      <a:pt x="87" y="91"/>
                      <a:pt x="134" y="91"/>
                    </a:cubicBezTo>
                    <a:cubicBezTo>
                      <a:pt x="181" y="91"/>
                      <a:pt x="192" y="61"/>
                      <a:pt x="192" y="61"/>
                    </a:cubicBezTo>
                    <a:cubicBezTo>
                      <a:pt x="174" y="45"/>
                      <a:pt x="174" y="45"/>
                      <a:pt x="174" y="45"/>
                    </a:cubicBezTo>
                    <a:lnTo>
                      <a:pt x="192" y="29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Oval 94"/>
              <p:cNvSpPr>
                <a:spLocks noChangeArrowheads="1"/>
              </p:cNvSpPr>
              <p:nvPr/>
            </p:nvSpPr>
            <p:spPr bwMode="auto">
              <a:xfrm>
                <a:off x="1494" y="755"/>
                <a:ext cx="45" cy="47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95"/>
              <p:cNvSpPr>
                <a:spLocks/>
              </p:cNvSpPr>
              <p:nvPr/>
            </p:nvSpPr>
            <p:spPr bwMode="auto">
              <a:xfrm>
                <a:off x="1319" y="710"/>
                <a:ext cx="116" cy="208"/>
              </a:xfrm>
              <a:custGeom>
                <a:avLst/>
                <a:gdLst>
                  <a:gd name="T0" fmla="*/ 49 w 49"/>
                  <a:gd name="T1" fmla="*/ 0 h 88"/>
                  <a:gd name="T2" fmla="*/ 49 w 49"/>
                  <a:gd name="T3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9" h="88">
                    <a:moveTo>
                      <a:pt x="49" y="0"/>
                    </a:moveTo>
                    <a:cubicBezTo>
                      <a:pt x="49" y="0"/>
                      <a:pt x="0" y="39"/>
                      <a:pt x="49" y="88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Rectangle 96"/>
              <p:cNvSpPr>
                <a:spLocks noChangeArrowheads="1"/>
              </p:cNvSpPr>
              <p:nvPr/>
            </p:nvSpPr>
            <p:spPr bwMode="auto">
              <a:xfrm>
                <a:off x="2139" y="714"/>
                <a:ext cx="454" cy="327"/>
              </a:xfrm>
              <a:prstGeom prst="rect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97"/>
              <p:cNvSpPr>
                <a:spLocks/>
              </p:cNvSpPr>
              <p:nvPr/>
            </p:nvSpPr>
            <p:spPr bwMode="auto">
              <a:xfrm>
                <a:off x="2229" y="587"/>
                <a:ext cx="274" cy="139"/>
              </a:xfrm>
              <a:custGeom>
                <a:avLst/>
                <a:gdLst>
                  <a:gd name="T0" fmla="*/ 1 w 116"/>
                  <a:gd name="T1" fmla="*/ 58 h 59"/>
                  <a:gd name="T2" fmla="*/ 0 w 116"/>
                  <a:gd name="T3" fmla="*/ 52 h 59"/>
                  <a:gd name="T4" fmla="*/ 58 w 116"/>
                  <a:gd name="T5" fmla="*/ 0 h 59"/>
                  <a:gd name="T6" fmla="*/ 116 w 116"/>
                  <a:gd name="T7" fmla="*/ 52 h 59"/>
                  <a:gd name="T8" fmla="*/ 116 w 116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59">
                    <a:moveTo>
                      <a:pt x="1" y="58"/>
                    </a:moveTo>
                    <a:cubicBezTo>
                      <a:pt x="0" y="56"/>
                      <a:pt x="0" y="54"/>
                      <a:pt x="0" y="52"/>
                    </a:cubicBezTo>
                    <a:cubicBezTo>
                      <a:pt x="0" y="23"/>
                      <a:pt x="26" y="0"/>
                      <a:pt x="58" y="0"/>
                    </a:cubicBezTo>
                    <a:cubicBezTo>
                      <a:pt x="90" y="0"/>
                      <a:pt x="116" y="23"/>
                      <a:pt x="116" y="52"/>
                    </a:cubicBezTo>
                    <a:cubicBezTo>
                      <a:pt x="116" y="54"/>
                      <a:pt x="116" y="57"/>
                      <a:pt x="116" y="59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Oval 98"/>
              <p:cNvSpPr>
                <a:spLocks noChangeArrowheads="1"/>
              </p:cNvSpPr>
              <p:nvPr/>
            </p:nvSpPr>
            <p:spPr bwMode="auto">
              <a:xfrm>
                <a:off x="2238" y="762"/>
                <a:ext cx="50" cy="45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Oval 99"/>
              <p:cNvSpPr>
                <a:spLocks noChangeArrowheads="1"/>
              </p:cNvSpPr>
              <p:nvPr/>
            </p:nvSpPr>
            <p:spPr bwMode="auto">
              <a:xfrm>
                <a:off x="2446" y="762"/>
                <a:ext cx="52" cy="45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100"/>
              <p:cNvSpPr>
                <a:spLocks/>
              </p:cNvSpPr>
              <p:nvPr/>
            </p:nvSpPr>
            <p:spPr bwMode="auto">
              <a:xfrm>
                <a:off x="3262" y="826"/>
                <a:ext cx="314" cy="175"/>
              </a:xfrm>
              <a:custGeom>
                <a:avLst/>
                <a:gdLst>
                  <a:gd name="T0" fmla="*/ 133 w 133"/>
                  <a:gd name="T1" fmla="*/ 0 h 74"/>
                  <a:gd name="T2" fmla="*/ 0 w 133"/>
                  <a:gd name="T3" fmla="*/ 0 h 74"/>
                  <a:gd name="T4" fmla="*/ 42 w 133"/>
                  <a:gd name="T5" fmla="*/ 62 h 74"/>
                  <a:gd name="T6" fmla="*/ 42 w 133"/>
                  <a:gd name="T7" fmla="*/ 74 h 74"/>
                  <a:gd name="T8" fmla="*/ 91 w 133"/>
                  <a:gd name="T9" fmla="*/ 74 h 74"/>
                  <a:gd name="T10" fmla="*/ 91 w 133"/>
                  <a:gd name="T11" fmla="*/ 62 h 74"/>
                  <a:gd name="T12" fmla="*/ 133 w 133"/>
                  <a:gd name="T13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3" h="74">
                    <a:moveTo>
                      <a:pt x="13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8"/>
                      <a:pt x="17" y="52"/>
                      <a:pt x="42" y="62"/>
                    </a:cubicBezTo>
                    <a:cubicBezTo>
                      <a:pt x="42" y="74"/>
                      <a:pt x="42" y="74"/>
                      <a:pt x="42" y="74"/>
                    </a:cubicBezTo>
                    <a:cubicBezTo>
                      <a:pt x="91" y="74"/>
                      <a:pt x="91" y="74"/>
                      <a:pt x="91" y="74"/>
                    </a:cubicBezTo>
                    <a:cubicBezTo>
                      <a:pt x="91" y="62"/>
                      <a:pt x="91" y="62"/>
                      <a:pt x="91" y="62"/>
                    </a:cubicBezTo>
                    <a:cubicBezTo>
                      <a:pt x="116" y="52"/>
                      <a:pt x="133" y="28"/>
                      <a:pt x="133" y="0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Line 101"/>
              <p:cNvSpPr>
                <a:spLocks noChangeShapeType="1"/>
              </p:cNvSpPr>
              <p:nvPr/>
            </p:nvSpPr>
            <p:spPr bwMode="auto">
              <a:xfrm>
                <a:off x="3141" y="629"/>
                <a:ext cx="388" cy="107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Line 102"/>
              <p:cNvSpPr>
                <a:spLocks noChangeShapeType="1"/>
              </p:cNvSpPr>
              <p:nvPr/>
            </p:nvSpPr>
            <p:spPr bwMode="auto">
              <a:xfrm>
                <a:off x="3122" y="764"/>
                <a:ext cx="402" cy="7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103"/>
              <p:cNvSpPr>
                <a:spLocks/>
              </p:cNvSpPr>
              <p:nvPr/>
            </p:nvSpPr>
            <p:spPr bwMode="auto">
              <a:xfrm>
                <a:off x="3347" y="677"/>
                <a:ext cx="45" cy="132"/>
              </a:xfrm>
              <a:custGeom>
                <a:avLst/>
                <a:gdLst>
                  <a:gd name="T0" fmla="*/ 0 w 19"/>
                  <a:gd name="T1" fmla="*/ 56 h 56"/>
                  <a:gd name="T2" fmla="*/ 0 w 19"/>
                  <a:gd name="T3" fmla="*/ 9 h 56"/>
                  <a:gd name="T4" fmla="*/ 9 w 19"/>
                  <a:gd name="T5" fmla="*/ 0 h 56"/>
                  <a:gd name="T6" fmla="*/ 10 w 19"/>
                  <a:gd name="T7" fmla="*/ 0 h 56"/>
                  <a:gd name="T8" fmla="*/ 19 w 19"/>
                  <a:gd name="T9" fmla="*/ 9 h 56"/>
                  <a:gd name="T10" fmla="*/ 19 w 19"/>
                  <a:gd name="T11" fmla="*/ 4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56">
                    <a:moveTo>
                      <a:pt x="0" y="56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5" y="0"/>
                      <a:pt x="19" y="4"/>
                      <a:pt x="19" y="9"/>
                    </a:cubicBezTo>
                    <a:cubicBezTo>
                      <a:pt x="19" y="43"/>
                      <a:pt x="19" y="43"/>
                      <a:pt x="19" y="43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104"/>
              <p:cNvSpPr>
                <a:spLocks/>
              </p:cNvSpPr>
              <p:nvPr/>
            </p:nvSpPr>
            <p:spPr bwMode="auto">
              <a:xfrm>
                <a:off x="3435" y="698"/>
                <a:ext cx="44" cy="109"/>
              </a:xfrm>
              <a:custGeom>
                <a:avLst/>
                <a:gdLst>
                  <a:gd name="T0" fmla="*/ 0 w 19"/>
                  <a:gd name="T1" fmla="*/ 31 h 46"/>
                  <a:gd name="T2" fmla="*/ 0 w 19"/>
                  <a:gd name="T3" fmla="*/ 9 h 46"/>
                  <a:gd name="T4" fmla="*/ 9 w 19"/>
                  <a:gd name="T5" fmla="*/ 0 h 46"/>
                  <a:gd name="T6" fmla="*/ 10 w 19"/>
                  <a:gd name="T7" fmla="*/ 0 h 46"/>
                  <a:gd name="T8" fmla="*/ 19 w 19"/>
                  <a:gd name="T9" fmla="*/ 9 h 46"/>
                  <a:gd name="T10" fmla="*/ 19 w 19"/>
                  <a:gd name="T1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46">
                    <a:moveTo>
                      <a:pt x="0" y="31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5" y="0"/>
                      <a:pt x="19" y="4"/>
                      <a:pt x="19" y="9"/>
                    </a:cubicBezTo>
                    <a:cubicBezTo>
                      <a:pt x="19" y="46"/>
                      <a:pt x="19" y="46"/>
                      <a:pt x="19" y="46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105"/>
              <p:cNvSpPr>
                <a:spLocks/>
              </p:cNvSpPr>
              <p:nvPr/>
            </p:nvSpPr>
            <p:spPr bwMode="auto">
              <a:xfrm>
                <a:off x="3392" y="705"/>
                <a:ext cx="43" cy="102"/>
              </a:xfrm>
              <a:custGeom>
                <a:avLst/>
                <a:gdLst>
                  <a:gd name="T0" fmla="*/ 18 w 18"/>
                  <a:gd name="T1" fmla="*/ 0 h 43"/>
                  <a:gd name="T2" fmla="*/ 18 w 18"/>
                  <a:gd name="T3" fmla="*/ 34 h 43"/>
                  <a:gd name="T4" fmla="*/ 9 w 18"/>
                  <a:gd name="T5" fmla="*/ 43 h 43"/>
                  <a:gd name="T6" fmla="*/ 9 w 18"/>
                  <a:gd name="T7" fmla="*/ 43 h 43"/>
                  <a:gd name="T8" fmla="*/ 0 w 18"/>
                  <a:gd name="T9" fmla="*/ 34 h 43"/>
                  <a:gd name="T10" fmla="*/ 0 w 18"/>
                  <a:gd name="T1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43">
                    <a:moveTo>
                      <a:pt x="18" y="0"/>
                    </a:moveTo>
                    <a:cubicBezTo>
                      <a:pt x="18" y="34"/>
                      <a:pt x="18" y="34"/>
                      <a:pt x="18" y="34"/>
                    </a:cubicBezTo>
                    <a:cubicBezTo>
                      <a:pt x="18" y="39"/>
                      <a:pt x="14" y="43"/>
                      <a:pt x="9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4" y="43"/>
                      <a:pt x="0" y="39"/>
                      <a:pt x="0" y="3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106"/>
              <p:cNvSpPr>
                <a:spLocks/>
              </p:cNvSpPr>
              <p:nvPr/>
            </p:nvSpPr>
            <p:spPr bwMode="auto">
              <a:xfrm>
                <a:off x="4151" y="811"/>
                <a:ext cx="366" cy="230"/>
              </a:xfrm>
              <a:custGeom>
                <a:avLst/>
                <a:gdLst>
                  <a:gd name="T0" fmla="*/ 0 w 155"/>
                  <a:gd name="T1" fmla="*/ 0 h 97"/>
                  <a:gd name="T2" fmla="*/ 0 w 155"/>
                  <a:gd name="T3" fmla="*/ 83 h 97"/>
                  <a:gd name="T4" fmla="*/ 15 w 155"/>
                  <a:gd name="T5" fmla="*/ 97 h 97"/>
                  <a:gd name="T6" fmla="*/ 140 w 155"/>
                  <a:gd name="T7" fmla="*/ 97 h 97"/>
                  <a:gd name="T8" fmla="*/ 155 w 155"/>
                  <a:gd name="T9" fmla="*/ 83 h 97"/>
                  <a:gd name="T10" fmla="*/ 155 w 155"/>
                  <a:gd name="T11" fmla="*/ 0 h 97"/>
                  <a:gd name="T12" fmla="*/ 0 w 155"/>
                  <a:gd name="T13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97">
                    <a:moveTo>
                      <a:pt x="0" y="0"/>
                    </a:moveTo>
                    <a:cubicBezTo>
                      <a:pt x="0" y="83"/>
                      <a:pt x="0" y="83"/>
                      <a:pt x="0" y="83"/>
                    </a:cubicBezTo>
                    <a:cubicBezTo>
                      <a:pt x="0" y="91"/>
                      <a:pt x="7" y="97"/>
                      <a:pt x="15" y="97"/>
                    </a:cubicBezTo>
                    <a:cubicBezTo>
                      <a:pt x="140" y="97"/>
                      <a:pt x="140" y="97"/>
                      <a:pt x="140" y="97"/>
                    </a:cubicBezTo>
                    <a:cubicBezTo>
                      <a:pt x="148" y="97"/>
                      <a:pt x="155" y="91"/>
                      <a:pt x="155" y="83"/>
                    </a:cubicBezTo>
                    <a:cubicBezTo>
                      <a:pt x="155" y="0"/>
                      <a:pt x="155" y="0"/>
                      <a:pt x="15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107"/>
              <p:cNvSpPr>
                <a:spLocks/>
              </p:cNvSpPr>
              <p:nvPr/>
            </p:nvSpPr>
            <p:spPr bwMode="auto">
              <a:xfrm>
                <a:off x="4144" y="738"/>
                <a:ext cx="390" cy="50"/>
              </a:xfrm>
              <a:custGeom>
                <a:avLst/>
                <a:gdLst>
                  <a:gd name="T0" fmla="*/ 390 w 390"/>
                  <a:gd name="T1" fmla="*/ 50 h 50"/>
                  <a:gd name="T2" fmla="*/ 56 w 390"/>
                  <a:gd name="T3" fmla="*/ 50 h 50"/>
                  <a:gd name="T4" fmla="*/ 45 w 390"/>
                  <a:gd name="T5" fmla="*/ 50 h 50"/>
                  <a:gd name="T6" fmla="*/ 0 w 390"/>
                  <a:gd name="T7" fmla="*/ 50 h 50"/>
                  <a:gd name="T8" fmla="*/ 0 w 390"/>
                  <a:gd name="T9" fmla="*/ 0 h 50"/>
                  <a:gd name="T10" fmla="*/ 97 w 390"/>
                  <a:gd name="T11" fmla="*/ 0 h 50"/>
                  <a:gd name="T12" fmla="*/ 104 w 390"/>
                  <a:gd name="T13" fmla="*/ 0 h 50"/>
                  <a:gd name="T14" fmla="*/ 390 w 390"/>
                  <a:gd name="T15" fmla="*/ 0 h 50"/>
                  <a:gd name="T16" fmla="*/ 390 w 390"/>
                  <a:gd name="T1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0" h="50">
                    <a:moveTo>
                      <a:pt x="390" y="50"/>
                    </a:moveTo>
                    <a:lnTo>
                      <a:pt x="56" y="50"/>
                    </a:lnTo>
                    <a:lnTo>
                      <a:pt x="45" y="50"/>
                    </a:lnTo>
                    <a:lnTo>
                      <a:pt x="0" y="50"/>
                    </a:lnTo>
                    <a:lnTo>
                      <a:pt x="0" y="0"/>
                    </a:lnTo>
                    <a:lnTo>
                      <a:pt x="97" y="0"/>
                    </a:lnTo>
                    <a:lnTo>
                      <a:pt x="104" y="0"/>
                    </a:lnTo>
                    <a:lnTo>
                      <a:pt x="390" y="0"/>
                    </a:lnTo>
                    <a:lnTo>
                      <a:pt x="390" y="50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Line 108"/>
              <p:cNvSpPr>
                <a:spLocks noChangeShapeType="1"/>
              </p:cNvSpPr>
              <p:nvPr/>
            </p:nvSpPr>
            <p:spPr bwMode="auto">
              <a:xfrm flipH="1">
                <a:off x="4210" y="738"/>
                <a:ext cx="50" cy="5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Line 109"/>
              <p:cNvSpPr>
                <a:spLocks noChangeShapeType="1"/>
              </p:cNvSpPr>
              <p:nvPr/>
            </p:nvSpPr>
            <p:spPr bwMode="auto">
              <a:xfrm flipH="1">
                <a:off x="4314" y="738"/>
                <a:ext cx="50" cy="5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Line 110"/>
              <p:cNvSpPr>
                <a:spLocks noChangeShapeType="1"/>
              </p:cNvSpPr>
              <p:nvPr/>
            </p:nvSpPr>
            <p:spPr bwMode="auto">
              <a:xfrm flipH="1">
                <a:off x="4418" y="738"/>
                <a:ext cx="50" cy="5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111"/>
              <p:cNvSpPr>
                <a:spLocks/>
              </p:cNvSpPr>
              <p:nvPr/>
            </p:nvSpPr>
            <p:spPr bwMode="auto">
              <a:xfrm>
                <a:off x="4130" y="587"/>
                <a:ext cx="387" cy="158"/>
              </a:xfrm>
              <a:custGeom>
                <a:avLst/>
                <a:gdLst>
                  <a:gd name="T0" fmla="*/ 387 w 387"/>
                  <a:gd name="T1" fmla="*/ 47 h 158"/>
                  <a:gd name="T2" fmla="*/ 66 w 387"/>
                  <a:gd name="T3" fmla="*/ 142 h 158"/>
                  <a:gd name="T4" fmla="*/ 56 w 387"/>
                  <a:gd name="T5" fmla="*/ 144 h 158"/>
                  <a:gd name="T6" fmla="*/ 14 w 387"/>
                  <a:gd name="T7" fmla="*/ 158 h 158"/>
                  <a:gd name="T8" fmla="*/ 0 w 387"/>
                  <a:gd name="T9" fmla="*/ 111 h 158"/>
                  <a:gd name="T10" fmla="*/ 92 w 387"/>
                  <a:gd name="T11" fmla="*/ 82 h 158"/>
                  <a:gd name="T12" fmla="*/ 99 w 387"/>
                  <a:gd name="T13" fmla="*/ 80 h 158"/>
                  <a:gd name="T14" fmla="*/ 373 w 387"/>
                  <a:gd name="T15" fmla="*/ 0 h 158"/>
                  <a:gd name="T16" fmla="*/ 387 w 387"/>
                  <a:gd name="T17" fmla="*/ 47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7" h="158">
                    <a:moveTo>
                      <a:pt x="387" y="47"/>
                    </a:moveTo>
                    <a:lnTo>
                      <a:pt x="66" y="142"/>
                    </a:lnTo>
                    <a:lnTo>
                      <a:pt x="56" y="144"/>
                    </a:lnTo>
                    <a:lnTo>
                      <a:pt x="14" y="158"/>
                    </a:lnTo>
                    <a:lnTo>
                      <a:pt x="0" y="111"/>
                    </a:lnTo>
                    <a:lnTo>
                      <a:pt x="92" y="82"/>
                    </a:lnTo>
                    <a:lnTo>
                      <a:pt x="99" y="80"/>
                    </a:lnTo>
                    <a:lnTo>
                      <a:pt x="373" y="0"/>
                    </a:lnTo>
                    <a:lnTo>
                      <a:pt x="387" y="47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Line 112"/>
              <p:cNvSpPr>
                <a:spLocks noChangeShapeType="1"/>
              </p:cNvSpPr>
              <p:nvPr/>
            </p:nvSpPr>
            <p:spPr bwMode="auto">
              <a:xfrm flipH="1">
                <a:off x="4205" y="665"/>
                <a:ext cx="36" cy="61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Line 113"/>
              <p:cNvSpPr>
                <a:spLocks noChangeShapeType="1"/>
              </p:cNvSpPr>
              <p:nvPr/>
            </p:nvSpPr>
            <p:spPr bwMode="auto">
              <a:xfrm flipH="1">
                <a:off x="4307" y="636"/>
                <a:ext cx="33" cy="62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Line 114"/>
              <p:cNvSpPr>
                <a:spLocks noChangeShapeType="1"/>
              </p:cNvSpPr>
              <p:nvPr/>
            </p:nvSpPr>
            <p:spPr bwMode="auto">
              <a:xfrm flipH="1">
                <a:off x="4406" y="606"/>
                <a:ext cx="33" cy="61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Line 115"/>
              <p:cNvSpPr>
                <a:spLocks noChangeShapeType="1"/>
              </p:cNvSpPr>
              <p:nvPr/>
            </p:nvSpPr>
            <p:spPr bwMode="auto">
              <a:xfrm>
                <a:off x="4163" y="956"/>
                <a:ext cx="354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Line 116"/>
              <p:cNvSpPr>
                <a:spLocks noChangeShapeType="1"/>
              </p:cNvSpPr>
              <p:nvPr/>
            </p:nvSpPr>
            <p:spPr bwMode="auto">
              <a:xfrm>
                <a:off x="4323" y="826"/>
                <a:ext cx="0" cy="13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Line 117"/>
              <p:cNvSpPr>
                <a:spLocks noChangeShapeType="1"/>
              </p:cNvSpPr>
              <p:nvPr/>
            </p:nvSpPr>
            <p:spPr bwMode="auto">
              <a:xfrm>
                <a:off x="5314" y="795"/>
                <a:ext cx="0" cy="246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Line 118"/>
              <p:cNvSpPr>
                <a:spLocks noChangeShapeType="1"/>
              </p:cNvSpPr>
              <p:nvPr/>
            </p:nvSpPr>
            <p:spPr bwMode="auto">
              <a:xfrm>
                <a:off x="5179" y="1041"/>
                <a:ext cx="270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Oval 119"/>
              <p:cNvSpPr>
                <a:spLocks noChangeArrowheads="1"/>
              </p:cNvSpPr>
              <p:nvPr/>
            </p:nvSpPr>
            <p:spPr bwMode="auto">
              <a:xfrm>
                <a:off x="5269" y="705"/>
                <a:ext cx="92" cy="90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120"/>
              <p:cNvSpPr>
                <a:spLocks/>
              </p:cNvSpPr>
              <p:nvPr/>
            </p:nvSpPr>
            <p:spPr bwMode="auto">
              <a:xfrm>
                <a:off x="5177" y="646"/>
                <a:ext cx="49" cy="201"/>
              </a:xfrm>
              <a:custGeom>
                <a:avLst/>
                <a:gdLst>
                  <a:gd name="T0" fmla="*/ 21 w 21"/>
                  <a:gd name="T1" fmla="*/ 85 h 85"/>
                  <a:gd name="T2" fmla="*/ 0 w 21"/>
                  <a:gd name="T3" fmla="*/ 41 h 85"/>
                  <a:gd name="T4" fmla="*/ 18 w 21"/>
                  <a:gd name="T5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85">
                    <a:moveTo>
                      <a:pt x="21" y="85"/>
                    </a:moveTo>
                    <a:cubicBezTo>
                      <a:pt x="8" y="75"/>
                      <a:pt x="0" y="59"/>
                      <a:pt x="0" y="41"/>
                    </a:cubicBezTo>
                    <a:cubicBezTo>
                      <a:pt x="0" y="25"/>
                      <a:pt x="7" y="11"/>
                      <a:pt x="18" y="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121"/>
              <p:cNvSpPr>
                <a:spLocks/>
              </p:cNvSpPr>
              <p:nvPr/>
            </p:nvSpPr>
            <p:spPr bwMode="auto">
              <a:xfrm>
                <a:off x="5087" y="587"/>
                <a:ext cx="78" cy="324"/>
              </a:xfrm>
              <a:custGeom>
                <a:avLst/>
                <a:gdLst>
                  <a:gd name="T0" fmla="*/ 33 w 33"/>
                  <a:gd name="T1" fmla="*/ 137 h 137"/>
                  <a:gd name="T2" fmla="*/ 0 w 33"/>
                  <a:gd name="T3" fmla="*/ 66 h 137"/>
                  <a:gd name="T4" fmla="*/ 28 w 33"/>
                  <a:gd name="T5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" h="137">
                    <a:moveTo>
                      <a:pt x="33" y="137"/>
                    </a:moveTo>
                    <a:cubicBezTo>
                      <a:pt x="13" y="120"/>
                      <a:pt x="0" y="95"/>
                      <a:pt x="0" y="66"/>
                    </a:cubicBezTo>
                    <a:cubicBezTo>
                      <a:pt x="0" y="41"/>
                      <a:pt x="11" y="17"/>
                      <a:pt x="28" y="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122"/>
              <p:cNvSpPr>
                <a:spLocks/>
              </p:cNvSpPr>
              <p:nvPr/>
            </p:nvSpPr>
            <p:spPr bwMode="auto">
              <a:xfrm>
                <a:off x="5401" y="646"/>
                <a:ext cx="50" cy="201"/>
              </a:xfrm>
              <a:custGeom>
                <a:avLst/>
                <a:gdLst>
                  <a:gd name="T0" fmla="*/ 0 w 21"/>
                  <a:gd name="T1" fmla="*/ 85 h 85"/>
                  <a:gd name="T2" fmla="*/ 21 w 21"/>
                  <a:gd name="T3" fmla="*/ 41 h 85"/>
                  <a:gd name="T4" fmla="*/ 4 w 21"/>
                  <a:gd name="T5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85">
                    <a:moveTo>
                      <a:pt x="0" y="85"/>
                    </a:moveTo>
                    <a:cubicBezTo>
                      <a:pt x="13" y="75"/>
                      <a:pt x="21" y="59"/>
                      <a:pt x="21" y="41"/>
                    </a:cubicBezTo>
                    <a:cubicBezTo>
                      <a:pt x="21" y="25"/>
                      <a:pt x="15" y="11"/>
                      <a:pt x="4" y="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123"/>
              <p:cNvSpPr>
                <a:spLocks/>
              </p:cNvSpPr>
              <p:nvPr/>
            </p:nvSpPr>
            <p:spPr bwMode="auto">
              <a:xfrm>
                <a:off x="5463" y="587"/>
                <a:ext cx="78" cy="324"/>
              </a:xfrm>
              <a:custGeom>
                <a:avLst/>
                <a:gdLst>
                  <a:gd name="T0" fmla="*/ 0 w 33"/>
                  <a:gd name="T1" fmla="*/ 137 h 137"/>
                  <a:gd name="T2" fmla="*/ 33 w 33"/>
                  <a:gd name="T3" fmla="*/ 66 h 137"/>
                  <a:gd name="T4" fmla="*/ 6 w 33"/>
                  <a:gd name="T5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" h="137">
                    <a:moveTo>
                      <a:pt x="0" y="137"/>
                    </a:moveTo>
                    <a:cubicBezTo>
                      <a:pt x="20" y="120"/>
                      <a:pt x="33" y="95"/>
                      <a:pt x="33" y="66"/>
                    </a:cubicBezTo>
                    <a:cubicBezTo>
                      <a:pt x="33" y="41"/>
                      <a:pt x="23" y="17"/>
                      <a:pt x="6" y="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124"/>
              <p:cNvSpPr>
                <a:spLocks/>
              </p:cNvSpPr>
              <p:nvPr/>
            </p:nvSpPr>
            <p:spPr bwMode="auto">
              <a:xfrm>
                <a:off x="6075" y="634"/>
                <a:ext cx="289" cy="367"/>
              </a:xfrm>
              <a:custGeom>
                <a:avLst/>
                <a:gdLst>
                  <a:gd name="T0" fmla="*/ 0 w 122"/>
                  <a:gd name="T1" fmla="*/ 32 h 155"/>
                  <a:gd name="T2" fmla="*/ 100 w 122"/>
                  <a:gd name="T3" fmla="*/ 0 h 155"/>
                  <a:gd name="T4" fmla="*/ 74 w 122"/>
                  <a:gd name="T5" fmla="*/ 143 h 155"/>
                  <a:gd name="T6" fmla="*/ 0 w 122"/>
                  <a:gd name="T7" fmla="*/ 3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2" h="155">
                    <a:moveTo>
                      <a:pt x="0" y="32"/>
                    </a:moveTo>
                    <a:cubicBezTo>
                      <a:pt x="0" y="32"/>
                      <a:pt x="68" y="48"/>
                      <a:pt x="100" y="0"/>
                    </a:cubicBezTo>
                    <a:cubicBezTo>
                      <a:pt x="100" y="0"/>
                      <a:pt x="122" y="130"/>
                      <a:pt x="74" y="143"/>
                    </a:cubicBezTo>
                    <a:cubicBezTo>
                      <a:pt x="26" y="155"/>
                      <a:pt x="0" y="32"/>
                      <a:pt x="0" y="32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125"/>
              <p:cNvSpPr>
                <a:spLocks/>
              </p:cNvSpPr>
              <p:nvPr/>
            </p:nvSpPr>
            <p:spPr bwMode="auto">
              <a:xfrm>
                <a:off x="6137" y="766"/>
                <a:ext cx="59" cy="62"/>
              </a:xfrm>
              <a:custGeom>
                <a:avLst/>
                <a:gdLst>
                  <a:gd name="T0" fmla="*/ 0 w 25"/>
                  <a:gd name="T1" fmla="*/ 8 h 26"/>
                  <a:gd name="T2" fmla="*/ 25 w 25"/>
                  <a:gd name="T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5" h="26">
                    <a:moveTo>
                      <a:pt x="0" y="8"/>
                    </a:moveTo>
                    <a:cubicBezTo>
                      <a:pt x="0" y="8"/>
                      <a:pt x="17" y="26"/>
                      <a:pt x="25" y="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126"/>
              <p:cNvSpPr>
                <a:spLocks/>
              </p:cNvSpPr>
              <p:nvPr/>
            </p:nvSpPr>
            <p:spPr bwMode="auto">
              <a:xfrm>
                <a:off x="6229" y="724"/>
                <a:ext cx="57" cy="64"/>
              </a:xfrm>
              <a:custGeom>
                <a:avLst/>
                <a:gdLst>
                  <a:gd name="T0" fmla="*/ 24 w 24"/>
                  <a:gd name="T1" fmla="*/ 0 h 27"/>
                  <a:gd name="T2" fmla="*/ 0 w 24"/>
                  <a:gd name="T3" fmla="*/ 1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4" h="27">
                    <a:moveTo>
                      <a:pt x="24" y="0"/>
                    </a:moveTo>
                    <a:cubicBezTo>
                      <a:pt x="24" y="0"/>
                      <a:pt x="18" y="27"/>
                      <a:pt x="0" y="12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127"/>
              <p:cNvSpPr>
                <a:spLocks/>
              </p:cNvSpPr>
              <p:nvPr/>
            </p:nvSpPr>
            <p:spPr bwMode="auto">
              <a:xfrm>
                <a:off x="6196" y="819"/>
                <a:ext cx="94" cy="97"/>
              </a:xfrm>
              <a:custGeom>
                <a:avLst/>
                <a:gdLst>
                  <a:gd name="T0" fmla="*/ 40 w 40"/>
                  <a:gd name="T1" fmla="*/ 23 h 41"/>
                  <a:gd name="T2" fmla="*/ 0 w 40"/>
                  <a:gd name="T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41">
                    <a:moveTo>
                      <a:pt x="40" y="23"/>
                    </a:moveTo>
                    <a:cubicBezTo>
                      <a:pt x="40" y="23"/>
                      <a:pt x="20" y="0"/>
                      <a:pt x="0" y="41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128"/>
              <p:cNvSpPr>
                <a:spLocks/>
              </p:cNvSpPr>
              <p:nvPr/>
            </p:nvSpPr>
            <p:spPr bwMode="auto">
              <a:xfrm>
                <a:off x="6300" y="681"/>
                <a:ext cx="229" cy="343"/>
              </a:xfrm>
              <a:custGeom>
                <a:avLst/>
                <a:gdLst>
                  <a:gd name="T0" fmla="*/ 8 w 97"/>
                  <a:gd name="T1" fmla="*/ 0 h 145"/>
                  <a:gd name="T2" fmla="*/ 97 w 97"/>
                  <a:gd name="T3" fmla="*/ 17 h 145"/>
                  <a:gd name="T4" fmla="*/ 25 w 97"/>
                  <a:gd name="T5" fmla="*/ 131 h 145"/>
                  <a:gd name="T6" fmla="*/ 0 w 97"/>
                  <a:gd name="T7" fmla="*/ 10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7" h="145">
                    <a:moveTo>
                      <a:pt x="8" y="0"/>
                    </a:moveTo>
                    <a:cubicBezTo>
                      <a:pt x="23" y="18"/>
                      <a:pt x="65" y="35"/>
                      <a:pt x="97" y="17"/>
                    </a:cubicBezTo>
                    <a:cubicBezTo>
                      <a:pt x="97" y="17"/>
                      <a:pt x="72" y="145"/>
                      <a:pt x="25" y="131"/>
                    </a:cubicBezTo>
                    <a:cubicBezTo>
                      <a:pt x="13" y="127"/>
                      <a:pt x="5" y="119"/>
                      <a:pt x="0" y="102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129"/>
              <p:cNvSpPr>
                <a:spLocks/>
              </p:cNvSpPr>
              <p:nvPr/>
            </p:nvSpPr>
            <p:spPr bwMode="auto">
              <a:xfrm>
                <a:off x="6326" y="733"/>
                <a:ext cx="61" cy="57"/>
              </a:xfrm>
              <a:custGeom>
                <a:avLst/>
                <a:gdLst>
                  <a:gd name="T0" fmla="*/ 0 w 26"/>
                  <a:gd name="T1" fmla="*/ 21 h 24"/>
                  <a:gd name="T2" fmla="*/ 26 w 26"/>
                  <a:gd name="T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6" h="24">
                    <a:moveTo>
                      <a:pt x="0" y="21"/>
                    </a:moveTo>
                    <a:cubicBezTo>
                      <a:pt x="0" y="21"/>
                      <a:pt x="17" y="0"/>
                      <a:pt x="26" y="24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130"/>
              <p:cNvSpPr>
                <a:spLocks/>
              </p:cNvSpPr>
              <p:nvPr/>
            </p:nvSpPr>
            <p:spPr bwMode="auto">
              <a:xfrm>
                <a:off x="6416" y="748"/>
                <a:ext cx="61" cy="61"/>
              </a:xfrm>
              <a:custGeom>
                <a:avLst/>
                <a:gdLst>
                  <a:gd name="T0" fmla="*/ 26 w 26"/>
                  <a:gd name="T1" fmla="*/ 26 h 26"/>
                  <a:gd name="T2" fmla="*/ 0 w 26"/>
                  <a:gd name="T3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6" h="26">
                    <a:moveTo>
                      <a:pt x="26" y="26"/>
                    </a:moveTo>
                    <a:cubicBezTo>
                      <a:pt x="26" y="26"/>
                      <a:pt x="13" y="0"/>
                      <a:pt x="0" y="2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131"/>
              <p:cNvSpPr>
                <a:spLocks/>
              </p:cNvSpPr>
              <p:nvPr/>
            </p:nvSpPr>
            <p:spPr bwMode="auto">
              <a:xfrm>
                <a:off x="6333" y="878"/>
                <a:ext cx="97" cy="82"/>
              </a:xfrm>
              <a:custGeom>
                <a:avLst/>
                <a:gdLst>
                  <a:gd name="T0" fmla="*/ 41 w 41"/>
                  <a:gd name="T1" fmla="*/ 7 h 35"/>
                  <a:gd name="T2" fmla="*/ 0 w 41"/>
                  <a:gd name="T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1" h="35">
                    <a:moveTo>
                      <a:pt x="41" y="7"/>
                    </a:moveTo>
                    <a:cubicBezTo>
                      <a:pt x="41" y="7"/>
                      <a:pt x="26" y="35"/>
                      <a:pt x="0" y="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132"/>
              <p:cNvSpPr>
                <a:spLocks/>
              </p:cNvSpPr>
              <p:nvPr/>
            </p:nvSpPr>
            <p:spPr bwMode="auto">
              <a:xfrm>
                <a:off x="7056" y="587"/>
                <a:ext cx="454" cy="454"/>
              </a:xfrm>
              <a:custGeom>
                <a:avLst/>
                <a:gdLst>
                  <a:gd name="T0" fmla="*/ 192 w 192"/>
                  <a:gd name="T1" fmla="*/ 172 h 192"/>
                  <a:gd name="T2" fmla="*/ 172 w 192"/>
                  <a:gd name="T3" fmla="*/ 192 h 192"/>
                  <a:gd name="T4" fmla="*/ 20 w 192"/>
                  <a:gd name="T5" fmla="*/ 192 h 192"/>
                  <a:gd name="T6" fmla="*/ 0 w 192"/>
                  <a:gd name="T7" fmla="*/ 172 h 192"/>
                  <a:gd name="T8" fmla="*/ 0 w 192"/>
                  <a:gd name="T9" fmla="*/ 20 h 192"/>
                  <a:gd name="T10" fmla="*/ 20 w 192"/>
                  <a:gd name="T11" fmla="*/ 0 h 192"/>
                  <a:gd name="T12" fmla="*/ 172 w 192"/>
                  <a:gd name="T13" fmla="*/ 0 h 192"/>
                  <a:gd name="T14" fmla="*/ 192 w 192"/>
                  <a:gd name="T15" fmla="*/ 20 h 192"/>
                  <a:gd name="T16" fmla="*/ 192 w 192"/>
                  <a:gd name="T17" fmla="*/ 17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72"/>
                    </a:moveTo>
                    <a:cubicBezTo>
                      <a:pt x="192" y="183"/>
                      <a:pt x="183" y="192"/>
                      <a:pt x="172" y="192"/>
                    </a:cubicBezTo>
                    <a:cubicBezTo>
                      <a:pt x="20" y="192"/>
                      <a:pt x="20" y="192"/>
                      <a:pt x="20" y="192"/>
                    </a:cubicBezTo>
                    <a:cubicBezTo>
                      <a:pt x="9" y="192"/>
                      <a:pt x="0" y="183"/>
                      <a:pt x="0" y="17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83" y="0"/>
                      <a:pt x="192" y="9"/>
                      <a:pt x="192" y="20"/>
                    </a:cubicBezTo>
                    <a:lnTo>
                      <a:pt x="192" y="172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Oval 133"/>
              <p:cNvSpPr>
                <a:spLocks noChangeArrowheads="1"/>
              </p:cNvSpPr>
              <p:nvPr/>
            </p:nvSpPr>
            <p:spPr bwMode="auto">
              <a:xfrm>
                <a:off x="7111" y="906"/>
                <a:ext cx="111" cy="62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Oval 134"/>
              <p:cNvSpPr>
                <a:spLocks noChangeArrowheads="1"/>
              </p:cNvSpPr>
              <p:nvPr/>
            </p:nvSpPr>
            <p:spPr bwMode="auto">
              <a:xfrm>
                <a:off x="7309" y="859"/>
                <a:ext cx="111" cy="61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135"/>
              <p:cNvSpPr>
                <a:spLocks/>
              </p:cNvSpPr>
              <p:nvPr/>
            </p:nvSpPr>
            <p:spPr bwMode="auto">
              <a:xfrm>
                <a:off x="7222" y="662"/>
                <a:ext cx="198" cy="275"/>
              </a:xfrm>
              <a:custGeom>
                <a:avLst/>
                <a:gdLst>
                  <a:gd name="T0" fmla="*/ 0 w 198"/>
                  <a:gd name="T1" fmla="*/ 275 h 275"/>
                  <a:gd name="T2" fmla="*/ 0 w 198"/>
                  <a:gd name="T3" fmla="*/ 64 h 275"/>
                  <a:gd name="T4" fmla="*/ 198 w 198"/>
                  <a:gd name="T5" fmla="*/ 0 h 275"/>
                  <a:gd name="T6" fmla="*/ 198 w 198"/>
                  <a:gd name="T7" fmla="*/ 237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8" h="275">
                    <a:moveTo>
                      <a:pt x="0" y="275"/>
                    </a:moveTo>
                    <a:lnTo>
                      <a:pt x="0" y="64"/>
                    </a:lnTo>
                    <a:lnTo>
                      <a:pt x="198" y="0"/>
                    </a:lnTo>
                    <a:lnTo>
                      <a:pt x="198" y="237"/>
                    </a:ln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136"/>
              <p:cNvSpPr>
                <a:spLocks/>
              </p:cNvSpPr>
              <p:nvPr/>
            </p:nvSpPr>
            <p:spPr bwMode="auto">
              <a:xfrm>
                <a:off x="7222" y="748"/>
                <a:ext cx="198" cy="52"/>
              </a:xfrm>
              <a:custGeom>
                <a:avLst/>
                <a:gdLst>
                  <a:gd name="T0" fmla="*/ 0 w 84"/>
                  <a:gd name="T1" fmla="*/ 22 h 22"/>
                  <a:gd name="T2" fmla="*/ 84 w 84"/>
                  <a:gd name="T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4" h="22">
                    <a:moveTo>
                      <a:pt x="0" y="22"/>
                    </a:moveTo>
                    <a:cubicBezTo>
                      <a:pt x="3" y="21"/>
                      <a:pt x="84" y="0"/>
                      <a:pt x="84" y="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137"/>
              <p:cNvSpPr>
                <a:spLocks/>
              </p:cNvSpPr>
              <p:nvPr/>
            </p:nvSpPr>
            <p:spPr bwMode="auto">
              <a:xfrm>
                <a:off x="8106" y="714"/>
                <a:ext cx="324" cy="325"/>
              </a:xfrm>
              <a:custGeom>
                <a:avLst/>
                <a:gdLst>
                  <a:gd name="T0" fmla="*/ 137 w 137"/>
                  <a:gd name="T1" fmla="*/ 117 h 137"/>
                  <a:gd name="T2" fmla="*/ 117 w 137"/>
                  <a:gd name="T3" fmla="*/ 137 h 137"/>
                  <a:gd name="T4" fmla="*/ 20 w 137"/>
                  <a:gd name="T5" fmla="*/ 137 h 137"/>
                  <a:gd name="T6" fmla="*/ 0 w 137"/>
                  <a:gd name="T7" fmla="*/ 117 h 137"/>
                  <a:gd name="T8" fmla="*/ 0 w 137"/>
                  <a:gd name="T9" fmla="*/ 20 h 137"/>
                  <a:gd name="T10" fmla="*/ 20 w 137"/>
                  <a:gd name="T11" fmla="*/ 0 h 137"/>
                  <a:gd name="T12" fmla="*/ 117 w 137"/>
                  <a:gd name="T13" fmla="*/ 0 h 137"/>
                  <a:gd name="T14" fmla="*/ 137 w 137"/>
                  <a:gd name="T15" fmla="*/ 20 h 137"/>
                  <a:gd name="T16" fmla="*/ 137 w 137"/>
                  <a:gd name="T17" fmla="*/ 11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7" h="137">
                    <a:moveTo>
                      <a:pt x="137" y="117"/>
                    </a:moveTo>
                    <a:cubicBezTo>
                      <a:pt x="137" y="128"/>
                      <a:pt x="128" y="137"/>
                      <a:pt x="117" y="137"/>
                    </a:cubicBezTo>
                    <a:cubicBezTo>
                      <a:pt x="20" y="137"/>
                      <a:pt x="20" y="137"/>
                      <a:pt x="20" y="137"/>
                    </a:cubicBezTo>
                    <a:cubicBezTo>
                      <a:pt x="9" y="137"/>
                      <a:pt x="0" y="128"/>
                      <a:pt x="0" y="11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28" y="0"/>
                      <a:pt x="137" y="9"/>
                      <a:pt x="137" y="20"/>
                    </a:cubicBezTo>
                    <a:lnTo>
                      <a:pt x="137" y="117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Oval 138"/>
              <p:cNvSpPr>
                <a:spLocks noChangeArrowheads="1"/>
              </p:cNvSpPr>
              <p:nvPr/>
            </p:nvSpPr>
            <p:spPr bwMode="auto">
              <a:xfrm>
                <a:off x="8144" y="942"/>
                <a:ext cx="80" cy="42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Oval 139"/>
              <p:cNvSpPr>
                <a:spLocks noChangeArrowheads="1"/>
              </p:cNvSpPr>
              <p:nvPr/>
            </p:nvSpPr>
            <p:spPr bwMode="auto">
              <a:xfrm>
                <a:off x="8285" y="908"/>
                <a:ext cx="81" cy="43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140"/>
              <p:cNvSpPr>
                <a:spLocks/>
              </p:cNvSpPr>
              <p:nvPr/>
            </p:nvSpPr>
            <p:spPr bwMode="auto">
              <a:xfrm>
                <a:off x="8224" y="769"/>
                <a:ext cx="142" cy="194"/>
              </a:xfrm>
              <a:custGeom>
                <a:avLst/>
                <a:gdLst>
                  <a:gd name="T0" fmla="*/ 0 w 142"/>
                  <a:gd name="T1" fmla="*/ 194 h 194"/>
                  <a:gd name="T2" fmla="*/ 0 w 142"/>
                  <a:gd name="T3" fmla="*/ 45 h 194"/>
                  <a:gd name="T4" fmla="*/ 142 w 142"/>
                  <a:gd name="T5" fmla="*/ 0 h 194"/>
                  <a:gd name="T6" fmla="*/ 142 w 142"/>
                  <a:gd name="T7" fmla="*/ 16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2" h="194">
                    <a:moveTo>
                      <a:pt x="0" y="194"/>
                    </a:moveTo>
                    <a:lnTo>
                      <a:pt x="0" y="45"/>
                    </a:lnTo>
                    <a:lnTo>
                      <a:pt x="142" y="0"/>
                    </a:lnTo>
                    <a:lnTo>
                      <a:pt x="142" y="168"/>
                    </a:ln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141"/>
              <p:cNvSpPr>
                <a:spLocks/>
              </p:cNvSpPr>
              <p:nvPr/>
            </p:nvSpPr>
            <p:spPr bwMode="auto">
              <a:xfrm>
                <a:off x="8224" y="828"/>
                <a:ext cx="142" cy="38"/>
              </a:xfrm>
              <a:custGeom>
                <a:avLst/>
                <a:gdLst>
                  <a:gd name="T0" fmla="*/ 0 w 60"/>
                  <a:gd name="T1" fmla="*/ 16 h 16"/>
                  <a:gd name="T2" fmla="*/ 60 w 60"/>
                  <a:gd name="T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0" h="16">
                    <a:moveTo>
                      <a:pt x="0" y="16"/>
                    </a:moveTo>
                    <a:cubicBezTo>
                      <a:pt x="2" y="15"/>
                      <a:pt x="60" y="0"/>
                      <a:pt x="60" y="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142"/>
              <p:cNvSpPr>
                <a:spLocks/>
              </p:cNvSpPr>
              <p:nvPr/>
            </p:nvSpPr>
            <p:spPr bwMode="auto">
              <a:xfrm>
                <a:off x="8134" y="584"/>
                <a:ext cx="260" cy="130"/>
              </a:xfrm>
              <a:custGeom>
                <a:avLst/>
                <a:gdLst>
                  <a:gd name="T0" fmla="*/ 0 w 110"/>
                  <a:gd name="T1" fmla="*/ 55 h 55"/>
                  <a:gd name="T2" fmla="*/ 55 w 110"/>
                  <a:gd name="T3" fmla="*/ 0 h 55"/>
                  <a:gd name="T4" fmla="*/ 110 w 110"/>
                  <a:gd name="T5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0" h="55">
                    <a:moveTo>
                      <a:pt x="0" y="55"/>
                    </a:moveTo>
                    <a:cubicBezTo>
                      <a:pt x="0" y="25"/>
                      <a:pt x="25" y="0"/>
                      <a:pt x="55" y="0"/>
                    </a:cubicBezTo>
                    <a:cubicBezTo>
                      <a:pt x="85" y="0"/>
                      <a:pt x="110" y="25"/>
                      <a:pt x="110" y="55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143"/>
              <p:cNvSpPr>
                <a:spLocks/>
              </p:cNvSpPr>
              <p:nvPr/>
            </p:nvSpPr>
            <p:spPr bwMode="auto">
              <a:xfrm>
                <a:off x="8217" y="667"/>
                <a:ext cx="94" cy="47"/>
              </a:xfrm>
              <a:custGeom>
                <a:avLst/>
                <a:gdLst>
                  <a:gd name="T0" fmla="*/ 0 w 40"/>
                  <a:gd name="T1" fmla="*/ 20 h 20"/>
                  <a:gd name="T2" fmla="*/ 20 w 40"/>
                  <a:gd name="T3" fmla="*/ 0 h 20"/>
                  <a:gd name="T4" fmla="*/ 40 w 40"/>
                  <a:gd name="T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144"/>
              <p:cNvSpPr>
                <a:spLocks/>
              </p:cNvSpPr>
              <p:nvPr/>
            </p:nvSpPr>
            <p:spPr bwMode="auto">
              <a:xfrm>
                <a:off x="-750" y="1476"/>
                <a:ext cx="334" cy="454"/>
              </a:xfrm>
              <a:custGeom>
                <a:avLst/>
                <a:gdLst>
                  <a:gd name="T0" fmla="*/ 141 w 141"/>
                  <a:gd name="T1" fmla="*/ 172 h 192"/>
                  <a:gd name="T2" fmla="*/ 121 w 141"/>
                  <a:gd name="T3" fmla="*/ 192 h 192"/>
                  <a:gd name="T4" fmla="*/ 20 w 141"/>
                  <a:gd name="T5" fmla="*/ 192 h 192"/>
                  <a:gd name="T6" fmla="*/ 0 w 141"/>
                  <a:gd name="T7" fmla="*/ 172 h 192"/>
                  <a:gd name="T8" fmla="*/ 0 w 141"/>
                  <a:gd name="T9" fmla="*/ 20 h 192"/>
                  <a:gd name="T10" fmla="*/ 20 w 141"/>
                  <a:gd name="T11" fmla="*/ 0 h 192"/>
                  <a:gd name="T12" fmla="*/ 121 w 141"/>
                  <a:gd name="T13" fmla="*/ 0 h 192"/>
                  <a:gd name="T14" fmla="*/ 141 w 141"/>
                  <a:gd name="T15" fmla="*/ 20 h 192"/>
                  <a:gd name="T16" fmla="*/ 141 w 141"/>
                  <a:gd name="T17" fmla="*/ 17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" h="192">
                    <a:moveTo>
                      <a:pt x="141" y="172"/>
                    </a:moveTo>
                    <a:cubicBezTo>
                      <a:pt x="141" y="183"/>
                      <a:pt x="132" y="192"/>
                      <a:pt x="121" y="192"/>
                    </a:cubicBezTo>
                    <a:cubicBezTo>
                      <a:pt x="20" y="192"/>
                      <a:pt x="20" y="192"/>
                      <a:pt x="20" y="192"/>
                    </a:cubicBezTo>
                    <a:cubicBezTo>
                      <a:pt x="9" y="192"/>
                      <a:pt x="0" y="183"/>
                      <a:pt x="0" y="17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132" y="0"/>
                      <a:pt x="141" y="9"/>
                      <a:pt x="141" y="20"/>
                    </a:cubicBezTo>
                    <a:lnTo>
                      <a:pt x="141" y="172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Oval 145"/>
              <p:cNvSpPr>
                <a:spLocks noChangeArrowheads="1"/>
              </p:cNvSpPr>
              <p:nvPr/>
            </p:nvSpPr>
            <p:spPr bwMode="auto">
              <a:xfrm>
                <a:off x="-712" y="1642"/>
                <a:ext cx="255" cy="255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Oval 146"/>
              <p:cNvSpPr>
                <a:spLocks noChangeArrowheads="1"/>
              </p:cNvSpPr>
              <p:nvPr/>
            </p:nvSpPr>
            <p:spPr bwMode="auto">
              <a:xfrm>
                <a:off x="-636" y="1500"/>
                <a:ext cx="104" cy="104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Oval 147"/>
              <p:cNvSpPr>
                <a:spLocks noChangeArrowheads="1"/>
              </p:cNvSpPr>
              <p:nvPr/>
            </p:nvSpPr>
            <p:spPr bwMode="auto">
              <a:xfrm>
                <a:off x="-629" y="1722"/>
                <a:ext cx="92" cy="95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148"/>
              <p:cNvSpPr>
                <a:spLocks/>
              </p:cNvSpPr>
              <p:nvPr/>
            </p:nvSpPr>
            <p:spPr bwMode="auto">
              <a:xfrm>
                <a:off x="198" y="1495"/>
                <a:ext cx="414" cy="265"/>
              </a:xfrm>
              <a:custGeom>
                <a:avLst/>
                <a:gdLst>
                  <a:gd name="T0" fmla="*/ 112 w 175"/>
                  <a:gd name="T1" fmla="*/ 0 h 112"/>
                  <a:gd name="T2" fmla="*/ 87 w 175"/>
                  <a:gd name="T3" fmla="*/ 107 h 112"/>
                  <a:gd name="T4" fmla="*/ 54 w 175"/>
                  <a:gd name="T5" fmla="*/ 6 h 112"/>
                  <a:gd name="T6" fmla="*/ 79 w 175"/>
                  <a:gd name="T7" fmla="*/ 46 h 112"/>
                  <a:gd name="T8" fmla="*/ 85 w 175"/>
                  <a:gd name="T9" fmla="*/ 5 h 112"/>
                  <a:gd name="T10" fmla="*/ 100 w 175"/>
                  <a:gd name="T11" fmla="*/ 40 h 112"/>
                  <a:gd name="T12" fmla="*/ 112 w 175"/>
                  <a:gd name="T13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5" h="112">
                    <a:moveTo>
                      <a:pt x="112" y="0"/>
                    </a:moveTo>
                    <a:cubicBezTo>
                      <a:pt x="112" y="0"/>
                      <a:pt x="175" y="102"/>
                      <a:pt x="87" y="107"/>
                    </a:cubicBezTo>
                    <a:cubicBezTo>
                      <a:pt x="87" y="107"/>
                      <a:pt x="0" y="112"/>
                      <a:pt x="54" y="6"/>
                    </a:cubicBezTo>
                    <a:cubicBezTo>
                      <a:pt x="79" y="46"/>
                      <a:pt x="79" y="46"/>
                      <a:pt x="79" y="46"/>
                    </a:cubicBezTo>
                    <a:cubicBezTo>
                      <a:pt x="79" y="46"/>
                      <a:pt x="78" y="20"/>
                      <a:pt x="85" y="5"/>
                    </a:cubicBezTo>
                    <a:cubicBezTo>
                      <a:pt x="85" y="5"/>
                      <a:pt x="99" y="26"/>
                      <a:pt x="100" y="40"/>
                    </a:cubicBezTo>
                    <a:cubicBezTo>
                      <a:pt x="100" y="40"/>
                      <a:pt x="94" y="16"/>
                      <a:pt x="112" y="0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149"/>
              <p:cNvSpPr>
                <a:spLocks/>
              </p:cNvSpPr>
              <p:nvPr/>
            </p:nvSpPr>
            <p:spPr bwMode="auto">
              <a:xfrm>
                <a:off x="99" y="1455"/>
                <a:ext cx="277" cy="475"/>
              </a:xfrm>
              <a:custGeom>
                <a:avLst/>
                <a:gdLst>
                  <a:gd name="T0" fmla="*/ 117 w 117"/>
                  <a:gd name="T1" fmla="*/ 201 h 201"/>
                  <a:gd name="T2" fmla="*/ 62 w 117"/>
                  <a:gd name="T3" fmla="*/ 107 h 201"/>
                  <a:gd name="T4" fmla="*/ 69 w 117"/>
                  <a:gd name="T5" fmla="*/ 10 h 201"/>
                  <a:gd name="T6" fmla="*/ 46 w 117"/>
                  <a:gd name="T7" fmla="*/ 173 h 201"/>
                  <a:gd name="T8" fmla="*/ 67 w 117"/>
                  <a:gd name="T9" fmla="*/ 201 h 201"/>
                  <a:gd name="T10" fmla="*/ 117 w 117"/>
                  <a:gd name="T11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201">
                    <a:moveTo>
                      <a:pt x="117" y="201"/>
                    </a:moveTo>
                    <a:cubicBezTo>
                      <a:pt x="117" y="201"/>
                      <a:pt x="82" y="133"/>
                      <a:pt x="62" y="107"/>
                    </a:cubicBezTo>
                    <a:cubicBezTo>
                      <a:pt x="41" y="81"/>
                      <a:pt x="62" y="20"/>
                      <a:pt x="69" y="10"/>
                    </a:cubicBezTo>
                    <a:cubicBezTo>
                      <a:pt x="76" y="0"/>
                      <a:pt x="0" y="104"/>
                      <a:pt x="46" y="173"/>
                    </a:cubicBezTo>
                    <a:cubicBezTo>
                      <a:pt x="67" y="201"/>
                      <a:pt x="67" y="201"/>
                      <a:pt x="67" y="201"/>
                    </a:cubicBezTo>
                    <a:lnTo>
                      <a:pt x="117" y="201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150"/>
              <p:cNvSpPr>
                <a:spLocks/>
              </p:cNvSpPr>
              <p:nvPr/>
            </p:nvSpPr>
            <p:spPr bwMode="auto">
              <a:xfrm>
                <a:off x="425" y="1455"/>
                <a:ext cx="274" cy="475"/>
              </a:xfrm>
              <a:custGeom>
                <a:avLst/>
                <a:gdLst>
                  <a:gd name="T0" fmla="*/ 0 w 116"/>
                  <a:gd name="T1" fmla="*/ 201 h 201"/>
                  <a:gd name="T2" fmla="*/ 55 w 116"/>
                  <a:gd name="T3" fmla="*/ 107 h 201"/>
                  <a:gd name="T4" fmla="*/ 48 w 116"/>
                  <a:gd name="T5" fmla="*/ 10 h 201"/>
                  <a:gd name="T6" fmla="*/ 70 w 116"/>
                  <a:gd name="T7" fmla="*/ 173 h 201"/>
                  <a:gd name="T8" fmla="*/ 50 w 116"/>
                  <a:gd name="T9" fmla="*/ 201 h 201"/>
                  <a:gd name="T10" fmla="*/ 0 w 116"/>
                  <a:gd name="T11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6" h="201">
                    <a:moveTo>
                      <a:pt x="0" y="201"/>
                    </a:moveTo>
                    <a:cubicBezTo>
                      <a:pt x="0" y="201"/>
                      <a:pt x="34" y="133"/>
                      <a:pt x="55" y="107"/>
                    </a:cubicBezTo>
                    <a:cubicBezTo>
                      <a:pt x="75" y="81"/>
                      <a:pt x="55" y="20"/>
                      <a:pt x="48" y="10"/>
                    </a:cubicBezTo>
                    <a:cubicBezTo>
                      <a:pt x="41" y="0"/>
                      <a:pt x="116" y="104"/>
                      <a:pt x="70" y="173"/>
                    </a:cubicBezTo>
                    <a:cubicBezTo>
                      <a:pt x="50" y="201"/>
                      <a:pt x="50" y="201"/>
                      <a:pt x="50" y="201"/>
                    </a:cubicBezTo>
                    <a:lnTo>
                      <a:pt x="0" y="201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Line 151"/>
              <p:cNvSpPr>
                <a:spLocks noChangeShapeType="1"/>
              </p:cNvSpPr>
              <p:nvPr/>
            </p:nvSpPr>
            <p:spPr bwMode="auto">
              <a:xfrm>
                <a:off x="404" y="1748"/>
                <a:ext cx="0" cy="182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Rectangle 152"/>
              <p:cNvSpPr>
                <a:spLocks noChangeArrowheads="1"/>
              </p:cNvSpPr>
              <p:nvPr/>
            </p:nvSpPr>
            <p:spPr bwMode="auto">
              <a:xfrm>
                <a:off x="1250" y="1696"/>
                <a:ext cx="258" cy="69"/>
              </a:xfrm>
              <a:prstGeom prst="rect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153"/>
              <p:cNvSpPr>
                <a:spLocks/>
              </p:cNvSpPr>
              <p:nvPr/>
            </p:nvSpPr>
            <p:spPr bwMode="auto">
              <a:xfrm>
                <a:off x="1274" y="1765"/>
                <a:ext cx="210" cy="165"/>
              </a:xfrm>
              <a:custGeom>
                <a:avLst/>
                <a:gdLst>
                  <a:gd name="T0" fmla="*/ 184 w 210"/>
                  <a:gd name="T1" fmla="*/ 165 h 165"/>
                  <a:gd name="T2" fmla="*/ 26 w 210"/>
                  <a:gd name="T3" fmla="*/ 165 h 165"/>
                  <a:gd name="T4" fmla="*/ 0 w 210"/>
                  <a:gd name="T5" fmla="*/ 0 h 165"/>
                  <a:gd name="T6" fmla="*/ 210 w 210"/>
                  <a:gd name="T7" fmla="*/ 0 h 165"/>
                  <a:gd name="T8" fmla="*/ 184 w 210"/>
                  <a:gd name="T9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165">
                    <a:moveTo>
                      <a:pt x="184" y="165"/>
                    </a:moveTo>
                    <a:lnTo>
                      <a:pt x="26" y="165"/>
                    </a:lnTo>
                    <a:lnTo>
                      <a:pt x="0" y="0"/>
                    </a:lnTo>
                    <a:lnTo>
                      <a:pt x="210" y="0"/>
                    </a:lnTo>
                    <a:lnTo>
                      <a:pt x="184" y="165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154"/>
              <p:cNvSpPr>
                <a:spLocks/>
              </p:cNvSpPr>
              <p:nvPr/>
            </p:nvSpPr>
            <p:spPr bwMode="auto">
              <a:xfrm>
                <a:off x="1401" y="1519"/>
                <a:ext cx="145" cy="154"/>
              </a:xfrm>
              <a:custGeom>
                <a:avLst/>
                <a:gdLst>
                  <a:gd name="T0" fmla="*/ 3 w 61"/>
                  <a:gd name="T1" fmla="*/ 64 h 65"/>
                  <a:gd name="T2" fmla="*/ 1 w 61"/>
                  <a:gd name="T3" fmla="*/ 51 h 65"/>
                  <a:gd name="T4" fmla="*/ 0 w 61"/>
                  <a:gd name="T5" fmla="*/ 38 h 65"/>
                  <a:gd name="T6" fmla="*/ 12 w 61"/>
                  <a:gd name="T7" fmla="*/ 18 h 65"/>
                  <a:gd name="T8" fmla="*/ 60 w 61"/>
                  <a:gd name="T9" fmla="*/ 0 h 65"/>
                  <a:gd name="T10" fmla="*/ 60 w 61"/>
                  <a:gd name="T11" fmla="*/ 14 h 65"/>
                  <a:gd name="T12" fmla="*/ 59 w 61"/>
                  <a:gd name="T13" fmla="*/ 31 h 65"/>
                  <a:gd name="T14" fmla="*/ 40 w 61"/>
                  <a:gd name="T15" fmla="*/ 56 h 65"/>
                  <a:gd name="T16" fmla="*/ 19 w 61"/>
                  <a:gd name="T17" fmla="*/ 63 h 65"/>
                  <a:gd name="T18" fmla="*/ 4 w 61"/>
                  <a:gd name="T19" fmla="*/ 65 h 65"/>
                  <a:gd name="T20" fmla="*/ 3 w 61"/>
                  <a:gd name="T21" fmla="*/ 6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5">
                    <a:moveTo>
                      <a:pt x="3" y="64"/>
                    </a:moveTo>
                    <a:cubicBezTo>
                      <a:pt x="3" y="60"/>
                      <a:pt x="2" y="56"/>
                      <a:pt x="1" y="51"/>
                    </a:cubicBezTo>
                    <a:cubicBezTo>
                      <a:pt x="0" y="47"/>
                      <a:pt x="0" y="42"/>
                      <a:pt x="0" y="38"/>
                    </a:cubicBezTo>
                    <a:cubicBezTo>
                      <a:pt x="0" y="31"/>
                      <a:pt x="6" y="22"/>
                      <a:pt x="12" y="18"/>
                    </a:cubicBezTo>
                    <a:cubicBezTo>
                      <a:pt x="26" y="8"/>
                      <a:pt x="46" y="10"/>
                      <a:pt x="60" y="0"/>
                    </a:cubicBezTo>
                    <a:cubicBezTo>
                      <a:pt x="61" y="4"/>
                      <a:pt x="60" y="10"/>
                      <a:pt x="60" y="14"/>
                    </a:cubicBezTo>
                    <a:cubicBezTo>
                      <a:pt x="60" y="19"/>
                      <a:pt x="60" y="26"/>
                      <a:pt x="59" y="31"/>
                    </a:cubicBezTo>
                    <a:cubicBezTo>
                      <a:pt x="56" y="41"/>
                      <a:pt x="49" y="52"/>
                      <a:pt x="40" y="56"/>
                    </a:cubicBezTo>
                    <a:cubicBezTo>
                      <a:pt x="33" y="60"/>
                      <a:pt x="26" y="62"/>
                      <a:pt x="19" y="63"/>
                    </a:cubicBezTo>
                    <a:cubicBezTo>
                      <a:pt x="14" y="64"/>
                      <a:pt x="8" y="65"/>
                      <a:pt x="4" y="65"/>
                    </a:cubicBezTo>
                    <a:cubicBezTo>
                      <a:pt x="4" y="65"/>
                      <a:pt x="3" y="65"/>
                      <a:pt x="3" y="64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155"/>
              <p:cNvSpPr>
                <a:spLocks/>
              </p:cNvSpPr>
              <p:nvPr/>
            </p:nvSpPr>
            <p:spPr bwMode="auto">
              <a:xfrm>
                <a:off x="1224" y="1476"/>
                <a:ext cx="137" cy="182"/>
              </a:xfrm>
              <a:custGeom>
                <a:avLst/>
                <a:gdLst>
                  <a:gd name="T0" fmla="*/ 48 w 58"/>
                  <a:gd name="T1" fmla="*/ 75 h 77"/>
                  <a:gd name="T2" fmla="*/ 52 w 58"/>
                  <a:gd name="T3" fmla="*/ 63 h 77"/>
                  <a:gd name="T4" fmla="*/ 56 w 58"/>
                  <a:gd name="T5" fmla="*/ 50 h 77"/>
                  <a:gd name="T6" fmla="*/ 49 w 58"/>
                  <a:gd name="T7" fmla="*/ 29 h 77"/>
                  <a:gd name="T8" fmla="*/ 7 w 58"/>
                  <a:gd name="T9" fmla="*/ 0 h 77"/>
                  <a:gd name="T10" fmla="*/ 4 w 58"/>
                  <a:gd name="T11" fmla="*/ 13 h 77"/>
                  <a:gd name="T12" fmla="*/ 1 w 58"/>
                  <a:gd name="T13" fmla="*/ 31 h 77"/>
                  <a:gd name="T14" fmla="*/ 13 w 58"/>
                  <a:gd name="T15" fmla="*/ 60 h 77"/>
                  <a:gd name="T16" fmla="*/ 32 w 58"/>
                  <a:gd name="T17" fmla="*/ 71 h 77"/>
                  <a:gd name="T18" fmla="*/ 47 w 58"/>
                  <a:gd name="T19" fmla="*/ 76 h 77"/>
                  <a:gd name="T20" fmla="*/ 48 w 58"/>
                  <a:gd name="T21" fmla="*/ 7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77">
                    <a:moveTo>
                      <a:pt x="48" y="75"/>
                    </a:moveTo>
                    <a:cubicBezTo>
                      <a:pt x="49" y="71"/>
                      <a:pt x="50" y="67"/>
                      <a:pt x="52" y="63"/>
                    </a:cubicBezTo>
                    <a:cubicBezTo>
                      <a:pt x="54" y="59"/>
                      <a:pt x="56" y="55"/>
                      <a:pt x="56" y="50"/>
                    </a:cubicBezTo>
                    <a:cubicBezTo>
                      <a:pt x="58" y="43"/>
                      <a:pt x="54" y="34"/>
                      <a:pt x="49" y="29"/>
                    </a:cubicBezTo>
                    <a:cubicBezTo>
                      <a:pt x="38" y="16"/>
                      <a:pt x="18" y="13"/>
                      <a:pt x="7" y="0"/>
                    </a:cubicBezTo>
                    <a:cubicBezTo>
                      <a:pt x="5" y="4"/>
                      <a:pt x="5" y="9"/>
                      <a:pt x="4" y="13"/>
                    </a:cubicBezTo>
                    <a:cubicBezTo>
                      <a:pt x="2" y="19"/>
                      <a:pt x="0" y="25"/>
                      <a:pt x="1" y="31"/>
                    </a:cubicBezTo>
                    <a:cubicBezTo>
                      <a:pt x="1" y="41"/>
                      <a:pt x="6" y="53"/>
                      <a:pt x="13" y="60"/>
                    </a:cubicBezTo>
                    <a:cubicBezTo>
                      <a:pt x="19" y="64"/>
                      <a:pt x="26" y="68"/>
                      <a:pt x="32" y="71"/>
                    </a:cubicBezTo>
                    <a:cubicBezTo>
                      <a:pt x="36" y="73"/>
                      <a:pt x="42" y="75"/>
                      <a:pt x="47" y="76"/>
                    </a:cubicBezTo>
                    <a:cubicBezTo>
                      <a:pt x="47" y="76"/>
                      <a:pt x="47" y="77"/>
                      <a:pt x="48" y="75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Oval 156"/>
              <p:cNvSpPr>
                <a:spLocks noChangeArrowheads="1"/>
              </p:cNvSpPr>
              <p:nvPr/>
            </p:nvSpPr>
            <p:spPr bwMode="auto">
              <a:xfrm>
                <a:off x="2196" y="1476"/>
                <a:ext cx="340" cy="454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157"/>
              <p:cNvSpPr>
                <a:spLocks/>
              </p:cNvSpPr>
              <p:nvPr/>
            </p:nvSpPr>
            <p:spPr bwMode="auto">
              <a:xfrm>
                <a:off x="3122" y="1481"/>
                <a:ext cx="407" cy="154"/>
              </a:xfrm>
              <a:custGeom>
                <a:avLst/>
                <a:gdLst>
                  <a:gd name="T0" fmla="*/ 172 w 172"/>
                  <a:gd name="T1" fmla="*/ 45 h 65"/>
                  <a:gd name="T2" fmla="*/ 152 w 172"/>
                  <a:gd name="T3" fmla="*/ 65 h 65"/>
                  <a:gd name="T4" fmla="*/ 20 w 172"/>
                  <a:gd name="T5" fmla="*/ 65 h 65"/>
                  <a:gd name="T6" fmla="*/ 0 w 172"/>
                  <a:gd name="T7" fmla="*/ 45 h 65"/>
                  <a:gd name="T8" fmla="*/ 0 w 172"/>
                  <a:gd name="T9" fmla="*/ 20 h 65"/>
                  <a:gd name="T10" fmla="*/ 20 w 172"/>
                  <a:gd name="T11" fmla="*/ 0 h 65"/>
                  <a:gd name="T12" fmla="*/ 152 w 172"/>
                  <a:gd name="T13" fmla="*/ 0 h 65"/>
                  <a:gd name="T14" fmla="*/ 172 w 172"/>
                  <a:gd name="T15" fmla="*/ 20 h 65"/>
                  <a:gd name="T16" fmla="*/ 172 w 172"/>
                  <a:gd name="T17" fmla="*/ 4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2" h="65">
                    <a:moveTo>
                      <a:pt x="172" y="45"/>
                    </a:moveTo>
                    <a:cubicBezTo>
                      <a:pt x="172" y="56"/>
                      <a:pt x="163" y="65"/>
                      <a:pt x="152" y="65"/>
                    </a:cubicBezTo>
                    <a:cubicBezTo>
                      <a:pt x="20" y="65"/>
                      <a:pt x="20" y="65"/>
                      <a:pt x="20" y="65"/>
                    </a:cubicBezTo>
                    <a:cubicBezTo>
                      <a:pt x="9" y="65"/>
                      <a:pt x="0" y="56"/>
                      <a:pt x="0" y="4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63" y="0"/>
                      <a:pt x="172" y="9"/>
                      <a:pt x="172" y="20"/>
                    </a:cubicBezTo>
                    <a:lnTo>
                      <a:pt x="172" y="45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Line 158"/>
              <p:cNvSpPr>
                <a:spLocks noChangeShapeType="1"/>
              </p:cNvSpPr>
              <p:nvPr/>
            </p:nvSpPr>
            <p:spPr bwMode="auto">
              <a:xfrm flipV="1">
                <a:off x="3326" y="1741"/>
                <a:ext cx="0" cy="187"/>
              </a:xfrm>
              <a:prstGeom prst="line">
                <a:avLst/>
              </a:prstGeom>
              <a:noFill/>
              <a:ln w="90488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159"/>
              <p:cNvSpPr>
                <a:spLocks/>
              </p:cNvSpPr>
              <p:nvPr/>
            </p:nvSpPr>
            <p:spPr bwMode="auto">
              <a:xfrm>
                <a:off x="3326" y="1557"/>
                <a:ext cx="250" cy="177"/>
              </a:xfrm>
              <a:custGeom>
                <a:avLst/>
                <a:gdLst>
                  <a:gd name="T0" fmla="*/ 0 w 250"/>
                  <a:gd name="T1" fmla="*/ 177 h 177"/>
                  <a:gd name="T2" fmla="*/ 0 w 250"/>
                  <a:gd name="T3" fmla="*/ 130 h 177"/>
                  <a:gd name="T4" fmla="*/ 250 w 250"/>
                  <a:gd name="T5" fmla="*/ 130 h 177"/>
                  <a:gd name="T6" fmla="*/ 250 w 250"/>
                  <a:gd name="T7" fmla="*/ 0 h 177"/>
                  <a:gd name="T8" fmla="*/ 203 w 250"/>
                  <a:gd name="T9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0" h="177">
                    <a:moveTo>
                      <a:pt x="0" y="177"/>
                    </a:moveTo>
                    <a:lnTo>
                      <a:pt x="0" y="130"/>
                    </a:lnTo>
                    <a:lnTo>
                      <a:pt x="250" y="130"/>
                    </a:lnTo>
                    <a:lnTo>
                      <a:pt x="250" y="0"/>
                    </a:lnTo>
                    <a:lnTo>
                      <a:pt x="203" y="0"/>
                    </a:ln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160"/>
              <p:cNvSpPr>
                <a:spLocks/>
              </p:cNvSpPr>
              <p:nvPr/>
            </p:nvSpPr>
            <p:spPr bwMode="auto">
              <a:xfrm>
                <a:off x="5141" y="1476"/>
                <a:ext cx="350" cy="454"/>
              </a:xfrm>
              <a:custGeom>
                <a:avLst/>
                <a:gdLst>
                  <a:gd name="T0" fmla="*/ 21 w 148"/>
                  <a:gd name="T1" fmla="*/ 59 h 192"/>
                  <a:gd name="T2" fmla="*/ 83 w 148"/>
                  <a:gd name="T3" fmla="*/ 0 h 192"/>
                  <a:gd name="T4" fmla="*/ 148 w 148"/>
                  <a:gd name="T5" fmla="*/ 49 h 192"/>
                  <a:gd name="T6" fmla="*/ 148 w 148"/>
                  <a:gd name="T7" fmla="*/ 129 h 192"/>
                  <a:gd name="T8" fmla="*/ 135 w 148"/>
                  <a:gd name="T9" fmla="*/ 151 h 192"/>
                  <a:gd name="T10" fmla="*/ 135 w 148"/>
                  <a:gd name="T11" fmla="*/ 192 h 192"/>
                  <a:gd name="T12" fmla="*/ 41 w 148"/>
                  <a:gd name="T13" fmla="*/ 192 h 192"/>
                  <a:gd name="T14" fmla="*/ 37 w 148"/>
                  <a:gd name="T15" fmla="*/ 137 h 192"/>
                  <a:gd name="T16" fmla="*/ 1 w 148"/>
                  <a:gd name="T17" fmla="*/ 87 h 192"/>
                  <a:gd name="T18" fmla="*/ 18 w 148"/>
                  <a:gd name="T19" fmla="*/ 67 h 192"/>
                  <a:gd name="T20" fmla="*/ 21 w 148"/>
                  <a:gd name="T21" fmla="*/ 5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8" h="192">
                    <a:moveTo>
                      <a:pt x="21" y="59"/>
                    </a:moveTo>
                    <a:cubicBezTo>
                      <a:pt x="21" y="59"/>
                      <a:pt x="22" y="0"/>
                      <a:pt x="83" y="0"/>
                    </a:cubicBezTo>
                    <a:cubicBezTo>
                      <a:pt x="144" y="0"/>
                      <a:pt x="147" y="43"/>
                      <a:pt x="148" y="49"/>
                    </a:cubicBezTo>
                    <a:cubicBezTo>
                      <a:pt x="148" y="55"/>
                      <a:pt x="148" y="129"/>
                      <a:pt x="148" y="129"/>
                    </a:cubicBezTo>
                    <a:cubicBezTo>
                      <a:pt x="148" y="129"/>
                      <a:pt x="134" y="144"/>
                      <a:pt x="135" y="151"/>
                    </a:cubicBezTo>
                    <a:cubicBezTo>
                      <a:pt x="136" y="158"/>
                      <a:pt x="135" y="192"/>
                      <a:pt x="135" y="192"/>
                    </a:cubicBezTo>
                    <a:cubicBezTo>
                      <a:pt x="41" y="192"/>
                      <a:pt x="41" y="192"/>
                      <a:pt x="41" y="192"/>
                    </a:cubicBezTo>
                    <a:cubicBezTo>
                      <a:pt x="41" y="192"/>
                      <a:pt x="47" y="149"/>
                      <a:pt x="37" y="137"/>
                    </a:cubicBezTo>
                    <a:cubicBezTo>
                      <a:pt x="28" y="124"/>
                      <a:pt x="1" y="101"/>
                      <a:pt x="1" y="87"/>
                    </a:cubicBezTo>
                    <a:cubicBezTo>
                      <a:pt x="0" y="73"/>
                      <a:pt x="18" y="67"/>
                      <a:pt x="18" y="67"/>
                    </a:cubicBezTo>
                    <a:lnTo>
                      <a:pt x="21" y="59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161"/>
              <p:cNvSpPr>
                <a:spLocks/>
              </p:cNvSpPr>
              <p:nvPr/>
            </p:nvSpPr>
            <p:spPr bwMode="auto">
              <a:xfrm>
                <a:off x="5193" y="1609"/>
                <a:ext cx="256" cy="116"/>
              </a:xfrm>
              <a:custGeom>
                <a:avLst/>
                <a:gdLst>
                  <a:gd name="T0" fmla="*/ 0 w 108"/>
                  <a:gd name="T1" fmla="*/ 6 h 49"/>
                  <a:gd name="T2" fmla="*/ 108 w 108"/>
                  <a:gd name="T3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08" h="49">
                    <a:moveTo>
                      <a:pt x="0" y="6"/>
                    </a:moveTo>
                    <a:cubicBezTo>
                      <a:pt x="0" y="6"/>
                      <a:pt x="54" y="49"/>
                      <a:pt x="108" y="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Line 162"/>
              <p:cNvSpPr>
                <a:spLocks noChangeShapeType="1"/>
              </p:cNvSpPr>
              <p:nvPr/>
            </p:nvSpPr>
            <p:spPr bwMode="auto">
              <a:xfrm>
                <a:off x="5241" y="1878"/>
                <a:ext cx="134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163"/>
              <p:cNvSpPr>
                <a:spLocks/>
              </p:cNvSpPr>
              <p:nvPr/>
            </p:nvSpPr>
            <p:spPr bwMode="auto">
              <a:xfrm>
                <a:off x="6186" y="1592"/>
                <a:ext cx="227" cy="225"/>
              </a:xfrm>
              <a:custGeom>
                <a:avLst/>
                <a:gdLst>
                  <a:gd name="T0" fmla="*/ 227 w 227"/>
                  <a:gd name="T1" fmla="*/ 38 h 225"/>
                  <a:gd name="T2" fmla="*/ 40 w 227"/>
                  <a:gd name="T3" fmla="*/ 225 h 225"/>
                  <a:gd name="T4" fmla="*/ 0 w 227"/>
                  <a:gd name="T5" fmla="*/ 187 h 225"/>
                  <a:gd name="T6" fmla="*/ 187 w 227"/>
                  <a:gd name="T7" fmla="*/ 0 h 225"/>
                  <a:gd name="T8" fmla="*/ 227 w 227"/>
                  <a:gd name="T9" fmla="*/ 38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225">
                    <a:moveTo>
                      <a:pt x="227" y="38"/>
                    </a:moveTo>
                    <a:lnTo>
                      <a:pt x="40" y="225"/>
                    </a:lnTo>
                    <a:lnTo>
                      <a:pt x="0" y="187"/>
                    </a:lnTo>
                    <a:lnTo>
                      <a:pt x="187" y="0"/>
                    </a:lnTo>
                    <a:lnTo>
                      <a:pt x="227" y="38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164"/>
              <p:cNvSpPr>
                <a:spLocks/>
              </p:cNvSpPr>
              <p:nvPr/>
            </p:nvSpPr>
            <p:spPr bwMode="auto">
              <a:xfrm>
                <a:off x="6070" y="1715"/>
                <a:ext cx="218" cy="220"/>
              </a:xfrm>
              <a:custGeom>
                <a:avLst/>
                <a:gdLst>
                  <a:gd name="T0" fmla="*/ 87 w 92"/>
                  <a:gd name="T1" fmla="*/ 64 h 93"/>
                  <a:gd name="T2" fmla="*/ 87 w 92"/>
                  <a:gd name="T3" fmla="*/ 82 h 93"/>
                  <a:gd name="T4" fmla="*/ 82 w 92"/>
                  <a:gd name="T5" fmla="*/ 88 h 93"/>
                  <a:gd name="T6" fmla="*/ 64 w 92"/>
                  <a:gd name="T7" fmla="*/ 88 h 93"/>
                  <a:gd name="T8" fmla="*/ 5 w 92"/>
                  <a:gd name="T9" fmla="*/ 29 h 93"/>
                  <a:gd name="T10" fmla="*/ 5 w 92"/>
                  <a:gd name="T11" fmla="*/ 11 h 93"/>
                  <a:gd name="T12" fmla="*/ 10 w 92"/>
                  <a:gd name="T13" fmla="*/ 5 h 93"/>
                  <a:gd name="T14" fmla="*/ 28 w 92"/>
                  <a:gd name="T15" fmla="*/ 5 h 93"/>
                  <a:gd name="T16" fmla="*/ 87 w 92"/>
                  <a:gd name="T17" fmla="*/ 6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93">
                    <a:moveTo>
                      <a:pt x="87" y="64"/>
                    </a:moveTo>
                    <a:cubicBezTo>
                      <a:pt x="92" y="69"/>
                      <a:pt x="92" y="77"/>
                      <a:pt x="87" y="82"/>
                    </a:cubicBezTo>
                    <a:cubicBezTo>
                      <a:pt x="82" y="88"/>
                      <a:pt x="82" y="88"/>
                      <a:pt x="82" y="88"/>
                    </a:cubicBezTo>
                    <a:cubicBezTo>
                      <a:pt x="77" y="93"/>
                      <a:pt x="69" y="93"/>
                      <a:pt x="64" y="88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0" y="24"/>
                      <a:pt x="0" y="16"/>
                      <a:pt x="5" y="11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5" y="0"/>
                      <a:pt x="23" y="0"/>
                      <a:pt x="28" y="5"/>
                    </a:cubicBezTo>
                    <a:lnTo>
                      <a:pt x="87" y="64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165"/>
              <p:cNvSpPr>
                <a:spLocks/>
              </p:cNvSpPr>
              <p:nvPr/>
            </p:nvSpPr>
            <p:spPr bwMode="auto">
              <a:xfrm>
                <a:off x="6073" y="1807"/>
                <a:ext cx="125" cy="123"/>
              </a:xfrm>
              <a:custGeom>
                <a:avLst/>
                <a:gdLst>
                  <a:gd name="T0" fmla="*/ 47 w 53"/>
                  <a:gd name="T1" fmla="*/ 33 h 52"/>
                  <a:gd name="T2" fmla="*/ 49 w 53"/>
                  <a:gd name="T3" fmla="*/ 48 h 52"/>
                  <a:gd name="T4" fmla="*/ 33 w 53"/>
                  <a:gd name="T5" fmla="*/ 46 h 52"/>
                  <a:gd name="T6" fmla="*/ 6 w 53"/>
                  <a:gd name="T7" fmla="*/ 19 h 52"/>
                  <a:gd name="T8" fmla="*/ 4 w 53"/>
                  <a:gd name="T9" fmla="*/ 3 h 52"/>
                  <a:gd name="T10" fmla="*/ 20 w 53"/>
                  <a:gd name="T11" fmla="*/ 6 h 52"/>
                  <a:gd name="T12" fmla="*/ 47 w 53"/>
                  <a:gd name="T13" fmla="*/ 3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2">
                    <a:moveTo>
                      <a:pt x="47" y="33"/>
                    </a:moveTo>
                    <a:cubicBezTo>
                      <a:pt x="52" y="38"/>
                      <a:pt x="53" y="45"/>
                      <a:pt x="49" y="48"/>
                    </a:cubicBezTo>
                    <a:cubicBezTo>
                      <a:pt x="45" y="52"/>
                      <a:pt x="38" y="51"/>
                      <a:pt x="33" y="46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1" y="14"/>
                      <a:pt x="0" y="7"/>
                      <a:pt x="4" y="3"/>
                    </a:cubicBezTo>
                    <a:cubicBezTo>
                      <a:pt x="8" y="0"/>
                      <a:pt x="15" y="1"/>
                      <a:pt x="20" y="6"/>
                    </a:cubicBezTo>
                    <a:lnTo>
                      <a:pt x="47" y="33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Line 166"/>
              <p:cNvSpPr>
                <a:spLocks noChangeShapeType="1"/>
              </p:cNvSpPr>
              <p:nvPr/>
            </p:nvSpPr>
            <p:spPr bwMode="auto">
              <a:xfrm flipH="1">
                <a:off x="6101" y="1886"/>
                <a:ext cx="19" cy="16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67"/>
              <p:cNvSpPr>
                <a:spLocks/>
              </p:cNvSpPr>
              <p:nvPr/>
            </p:nvSpPr>
            <p:spPr bwMode="auto">
              <a:xfrm>
                <a:off x="6312" y="1474"/>
                <a:ext cx="217" cy="218"/>
              </a:xfrm>
              <a:custGeom>
                <a:avLst/>
                <a:gdLst>
                  <a:gd name="T0" fmla="*/ 5 w 92"/>
                  <a:gd name="T1" fmla="*/ 28 h 92"/>
                  <a:gd name="T2" fmla="*/ 5 w 92"/>
                  <a:gd name="T3" fmla="*/ 10 h 92"/>
                  <a:gd name="T4" fmla="*/ 10 w 92"/>
                  <a:gd name="T5" fmla="*/ 5 h 92"/>
                  <a:gd name="T6" fmla="*/ 28 w 92"/>
                  <a:gd name="T7" fmla="*/ 5 h 92"/>
                  <a:gd name="T8" fmla="*/ 87 w 92"/>
                  <a:gd name="T9" fmla="*/ 64 h 92"/>
                  <a:gd name="T10" fmla="*/ 87 w 92"/>
                  <a:gd name="T11" fmla="*/ 82 h 92"/>
                  <a:gd name="T12" fmla="*/ 82 w 92"/>
                  <a:gd name="T13" fmla="*/ 87 h 92"/>
                  <a:gd name="T14" fmla="*/ 64 w 92"/>
                  <a:gd name="T15" fmla="*/ 87 h 92"/>
                  <a:gd name="T16" fmla="*/ 5 w 92"/>
                  <a:gd name="T17" fmla="*/ 2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92">
                    <a:moveTo>
                      <a:pt x="5" y="28"/>
                    </a:moveTo>
                    <a:cubicBezTo>
                      <a:pt x="0" y="23"/>
                      <a:pt x="0" y="15"/>
                      <a:pt x="5" y="1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5" y="0"/>
                      <a:pt x="23" y="0"/>
                      <a:pt x="28" y="5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92" y="69"/>
                      <a:pt x="92" y="77"/>
                      <a:pt x="87" y="82"/>
                    </a:cubicBezTo>
                    <a:cubicBezTo>
                      <a:pt x="82" y="87"/>
                      <a:pt x="82" y="87"/>
                      <a:pt x="82" y="87"/>
                    </a:cubicBezTo>
                    <a:cubicBezTo>
                      <a:pt x="77" y="92"/>
                      <a:pt x="69" y="92"/>
                      <a:pt x="64" y="87"/>
                    </a:cubicBezTo>
                    <a:lnTo>
                      <a:pt x="5" y="28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168"/>
              <p:cNvSpPr>
                <a:spLocks/>
              </p:cNvSpPr>
              <p:nvPr/>
            </p:nvSpPr>
            <p:spPr bwMode="auto">
              <a:xfrm>
                <a:off x="6401" y="1479"/>
                <a:ext cx="126" cy="123"/>
              </a:xfrm>
              <a:custGeom>
                <a:avLst/>
                <a:gdLst>
                  <a:gd name="T0" fmla="*/ 6 w 53"/>
                  <a:gd name="T1" fmla="*/ 19 h 52"/>
                  <a:gd name="T2" fmla="*/ 4 w 53"/>
                  <a:gd name="T3" fmla="*/ 3 h 52"/>
                  <a:gd name="T4" fmla="*/ 20 w 53"/>
                  <a:gd name="T5" fmla="*/ 6 h 52"/>
                  <a:gd name="T6" fmla="*/ 47 w 53"/>
                  <a:gd name="T7" fmla="*/ 32 h 52"/>
                  <a:gd name="T8" fmla="*/ 49 w 53"/>
                  <a:gd name="T9" fmla="*/ 48 h 52"/>
                  <a:gd name="T10" fmla="*/ 33 w 53"/>
                  <a:gd name="T11" fmla="*/ 46 h 52"/>
                  <a:gd name="T12" fmla="*/ 6 w 53"/>
                  <a:gd name="T13" fmla="*/ 19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2">
                    <a:moveTo>
                      <a:pt x="6" y="19"/>
                    </a:moveTo>
                    <a:cubicBezTo>
                      <a:pt x="1" y="14"/>
                      <a:pt x="0" y="7"/>
                      <a:pt x="4" y="3"/>
                    </a:cubicBezTo>
                    <a:cubicBezTo>
                      <a:pt x="8" y="0"/>
                      <a:pt x="15" y="1"/>
                      <a:pt x="20" y="6"/>
                    </a:cubicBezTo>
                    <a:cubicBezTo>
                      <a:pt x="47" y="32"/>
                      <a:pt x="47" y="32"/>
                      <a:pt x="47" y="32"/>
                    </a:cubicBezTo>
                    <a:cubicBezTo>
                      <a:pt x="52" y="37"/>
                      <a:pt x="53" y="44"/>
                      <a:pt x="49" y="48"/>
                    </a:cubicBezTo>
                    <a:cubicBezTo>
                      <a:pt x="45" y="52"/>
                      <a:pt x="38" y="51"/>
                      <a:pt x="33" y="46"/>
                    </a:cubicBezTo>
                    <a:lnTo>
                      <a:pt x="6" y="19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Line 169"/>
              <p:cNvSpPr>
                <a:spLocks noChangeShapeType="1"/>
              </p:cNvSpPr>
              <p:nvPr/>
            </p:nvSpPr>
            <p:spPr bwMode="auto">
              <a:xfrm flipV="1">
                <a:off x="6479" y="1505"/>
                <a:ext cx="19" cy="19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170"/>
              <p:cNvSpPr>
                <a:spLocks/>
              </p:cNvSpPr>
              <p:nvPr/>
            </p:nvSpPr>
            <p:spPr bwMode="auto">
              <a:xfrm>
                <a:off x="7070" y="1472"/>
                <a:ext cx="450" cy="451"/>
              </a:xfrm>
              <a:custGeom>
                <a:avLst/>
                <a:gdLst>
                  <a:gd name="T0" fmla="*/ 0 w 190"/>
                  <a:gd name="T1" fmla="*/ 12 h 191"/>
                  <a:gd name="T2" fmla="*/ 139 w 190"/>
                  <a:gd name="T3" fmla="*/ 50 h 191"/>
                  <a:gd name="T4" fmla="*/ 178 w 190"/>
                  <a:gd name="T5" fmla="*/ 19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0" h="191">
                    <a:moveTo>
                      <a:pt x="0" y="12"/>
                    </a:moveTo>
                    <a:cubicBezTo>
                      <a:pt x="48" y="0"/>
                      <a:pt x="102" y="12"/>
                      <a:pt x="139" y="50"/>
                    </a:cubicBezTo>
                    <a:cubicBezTo>
                      <a:pt x="178" y="88"/>
                      <a:pt x="190" y="142"/>
                      <a:pt x="178" y="191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Line 171"/>
              <p:cNvSpPr>
                <a:spLocks noChangeShapeType="1"/>
              </p:cNvSpPr>
              <p:nvPr/>
            </p:nvSpPr>
            <p:spPr bwMode="auto">
              <a:xfrm flipH="1">
                <a:off x="7167" y="1490"/>
                <a:ext cx="334" cy="334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172"/>
              <p:cNvSpPr>
                <a:spLocks/>
              </p:cNvSpPr>
              <p:nvPr/>
            </p:nvSpPr>
            <p:spPr bwMode="auto">
              <a:xfrm>
                <a:off x="7420" y="1481"/>
                <a:ext cx="90" cy="90"/>
              </a:xfrm>
              <a:custGeom>
                <a:avLst/>
                <a:gdLst>
                  <a:gd name="T0" fmla="*/ 1 w 38"/>
                  <a:gd name="T1" fmla="*/ 10 h 38"/>
                  <a:gd name="T2" fmla="*/ 3 w 38"/>
                  <a:gd name="T3" fmla="*/ 11 h 38"/>
                  <a:gd name="T4" fmla="*/ 34 w 38"/>
                  <a:gd name="T5" fmla="*/ 5 h 38"/>
                  <a:gd name="T6" fmla="*/ 27 w 38"/>
                  <a:gd name="T7" fmla="*/ 35 h 38"/>
                  <a:gd name="T8" fmla="*/ 28 w 38"/>
                  <a:gd name="T9" fmla="*/ 38 h 38"/>
                  <a:gd name="T10" fmla="*/ 31 w 38"/>
                  <a:gd name="T11" fmla="*/ 36 h 38"/>
                  <a:gd name="T12" fmla="*/ 38 w 38"/>
                  <a:gd name="T13" fmla="*/ 2 h 38"/>
                  <a:gd name="T14" fmla="*/ 38 w 38"/>
                  <a:gd name="T15" fmla="*/ 1 h 38"/>
                  <a:gd name="T16" fmla="*/ 36 w 38"/>
                  <a:gd name="T17" fmla="*/ 0 h 38"/>
                  <a:gd name="T18" fmla="*/ 2 w 38"/>
                  <a:gd name="T19" fmla="*/ 7 h 38"/>
                  <a:gd name="T20" fmla="*/ 1 w 38"/>
                  <a:gd name="T21" fmla="*/ 8 h 38"/>
                  <a:gd name="T22" fmla="*/ 1 w 38"/>
                  <a:gd name="T23" fmla="*/ 1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38">
                    <a:moveTo>
                      <a:pt x="1" y="10"/>
                    </a:moveTo>
                    <a:cubicBezTo>
                      <a:pt x="1" y="11"/>
                      <a:pt x="2" y="12"/>
                      <a:pt x="3" y="11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7" y="36"/>
                      <a:pt x="27" y="37"/>
                      <a:pt x="28" y="38"/>
                    </a:cubicBezTo>
                    <a:cubicBezTo>
                      <a:pt x="29" y="38"/>
                      <a:pt x="31" y="37"/>
                      <a:pt x="31" y="36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2"/>
                      <a:pt x="38" y="1"/>
                      <a:pt x="38" y="1"/>
                    </a:cubicBezTo>
                    <a:cubicBezTo>
                      <a:pt x="37" y="0"/>
                      <a:pt x="36" y="0"/>
                      <a:pt x="36" y="0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8"/>
                      <a:pt x="1" y="8"/>
                      <a:pt x="1" y="8"/>
                    </a:cubicBezTo>
                    <a:cubicBezTo>
                      <a:pt x="1" y="9"/>
                      <a:pt x="0" y="9"/>
                      <a:pt x="1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Line 173"/>
              <p:cNvSpPr>
                <a:spLocks noChangeShapeType="1"/>
              </p:cNvSpPr>
              <p:nvPr/>
            </p:nvSpPr>
            <p:spPr bwMode="auto">
              <a:xfrm flipH="1">
                <a:off x="7153" y="1557"/>
                <a:ext cx="281" cy="281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74"/>
              <p:cNvSpPr>
                <a:spLocks/>
              </p:cNvSpPr>
              <p:nvPr/>
            </p:nvSpPr>
            <p:spPr bwMode="auto">
              <a:xfrm>
                <a:off x="7056" y="1817"/>
                <a:ext cx="118" cy="118"/>
              </a:xfrm>
              <a:custGeom>
                <a:avLst/>
                <a:gdLst>
                  <a:gd name="T0" fmla="*/ 104 w 118"/>
                  <a:gd name="T1" fmla="*/ 21 h 118"/>
                  <a:gd name="T2" fmla="*/ 118 w 118"/>
                  <a:gd name="T3" fmla="*/ 73 h 118"/>
                  <a:gd name="T4" fmla="*/ 109 w 118"/>
                  <a:gd name="T5" fmla="*/ 83 h 118"/>
                  <a:gd name="T6" fmla="*/ 95 w 118"/>
                  <a:gd name="T7" fmla="*/ 31 h 118"/>
                  <a:gd name="T8" fmla="*/ 88 w 118"/>
                  <a:gd name="T9" fmla="*/ 40 h 118"/>
                  <a:gd name="T10" fmla="*/ 102 w 118"/>
                  <a:gd name="T11" fmla="*/ 92 h 118"/>
                  <a:gd name="T12" fmla="*/ 92 w 118"/>
                  <a:gd name="T13" fmla="*/ 99 h 118"/>
                  <a:gd name="T14" fmla="*/ 78 w 118"/>
                  <a:gd name="T15" fmla="*/ 50 h 118"/>
                  <a:gd name="T16" fmla="*/ 69 w 118"/>
                  <a:gd name="T17" fmla="*/ 57 h 118"/>
                  <a:gd name="T18" fmla="*/ 83 w 118"/>
                  <a:gd name="T19" fmla="*/ 109 h 118"/>
                  <a:gd name="T20" fmla="*/ 73 w 118"/>
                  <a:gd name="T21" fmla="*/ 118 h 118"/>
                  <a:gd name="T22" fmla="*/ 59 w 118"/>
                  <a:gd name="T23" fmla="*/ 66 h 118"/>
                  <a:gd name="T24" fmla="*/ 52 w 118"/>
                  <a:gd name="T25" fmla="*/ 76 h 118"/>
                  <a:gd name="T26" fmla="*/ 43 w 118"/>
                  <a:gd name="T27" fmla="*/ 69 h 118"/>
                  <a:gd name="T28" fmla="*/ 52 w 118"/>
                  <a:gd name="T29" fmla="*/ 59 h 118"/>
                  <a:gd name="T30" fmla="*/ 0 w 118"/>
                  <a:gd name="T31" fmla="*/ 45 h 118"/>
                  <a:gd name="T32" fmla="*/ 10 w 118"/>
                  <a:gd name="T33" fmla="*/ 35 h 118"/>
                  <a:gd name="T34" fmla="*/ 62 w 118"/>
                  <a:gd name="T35" fmla="*/ 50 h 118"/>
                  <a:gd name="T36" fmla="*/ 71 w 118"/>
                  <a:gd name="T37" fmla="*/ 40 h 118"/>
                  <a:gd name="T38" fmla="*/ 19 w 118"/>
                  <a:gd name="T39" fmla="*/ 26 h 118"/>
                  <a:gd name="T40" fmla="*/ 29 w 118"/>
                  <a:gd name="T41" fmla="*/ 19 h 118"/>
                  <a:gd name="T42" fmla="*/ 78 w 118"/>
                  <a:gd name="T43" fmla="*/ 33 h 118"/>
                  <a:gd name="T44" fmla="*/ 88 w 118"/>
                  <a:gd name="T45" fmla="*/ 24 h 118"/>
                  <a:gd name="T46" fmla="*/ 36 w 118"/>
                  <a:gd name="T47" fmla="*/ 9 h 118"/>
                  <a:gd name="T48" fmla="*/ 45 w 118"/>
                  <a:gd name="T49" fmla="*/ 0 h 118"/>
                  <a:gd name="T50" fmla="*/ 97 w 118"/>
                  <a:gd name="T51" fmla="*/ 14 h 118"/>
                  <a:gd name="T52" fmla="*/ 104 w 118"/>
                  <a:gd name="T53" fmla="*/ 2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8" h="118">
                    <a:moveTo>
                      <a:pt x="104" y="21"/>
                    </a:moveTo>
                    <a:lnTo>
                      <a:pt x="118" y="73"/>
                    </a:lnTo>
                    <a:lnTo>
                      <a:pt x="109" y="83"/>
                    </a:lnTo>
                    <a:lnTo>
                      <a:pt x="95" y="31"/>
                    </a:lnTo>
                    <a:lnTo>
                      <a:pt x="88" y="40"/>
                    </a:lnTo>
                    <a:lnTo>
                      <a:pt x="102" y="92"/>
                    </a:lnTo>
                    <a:lnTo>
                      <a:pt x="92" y="99"/>
                    </a:lnTo>
                    <a:lnTo>
                      <a:pt x="78" y="50"/>
                    </a:lnTo>
                    <a:lnTo>
                      <a:pt x="69" y="57"/>
                    </a:lnTo>
                    <a:lnTo>
                      <a:pt x="83" y="109"/>
                    </a:lnTo>
                    <a:lnTo>
                      <a:pt x="73" y="118"/>
                    </a:lnTo>
                    <a:lnTo>
                      <a:pt x="59" y="66"/>
                    </a:lnTo>
                    <a:lnTo>
                      <a:pt x="52" y="76"/>
                    </a:lnTo>
                    <a:lnTo>
                      <a:pt x="43" y="69"/>
                    </a:lnTo>
                    <a:lnTo>
                      <a:pt x="52" y="59"/>
                    </a:lnTo>
                    <a:lnTo>
                      <a:pt x="0" y="45"/>
                    </a:lnTo>
                    <a:lnTo>
                      <a:pt x="10" y="35"/>
                    </a:lnTo>
                    <a:lnTo>
                      <a:pt x="62" y="50"/>
                    </a:lnTo>
                    <a:lnTo>
                      <a:pt x="71" y="40"/>
                    </a:lnTo>
                    <a:lnTo>
                      <a:pt x="19" y="26"/>
                    </a:lnTo>
                    <a:lnTo>
                      <a:pt x="29" y="19"/>
                    </a:lnTo>
                    <a:lnTo>
                      <a:pt x="78" y="33"/>
                    </a:lnTo>
                    <a:lnTo>
                      <a:pt x="88" y="24"/>
                    </a:lnTo>
                    <a:lnTo>
                      <a:pt x="36" y="9"/>
                    </a:lnTo>
                    <a:lnTo>
                      <a:pt x="45" y="0"/>
                    </a:lnTo>
                    <a:lnTo>
                      <a:pt x="97" y="14"/>
                    </a:lnTo>
                    <a:lnTo>
                      <a:pt x="104" y="2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175"/>
              <p:cNvSpPr>
                <a:spLocks/>
              </p:cNvSpPr>
              <p:nvPr/>
            </p:nvSpPr>
            <p:spPr bwMode="auto">
              <a:xfrm>
                <a:off x="7106" y="1493"/>
                <a:ext cx="392" cy="390"/>
              </a:xfrm>
              <a:custGeom>
                <a:avLst/>
                <a:gdLst>
                  <a:gd name="T0" fmla="*/ 0 w 392"/>
                  <a:gd name="T1" fmla="*/ 0 h 390"/>
                  <a:gd name="T2" fmla="*/ 83 w 392"/>
                  <a:gd name="T3" fmla="*/ 310 h 390"/>
                  <a:gd name="T4" fmla="*/ 392 w 392"/>
                  <a:gd name="T5" fmla="*/ 39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2" h="390">
                    <a:moveTo>
                      <a:pt x="0" y="0"/>
                    </a:moveTo>
                    <a:lnTo>
                      <a:pt x="83" y="310"/>
                    </a:lnTo>
                    <a:lnTo>
                      <a:pt x="392" y="390"/>
                    </a:ln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176"/>
              <p:cNvSpPr>
                <a:spLocks/>
              </p:cNvSpPr>
              <p:nvPr/>
            </p:nvSpPr>
            <p:spPr bwMode="auto">
              <a:xfrm>
                <a:off x="8042" y="1490"/>
                <a:ext cx="454" cy="355"/>
              </a:xfrm>
              <a:custGeom>
                <a:avLst/>
                <a:gdLst>
                  <a:gd name="T0" fmla="*/ 192 w 192"/>
                  <a:gd name="T1" fmla="*/ 122 h 150"/>
                  <a:gd name="T2" fmla="*/ 164 w 192"/>
                  <a:gd name="T3" fmla="*/ 150 h 150"/>
                  <a:gd name="T4" fmla="*/ 28 w 192"/>
                  <a:gd name="T5" fmla="*/ 150 h 150"/>
                  <a:gd name="T6" fmla="*/ 0 w 192"/>
                  <a:gd name="T7" fmla="*/ 122 h 150"/>
                  <a:gd name="T8" fmla="*/ 0 w 192"/>
                  <a:gd name="T9" fmla="*/ 28 h 150"/>
                  <a:gd name="T10" fmla="*/ 28 w 192"/>
                  <a:gd name="T11" fmla="*/ 0 h 150"/>
                  <a:gd name="T12" fmla="*/ 164 w 192"/>
                  <a:gd name="T13" fmla="*/ 0 h 150"/>
                  <a:gd name="T14" fmla="*/ 192 w 192"/>
                  <a:gd name="T15" fmla="*/ 28 h 150"/>
                  <a:gd name="T16" fmla="*/ 192 w 192"/>
                  <a:gd name="T17" fmla="*/ 122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50">
                    <a:moveTo>
                      <a:pt x="192" y="122"/>
                    </a:moveTo>
                    <a:cubicBezTo>
                      <a:pt x="192" y="138"/>
                      <a:pt x="180" y="150"/>
                      <a:pt x="164" y="150"/>
                    </a:cubicBezTo>
                    <a:cubicBezTo>
                      <a:pt x="28" y="150"/>
                      <a:pt x="28" y="150"/>
                      <a:pt x="28" y="150"/>
                    </a:cubicBezTo>
                    <a:cubicBezTo>
                      <a:pt x="13" y="150"/>
                      <a:pt x="0" y="138"/>
                      <a:pt x="0" y="122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2"/>
                      <a:pt x="13" y="0"/>
                      <a:pt x="28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80" y="0"/>
                      <a:pt x="192" y="12"/>
                      <a:pt x="192" y="28"/>
                    </a:cubicBezTo>
                    <a:lnTo>
                      <a:pt x="192" y="122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Line 177"/>
              <p:cNvSpPr>
                <a:spLocks noChangeShapeType="1"/>
              </p:cNvSpPr>
              <p:nvPr/>
            </p:nvSpPr>
            <p:spPr bwMode="auto">
              <a:xfrm>
                <a:off x="8042" y="1755"/>
                <a:ext cx="454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Rectangle 178"/>
              <p:cNvSpPr>
                <a:spLocks noChangeArrowheads="1"/>
              </p:cNvSpPr>
              <p:nvPr/>
            </p:nvSpPr>
            <p:spPr bwMode="auto">
              <a:xfrm>
                <a:off x="8198" y="1845"/>
                <a:ext cx="144" cy="74"/>
              </a:xfrm>
              <a:prstGeom prst="rect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Line 179"/>
              <p:cNvSpPr>
                <a:spLocks noChangeShapeType="1"/>
              </p:cNvSpPr>
              <p:nvPr/>
            </p:nvSpPr>
            <p:spPr bwMode="auto">
              <a:xfrm>
                <a:off x="8099" y="1919"/>
                <a:ext cx="342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Line 180"/>
              <p:cNvSpPr>
                <a:spLocks noChangeShapeType="1"/>
              </p:cNvSpPr>
              <p:nvPr/>
            </p:nvSpPr>
            <p:spPr bwMode="auto">
              <a:xfrm>
                <a:off x="8094" y="1803"/>
                <a:ext cx="66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Line 181"/>
              <p:cNvSpPr>
                <a:spLocks noChangeShapeType="1"/>
              </p:cNvSpPr>
              <p:nvPr/>
            </p:nvSpPr>
            <p:spPr bwMode="auto">
              <a:xfrm>
                <a:off x="8207" y="1803"/>
                <a:ext cx="64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Line 182"/>
              <p:cNvSpPr>
                <a:spLocks noChangeShapeType="1"/>
              </p:cNvSpPr>
              <p:nvPr/>
            </p:nvSpPr>
            <p:spPr bwMode="auto">
              <a:xfrm>
                <a:off x="8319" y="1803"/>
                <a:ext cx="63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183"/>
              <p:cNvSpPr>
                <a:spLocks/>
              </p:cNvSpPr>
              <p:nvPr/>
            </p:nvSpPr>
            <p:spPr bwMode="auto">
              <a:xfrm>
                <a:off x="-811" y="2413"/>
                <a:ext cx="454" cy="211"/>
              </a:xfrm>
              <a:custGeom>
                <a:avLst/>
                <a:gdLst>
                  <a:gd name="T0" fmla="*/ 96 w 192"/>
                  <a:gd name="T1" fmla="*/ 0 h 89"/>
                  <a:gd name="T2" fmla="*/ 0 w 192"/>
                  <a:gd name="T3" fmla="*/ 89 h 89"/>
                  <a:gd name="T4" fmla="*/ 192 w 192"/>
                  <a:gd name="T5" fmla="*/ 89 h 89"/>
                  <a:gd name="T6" fmla="*/ 96 w 192"/>
                  <a:gd name="T7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2" h="89">
                    <a:moveTo>
                      <a:pt x="96" y="0"/>
                    </a:moveTo>
                    <a:cubicBezTo>
                      <a:pt x="43" y="0"/>
                      <a:pt x="0" y="40"/>
                      <a:pt x="0" y="89"/>
                    </a:cubicBezTo>
                    <a:cubicBezTo>
                      <a:pt x="192" y="89"/>
                      <a:pt x="192" y="89"/>
                      <a:pt x="192" y="89"/>
                    </a:cubicBezTo>
                    <a:cubicBezTo>
                      <a:pt x="192" y="40"/>
                      <a:pt x="149" y="0"/>
                      <a:pt x="96" y="0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184"/>
              <p:cNvSpPr>
                <a:spLocks/>
              </p:cNvSpPr>
              <p:nvPr/>
            </p:nvSpPr>
            <p:spPr bwMode="auto">
              <a:xfrm>
                <a:off x="-582" y="2371"/>
                <a:ext cx="0" cy="42"/>
              </a:xfrm>
              <a:custGeom>
                <a:avLst/>
                <a:gdLst>
                  <a:gd name="T0" fmla="*/ 0 h 42"/>
                  <a:gd name="T1" fmla="*/ 42 h 42"/>
                  <a:gd name="T2" fmla="*/ 0 h 4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42">
                    <a:moveTo>
                      <a:pt x="0" y="0"/>
                    </a:moveTo>
                    <a:lnTo>
                      <a:pt x="0" y="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Line 185"/>
              <p:cNvSpPr>
                <a:spLocks noChangeShapeType="1"/>
              </p:cNvSpPr>
              <p:nvPr/>
            </p:nvSpPr>
            <p:spPr bwMode="auto">
              <a:xfrm>
                <a:off x="-582" y="2371"/>
                <a:ext cx="0" cy="42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186"/>
              <p:cNvSpPr>
                <a:spLocks/>
              </p:cNvSpPr>
              <p:nvPr/>
            </p:nvSpPr>
            <p:spPr bwMode="auto">
              <a:xfrm>
                <a:off x="-679" y="2624"/>
                <a:ext cx="97" cy="194"/>
              </a:xfrm>
              <a:custGeom>
                <a:avLst/>
                <a:gdLst>
                  <a:gd name="T0" fmla="*/ 41 w 41"/>
                  <a:gd name="T1" fmla="*/ 0 h 82"/>
                  <a:gd name="T2" fmla="*/ 41 w 41"/>
                  <a:gd name="T3" fmla="*/ 60 h 82"/>
                  <a:gd name="T4" fmla="*/ 22 w 41"/>
                  <a:gd name="T5" fmla="*/ 82 h 82"/>
                  <a:gd name="T6" fmla="*/ 2 w 41"/>
                  <a:gd name="T7" fmla="*/ 6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82">
                    <a:moveTo>
                      <a:pt x="41" y="0"/>
                    </a:moveTo>
                    <a:cubicBezTo>
                      <a:pt x="41" y="60"/>
                      <a:pt x="41" y="60"/>
                      <a:pt x="41" y="60"/>
                    </a:cubicBezTo>
                    <a:cubicBezTo>
                      <a:pt x="41" y="60"/>
                      <a:pt x="41" y="82"/>
                      <a:pt x="22" y="82"/>
                    </a:cubicBezTo>
                    <a:cubicBezTo>
                      <a:pt x="0" y="82"/>
                      <a:pt x="2" y="60"/>
                      <a:pt x="2" y="6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187"/>
              <p:cNvSpPr>
                <a:spLocks/>
              </p:cNvSpPr>
              <p:nvPr/>
            </p:nvSpPr>
            <p:spPr bwMode="auto">
              <a:xfrm>
                <a:off x="172" y="2366"/>
                <a:ext cx="454" cy="454"/>
              </a:xfrm>
              <a:custGeom>
                <a:avLst/>
                <a:gdLst>
                  <a:gd name="T0" fmla="*/ 192 w 192"/>
                  <a:gd name="T1" fmla="*/ 0 h 192"/>
                  <a:gd name="T2" fmla="*/ 192 w 192"/>
                  <a:gd name="T3" fmla="*/ 166 h 192"/>
                  <a:gd name="T4" fmla="*/ 162 w 192"/>
                  <a:gd name="T5" fmla="*/ 192 h 192"/>
                  <a:gd name="T6" fmla="*/ 30 w 192"/>
                  <a:gd name="T7" fmla="*/ 192 h 192"/>
                  <a:gd name="T8" fmla="*/ 0 w 192"/>
                  <a:gd name="T9" fmla="*/ 166 h 192"/>
                  <a:gd name="T10" fmla="*/ 0 w 192"/>
                  <a:gd name="T11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192">
                    <a:moveTo>
                      <a:pt x="192" y="0"/>
                    </a:moveTo>
                    <a:cubicBezTo>
                      <a:pt x="192" y="166"/>
                      <a:pt x="192" y="166"/>
                      <a:pt x="192" y="166"/>
                    </a:cubicBezTo>
                    <a:cubicBezTo>
                      <a:pt x="192" y="180"/>
                      <a:pt x="179" y="192"/>
                      <a:pt x="162" y="192"/>
                    </a:cubicBezTo>
                    <a:cubicBezTo>
                      <a:pt x="30" y="192"/>
                      <a:pt x="30" y="192"/>
                      <a:pt x="30" y="192"/>
                    </a:cubicBezTo>
                    <a:cubicBezTo>
                      <a:pt x="14" y="192"/>
                      <a:pt x="0" y="180"/>
                      <a:pt x="0" y="166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Line 188"/>
              <p:cNvSpPr>
                <a:spLocks noChangeShapeType="1"/>
              </p:cNvSpPr>
              <p:nvPr/>
            </p:nvSpPr>
            <p:spPr bwMode="auto">
              <a:xfrm>
                <a:off x="215" y="2415"/>
                <a:ext cx="177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Line 189"/>
              <p:cNvSpPr>
                <a:spLocks noChangeShapeType="1"/>
              </p:cNvSpPr>
              <p:nvPr/>
            </p:nvSpPr>
            <p:spPr bwMode="auto">
              <a:xfrm>
                <a:off x="215" y="2477"/>
                <a:ext cx="87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Line 190"/>
              <p:cNvSpPr>
                <a:spLocks noChangeShapeType="1"/>
              </p:cNvSpPr>
              <p:nvPr/>
            </p:nvSpPr>
            <p:spPr bwMode="auto">
              <a:xfrm>
                <a:off x="215" y="2539"/>
                <a:ext cx="177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Line 191"/>
              <p:cNvSpPr>
                <a:spLocks noChangeShapeType="1"/>
              </p:cNvSpPr>
              <p:nvPr/>
            </p:nvSpPr>
            <p:spPr bwMode="auto">
              <a:xfrm>
                <a:off x="215" y="2600"/>
                <a:ext cx="87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Line 192"/>
              <p:cNvSpPr>
                <a:spLocks noChangeShapeType="1"/>
              </p:cNvSpPr>
              <p:nvPr/>
            </p:nvSpPr>
            <p:spPr bwMode="auto">
              <a:xfrm>
                <a:off x="215" y="2662"/>
                <a:ext cx="177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Line 193"/>
              <p:cNvSpPr>
                <a:spLocks noChangeShapeType="1"/>
              </p:cNvSpPr>
              <p:nvPr/>
            </p:nvSpPr>
            <p:spPr bwMode="auto">
              <a:xfrm>
                <a:off x="215" y="2723"/>
                <a:ext cx="87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Oval 194"/>
              <p:cNvSpPr>
                <a:spLocks noChangeArrowheads="1"/>
              </p:cNvSpPr>
              <p:nvPr/>
            </p:nvSpPr>
            <p:spPr bwMode="auto">
              <a:xfrm>
                <a:off x="1253" y="2468"/>
                <a:ext cx="94" cy="97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Oval 195"/>
              <p:cNvSpPr>
                <a:spLocks noChangeArrowheads="1"/>
              </p:cNvSpPr>
              <p:nvPr/>
            </p:nvSpPr>
            <p:spPr bwMode="auto">
              <a:xfrm>
                <a:off x="1401" y="2468"/>
                <a:ext cx="97" cy="97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Oval 196"/>
              <p:cNvSpPr>
                <a:spLocks noChangeArrowheads="1"/>
              </p:cNvSpPr>
              <p:nvPr/>
            </p:nvSpPr>
            <p:spPr bwMode="auto">
              <a:xfrm>
                <a:off x="1340" y="2567"/>
                <a:ext cx="69" cy="73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197"/>
              <p:cNvSpPr>
                <a:spLocks/>
              </p:cNvSpPr>
              <p:nvPr/>
            </p:nvSpPr>
            <p:spPr bwMode="auto">
              <a:xfrm>
                <a:off x="1257" y="2714"/>
                <a:ext cx="234" cy="106"/>
              </a:xfrm>
              <a:custGeom>
                <a:avLst/>
                <a:gdLst>
                  <a:gd name="T0" fmla="*/ 50 w 99"/>
                  <a:gd name="T1" fmla="*/ 27 h 45"/>
                  <a:gd name="T2" fmla="*/ 0 w 99"/>
                  <a:gd name="T3" fmla="*/ 0 h 45"/>
                  <a:gd name="T4" fmla="*/ 50 w 99"/>
                  <a:gd name="T5" fmla="*/ 45 h 45"/>
                  <a:gd name="T6" fmla="*/ 99 w 99"/>
                  <a:gd name="T7" fmla="*/ 0 h 45"/>
                  <a:gd name="T8" fmla="*/ 50 w 99"/>
                  <a:gd name="T9" fmla="*/ 2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45">
                    <a:moveTo>
                      <a:pt x="50" y="27"/>
                    </a:moveTo>
                    <a:cubicBezTo>
                      <a:pt x="19" y="27"/>
                      <a:pt x="0" y="0"/>
                      <a:pt x="0" y="0"/>
                    </a:cubicBezTo>
                    <a:cubicBezTo>
                      <a:pt x="12" y="44"/>
                      <a:pt x="45" y="45"/>
                      <a:pt x="50" y="45"/>
                    </a:cubicBezTo>
                    <a:cubicBezTo>
                      <a:pt x="54" y="45"/>
                      <a:pt x="87" y="44"/>
                      <a:pt x="99" y="0"/>
                    </a:cubicBezTo>
                    <a:cubicBezTo>
                      <a:pt x="99" y="0"/>
                      <a:pt x="80" y="27"/>
                      <a:pt x="50" y="27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Line 198"/>
              <p:cNvSpPr>
                <a:spLocks noChangeShapeType="1"/>
              </p:cNvSpPr>
              <p:nvPr/>
            </p:nvSpPr>
            <p:spPr bwMode="auto">
              <a:xfrm>
                <a:off x="1375" y="2721"/>
                <a:ext cx="0" cy="42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Line 199"/>
              <p:cNvSpPr>
                <a:spLocks noChangeShapeType="1"/>
              </p:cNvSpPr>
              <p:nvPr/>
            </p:nvSpPr>
            <p:spPr bwMode="auto">
              <a:xfrm>
                <a:off x="1352" y="2721"/>
                <a:ext cx="0" cy="4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Line 200"/>
              <p:cNvSpPr>
                <a:spLocks noChangeShapeType="1"/>
              </p:cNvSpPr>
              <p:nvPr/>
            </p:nvSpPr>
            <p:spPr bwMode="auto">
              <a:xfrm>
                <a:off x="1328" y="2714"/>
                <a:ext cx="0" cy="4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Line 201"/>
              <p:cNvSpPr>
                <a:spLocks noChangeShapeType="1"/>
              </p:cNvSpPr>
              <p:nvPr/>
            </p:nvSpPr>
            <p:spPr bwMode="auto">
              <a:xfrm>
                <a:off x="1305" y="2706"/>
                <a:ext cx="0" cy="31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Line 202"/>
              <p:cNvSpPr>
                <a:spLocks noChangeShapeType="1"/>
              </p:cNvSpPr>
              <p:nvPr/>
            </p:nvSpPr>
            <p:spPr bwMode="auto">
              <a:xfrm>
                <a:off x="1397" y="2721"/>
                <a:ext cx="0" cy="4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Line 203"/>
              <p:cNvSpPr>
                <a:spLocks noChangeShapeType="1"/>
              </p:cNvSpPr>
              <p:nvPr/>
            </p:nvSpPr>
            <p:spPr bwMode="auto">
              <a:xfrm>
                <a:off x="1420" y="2714"/>
                <a:ext cx="0" cy="4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Line 204"/>
              <p:cNvSpPr>
                <a:spLocks noChangeShapeType="1"/>
              </p:cNvSpPr>
              <p:nvPr/>
            </p:nvSpPr>
            <p:spPr bwMode="auto">
              <a:xfrm>
                <a:off x="1444" y="2706"/>
                <a:ext cx="0" cy="31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" name="Group 406"/>
            <p:cNvGrpSpPr>
              <a:grpSpLocks/>
            </p:cNvGrpSpPr>
            <p:nvPr/>
          </p:nvGrpSpPr>
          <p:grpSpPr bwMode="auto">
            <a:xfrm>
              <a:off x="-811" y="1498"/>
              <a:ext cx="9307" cy="3125"/>
              <a:chOff x="-811" y="1498"/>
              <a:chExt cx="9307" cy="3125"/>
            </a:xfrm>
          </p:grpSpPr>
          <p:sp>
            <p:nvSpPr>
              <p:cNvPr id="13" name="Freeform 206"/>
              <p:cNvSpPr>
                <a:spLocks/>
              </p:cNvSpPr>
              <p:nvPr/>
            </p:nvSpPr>
            <p:spPr bwMode="auto">
              <a:xfrm>
                <a:off x="1201" y="2366"/>
                <a:ext cx="347" cy="336"/>
              </a:xfrm>
              <a:custGeom>
                <a:avLst/>
                <a:gdLst>
                  <a:gd name="T0" fmla="*/ 127 w 147"/>
                  <a:gd name="T1" fmla="*/ 111 h 142"/>
                  <a:gd name="T2" fmla="*/ 133 w 147"/>
                  <a:gd name="T3" fmla="*/ 95 h 142"/>
                  <a:gd name="T4" fmla="*/ 147 w 147"/>
                  <a:gd name="T5" fmla="*/ 78 h 142"/>
                  <a:gd name="T6" fmla="*/ 147 w 147"/>
                  <a:gd name="T7" fmla="*/ 71 h 142"/>
                  <a:gd name="T8" fmla="*/ 74 w 147"/>
                  <a:gd name="T9" fmla="*/ 0 h 142"/>
                  <a:gd name="T10" fmla="*/ 0 w 147"/>
                  <a:gd name="T11" fmla="*/ 71 h 142"/>
                  <a:gd name="T12" fmla="*/ 1 w 147"/>
                  <a:gd name="T13" fmla="*/ 78 h 142"/>
                  <a:gd name="T14" fmla="*/ 15 w 147"/>
                  <a:gd name="T15" fmla="*/ 95 h 142"/>
                  <a:gd name="T16" fmla="*/ 20 w 147"/>
                  <a:gd name="T17" fmla="*/ 111 h 142"/>
                  <a:gd name="T18" fmla="*/ 21 w 147"/>
                  <a:gd name="T19" fmla="*/ 120 h 142"/>
                  <a:gd name="T20" fmla="*/ 74 w 147"/>
                  <a:gd name="T21" fmla="*/ 142 h 142"/>
                  <a:gd name="T22" fmla="*/ 126 w 147"/>
                  <a:gd name="T23" fmla="*/ 120 h 142"/>
                  <a:gd name="T24" fmla="*/ 127 w 147"/>
                  <a:gd name="T25" fmla="*/ 111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7" h="142">
                    <a:moveTo>
                      <a:pt x="127" y="111"/>
                    </a:moveTo>
                    <a:cubicBezTo>
                      <a:pt x="128" y="104"/>
                      <a:pt x="129" y="100"/>
                      <a:pt x="133" y="95"/>
                    </a:cubicBezTo>
                    <a:cubicBezTo>
                      <a:pt x="137" y="89"/>
                      <a:pt x="142" y="84"/>
                      <a:pt x="147" y="78"/>
                    </a:cubicBezTo>
                    <a:cubicBezTo>
                      <a:pt x="147" y="76"/>
                      <a:pt x="147" y="74"/>
                      <a:pt x="147" y="71"/>
                    </a:cubicBezTo>
                    <a:cubicBezTo>
                      <a:pt x="147" y="32"/>
                      <a:pt x="114" y="0"/>
                      <a:pt x="74" y="0"/>
                    </a:cubicBezTo>
                    <a:cubicBezTo>
                      <a:pt x="33" y="0"/>
                      <a:pt x="0" y="32"/>
                      <a:pt x="0" y="71"/>
                    </a:cubicBezTo>
                    <a:cubicBezTo>
                      <a:pt x="0" y="74"/>
                      <a:pt x="0" y="76"/>
                      <a:pt x="1" y="78"/>
                    </a:cubicBezTo>
                    <a:cubicBezTo>
                      <a:pt x="5" y="84"/>
                      <a:pt x="11" y="89"/>
                      <a:pt x="15" y="95"/>
                    </a:cubicBezTo>
                    <a:cubicBezTo>
                      <a:pt x="18" y="100"/>
                      <a:pt x="20" y="104"/>
                      <a:pt x="20" y="111"/>
                    </a:cubicBezTo>
                    <a:cubicBezTo>
                      <a:pt x="20" y="114"/>
                      <a:pt x="20" y="117"/>
                      <a:pt x="21" y="120"/>
                    </a:cubicBezTo>
                    <a:cubicBezTo>
                      <a:pt x="34" y="134"/>
                      <a:pt x="53" y="142"/>
                      <a:pt x="74" y="142"/>
                    </a:cubicBezTo>
                    <a:cubicBezTo>
                      <a:pt x="94" y="142"/>
                      <a:pt x="113" y="134"/>
                      <a:pt x="126" y="120"/>
                    </a:cubicBezTo>
                    <a:cubicBezTo>
                      <a:pt x="127" y="117"/>
                      <a:pt x="127" y="114"/>
                      <a:pt x="127" y="111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207"/>
              <p:cNvSpPr>
                <a:spLocks/>
              </p:cNvSpPr>
              <p:nvPr/>
            </p:nvSpPr>
            <p:spPr bwMode="auto">
              <a:xfrm>
                <a:off x="3316" y="2442"/>
                <a:ext cx="227" cy="246"/>
              </a:xfrm>
              <a:custGeom>
                <a:avLst/>
                <a:gdLst>
                  <a:gd name="T0" fmla="*/ 227 w 227"/>
                  <a:gd name="T1" fmla="*/ 167 h 246"/>
                  <a:gd name="T2" fmla="*/ 109 w 227"/>
                  <a:gd name="T3" fmla="*/ 246 h 246"/>
                  <a:gd name="T4" fmla="*/ 0 w 227"/>
                  <a:gd name="T5" fmla="*/ 78 h 246"/>
                  <a:gd name="T6" fmla="*/ 116 w 227"/>
                  <a:gd name="T7" fmla="*/ 0 h 246"/>
                  <a:gd name="T8" fmla="*/ 227 w 227"/>
                  <a:gd name="T9" fmla="*/ 167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246">
                    <a:moveTo>
                      <a:pt x="227" y="167"/>
                    </a:moveTo>
                    <a:lnTo>
                      <a:pt x="109" y="246"/>
                    </a:lnTo>
                    <a:lnTo>
                      <a:pt x="0" y="78"/>
                    </a:lnTo>
                    <a:lnTo>
                      <a:pt x="116" y="0"/>
                    </a:lnTo>
                    <a:lnTo>
                      <a:pt x="227" y="167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208"/>
              <p:cNvSpPr>
                <a:spLocks/>
              </p:cNvSpPr>
              <p:nvPr/>
            </p:nvSpPr>
            <p:spPr bwMode="auto">
              <a:xfrm>
                <a:off x="3409" y="2598"/>
                <a:ext cx="172" cy="132"/>
              </a:xfrm>
              <a:custGeom>
                <a:avLst/>
                <a:gdLst>
                  <a:gd name="T0" fmla="*/ 172 w 172"/>
                  <a:gd name="T1" fmla="*/ 33 h 132"/>
                  <a:gd name="T2" fmla="*/ 21 w 172"/>
                  <a:gd name="T3" fmla="*/ 132 h 132"/>
                  <a:gd name="T4" fmla="*/ 0 w 172"/>
                  <a:gd name="T5" fmla="*/ 99 h 132"/>
                  <a:gd name="T6" fmla="*/ 151 w 172"/>
                  <a:gd name="T7" fmla="*/ 0 h 132"/>
                  <a:gd name="T8" fmla="*/ 172 w 172"/>
                  <a:gd name="T9" fmla="*/ 33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" h="132">
                    <a:moveTo>
                      <a:pt x="172" y="33"/>
                    </a:moveTo>
                    <a:lnTo>
                      <a:pt x="21" y="132"/>
                    </a:lnTo>
                    <a:lnTo>
                      <a:pt x="0" y="99"/>
                    </a:lnTo>
                    <a:lnTo>
                      <a:pt x="151" y="0"/>
                    </a:lnTo>
                    <a:lnTo>
                      <a:pt x="172" y="33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209"/>
              <p:cNvSpPr>
                <a:spLocks/>
              </p:cNvSpPr>
              <p:nvPr/>
            </p:nvSpPr>
            <p:spPr bwMode="auto">
              <a:xfrm>
                <a:off x="3276" y="2399"/>
                <a:ext cx="173" cy="132"/>
              </a:xfrm>
              <a:custGeom>
                <a:avLst/>
                <a:gdLst>
                  <a:gd name="T0" fmla="*/ 173 w 173"/>
                  <a:gd name="T1" fmla="*/ 33 h 132"/>
                  <a:gd name="T2" fmla="*/ 24 w 173"/>
                  <a:gd name="T3" fmla="*/ 132 h 132"/>
                  <a:gd name="T4" fmla="*/ 0 w 173"/>
                  <a:gd name="T5" fmla="*/ 99 h 132"/>
                  <a:gd name="T6" fmla="*/ 151 w 173"/>
                  <a:gd name="T7" fmla="*/ 0 h 132"/>
                  <a:gd name="T8" fmla="*/ 173 w 173"/>
                  <a:gd name="T9" fmla="*/ 33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132">
                    <a:moveTo>
                      <a:pt x="173" y="33"/>
                    </a:moveTo>
                    <a:lnTo>
                      <a:pt x="24" y="132"/>
                    </a:lnTo>
                    <a:lnTo>
                      <a:pt x="0" y="99"/>
                    </a:lnTo>
                    <a:lnTo>
                      <a:pt x="151" y="0"/>
                    </a:lnTo>
                    <a:lnTo>
                      <a:pt x="173" y="33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210"/>
              <p:cNvSpPr>
                <a:spLocks/>
              </p:cNvSpPr>
              <p:nvPr/>
            </p:nvSpPr>
            <p:spPr bwMode="auto">
              <a:xfrm>
                <a:off x="3127" y="2586"/>
                <a:ext cx="256" cy="187"/>
              </a:xfrm>
              <a:custGeom>
                <a:avLst/>
                <a:gdLst>
                  <a:gd name="T0" fmla="*/ 256 w 256"/>
                  <a:gd name="T1" fmla="*/ 35 h 187"/>
                  <a:gd name="T2" fmla="*/ 24 w 256"/>
                  <a:gd name="T3" fmla="*/ 187 h 187"/>
                  <a:gd name="T4" fmla="*/ 0 w 256"/>
                  <a:gd name="T5" fmla="*/ 151 h 187"/>
                  <a:gd name="T6" fmla="*/ 232 w 256"/>
                  <a:gd name="T7" fmla="*/ 0 h 187"/>
                  <a:gd name="T8" fmla="*/ 256 w 256"/>
                  <a:gd name="T9" fmla="*/ 35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187">
                    <a:moveTo>
                      <a:pt x="256" y="35"/>
                    </a:moveTo>
                    <a:lnTo>
                      <a:pt x="24" y="187"/>
                    </a:lnTo>
                    <a:lnTo>
                      <a:pt x="0" y="151"/>
                    </a:lnTo>
                    <a:lnTo>
                      <a:pt x="232" y="0"/>
                    </a:lnTo>
                    <a:lnTo>
                      <a:pt x="256" y="35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211"/>
              <p:cNvSpPr>
                <a:spLocks/>
              </p:cNvSpPr>
              <p:nvPr/>
            </p:nvSpPr>
            <p:spPr bwMode="auto">
              <a:xfrm>
                <a:off x="4089" y="2494"/>
                <a:ext cx="338" cy="340"/>
              </a:xfrm>
              <a:custGeom>
                <a:avLst/>
                <a:gdLst>
                  <a:gd name="T0" fmla="*/ 108 w 143"/>
                  <a:gd name="T1" fmla="*/ 86 h 144"/>
                  <a:gd name="T2" fmla="*/ 130 w 143"/>
                  <a:gd name="T3" fmla="*/ 79 h 144"/>
                  <a:gd name="T4" fmla="*/ 121 w 143"/>
                  <a:gd name="T5" fmla="*/ 23 h 144"/>
                  <a:gd name="T6" fmla="*/ 65 w 143"/>
                  <a:gd name="T7" fmla="*/ 13 h 144"/>
                  <a:gd name="T8" fmla="*/ 57 w 143"/>
                  <a:gd name="T9" fmla="*/ 36 h 144"/>
                  <a:gd name="T10" fmla="*/ 16 w 143"/>
                  <a:gd name="T11" fmla="*/ 43 h 144"/>
                  <a:gd name="T12" fmla="*/ 28 w 143"/>
                  <a:gd name="T13" fmla="*/ 115 h 144"/>
                  <a:gd name="T14" fmla="*/ 100 w 143"/>
                  <a:gd name="T15" fmla="*/ 127 h 144"/>
                  <a:gd name="T16" fmla="*/ 108 w 143"/>
                  <a:gd name="T17" fmla="*/ 86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3" h="144">
                    <a:moveTo>
                      <a:pt x="108" y="86"/>
                    </a:moveTo>
                    <a:cubicBezTo>
                      <a:pt x="116" y="87"/>
                      <a:pt x="125" y="85"/>
                      <a:pt x="130" y="79"/>
                    </a:cubicBezTo>
                    <a:cubicBezTo>
                      <a:pt x="143" y="66"/>
                      <a:pt x="139" y="41"/>
                      <a:pt x="121" y="23"/>
                    </a:cubicBezTo>
                    <a:cubicBezTo>
                      <a:pt x="103" y="5"/>
                      <a:pt x="78" y="0"/>
                      <a:pt x="65" y="13"/>
                    </a:cubicBezTo>
                    <a:cubicBezTo>
                      <a:pt x="59" y="19"/>
                      <a:pt x="57" y="27"/>
                      <a:pt x="57" y="36"/>
                    </a:cubicBezTo>
                    <a:cubicBezTo>
                      <a:pt x="42" y="31"/>
                      <a:pt x="26" y="33"/>
                      <a:pt x="16" y="43"/>
                    </a:cubicBezTo>
                    <a:cubicBezTo>
                      <a:pt x="0" y="60"/>
                      <a:pt x="5" y="92"/>
                      <a:pt x="28" y="115"/>
                    </a:cubicBezTo>
                    <a:cubicBezTo>
                      <a:pt x="52" y="138"/>
                      <a:pt x="84" y="144"/>
                      <a:pt x="100" y="127"/>
                    </a:cubicBezTo>
                    <a:cubicBezTo>
                      <a:pt x="110" y="117"/>
                      <a:pt x="112" y="102"/>
                      <a:pt x="108" y="86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212"/>
              <p:cNvSpPr>
                <a:spLocks/>
              </p:cNvSpPr>
              <p:nvPr/>
            </p:nvSpPr>
            <p:spPr bwMode="auto">
              <a:xfrm>
                <a:off x="4193" y="2631"/>
                <a:ext cx="97" cy="99"/>
              </a:xfrm>
              <a:custGeom>
                <a:avLst/>
                <a:gdLst>
                  <a:gd name="T0" fmla="*/ 34 w 41"/>
                  <a:gd name="T1" fmla="*/ 35 h 42"/>
                  <a:gd name="T2" fmla="*/ 7 w 41"/>
                  <a:gd name="T3" fmla="*/ 35 h 42"/>
                  <a:gd name="T4" fmla="*/ 7 w 41"/>
                  <a:gd name="T5" fmla="*/ 8 h 42"/>
                  <a:gd name="T6" fmla="*/ 34 w 41"/>
                  <a:gd name="T7" fmla="*/ 8 h 42"/>
                  <a:gd name="T8" fmla="*/ 34 w 41"/>
                  <a:gd name="T9" fmla="*/ 3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2">
                    <a:moveTo>
                      <a:pt x="34" y="35"/>
                    </a:moveTo>
                    <a:cubicBezTo>
                      <a:pt x="26" y="42"/>
                      <a:pt x="14" y="42"/>
                      <a:pt x="7" y="35"/>
                    </a:cubicBezTo>
                    <a:cubicBezTo>
                      <a:pt x="0" y="27"/>
                      <a:pt x="0" y="15"/>
                      <a:pt x="7" y="8"/>
                    </a:cubicBezTo>
                    <a:cubicBezTo>
                      <a:pt x="14" y="0"/>
                      <a:pt x="26" y="0"/>
                      <a:pt x="34" y="8"/>
                    </a:cubicBezTo>
                    <a:cubicBezTo>
                      <a:pt x="41" y="15"/>
                      <a:pt x="41" y="27"/>
                      <a:pt x="34" y="35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213"/>
              <p:cNvSpPr>
                <a:spLocks/>
              </p:cNvSpPr>
              <p:nvPr/>
            </p:nvSpPr>
            <p:spPr bwMode="auto">
              <a:xfrm>
                <a:off x="4354" y="2359"/>
                <a:ext cx="211" cy="210"/>
              </a:xfrm>
              <a:custGeom>
                <a:avLst/>
                <a:gdLst>
                  <a:gd name="T0" fmla="*/ 16 w 89"/>
                  <a:gd name="T1" fmla="*/ 89 h 89"/>
                  <a:gd name="T2" fmla="*/ 52 w 89"/>
                  <a:gd name="T3" fmla="*/ 53 h 89"/>
                  <a:gd name="T4" fmla="*/ 65 w 89"/>
                  <a:gd name="T5" fmla="*/ 55 h 89"/>
                  <a:gd name="T6" fmla="*/ 65 w 89"/>
                  <a:gd name="T7" fmla="*/ 44 h 89"/>
                  <a:gd name="T8" fmla="*/ 75 w 89"/>
                  <a:gd name="T9" fmla="*/ 45 h 89"/>
                  <a:gd name="T10" fmla="*/ 75 w 89"/>
                  <a:gd name="T11" fmla="*/ 34 h 89"/>
                  <a:gd name="T12" fmla="*/ 85 w 89"/>
                  <a:gd name="T13" fmla="*/ 34 h 89"/>
                  <a:gd name="T14" fmla="*/ 80 w 89"/>
                  <a:gd name="T15" fmla="*/ 17 h 89"/>
                  <a:gd name="T16" fmla="*/ 72 w 89"/>
                  <a:gd name="T17" fmla="*/ 9 h 89"/>
                  <a:gd name="T18" fmla="*/ 54 w 89"/>
                  <a:gd name="T19" fmla="*/ 3 h 89"/>
                  <a:gd name="T20" fmla="*/ 55 w 89"/>
                  <a:gd name="T21" fmla="*/ 14 h 89"/>
                  <a:gd name="T22" fmla="*/ 44 w 89"/>
                  <a:gd name="T23" fmla="*/ 13 h 89"/>
                  <a:gd name="T24" fmla="*/ 44 w 89"/>
                  <a:gd name="T25" fmla="*/ 24 h 89"/>
                  <a:gd name="T26" fmla="*/ 34 w 89"/>
                  <a:gd name="T27" fmla="*/ 24 h 89"/>
                  <a:gd name="T28" fmla="*/ 36 w 89"/>
                  <a:gd name="T29" fmla="*/ 36 h 89"/>
                  <a:gd name="T30" fmla="*/ 0 w 89"/>
                  <a:gd name="T31" fmla="*/ 7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9" h="89">
                    <a:moveTo>
                      <a:pt x="16" y="89"/>
                    </a:moveTo>
                    <a:cubicBezTo>
                      <a:pt x="52" y="53"/>
                      <a:pt x="52" y="53"/>
                      <a:pt x="52" y="53"/>
                    </a:cubicBezTo>
                    <a:cubicBezTo>
                      <a:pt x="57" y="56"/>
                      <a:pt x="63" y="57"/>
                      <a:pt x="65" y="55"/>
                    </a:cubicBezTo>
                    <a:cubicBezTo>
                      <a:pt x="67" y="53"/>
                      <a:pt x="67" y="49"/>
                      <a:pt x="65" y="44"/>
                    </a:cubicBezTo>
                    <a:cubicBezTo>
                      <a:pt x="69" y="46"/>
                      <a:pt x="73" y="47"/>
                      <a:pt x="75" y="45"/>
                    </a:cubicBezTo>
                    <a:cubicBezTo>
                      <a:pt x="77" y="42"/>
                      <a:pt x="77" y="38"/>
                      <a:pt x="75" y="34"/>
                    </a:cubicBezTo>
                    <a:cubicBezTo>
                      <a:pt x="79" y="36"/>
                      <a:pt x="83" y="37"/>
                      <a:pt x="85" y="34"/>
                    </a:cubicBezTo>
                    <a:cubicBezTo>
                      <a:pt x="89" y="31"/>
                      <a:pt x="86" y="23"/>
                      <a:pt x="80" y="17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65" y="3"/>
                      <a:pt x="57" y="0"/>
                      <a:pt x="54" y="3"/>
                    </a:cubicBezTo>
                    <a:cubicBezTo>
                      <a:pt x="52" y="5"/>
                      <a:pt x="52" y="9"/>
                      <a:pt x="55" y="14"/>
                    </a:cubicBezTo>
                    <a:cubicBezTo>
                      <a:pt x="50" y="12"/>
                      <a:pt x="46" y="11"/>
                      <a:pt x="44" y="13"/>
                    </a:cubicBezTo>
                    <a:cubicBezTo>
                      <a:pt x="42" y="16"/>
                      <a:pt x="42" y="20"/>
                      <a:pt x="44" y="24"/>
                    </a:cubicBezTo>
                    <a:cubicBezTo>
                      <a:pt x="40" y="22"/>
                      <a:pt x="36" y="21"/>
                      <a:pt x="34" y="24"/>
                    </a:cubicBezTo>
                    <a:cubicBezTo>
                      <a:pt x="31" y="26"/>
                      <a:pt x="32" y="31"/>
                      <a:pt x="36" y="36"/>
                    </a:cubicBezTo>
                    <a:cubicBezTo>
                      <a:pt x="0" y="72"/>
                      <a:pt x="0" y="72"/>
                      <a:pt x="0" y="72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Oval 214"/>
              <p:cNvSpPr>
                <a:spLocks noChangeArrowheads="1"/>
              </p:cNvSpPr>
              <p:nvPr/>
            </p:nvSpPr>
            <p:spPr bwMode="auto">
              <a:xfrm>
                <a:off x="5087" y="2470"/>
                <a:ext cx="78" cy="78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Oval 215"/>
              <p:cNvSpPr>
                <a:spLocks noChangeArrowheads="1"/>
              </p:cNvSpPr>
              <p:nvPr/>
            </p:nvSpPr>
            <p:spPr bwMode="auto">
              <a:xfrm>
                <a:off x="5271" y="2408"/>
                <a:ext cx="81" cy="78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16"/>
              <p:cNvSpPr>
                <a:spLocks/>
              </p:cNvSpPr>
              <p:nvPr/>
            </p:nvSpPr>
            <p:spPr bwMode="auto">
              <a:xfrm>
                <a:off x="5158" y="2486"/>
                <a:ext cx="132" cy="123"/>
              </a:xfrm>
              <a:custGeom>
                <a:avLst/>
                <a:gdLst>
                  <a:gd name="T0" fmla="*/ 132 w 132"/>
                  <a:gd name="T1" fmla="*/ 0 h 123"/>
                  <a:gd name="T2" fmla="*/ 80 w 132"/>
                  <a:gd name="T3" fmla="*/ 123 h 123"/>
                  <a:gd name="T4" fmla="*/ 0 w 132"/>
                  <a:gd name="T5" fmla="*/ 4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2" h="123">
                    <a:moveTo>
                      <a:pt x="132" y="0"/>
                    </a:moveTo>
                    <a:lnTo>
                      <a:pt x="80" y="123"/>
                    </a:lnTo>
                    <a:lnTo>
                      <a:pt x="0" y="45"/>
                    </a:ln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Line 217"/>
              <p:cNvSpPr>
                <a:spLocks noChangeShapeType="1"/>
              </p:cNvSpPr>
              <p:nvPr/>
            </p:nvSpPr>
            <p:spPr bwMode="auto">
              <a:xfrm>
                <a:off x="5125" y="2553"/>
                <a:ext cx="38" cy="142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Oval 218"/>
              <p:cNvSpPr>
                <a:spLocks noChangeArrowheads="1"/>
              </p:cNvSpPr>
              <p:nvPr/>
            </p:nvSpPr>
            <p:spPr bwMode="auto">
              <a:xfrm>
                <a:off x="5463" y="2470"/>
                <a:ext cx="78" cy="78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19"/>
              <p:cNvSpPr>
                <a:spLocks/>
              </p:cNvSpPr>
              <p:nvPr/>
            </p:nvSpPr>
            <p:spPr bwMode="auto">
              <a:xfrm>
                <a:off x="5335" y="2486"/>
                <a:ext cx="133" cy="123"/>
              </a:xfrm>
              <a:custGeom>
                <a:avLst/>
                <a:gdLst>
                  <a:gd name="T0" fmla="*/ 0 w 133"/>
                  <a:gd name="T1" fmla="*/ 0 h 123"/>
                  <a:gd name="T2" fmla="*/ 55 w 133"/>
                  <a:gd name="T3" fmla="*/ 123 h 123"/>
                  <a:gd name="T4" fmla="*/ 133 w 133"/>
                  <a:gd name="T5" fmla="*/ 4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3" h="123">
                    <a:moveTo>
                      <a:pt x="0" y="0"/>
                    </a:moveTo>
                    <a:lnTo>
                      <a:pt x="55" y="123"/>
                    </a:lnTo>
                    <a:lnTo>
                      <a:pt x="133" y="45"/>
                    </a:ln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Line 220"/>
              <p:cNvSpPr>
                <a:spLocks noChangeShapeType="1"/>
              </p:cNvSpPr>
              <p:nvPr/>
            </p:nvSpPr>
            <p:spPr bwMode="auto">
              <a:xfrm flipH="1">
                <a:off x="5465" y="2553"/>
                <a:ext cx="36" cy="142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Rectangle 221"/>
              <p:cNvSpPr>
                <a:spLocks noChangeArrowheads="1"/>
              </p:cNvSpPr>
              <p:nvPr/>
            </p:nvSpPr>
            <p:spPr bwMode="auto">
              <a:xfrm>
                <a:off x="5146" y="2695"/>
                <a:ext cx="336" cy="68"/>
              </a:xfrm>
              <a:prstGeom prst="rect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Line 222"/>
              <p:cNvSpPr>
                <a:spLocks noChangeShapeType="1"/>
              </p:cNvSpPr>
              <p:nvPr/>
            </p:nvSpPr>
            <p:spPr bwMode="auto">
              <a:xfrm>
                <a:off x="5314" y="2591"/>
                <a:ext cx="0" cy="71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Line 223"/>
              <p:cNvSpPr>
                <a:spLocks noChangeShapeType="1"/>
              </p:cNvSpPr>
              <p:nvPr/>
            </p:nvSpPr>
            <p:spPr bwMode="auto">
              <a:xfrm>
                <a:off x="5184" y="2609"/>
                <a:ext cx="19" cy="53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Line 224"/>
              <p:cNvSpPr>
                <a:spLocks noChangeShapeType="1"/>
              </p:cNvSpPr>
              <p:nvPr/>
            </p:nvSpPr>
            <p:spPr bwMode="auto">
              <a:xfrm flipH="1">
                <a:off x="5423" y="2609"/>
                <a:ext cx="21" cy="53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Rectangle 225"/>
              <p:cNvSpPr>
                <a:spLocks noChangeArrowheads="1"/>
              </p:cNvSpPr>
              <p:nvPr/>
            </p:nvSpPr>
            <p:spPr bwMode="auto">
              <a:xfrm>
                <a:off x="6094" y="2371"/>
                <a:ext cx="416" cy="364"/>
              </a:xfrm>
              <a:prstGeom prst="rect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Line 226"/>
              <p:cNvSpPr>
                <a:spLocks noChangeShapeType="1"/>
              </p:cNvSpPr>
              <p:nvPr/>
            </p:nvSpPr>
            <p:spPr bwMode="auto">
              <a:xfrm>
                <a:off x="6144" y="2747"/>
                <a:ext cx="0" cy="78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Line 227"/>
              <p:cNvSpPr>
                <a:spLocks noChangeShapeType="1"/>
              </p:cNvSpPr>
              <p:nvPr/>
            </p:nvSpPr>
            <p:spPr bwMode="auto">
              <a:xfrm>
                <a:off x="6460" y="2747"/>
                <a:ext cx="0" cy="78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Line 228"/>
              <p:cNvSpPr>
                <a:spLocks noChangeShapeType="1"/>
              </p:cNvSpPr>
              <p:nvPr/>
            </p:nvSpPr>
            <p:spPr bwMode="auto">
              <a:xfrm>
                <a:off x="6075" y="2825"/>
                <a:ext cx="454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Line 229"/>
              <p:cNvSpPr>
                <a:spLocks noChangeShapeType="1"/>
              </p:cNvSpPr>
              <p:nvPr/>
            </p:nvSpPr>
            <p:spPr bwMode="auto">
              <a:xfrm>
                <a:off x="6151" y="2371"/>
                <a:ext cx="0" cy="369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Line 230"/>
              <p:cNvSpPr>
                <a:spLocks noChangeShapeType="1"/>
              </p:cNvSpPr>
              <p:nvPr/>
            </p:nvSpPr>
            <p:spPr bwMode="auto">
              <a:xfrm>
                <a:off x="6212" y="2371"/>
                <a:ext cx="0" cy="369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Line 231"/>
              <p:cNvSpPr>
                <a:spLocks noChangeShapeType="1"/>
              </p:cNvSpPr>
              <p:nvPr/>
            </p:nvSpPr>
            <p:spPr bwMode="auto">
              <a:xfrm>
                <a:off x="6271" y="2371"/>
                <a:ext cx="0" cy="369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Line 232"/>
              <p:cNvSpPr>
                <a:spLocks noChangeShapeType="1"/>
              </p:cNvSpPr>
              <p:nvPr/>
            </p:nvSpPr>
            <p:spPr bwMode="auto">
              <a:xfrm>
                <a:off x="6333" y="2371"/>
                <a:ext cx="0" cy="369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Line 233"/>
              <p:cNvSpPr>
                <a:spLocks noChangeShapeType="1"/>
              </p:cNvSpPr>
              <p:nvPr/>
            </p:nvSpPr>
            <p:spPr bwMode="auto">
              <a:xfrm>
                <a:off x="6392" y="2371"/>
                <a:ext cx="0" cy="369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Line 234"/>
              <p:cNvSpPr>
                <a:spLocks noChangeShapeType="1"/>
              </p:cNvSpPr>
              <p:nvPr/>
            </p:nvSpPr>
            <p:spPr bwMode="auto">
              <a:xfrm>
                <a:off x="6453" y="2371"/>
                <a:ext cx="0" cy="369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Oval 235"/>
              <p:cNvSpPr>
                <a:spLocks noChangeArrowheads="1"/>
              </p:cNvSpPr>
              <p:nvPr/>
            </p:nvSpPr>
            <p:spPr bwMode="auto">
              <a:xfrm>
                <a:off x="8040" y="2366"/>
                <a:ext cx="453" cy="454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Line 236"/>
              <p:cNvSpPr>
                <a:spLocks noChangeShapeType="1"/>
              </p:cNvSpPr>
              <p:nvPr/>
            </p:nvSpPr>
            <p:spPr bwMode="auto">
              <a:xfrm flipH="1">
                <a:off x="8108" y="2437"/>
                <a:ext cx="319" cy="319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37"/>
              <p:cNvSpPr>
                <a:spLocks/>
              </p:cNvSpPr>
              <p:nvPr/>
            </p:nvSpPr>
            <p:spPr bwMode="auto">
              <a:xfrm>
                <a:off x="8349" y="2676"/>
                <a:ext cx="57" cy="57"/>
              </a:xfrm>
              <a:custGeom>
                <a:avLst/>
                <a:gdLst>
                  <a:gd name="T0" fmla="*/ 19 w 24"/>
                  <a:gd name="T1" fmla="*/ 19 h 24"/>
                  <a:gd name="T2" fmla="*/ 4 w 24"/>
                  <a:gd name="T3" fmla="*/ 19 h 24"/>
                  <a:gd name="T4" fmla="*/ 4 w 24"/>
                  <a:gd name="T5" fmla="*/ 4 h 24"/>
                  <a:gd name="T6" fmla="*/ 19 w 24"/>
                  <a:gd name="T7" fmla="*/ 4 h 24"/>
                  <a:gd name="T8" fmla="*/ 19 w 24"/>
                  <a:gd name="T9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19" y="19"/>
                    </a:moveTo>
                    <a:cubicBezTo>
                      <a:pt x="15" y="24"/>
                      <a:pt x="8" y="24"/>
                      <a:pt x="4" y="19"/>
                    </a:cubicBezTo>
                    <a:cubicBezTo>
                      <a:pt x="0" y="15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24" y="8"/>
                      <a:pt x="24" y="15"/>
                      <a:pt x="19" y="19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38"/>
              <p:cNvSpPr>
                <a:spLocks/>
              </p:cNvSpPr>
              <p:nvPr/>
            </p:nvSpPr>
            <p:spPr bwMode="auto">
              <a:xfrm>
                <a:off x="8196" y="2522"/>
                <a:ext cx="47" cy="47"/>
              </a:xfrm>
              <a:custGeom>
                <a:avLst/>
                <a:gdLst>
                  <a:gd name="T0" fmla="*/ 4 w 20"/>
                  <a:gd name="T1" fmla="*/ 20 h 20"/>
                  <a:gd name="T2" fmla="*/ 4 w 20"/>
                  <a:gd name="T3" fmla="*/ 4 h 20"/>
                  <a:gd name="T4" fmla="*/ 20 w 20"/>
                  <a:gd name="T5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20">
                    <a:moveTo>
                      <a:pt x="4" y="20"/>
                    </a:moveTo>
                    <a:cubicBezTo>
                      <a:pt x="0" y="16"/>
                      <a:pt x="0" y="9"/>
                      <a:pt x="4" y="4"/>
                    </a:cubicBezTo>
                    <a:cubicBezTo>
                      <a:pt x="9" y="0"/>
                      <a:pt x="15" y="0"/>
                      <a:pt x="20" y="4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39"/>
              <p:cNvSpPr>
                <a:spLocks/>
              </p:cNvSpPr>
              <p:nvPr/>
            </p:nvSpPr>
            <p:spPr bwMode="auto">
              <a:xfrm>
                <a:off x="8129" y="2456"/>
                <a:ext cx="265" cy="265"/>
              </a:xfrm>
              <a:custGeom>
                <a:avLst/>
                <a:gdLst>
                  <a:gd name="T0" fmla="*/ 97 w 112"/>
                  <a:gd name="T1" fmla="*/ 97 h 112"/>
                  <a:gd name="T2" fmla="*/ 112 w 112"/>
                  <a:gd name="T3" fmla="*/ 97 h 112"/>
                  <a:gd name="T4" fmla="*/ 20 w 112"/>
                  <a:gd name="T5" fmla="*/ 4 h 112"/>
                  <a:gd name="T6" fmla="*/ 20 w 112"/>
                  <a:gd name="T7" fmla="*/ 4 h 112"/>
                  <a:gd name="T8" fmla="*/ 4 w 112"/>
                  <a:gd name="T9" fmla="*/ 4 h 112"/>
                  <a:gd name="T10" fmla="*/ 4 w 112"/>
                  <a:gd name="T11" fmla="*/ 20 h 112"/>
                  <a:gd name="T12" fmla="*/ 4 w 112"/>
                  <a:gd name="T13" fmla="*/ 20 h 112"/>
                  <a:gd name="T14" fmla="*/ 97 w 112"/>
                  <a:gd name="T15" fmla="*/ 112 h 112"/>
                  <a:gd name="T16" fmla="*/ 97 w 112"/>
                  <a:gd name="T17" fmla="*/ 97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" h="112">
                    <a:moveTo>
                      <a:pt x="97" y="97"/>
                    </a:moveTo>
                    <a:cubicBezTo>
                      <a:pt x="101" y="93"/>
                      <a:pt x="108" y="93"/>
                      <a:pt x="112" y="97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5" y="0"/>
                      <a:pt x="8" y="0"/>
                      <a:pt x="4" y="4"/>
                    </a:cubicBezTo>
                    <a:cubicBezTo>
                      <a:pt x="0" y="9"/>
                      <a:pt x="0" y="15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97" y="112"/>
                      <a:pt x="97" y="112"/>
                      <a:pt x="97" y="112"/>
                    </a:cubicBezTo>
                    <a:cubicBezTo>
                      <a:pt x="93" y="108"/>
                      <a:pt x="93" y="101"/>
                      <a:pt x="97" y="97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40"/>
              <p:cNvSpPr>
                <a:spLocks/>
              </p:cNvSpPr>
              <p:nvPr/>
            </p:nvSpPr>
            <p:spPr bwMode="auto">
              <a:xfrm>
                <a:off x="8394" y="2475"/>
                <a:ext cx="36" cy="189"/>
              </a:xfrm>
              <a:custGeom>
                <a:avLst/>
                <a:gdLst>
                  <a:gd name="T0" fmla="*/ 12 w 15"/>
                  <a:gd name="T1" fmla="*/ 80 h 80"/>
                  <a:gd name="T2" fmla="*/ 4 w 15"/>
                  <a:gd name="T3" fmla="*/ 47 h 80"/>
                  <a:gd name="T4" fmla="*/ 15 w 15"/>
                  <a:gd name="T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80">
                    <a:moveTo>
                      <a:pt x="12" y="80"/>
                    </a:moveTo>
                    <a:cubicBezTo>
                      <a:pt x="12" y="80"/>
                      <a:pt x="0" y="63"/>
                      <a:pt x="4" y="47"/>
                    </a:cubicBezTo>
                    <a:cubicBezTo>
                      <a:pt x="5" y="37"/>
                      <a:pt x="13" y="30"/>
                      <a:pt x="15" y="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241"/>
              <p:cNvSpPr>
                <a:spLocks/>
              </p:cNvSpPr>
              <p:nvPr/>
            </p:nvSpPr>
            <p:spPr bwMode="auto">
              <a:xfrm>
                <a:off x="-811" y="3251"/>
                <a:ext cx="454" cy="454"/>
              </a:xfrm>
              <a:custGeom>
                <a:avLst/>
                <a:gdLst>
                  <a:gd name="T0" fmla="*/ 192 w 192"/>
                  <a:gd name="T1" fmla="*/ 164 h 192"/>
                  <a:gd name="T2" fmla="*/ 164 w 192"/>
                  <a:gd name="T3" fmla="*/ 192 h 192"/>
                  <a:gd name="T4" fmla="*/ 28 w 192"/>
                  <a:gd name="T5" fmla="*/ 192 h 192"/>
                  <a:gd name="T6" fmla="*/ 0 w 192"/>
                  <a:gd name="T7" fmla="*/ 164 h 192"/>
                  <a:gd name="T8" fmla="*/ 0 w 192"/>
                  <a:gd name="T9" fmla="*/ 28 h 192"/>
                  <a:gd name="T10" fmla="*/ 28 w 192"/>
                  <a:gd name="T11" fmla="*/ 0 h 192"/>
                  <a:gd name="T12" fmla="*/ 164 w 192"/>
                  <a:gd name="T13" fmla="*/ 0 h 192"/>
                  <a:gd name="T14" fmla="*/ 192 w 192"/>
                  <a:gd name="T15" fmla="*/ 28 h 192"/>
                  <a:gd name="T16" fmla="*/ 192 w 192"/>
                  <a:gd name="T17" fmla="*/ 16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64"/>
                    </a:moveTo>
                    <a:cubicBezTo>
                      <a:pt x="192" y="179"/>
                      <a:pt x="180" y="192"/>
                      <a:pt x="164" y="192"/>
                    </a:cubicBezTo>
                    <a:cubicBezTo>
                      <a:pt x="28" y="192"/>
                      <a:pt x="28" y="192"/>
                      <a:pt x="28" y="192"/>
                    </a:cubicBezTo>
                    <a:cubicBezTo>
                      <a:pt x="13" y="192"/>
                      <a:pt x="0" y="179"/>
                      <a:pt x="0" y="16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3" y="0"/>
                      <a:pt x="28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80" y="0"/>
                      <a:pt x="192" y="13"/>
                      <a:pt x="192" y="28"/>
                    </a:cubicBezTo>
                    <a:lnTo>
                      <a:pt x="192" y="164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42"/>
              <p:cNvSpPr>
                <a:spLocks/>
              </p:cNvSpPr>
              <p:nvPr/>
            </p:nvSpPr>
            <p:spPr bwMode="auto">
              <a:xfrm>
                <a:off x="-641" y="3419"/>
                <a:ext cx="116" cy="118"/>
              </a:xfrm>
              <a:custGeom>
                <a:avLst/>
                <a:gdLst>
                  <a:gd name="T0" fmla="*/ 40 w 49"/>
                  <a:gd name="T1" fmla="*/ 41 h 50"/>
                  <a:gd name="T2" fmla="*/ 8 w 49"/>
                  <a:gd name="T3" fmla="*/ 41 h 50"/>
                  <a:gd name="T4" fmla="*/ 8 w 49"/>
                  <a:gd name="T5" fmla="*/ 9 h 50"/>
                  <a:gd name="T6" fmla="*/ 40 w 49"/>
                  <a:gd name="T7" fmla="*/ 9 h 50"/>
                  <a:gd name="T8" fmla="*/ 40 w 49"/>
                  <a:gd name="T9" fmla="*/ 4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50">
                    <a:moveTo>
                      <a:pt x="40" y="41"/>
                    </a:moveTo>
                    <a:cubicBezTo>
                      <a:pt x="31" y="50"/>
                      <a:pt x="17" y="50"/>
                      <a:pt x="8" y="41"/>
                    </a:cubicBezTo>
                    <a:cubicBezTo>
                      <a:pt x="0" y="32"/>
                      <a:pt x="0" y="18"/>
                      <a:pt x="8" y="9"/>
                    </a:cubicBezTo>
                    <a:cubicBezTo>
                      <a:pt x="17" y="0"/>
                      <a:pt x="31" y="0"/>
                      <a:pt x="40" y="9"/>
                    </a:cubicBezTo>
                    <a:cubicBezTo>
                      <a:pt x="49" y="18"/>
                      <a:pt x="49" y="32"/>
                      <a:pt x="40" y="41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243"/>
              <p:cNvSpPr>
                <a:spLocks/>
              </p:cNvSpPr>
              <p:nvPr/>
            </p:nvSpPr>
            <p:spPr bwMode="auto">
              <a:xfrm>
                <a:off x="172" y="3255"/>
                <a:ext cx="454" cy="455"/>
              </a:xfrm>
              <a:custGeom>
                <a:avLst/>
                <a:gdLst>
                  <a:gd name="T0" fmla="*/ 192 w 192"/>
                  <a:gd name="T1" fmla="*/ 164 h 192"/>
                  <a:gd name="T2" fmla="*/ 164 w 192"/>
                  <a:gd name="T3" fmla="*/ 192 h 192"/>
                  <a:gd name="T4" fmla="*/ 28 w 192"/>
                  <a:gd name="T5" fmla="*/ 192 h 192"/>
                  <a:gd name="T6" fmla="*/ 0 w 192"/>
                  <a:gd name="T7" fmla="*/ 164 h 192"/>
                  <a:gd name="T8" fmla="*/ 0 w 192"/>
                  <a:gd name="T9" fmla="*/ 28 h 192"/>
                  <a:gd name="T10" fmla="*/ 28 w 192"/>
                  <a:gd name="T11" fmla="*/ 0 h 192"/>
                  <a:gd name="T12" fmla="*/ 164 w 192"/>
                  <a:gd name="T13" fmla="*/ 0 h 192"/>
                  <a:gd name="T14" fmla="*/ 192 w 192"/>
                  <a:gd name="T15" fmla="*/ 28 h 192"/>
                  <a:gd name="T16" fmla="*/ 192 w 192"/>
                  <a:gd name="T17" fmla="*/ 16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64"/>
                    </a:moveTo>
                    <a:cubicBezTo>
                      <a:pt x="192" y="180"/>
                      <a:pt x="180" y="192"/>
                      <a:pt x="164" y="192"/>
                    </a:cubicBezTo>
                    <a:cubicBezTo>
                      <a:pt x="28" y="192"/>
                      <a:pt x="28" y="192"/>
                      <a:pt x="28" y="192"/>
                    </a:cubicBezTo>
                    <a:cubicBezTo>
                      <a:pt x="13" y="192"/>
                      <a:pt x="0" y="180"/>
                      <a:pt x="0" y="16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3" y="0"/>
                      <a:pt x="28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80" y="0"/>
                      <a:pt x="192" y="13"/>
                      <a:pt x="192" y="28"/>
                    </a:cubicBezTo>
                    <a:lnTo>
                      <a:pt x="192" y="164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44"/>
              <p:cNvSpPr>
                <a:spLocks/>
              </p:cNvSpPr>
              <p:nvPr/>
            </p:nvSpPr>
            <p:spPr bwMode="auto">
              <a:xfrm>
                <a:off x="423" y="3345"/>
                <a:ext cx="116" cy="116"/>
              </a:xfrm>
              <a:custGeom>
                <a:avLst/>
                <a:gdLst>
                  <a:gd name="T0" fmla="*/ 40 w 49"/>
                  <a:gd name="T1" fmla="*/ 40 h 49"/>
                  <a:gd name="T2" fmla="*/ 8 w 49"/>
                  <a:gd name="T3" fmla="*/ 40 h 49"/>
                  <a:gd name="T4" fmla="*/ 8 w 49"/>
                  <a:gd name="T5" fmla="*/ 9 h 49"/>
                  <a:gd name="T6" fmla="*/ 40 w 49"/>
                  <a:gd name="T7" fmla="*/ 9 h 49"/>
                  <a:gd name="T8" fmla="*/ 40 w 49"/>
                  <a:gd name="T9" fmla="*/ 4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0" y="40"/>
                    </a:moveTo>
                    <a:cubicBezTo>
                      <a:pt x="31" y="49"/>
                      <a:pt x="17" y="49"/>
                      <a:pt x="8" y="40"/>
                    </a:cubicBezTo>
                    <a:cubicBezTo>
                      <a:pt x="0" y="31"/>
                      <a:pt x="0" y="17"/>
                      <a:pt x="8" y="9"/>
                    </a:cubicBezTo>
                    <a:cubicBezTo>
                      <a:pt x="17" y="0"/>
                      <a:pt x="31" y="0"/>
                      <a:pt x="40" y="9"/>
                    </a:cubicBezTo>
                    <a:cubicBezTo>
                      <a:pt x="49" y="17"/>
                      <a:pt x="49" y="31"/>
                      <a:pt x="40" y="40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245"/>
              <p:cNvSpPr>
                <a:spLocks/>
              </p:cNvSpPr>
              <p:nvPr/>
            </p:nvSpPr>
            <p:spPr bwMode="auto">
              <a:xfrm>
                <a:off x="262" y="3506"/>
                <a:ext cx="116" cy="116"/>
              </a:xfrm>
              <a:custGeom>
                <a:avLst/>
                <a:gdLst>
                  <a:gd name="T0" fmla="*/ 40 w 49"/>
                  <a:gd name="T1" fmla="*/ 40 h 49"/>
                  <a:gd name="T2" fmla="*/ 8 w 49"/>
                  <a:gd name="T3" fmla="*/ 40 h 49"/>
                  <a:gd name="T4" fmla="*/ 8 w 49"/>
                  <a:gd name="T5" fmla="*/ 8 h 49"/>
                  <a:gd name="T6" fmla="*/ 40 w 49"/>
                  <a:gd name="T7" fmla="*/ 8 h 49"/>
                  <a:gd name="T8" fmla="*/ 40 w 49"/>
                  <a:gd name="T9" fmla="*/ 4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0" y="40"/>
                    </a:moveTo>
                    <a:cubicBezTo>
                      <a:pt x="31" y="49"/>
                      <a:pt x="17" y="49"/>
                      <a:pt x="8" y="40"/>
                    </a:cubicBezTo>
                    <a:cubicBezTo>
                      <a:pt x="0" y="31"/>
                      <a:pt x="0" y="17"/>
                      <a:pt x="8" y="8"/>
                    </a:cubicBezTo>
                    <a:cubicBezTo>
                      <a:pt x="17" y="0"/>
                      <a:pt x="31" y="0"/>
                      <a:pt x="40" y="8"/>
                    </a:cubicBezTo>
                    <a:cubicBezTo>
                      <a:pt x="49" y="17"/>
                      <a:pt x="49" y="31"/>
                      <a:pt x="40" y="40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46"/>
              <p:cNvSpPr>
                <a:spLocks/>
              </p:cNvSpPr>
              <p:nvPr/>
            </p:nvSpPr>
            <p:spPr bwMode="auto">
              <a:xfrm>
                <a:off x="1435" y="3310"/>
                <a:ext cx="118" cy="116"/>
              </a:xfrm>
              <a:custGeom>
                <a:avLst/>
                <a:gdLst>
                  <a:gd name="T0" fmla="*/ 41 w 50"/>
                  <a:gd name="T1" fmla="*/ 40 h 49"/>
                  <a:gd name="T2" fmla="*/ 9 w 50"/>
                  <a:gd name="T3" fmla="*/ 40 h 49"/>
                  <a:gd name="T4" fmla="*/ 9 w 50"/>
                  <a:gd name="T5" fmla="*/ 8 h 49"/>
                  <a:gd name="T6" fmla="*/ 41 w 50"/>
                  <a:gd name="T7" fmla="*/ 8 h 49"/>
                  <a:gd name="T8" fmla="*/ 41 w 50"/>
                  <a:gd name="T9" fmla="*/ 4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9">
                    <a:moveTo>
                      <a:pt x="41" y="40"/>
                    </a:moveTo>
                    <a:cubicBezTo>
                      <a:pt x="32" y="49"/>
                      <a:pt x="18" y="49"/>
                      <a:pt x="9" y="40"/>
                    </a:cubicBezTo>
                    <a:cubicBezTo>
                      <a:pt x="0" y="31"/>
                      <a:pt x="0" y="17"/>
                      <a:pt x="9" y="8"/>
                    </a:cubicBezTo>
                    <a:cubicBezTo>
                      <a:pt x="18" y="0"/>
                      <a:pt x="32" y="0"/>
                      <a:pt x="41" y="8"/>
                    </a:cubicBezTo>
                    <a:cubicBezTo>
                      <a:pt x="50" y="17"/>
                      <a:pt x="50" y="31"/>
                      <a:pt x="41" y="40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47"/>
              <p:cNvSpPr>
                <a:spLocks/>
              </p:cNvSpPr>
              <p:nvPr/>
            </p:nvSpPr>
            <p:spPr bwMode="auto">
              <a:xfrm>
                <a:off x="1326" y="3419"/>
                <a:ext cx="116" cy="118"/>
              </a:xfrm>
              <a:custGeom>
                <a:avLst/>
                <a:gdLst>
                  <a:gd name="T0" fmla="*/ 40 w 49"/>
                  <a:gd name="T1" fmla="*/ 41 h 50"/>
                  <a:gd name="T2" fmla="*/ 8 w 49"/>
                  <a:gd name="T3" fmla="*/ 41 h 50"/>
                  <a:gd name="T4" fmla="*/ 8 w 49"/>
                  <a:gd name="T5" fmla="*/ 9 h 50"/>
                  <a:gd name="T6" fmla="*/ 40 w 49"/>
                  <a:gd name="T7" fmla="*/ 9 h 50"/>
                  <a:gd name="T8" fmla="*/ 40 w 49"/>
                  <a:gd name="T9" fmla="*/ 4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50">
                    <a:moveTo>
                      <a:pt x="40" y="41"/>
                    </a:moveTo>
                    <a:cubicBezTo>
                      <a:pt x="31" y="50"/>
                      <a:pt x="17" y="50"/>
                      <a:pt x="8" y="41"/>
                    </a:cubicBezTo>
                    <a:cubicBezTo>
                      <a:pt x="0" y="32"/>
                      <a:pt x="0" y="18"/>
                      <a:pt x="8" y="9"/>
                    </a:cubicBezTo>
                    <a:cubicBezTo>
                      <a:pt x="17" y="0"/>
                      <a:pt x="31" y="0"/>
                      <a:pt x="40" y="9"/>
                    </a:cubicBezTo>
                    <a:cubicBezTo>
                      <a:pt x="49" y="18"/>
                      <a:pt x="49" y="32"/>
                      <a:pt x="40" y="41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48"/>
              <p:cNvSpPr>
                <a:spLocks/>
              </p:cNvSpPr>
              <p:nvPr/>
            </p:nvSpPr>
            <p:spPr bwMode="auto">
              <a:xfrm>
                <a:off x="1215" y="3530"/>
                <a:ext cx="116" cy="116"/>
              </a:xfrm>
              <a:custGeom>
                <a:avLst/>
                <a:gdLst>
                  <a:gd name="T0" fmla="*/ 40 w 49"/>
                  <a:gd name="T1" fmla="*/ 41 h 49"/>
                  <a:gd name="T2" fmla="*/ 9 w 49"/>
                  <a:gd name="T3" fmla="*/ 41 h 49"/>
                  <a:gd name="T4" fmla="*/ 9 w 49"/>
                  <a:gd name="T5" fmla="*/ 9 h 49"/>
                  <a:gd name="T6" fmla="*/ 40 w 49"/>
                  <a:gd name="T7" fmla="*/ 9 h 49"/>
                  <a:gd name="T8" fmla="*/ 40 w 49"/>
                  <a:gd name="T9" fmla="*/ 4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0" y="41"/>
                    </a:moveTo>
                    <a:cubicBezTo>
                      <a:pt x="32" y="49"/>
                      <a:pt x="17" y="49"/>
                      <a:pt x="9" y="41"/>
                    </a:cubicBezTo>
                    <a:cubicBezTo>
                      <a:pt x="0" y="32"/>
                      <a:pt x="0" y="18"/>
                      <a:pt x="9" y="9"/>
                    </a:cubicBezTo>
                    <a:cubicBezTo>
                      <a:pt x="17" y="0"/>
                      <a:pt x="32" y="0"/>
                      <a:pt x="40" y="9"/>
                    </a:cubicBezTo>
                    <a:cubicBezTo>
                      <a:pt x="49" y="18"/>
                      <a:pt x="49" y="32"/>
                      <a:pt x="40" y="41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49"/>
              <p:cNvSpPr>
                <a:spLocks/>
              </p:cNvSpPr>
              <p:nvPr/>
            </p:nvSpPr>
            <p:spPr bwMode="auto">
              <a:xfrm>
                <a:off x="1156" y="3251"/>
                <a:ext cx="454" cy="454"/>
              </a:xfrm>
              <a:custGeom>
                <a:avLst/>
                <a:gdLst>
                  <a:gd name="T0" fmla="*/ 192 w 192"/>
                  <a:gd name="T1" fmla="*/ 164 h 192"/>
                  <a:gd name="T2" fmla="*/ 164 w 192"/>
                  <a:gd name="T3" fmla="*/ 192 h 192"/>
                  <a:gd name="T4" fmla="*/ 28 w 192"/>
                  <a:gd name="T5" fmla="*/ 192 h 192"/>
                  <a:gd name="T6" fmla="*/ 0 w 192"/>
                  <a:gd name="T7" fmla="*/ 164 h 192"/>
                  <a:gd name="T8" fmla="*/ 0 w 192"/>
                  <a:gd name="T9" fmla="*/ 28 h 192"/>
                  <a:gd name="T10" fmla="*/ 28 w 192"/>
                  <a:gd name="T11" fmla="*/ 0 h 192"/>
                  <a:gd name="T12" fmla="*/ 164 w 192"/>
                  <a:gd name="T13" fmla="*/ 0 h 192"/>
                  <a:gd name="T14" fmla="*/ 192 w 192"/>
                  <a:gd name="T15" fmla="*/ 28 h 192"/>
                  <a:gd name="T16" fmla="*/ 192 w 192"/>
                  <a:gd name="T17" fmla="*/ 16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64"/>
                    </a:moveTo>
                    <a:cubicBezTo>
                      <a:pt x="192" y="179"/>
                      <a:pt x="180" y="192"/>
                      <a:pt x="164" y="192"/>
                    </a:cubicBezTo>
                    <a:cubicBezTo>
                      <a:pt x="28" y="192"/>
                      <a:pt x="28" y="192"/>
                      <a:pt x="28" y="192"/>
                    </a:cubicBezTo>
                    <a:cubicBezTo>
                      <a:pt x="13" y="192"/>
                      <a:pt x="0" y="179"/>
                      <a:pt x="0" y="16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3" y="0"/>
                      <a:pt x="28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80" y="0"/>
                      <a:pt x="192" y="13"/>
                      <a:pt x="192" y="28"/>
                    </a:cubicBezTo>
                    <a:lnTo>
                      <a:pt x="192" y="164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50"/>
              <p:cNvSpPr>
                <a:spLocks/>
              </p:cNvSpPr>
              <p:nvPr/>
            </p:nvSpPr>
            <p:spPr bwMode="auto">
              <a:xfrm>
                <a:off x="2141" y="3255"/>
                <a:ext cx="454" cy="455"/>
              </a:xfrm>
              <a:custGeom>
                <a:avLst/>
                <a:gdLst>
                  <a:gd name="T0" fmla="*/ 192 w 192"/>
                  <a:gd name="T1" fmla="*/ 164 h 192"/>
                  <a:gd name="T2" fmla="*/ 164 w 192"/>
                  <a:gd name="T3" fmla="*/ 192 h 192"/>
                  <a:gd name="T4" fmla="*/ 28 w 192"/>
                  <a:gd name="T5" fmla="*/ 192 h 192"/>
                  <a:gd name="T6" fmla="*/ 0 w 192"/>
                  <a:gd name="T7" fmla="*/ 164 h 192"/>
                  <a:gd name="T8" fmla="*/ 0 w 192"/>
                  <a:gd name="T9" fmla="*/ 28 h 192"/>
                  <a:gd name="T10" fmla="*/ 28 w 192"/>
                  <a:gd name="T11" fmla="*/ 0 h 192"/>
                  <a:gd name="T12" fmla="*/ 164 w 192"/>
                  <a:gd name="T13" fmla="*/ 0 h 192"/>
                  <a:gd name="T14" fmla="*/ 192 w 192"/>
                  <a:gd name="T15" fmla="*/ 28 h 192"/>
                  <a:gd name="T16" fmla="*/ 192 w 192"/>
                  <a:gd name="T17" fmla="*/ 16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64"/>
                    </a:moveTo>
                    <a:cubicBezTo>
                      <a:pt x="192" y="180"/>
                      <a:pt x="179" y="192"/>
                      <a:pt x="164" y="192"/>
                    </a:cubicBezTo>
                    <a:cubicBezTo>
                      <a:pt x="28" y="192"/>
                      <a:pt x="28" y="192"/>
                      <a:pt x="28" y="192"/>
                    </a:cubicBezTo>
                    <a:cubicBezTo>
                      <a:pt x="12" y="192"/>
                      <a:pt x="0" y="180"/>
                      <a:pt x="0" y="16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79" y="0"/>
                      <a:pt x="192" y="13"/>
                      <a:pt x="192" y="28"/>
                    </a:cubicBezTo>
                    <a:lnTo>
                      <a:pt x="192" y="164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51"/>
              <p:cNvSpPr>
                <a:spLocks/>
              </p:cNvSpPr>
              <p:nvPr/>
            </p:nvSpPr>
            <p:spPr bwMode="auto">
              <a:xfrm>
                <a:off x="2201" y="3535"/>
                <a:ext cx="115" cy="115"/>
              </a:xfrm>
              <a:custGeom>
                <a:avLst/>
                <a:gdLst>
                  <a:gd name="T0" fmla="*/ 40 w 49"/>
                  <a:gd name="T1" fmla="*/ 41 h 49"/>
                  <a:gd name="T2" fmla="*/ 8 w 49"/>
                  <a:gd name="T3" fmla="*/ 41 h 49"/>
                  <a:gd name="T4" fmla="*/ 8 w 49"/>
                  <a:gd name="T5" fmla="*/ 9 h 49"/>
                  <a:gd name="T6" fmla="*/ 40 w 49"/>
                  <a:gd name="T7" fmla="*/ 9 h 49"/>
                  <a:gd name="T8" fmla="*/ 40 w 49"/>
                  <a:gd name="T9" fmla="*/ 4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0" y="41"/>
                    </a:moveTo>
                    <a:cubicBezTo>
                      <a:pt x="31" y="49"/>
                      <a:pt x="17" y="49"/>
                      <a:pt x="8" y="41"/>
                    </a:cubicBezTo>
                    <a:cubicBezTo>
                      <a:pt x="0" y="32"/>
                      <a:pt x="0" y="18"/>
                      <a:pt x="8" y="9"/>
                    </a:cubicBezTo>
                    <a:cubicBezTo>
                      <a:pt x="17" y="0"/>
                      <a:pt x="31" y="0"/>
                      <a:pt x="40" y="9"/>
                    </a:cubicBezTo>
                    <a:cubicBezTo>
                      <a:pt x="49" y="18"/>
                      <a:pt x="49" y="32"/>
                      <a:pt x="40" y="41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52"/>
              <p:cNvSpPr>
                <a:spLocks/>
              </p:cNvSpPr>
              <p:nvPr/>
            </p:nvSpPr>
            <p:spPr bwMode="auto">
              <a:xfrm>
                <a:off x="2201" y="3315"/>
                <a:ext cx="115" cy="118"/>
              </a:xfrm>
              <a:custGeom>
                <a:avLst/>
                <a:gdLst>
                  <a:gd name="T0" fmla="*/ 40 w 49"/>
                  <a:gd name="T1" fmla="*/ 41 h 50"/>
                  <a:gd name="T2" fmla="*/ 8 w 49"/>
                  <a:gd name="T3" fmla="*/ 41 h 50"/>
                  <a:gd name="T4" fmla="*/ 8 w 49"/>
                  <a:gd name="T5" fmla="*/ 9 h 50"/>
                  <a:gd name="T6" fmla="*/ 40 w 49"/>
                  <a:gd name="T7" fmla="*/ 9 h 50"/>
                  <a:gd name="T8" fmla="*/ 40 w 49"/>
                  <a:gd name="T9" fmla="*/ 4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50">
                    <a:moveTo>
                      <a:pt x="40" y="41"/>
                    </a:moveTo>
                    <a:cubicBezTo>
                      <a:pt x="31" y="50"/>
                      <a:pt x="17" y="50"/>
                      <a:pt x="8" y="41"/>
                    </a:cubicBezTo>
                    <a:cubicBezTo>
                      <a:pt x="0" y="32"/>
                      <a:pt x="0" y="18"/>
                      <a:pt x="8" y="9"/>
                    </a:cubicBezTo>
                    <a:cubicBezTo>
                      <a:pt x="17" y="0"/>
                      <a:pt x="31" y="0"/>
                      <a:pt x="40" y="9"/>
                    </a:cubicBezTo>
                    <a:cubicBezTo>
                      <a:pt x="49" y="18"/>
                      <a:pt x="49" y="32"/>
                      <a:pt x="40" y="41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53"/>
              <p:cNvSpPr>
                <a:spLocks/>
              </p:cNvSpPr>
              <p:nvPr/>
            </p:nvSpPr>
            <p:spPr bwMode="auto">
              <a:xfrm>
                <a:off x="2418" y="3535"/>
                <a:ext cx="116" cy="115"/>
              </a:xfrm>
              <a:custGeom>
                <a:avLst/>
                <a:gdLst>
                  <a:gd name="T0" fmla="*/ 40 w 49"/>
                  <a:gd name="T1" fmla="*/ 41 h 49"/>
                  <a:gd name="T2" fmla="*/ 8 w 49"/>
                  <a:gd name="T3" fmla="*/ 41 h 49"/>
                  <a:gd name="T4" fmla="*/ 8 w 49"/>
                  <a:gd name="T5" fmla="*/ 9 h 49"/>
                  <a:gd name="T6" fmla="*/ 40 w 49"/>
                  <a:gd name="T7" fmla="*/ 9 h 49"/>
                  <a:gd name="T8" fmla="*/ 40 w 49"/>
                  <a:gd name="T9" fmla="*/ 4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0" y="41"/>
                    </a:moveTo>
                    <a:cubicBezTo>
                      <a:pt x="31" y="49"/>
                      <a:pt x="17" y="49"/>
                      <a:pt x="8" y="41"/>
                    </a:cubicBezTo>
                    <a:cubicBezTo>
                      <a:pt x="0" y="32"/>
                      <a:pt x="0" y="18"/>
                      <a:pt x="8" y="9"/>
                    </a:cubicBezTo>
                    <a:cubicBezTo>
                      <a:pt x="17" y="0"/>
                      <a:pt x="31" y="0"/>
                      <a:pt x="40" y="9"/>
                    </a:cubicBezTo>
                    <a:cubicBezTo>
                      <a:pt x="49" y="18"/>
                      <a:pt x="49" y="32"/>
                      <a:pt x="40" y="41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54"/>
              <p:cNvSpPr>
                <a:spLocks/>
              </p:cNvSpPr>
              <p:nvPr/>
            </p:nvSpPr>
            <p:spPr bwMode="auto">
              <a:xfrm>
                <a:off x="2418" y="3315"/>
                <a:ext cx="116" cy="118"/>
              </a:xfrm>
              <a:custGeom>
                <a:avLst/>
                <a:gdLst>
                  <a:gd name="T0" fmla="*/ 40 w 49"/>
                  <a:gd name="T1" fmla="*/ 41 h 50"/>
                  <a:gd name="T2" fmla="*/ 8 w 49"/>
                  <a:gd name="T3" fmla="*/ 41 h 50"/>
                  <a:gd name="T4" fmla="*/ 8 w 49"/>
                  <a:gd name="T5" fmla="*/ 9 h 50"/>
                  <a:gd name="T6" fmla="*/ 40 w 49"/>
                  <a:gd name="T7" fmla="*/ 9 h 50"/>
                  <a:gd name="T8" fmla="*/ 40 w 49"/>
                  <a:gd name="T9" fmla="*/ 4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50">
                    <a:moveTo>
                      <a:pt x="40" y="41"/>
                    </a:moveTo>
                    <a:cubicBezTo>
                      <a:pt x="31" y="50"/>
                      <a:pt x="17" y="50"/>
                      <a:pt x="8" y="41"/>
                    </a:cubicBezTo>
                    <a:cubicBezTo>
                      <a:pt x="0" y="32"/>
                      <a:pt x="0" y="18"/>
                      <a:pt x="8" y="9"/>
                    </a:cubicBezTo>
                    <a:cubicBezTo>
                      <a:pt x="17" y="0"/>
                      <a:pt x="31" y="0"/>
                      <a:pt x="40" y="9"/>
                    </a:cubicBezTo>
                    <a:cubicBezTo>
                      <a:pt x="49" y="18"/>
                      <a:pt x="49" y="32"/>
                      <a:pt x="40" y="41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55"/>
              <p:cNvSpPr>
                <a:spLocks/>
              </p:cNvSpPr>
              <p:nvPr/>
            </p:nvSpPr>
            <p:spPr bwMode="auto">
              <a:xfrm>
                <a:off x="3120" y="3251"/>
                <a:ext cx="454" cy="454"/>
              </a:xfrm>
              <a:custGeom>
                <a:avLst/>
                <a:gdLst>
                  <a:gd name="T0" fmla="*/ 192 w 192"/>
                  <a:gd name="T1" fmla="*/ 164 h 192"/>
                  <a:gd name="T2" fmla="*/ 164 w 192"/>
                  <a:gd name="T3" fmla="*/ 192 h 192"/>
                  <a:gd name="T4" fmla="*/ 28 w 192"/>
                  <a:gd name="T5" fmla="*/ 192 h 192"/>
                  <a:gd name="T6" fmla="*/ 0 w 192"/>
                  <a:gd name="T7" fmla="*/ 164 h 192"/>
                  <a:gd name="T8" fmla="*/ 0 w 192"/>
                  <a:gd name="T9" fmla="*/ 28 h 192"/>
                  <a:gd name="T10" fmla="*/ 28 w 192"/>
                  <a:gd name="T11" fmla="*/ 0 h 192"/>
                  <a:gd name="T12" fmla="*/ 164 w 192"/>
                  <a:gd name="T13" fmla="*/ 0 h 192"/>
                  <a:gd name="T14" fmla="*/ 192 w 192"/>
                  <a:gd name="T15" fmla="*/ 28 h 192"/>
                  <a:gd name="T16" fmla="*/ 192 w 192"/>
                  <a:gd name="T17" fmla="*/ 16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64"/>
                    </a:moveTo>
                    <a:cubicBezTo>
                      <a:pt x="192" y="179"/>
                      <a:pt x="180" y="192"/>
                      <a:pt x="164" y="192"/>
                    </a:cubicBezTo>
                    <a:cubicBezTo>
                      <a:pt x="28" y="192"/>
                      <a:pt x="28" y="192"/>
                      <a:pt x="28" y="192"/>
                    </a:cubicBezTo>
                    <a:cubicBezTo>
                      <a:pt x="13" y="192"/>
                      <a:pt x="0" y="179"/>
                      <a:pt x="0" y="16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3" y="0"/>
                      <a:pt x="28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80" y="0"/>
                      <a:pt x="192" y="13"/>
                      <a:pt x="192" y="28"/>
                    </a:cubicBezTo>
                    <a:lnTo>
                      <a:pt x="192" y="164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56"/>
              <p:cNvSpPr>
                <a:spLocks/>
              </p:cNvSpPr>
              <p:nvPr/>
            </p:nvSpPr>
            <p:spPr bwMode="auto">
              <a:xfrm>
                <a:off x="3179" y="3530"/>
                <a:ext cx="116" cy="116"/>
              </a:xfrm>
              <a:custGeom>
                <a:avLst/>
                <a:gdLst>
                  <a:gd name="T0" fmla="*/ 41 w 49"/>
                  <a:gd name="T1" fmla="*/ 40 h 49"/>
                  <a:gd name="T2" fmla="*/ 9 w 49"/>
                  <a:gd name="T3" fmla="*/ 40 h 49"/>
                  <a:gd name="T4" fmla="*/ 9 w 49"/>
                  <a:gd name="T5" fmla="*/ 8 h 49"/>
                  <a:gd name="T6" fmla="*/ 41 w 49"/>
                  <a:gd name="T7" fmla="*/ 8 h 49"/>
                  <a:gd name="T8" fmla="*/ 41 w 49"/>
                  <a:gd name="T9" fmla="*/ 4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1" y="40"/>
                    </a:moveTo>
                    <a:cubicBezTo>
                      <a:pt x="32" y="49"/>
                      <a:pt x="18" y="49"/>
                      <a:pt x="9" y="40"/>
                    </a:cubicBezTo>
                    <a:cubicBezTo>
                      <a:pt x="0" y="31"/>
                      <a:pt x="0" y="17"/>
                      <a:pt x="9" y="8"/>
                    </a:cubicBezTo>
                    <a:cubicBezTo>
                      <a:pt x="18" y="0"/>
                      <a:pt x="32" y="0"/>
                      <a:pt x="41" y="8"/>
                    </a:cubicBezTo>
                    <a:cubicBezTo>
                      <a:pt x="49" y="17"/>
                      <a:pt x="49" y="31"/>
                      <a:pt x="41" y="40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57"/>
              <p:cNvSpPr>
                <a:spLocks/>
              </p:cNvSpPr>
              <p:nvPr/>
            </p:nvSpPr>
            <p:spPr bwMode="auto">
              <a:xfrm>
                <a:off x="3179" y="3310"/>
                <a:ext cx="116" cy="116"/>
              </a:xfrm>
              <a:custGeom>
                <a:avLst/>
                <a:gdLst>
                  <a:gd name="T0" fmla="*/ 41 w 49"/>
                  <a:gd name="T1" fmla="*/ 41 h 49"/>
                  <a:gd name="T2" fmla="*/ 9 w 49"/>
                  <a:gd name="T3" fmla="*/ 41 h 49"/>
                  <a:gd name="T4" fmla="*/ 9 w 49"/>
                  <a:gd name="T5" fmla="*/ 9 h 49"/>
                  <a:gd name="T6" fmla="*/ 41 w 49"/>
                  <a:gd name="T7" fmla="*/ 9 h 49"/>
                  <a:gd name="T8" fmla="*/ 41 w 49"/>
                  <a:gd name="T9" fmla="*/ 4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1" y="41"/>
                    </a:moveTo>
                    <a:cubicBezTo>
                      <a:pt x="32" y="49"/>
                      <a:pt x="18" y="49"/>
                      <a:pt x="9" y="41"/>
                    </a:cubicBezTo>
                    <a:cubicBezTo>
                      <a:pt x="0" y="32"/>
                      <a:pt x="0" y="18"/>
                      <a:pt x="9" y="9"/>
                    </a:cubicBezTo>
                    <a:cubicBezTo>
                      <a:pt x="18" y="0"/>
                      <a:pt x="32" y="0"/>
                      <a:pt x="41" y="9"/>
                    </a:cubicBezTo>
                    <a:cubicBezTo>
                      <a:pt x="49" y="18"/>
                      <a:pt x="49" y="32"/>
                      <a:pt x="41" y="41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58"/>
              <p:cNvSpPr>
                <a:spLocks/>
              </p:cNvSpPr>
              <p:nvPr/>
            </p:nvSpPr>
            <p:spPr bwMode="auto">
              <a:xfrm>
                <a:off x="3397" y="3530"/>
                <a:ext cx="116" cy="116"/>
              </a:xfrm>
              <a:custGeom>
                <a:avLst/>
                <a:gdLst>
                  <a:gd name="T0" fmla="*/ 40 w 49"/>
                  <a:gd name="T1" fmla="*/ 40 h 49"/>
                  <a:gd name="T2" fmla="*/ 9 w 49"/>
                  <a:gd name="T3" fmla="*/ 40 h 49"/>
                  <a:gd name="T4" fmla="*/ 9 w 49"/>
                  <a:gd name="T5" fmla="*/ 8 h 49"/>
                  <a:gd name="T6" fmla="*/ 40 w 49"/>
                  <a:gd name="T7" fmla="*/ 8 h 49"/>
                  <a:gd name="T8" fmla="*/ 40 w 49"/>
                  <a:gd name="T9" fmla="*/ 4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0" y="40"/>
                    </a:moveTo>
                    <a:cubicBezTo>
                      <a:pt x="32" y="49"/>
                      <a:pt x="17" y="49"/>
                      <a:pt x="9" y="40"/>
                    </a:cubicBezTo>
                    <a:cubicBezTo>
                      <a:pt x="0" y="31"/>
                      <a:pt x="0" y="17"/>
                      <a:pt x="9" y="8"/>
                    </a:cubicBezTo>
                    <a:cubicBezTo>
                      <a:pt x="17" y="0"/>
                      <a:pt x="32" y="0"/>
                      <a:pt x="40" y="8"/>
                    </a:cubicBezTo>
                    <a:cubicBezTo>
                      <a:pt x="49" y="17"/>
                      <a:pt x="49" y="31"/>
                      <a:pt x="40" y="40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59"/>
              <p:cNvSpPr>
                <a:spLocks/>
              </p:cNvSpPr>
              <p:nvPr/>
            </p:nvSpPr>
            <p:spPr bwMode="auto">
              <a:xfrm>
                <a:off x="3397" y="3310"/>
                <a:ext cx="116" cy="116"/>
              </a:xfrm>
              <a:custGeom>
                <a:avLst/>
                <a:gdLst>
                  <a:gd name="T0" fmla="*/ 40 w 49"/>
                  <a:gd name="T1" fmla="*/ 41 h 49"/>
                  <a:gd name="T2" fmla="*/ 9 w 49"/>
                  <a:gd name="T3" fmla="*/ 41 h 49"/>
                  <a:gd name="T4" fmla="*/ 9 w 49"/>
                  <a:gd name="T5" fmla="*/ 9 h 49"/>
                  <a:gd name="T6" fmla="*/ 40 w 49"/>
                  <a:gd name="T7" fmla="*/ 9 h 49"/>
                  <a:gd name="T8" fmla="*/ 40 w 49"/>
                  <a:gd name="T9" fmla="*/ 4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0" y="41"/>
                    </a:moveTo>
                    <a:cubicBezTo>
                      <a:pt x="32" y="49"/>
                      <a:pt x="17" y="49"/>
                      <a:pt x="9" y="41"/>
                    </a:cubicBezTo>
                    <a:cubicBezTo>
                      <a:pt x="0" y="32"/>
                      <a:pt x="0" y="18"/>
                      <a:pt x="9" y="9"/>
                    </a:cubicBezTo>
                    <a:cubicBezTo>
                      <a:pt x="17" y="0"/>
                      <a:pt x="32" y="0"/>
                      <a:pt x="40" y="9"/>
                    </a:cubicBezTo>
                    <a:cubicBezTo>
                      <a:pt x="49" y="18"/>
                      <a:pt x="49" y="32"/>
                      <a:pt x="40" y="41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260"/>
              <p:cNvSpPr>
                <a:spLocks/>
              </p:cNvSpPr>
              <p:nvPr/>
            </p:nvSpPr>
            <p:spPr bwMode="auto">
              <a:xfrm>
                <a:off x="3290" y="3419"/>
                <a:ext cx="116" cy="118"/>
              </a:xfrm>
              <a:custGeom>
                <a:avLst/>
                <a:gdLst>
                  <a:gd name="T0" fmla="*/ 40 w 49"/>
                  <a:gd name="T1" fmla="*/ 41 h 50"/>
                  <a:gd name="T2" fmla="*/ 8 w 49"/>
                  <a:gd name="T3" fmla="*/ 41 h 50"/>
                  <a:gd name="T4" fmla="*/ 8 w 49"/>
                  <a:gd name="T5" fmla="*/ 9 h 50"/>
                  <a:gd name="T6" fmla="*/ 40 w 49"/>
                  <a:gd name="T7" fmla="*/ 9 h 50"/>
                  <a:gd name="T8" fmla="*/ 40 w 49"/>
                  <a:gd name="T9" fmla="*/ 4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50">
                    <a:moveTo>
                      <a:pt x="40" y="41"/>
                    </a:moveTo>
                    <a:cubicBezTo>
                      <a:pt x="31" y="50"/>
                      <a:pt x="17" y="50"/>
                      <a:pt x="8" y="41"/>
                    </a:cubicBezTo>
                    <a:cubicBezTo>
                      <a:pt x="0" y="32"/>
                      <a:pt x="0" y="18"/>
                      <a:pt x="8" y="9"/>
                    </a:cubicBezTo>
                    <a:cubicBezTo>
                      <a:pt x="17" y="0"/>
                      <a:pt x="31" y="0"/>
                      <a:pt x="40" y="9"/>
                    </a:cubicBezTo>
                    <a:cubicBezTo>
                      <a:pt x="49" y="18"/>
                      <a:pt x="49" y="32"/>
                      <a:pt x="40" y="41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61"/>
              <p:cNvSpPr>
                <a:spLocks/>
              </p:cNvSpPr>
              <p:nvPr/>
            </p:nvSpPr>
            <p:spPr bwMode="auto">
              <a:xfrm>
                <a:off x="4106" y="3255"/>
                <a:ext cx="454" cy="455"/>
              </a:xfrm>
              <a:custGeom>
                <a:avLst/>
                <a:gdLst>
                  <a:gd name="T0" fmla="*/ 192 w 192"/>
                  <a:gd name="T1" fmla="*/ 164 h 192"/>
                  <a:gd name="T2" fmla="*/ 164 w 192"/>
                  <a:gd name="T3" fmla="*/ 192 h 192"/>
                  <a:gd name="T4" fmla="*/ 28 w 192"/>
                  <a:gd name="T5" fmla="*/ 192 h 192"/>
                  <a:gd name="T6" fmla="*/ 0 w 192"/>
                  <a:gd name="T7" fmla="*/ 164 h 192"/>
                  <a:gd name="T8" fmla="*/ 0 w 192"/>
                  <a:gd name="T9" fmla="*/ 28 h 192"/>
                  <a:gd name="T10" fmla="*/ 28 w 192"/>
                  <a:gd name="T11" fmla="*/ 0 h 192"/>
                  <a:gd name="T12" fmla="*/ 164 w 192"/>
                  <a:gd name="T13" fmla="*/ 0 h 192"/>
                  <a:gd name="T14" fmla="*/ 192 w 192"/>
                  <a:gd name="T15" fmla="*/ 28 h 192"/>
                  <a:gd name="T16" fmla="*/ 192 w 192"/>
                  <a:gd name="T17" fmla="*/ 16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64"/>
                    </a:moveTo>
                    <a:cubicBezTo>
                      <a:pt x="192" y="180"/>
                      <a:pt x="180" y="192"/>
                      <a:pt x="164" y="192"/>
                    </a:cubicBezTo>
                    <a:cubicBezTo>
                      <a:pt x="28" y="192"/>
                      <a:pt x="28" y="192"/>
                      <a:pt x="28" y="192"/>
                    </a:cubicBezTo>
                    <a:cubicBezTo>
                      <a:pt x="13" y="192"/>
                      <a:pt x="0" y="180"/>
                      <a:pt x="0" y="16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3" y="0"/>
                      <a:pt x="28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80" y="0"/>
                      <a:pt x="192" y="13"/>
                      <a:pt x="192" y="28"/>
                    </a:cubicBezTo>
                    <a:lnTo>
                      <a:pt x="192" y="164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62"/>
              <p:cNvSpPr>
                <a:spLocks/>
              </p:cNvSpPr>
              <p:nvPr/>
            </p:nvSpPr>
            <p:spPr bwMode="auto">
              <a:xfrm>
                <a:off x="4182" y="3565"/>
                <a:ext cx="115" cy="119"/>
              </a:xfrm>
              <a:custGeom>
                <a:avLst/>
                <a:gdLst>
                  <a:gd name="T0" fmla="*/ 40 w 49"/>
                  <a:gd name="T1" fmla="*/ 41 h 50"/>
                  <a:gd name="T2" fmla="*/ 8 w 49"/>
                  <a:gd name="T3" fmla="*/ 41 h 50"/>
                  <a:gd name="T4" fmla="*/ 8 w 49"/>
                  <a:gd name="T5" fmla="*/ 9 h 50"/>
                  <a:gd name="T6" fmla="*/ 40 w 49"/>
                  <a:gd name="T7" fmla="*/ 9 h 50"/>
                  <a:gd name="T8" fmla="*/ 40 w 49"/>
                  <a:gd name="T9" fmla="*/ 4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50">
                    <a:moveTo>
                      <a:pt x="40" y="41"/>
                    </a:moveTo>
                    <a:cubicBezTo>
                      <a:pt x="31" y="50"/>
                      <a:pt x="17" y="50"/>
                      <a:pt x="8" y="41"/>
                    </a:cubicBezTo>
                    <a:cubicBezTo>
                      <a:pt x="0" y="32"/>
                      <a:pt x="0" y="18"/>
                      <a:pt x="8" y="9"/>
                    </a:cubicBezTo>
                    <a:cubicBezTo>
                      <a:pt x="17" y="0"/>
                      <a:pt x="31" y="0"/>
                      <a:pt x="40" y="9"/>
                    </a:cubicBezTo>
                    <a:cubicBezTo>
                      <a:pt x="49" y="18"/>
                      <a:pt x="49" y="32"/>
                      <a:pt x="40" y="41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63"/>
              <p:cNvSpPr>
                <a:spLocks/>
              </p:cNvSpPr>
              <p:nvPr/>
            </p:nvSpPr>
            <p:spPr bwMode="auto">
              <a:xfrm>
                <a:off x="4182" y="3426"/>
                <a:ext cx="115" cy="116"/>
              </a:xfrm>
              <a:custGeom>
                <a:avLst/>
                <a:gdLst>
                  <a:gd name="T0" fmla="*/ 40 w 49"/>
                  <a:gd name="T1" fmla="*/ 40 h 49"/>
                  <a:gd name="T2" fmla="*/ 8 w 49"/>
                  <a:gd name="T3" fmla="*/ 40 h 49"/>
                  <a:gd name="T4" fmla="*/ 8 w 49"/>
                  <a:gd name="T5" fmla="*/ 8 h 49"/>
                  <a:gd name="T6" fmla="*/ 40 w 49"/>
                  <a:gd name="T7" fmla="*/ 8 h 49"/>
                  <a:gd name="T8" fmla="*/ 40 w 49"/>
                  <a:gd name="T9" fmla="*/ 4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0" y="40"/>
                    </a:moveTo>
                    <a:cubicBezTo>
                      <a:pt x="31" y="49"/>
                      <a:pt x="17" y="49"/>
                      <a:pt x="8" y="40"/>
                    </a:cubicBezTo>
                    <a:cubicBezTo>
                      <a:pt x="0" y="31"/>
                      <a:pt x="0" y="17"/>
                      <a:pt x="8" y="8"/>
                    </a:cubicBezTo>
                    <a:cubicBezTo>
                      <a:pt x="17" y="0"/>
                      <a:pt x="31" y="0"/>
                      <a:pt x="40" y="8"/>
                    </a:cubicBezTo>
                    <a:cubicBezTo>
                      <a:pt x="49" y="17"/>
                      <a:pt x="49" y="31"/>
                      <a:pt x="40" y="40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264"/>
              <p:cNvSpPr>
                <a:spLocks/>
              </p:cNvSpPr>
              <p:nvPr/>
            </p:nvSpPr>
            <p:spPr bwMode="auto">
              <a:xfrm>
                <a:off x="4182" y="3284"/>
                <a:ext cx="115" cy="116"/>
              </a:xfrm>
              <a:custGeom>
                <a:avLst/>
                <a:gdLst>
                  <a:gd name="T0" fmla="*/ 40 w 49"/>
                  <a:gd name="T1" fmla="*/ 41 h 49"/>
                  <a:gd name="T2" fmla="*/ 8 w 49"/>
                  <a:gd name="T3" fmla="*/ 41 h 49"/>
                  <a:gd name="T4" fmla="*/ 8 w 49"/>
                  <a:gd name="T5" fmla="*/ 9 h 49"/>
                  <a:gd name="T6" fmla="*/ 40 w 49"/>
                  <a:gd name="T7" fmla="*/ 9 h 49"/>
                  <a:gd name="T8" fmla="*/ 40 w 49"/>
                  <a:gd name="T9" fmla="*/ 4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0" y="41"/>
                    </a:moveTo>
                    <a:cubicBezTo>
                      <a:pt x="31" y="49"/>
                      <a:pt x="17" y="49"/>
                      <a:pt x="8" y="41"/>
                    </a:cubicBezTo>
                    <a:cubicBezTo>
                      <a:pt x="0" y="32"/>
                      <a:pt x="0" y="18"/>
                      <a:pt x="8" y="9"/>
                    </a:cubicBezTo>
                    <a:cubicBezTo>
                      <a:pt x="17" y="0"/>
                      <a:pt x="31" y="0"/>
                      <a:pt x="40" y="9"/>
                    </a:cubicBezTo>
                    <a:cubicBezTo>
                      <a:pt x="49" y="18"/>
                      <a:pt x="49" y="32"/>
                      <a:pt x="40" y="41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65"/>
              <p:cNvSpPr>
                <a:spLocks/>
              </p:cNvSpPr>
              <p:nvPr/>
            </p:nvSpPr>
            <p:spPr bwMode="auto">
              <a:xfrm>
                <a:off x="4371" y="3565"/>
                <a:ext cx="116" cy="119"/>
              </a:xfrm>
              <a:custGeom>
                <a:avLst/>
                <a:gdLst>
                  <a:gd name="T0" fmla="*/ 40 w 49"/>
                  <a:gd name="T1" fmla="*/ 41 h 50"/>
                  <a:gd name="T2" fmla="*/ 9 w 49"/>
                  <a:gd name="T3" fmla="*/ 41 h 50"/>
                  <a:gd name="T4" fmla="*/ 9 w 49"/>
                  <a:gd name="T5" fmla="*/ 9 h 50"/>
                  <a:gd name="T6" fmla="*/ 40 w 49"/>
                  <a:gd name="T7" fmla="*/ 9 h 50"/>
                  <a:gd name="T8" fmla="*/ 40 w 49"/>
                  <a:gd name="T9" fmla="*/ 4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50">
                    <a:moveTo>
                      <a:pt x="40" y="41"/>
                    </a:moveTo>
                    <a:cubicBezTo>
                      <a:pt x="32" y="50"/>
                      <a:pt x="17" y="50"/>
                      <a:pt x="9" y="41"/>
                    </a:cubicBezTo>
                    <a:cubicBezTo>
                      <a:pt x="0" y="32"/>
                      <a:pt x="0" y="18"/>
                      <a:pt x="9" y="9"/>
                    </a:cubicBezTo>
                    <a:cubicBezTo>
                      <a:pt x="17" y="0"/>
                      <a:pt x="32" y="0"/>
                      <a:pt x="40" y="9"/>
                    </a:cubicBezTo>
                    <a:cubicBezTo>
                      <a:pt x="49" y="18"/>
                      <a:pt x="49" y="32"/>
                      <a:pt x="40" y="41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66"/>
              <p:cNvSpPr>
                <a:spLocks/>
              </p:cNvSpPr>
              <p:nvPr/>
            </p:nvSpPr>
            <p:spPr bwMode="auto">
              <a:xfrm>
                <a:off x="4371" y="3426"/>
                <a:ext cx="116" cy="116"/>
              </a:xfrm>
              <a:custGeom>
                <a:avLst/>
                <a:gdLst>
                  <a:gd name="T0" fmla="*/ 40 w 49"/>
                  <a:gd name="T1" fmla="*/ 40 h 49"/>
                  <a:gd name="T2" fmla="*/ 9 w 49"/>
                  <a:gd name="T3" fmla="*/ 40 h 49"/>
                  <a:gd name="T4" fmla="*/ 9 w 49"/>
                  <a:gd name="T5" fmla="*/ 8 h 49"/>
                  <a:gd name="T6" fmla="*/ 40 w 49"/>
                  <a:gd name="T7" fmla="*/ 8 h 49"/>
                  <a:gd name="T8" fmla="*/ 40 w 49"/>
                  <a:gd name="T9" fmla="*/ 4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0" y="40"/>
                    </a:moveTo>
                    <a:cubicBezTo>
                      <a:pt x="32" y="49"/>
                      <a:pt x="17" y="49"/>
                      <a:pt x="9" y="40"/>
                    </a:cubicBezTo>
                    <a:cubicBezTo>
                      <a:pt x="0" y="31"/>
                      <a:pt x="0" y="17"/>
                      <a:pt x="9" y="8"/>
                    </a:cubicBezTo>
                    <a:cubicBezTo>
                      <a:pt x="17" y="0"/>
                      <a:pt x="32" y="0"/>
                      <a:pt x="40" y="8"/>
                    </a:cubicBezTo>
                    <a:cubicBezTo>
                      <a:pt x="49" y="17"/>
                      <a:pt x="49" y="31"/>
                      <a:pt x="40" y="40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67"/>
              <p:cNvSpPr>
                <a:spLocks/>
              </p:cNvSpPr>
              <p:nvPr/>
            </p:nvSpPr>
            <p:spPr bwMode="auto">
              <a:xfrm>
                <a:off x="4371" y="3284"/>
                <a:ext cx="116" cy="116"/>
              </a:xfrm>
              <a:custGeom>
                <a:avLst/>
                <a:gdLst>
                  <a:gd name="T0" fmla="*/ 40 w 49"/>
                  <a:gd name="T1" fmla="*/ 41 h 49"/>
                  <a:gd name="T2" fmla="*/ 9 w 49"/>
                  <a:gd name="T3" fmla="*/ 41 h 49"/>
                  <a:gd name="T4" fmla="*/ 9 w 49"/>
                  <a:gd name="T5" fmla="*/ 9 h 49"/>
                  <a:gd name="T6" fmla="*/ 40 w 49"/>
                  <a:gd name="T7" fmla="*/ 9 h 49"/>
                  <a:gd name="T8" fmla="*/ 40 w 49"/>
                  <a:gd name="T9" fmla="*/ 4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0" y="41"/>
                    </a:moveTo>
                    <a:cubicBezTo>
                      <a:pt x="32" y="49"/>
                      <a:pt x="17" y="49"/>
                      <a:pt x="9" y="41"/>
                    </a:cubicBezTo>
                    <a:cubicBezTo>
                      <a:pt x="0" y="32"/>
                      <a:pt x="0" y="18"/>
                      <a:pt x="9" y="9"/>
                    </a:cubicBezTo>
                    <a:cubicBezTo>
                      <a:pt x="17" y="0"/>
                      <a:pt x="32" y="0"/>
                      <a:pt x="40" y="9"/>
                    </a:cubicBezTo>
                    <a:cubicBezTo>
                      <a:pt x="49" y="18"/>
                      <a:pt x="49" y="32"/>
                      <a:pt x="40" y="41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68"/>
              <p:cNvSpPr>
                <a:spLocks/>
              </p:cNvSpPr>
              <p:nvPr/>
            </p:nvSpPr>
            <p:spPr bwMode="auto">
              <a:xfrm>
                <a:off x="-811" y="4145"/>
                <a:ext cx="454" cy="454"/>
              </a:xfrm>
              <a:custGeom>
                <a:avLst/>
                <a:gdLst>
                  <a:gd name="T0" fmla="*/ 113 w 454"/>
                  <a:gd name="T1" fmla="*/ 454 h 454"/>
                  <a:gd name="T2" fmla="*/ 0 w 454"/>
                  <a:gd name="T3" fmla="*/ 227 h 454"/>
                  <a:gd name="T4" fmla="*/ 113 w 454"/>
                  <a:gd name="T5" fmla="*/ 0 h 454"/>
                  <a:gd name="T6" fmla="*/ 340 w 454"/>
                  <a:gd name="T7" fmla="*/ 0 h 454"/>
                  <a:gd name="T8" fmla="*/ 454 w 454"/>
                  <a:gd name="T9" fmla="*/ 227 h 454"/>
                  <a:gd name="T10" fmla="*/ 340 w 454"/>
                  <a:gd name="T11" fmla="*/ 454 h 454"/>
                  <a:gd name="T12" fmla="*/ 113 w 454"/>
                  <a:gd name="T13" fmla="*/ 454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4" h="454">
                    <a:moveTo>
                      <a:pt x="113" y="454"/>
                    </a:moveTo>
                    <a:lnTo>
                      <a:pt x="0" y="227"/>
                    </a:lnTo>
                    <a:lnTo>
                      <a:pt x="113" y="0"/>
                    </a:lnTo>
                    <a:lnTo>
                      <a:pt x="340" y="0"/>
                    </a:lnTo>
                    <a:lnTo>
                      <a:pt x="454" y="227"/>
                    </a:lnTo>
                    <a:lnTo>
                      <a:pt x="340" y="454"/>
                    </a:lnTo>
                    <a:lnTo>
                      <a:pt x="113" y="454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Oval 269"/>
              <p:cNvSpPr>
                <a:spLocks noChangeArrowheads="1"/>
              </p:cNvSpPr>
              <p:nvPr/>
            </p:nvSpPr>
            <p:spPr bwMode="auto">
              <a:xfrm>
                <a:off x="-660" y="4296"/>
                <a:ext cx="154" cy="154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Line 270"/>
              <p:cNvSpPr>
                <a:spLocks noChangeShapeType="1"/>
              </p:cNvSpPr>
              <p:nvPr/>
            </p:nvSpPr>
            <p:spPr bwMode="auto">
              <a:xfrm>
                <a:off x="234" y="4145"/>
                <a:ext cx="0" cy="454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Line 271"/>
              <p:cNvSpPr>
                <a:spLocks noChangeShapeType="1"/>
              </p:cNvSpPr>
              <p:nvPr/>
            </p:nvSpPr>
            <p:spPr bwMode="auto">
              <a:xfrm>
                <a:off x="175" y="4594"/>
                <a:ext cx="118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Line 272"/>
              <p:cNvSpPr>
                <a:spLocks noChangeShapeType="1"/>
              </p:cNvSpPr>
              <p:nvPr/>
            </p:nvSpPr>
            <p:spPr bwMode="auto">
              <a:xfrm>
                <a:off x="231" y="4237"/>
                <a:ext cx="393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Rectangle 273"/>
              <p:cNvSpPr>
                <a:spLocks noChangeArrowheads="1"/>
              </p:cNvSpPr>
              <p:nvPr/>
            </p:nvSpPr>
            <p:spPr bwMode="auto">
              <a:xfrm>
                <a:off x="286" y="4294"/>
                <a:ext cx="305" cy="203"/>
              </a:xfrm>
              <a:prstGeom prst="rect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Line 274"/>
              <p:cNvSpPr>
                <a:spLocks noChangeShapeType="1"/>
              </p:cNvSpPr>
              <p:nvPr/>
            </p:nvSpPr>
            <p:spPr bwMode="auto">
              <a:xfrm>
                <a:off x="550" y="4242"/>
                <a:ext cx="0" cy="5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Line 275"/>
              <p:cNvSpPr>
                <a:spLocks noChangeShapeType="1"/>
              </p:cNvSpPr>
              <p:nvPr/>
            </p:nvSpPr>
            <p:spPr bwMode="auto">
              <a:xfrm>
                <a:off x="335" y="4242"/>
                <a:ext cx="0" cy="5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Rectangle 276"/>
              <p:cNvSpPr>
                <a:spLocks noChangeArrowheads="1"/>
              </p:cNvSpPr>
              <p:nvPr/>
            </p:nvSpPr>
            <p:spPr bwMode="auto">
              <a:xfrm>
                <a:off x="1210" y="4145"/>
                <a:ext cx="348" cy="454"/>
              </a:xfrm>
              <a:prstGeom prst="rect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277"/>
              <p:cNvSpPr>
                <a:spLocks/>
              </p:cNvSpPr>
              <p:nvPr/>
            </p:nvSpPr>
            <p:spPr bwMode="auto">
              <a:xfrm>
                <a:off x="1253" y="4339"/>
                <a:ext cx="68" cy="26"/>
              </a:xfrm>
              <a:custGeom>
                <a:avLst/>
                <a:gdLst>
                  <a:gd name="T0" fmla="*/ 0 w 68"/>
                  <a:gd name="T1" fmla="*/ 0 h 26"/>
                  <a:gd name="T2" fmla="*/ 0 w 68"/>
                  <a:gd name="T3" fmla="*/ 26 h 26"/>
                  <a:gd name="T4" fmla="*/ 68 w 68"/>
                  <a:gd name="T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8" h="26">
                    <a:moveTo>
                      <a:pt x="0" y="0"/>
                    </a:moveTo>
                    <a:lnTo>
                      <a:pt x="0" y="26"/>
                    </a:lnTo>
                    <a:lnTo>
                      <a:pt x="68" y="26"/>
                    </a:ln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278"/>
              <p:cNvSpPr>
                <a:spLocks/>
              </p:cNvSpPr>
              <p:nvPr/>
            </p:nvSpPr>
            <p:spPr bwMode="auto">
              <a:xfrm>
                <a:off x="2212" y="4169"/>
                <a:ext cx="308" cy="364"/>
              </a:xfrm>
              <a:custGeom>
                <a:avLst/>
                <a:gdLst>
                  <a:gd name="T0" fmla="*/ 97 w 308"/>
                  <a:gd name="T1" fmla="*/ 364 h 364"/>
                  <a:gd name="T2" fmla="*/ 0 w 308"/>
                  <a:gd name="T3" fmla="*/ 364 h 364"/>
                  <a:gd name="T4" fmla="*/ 0 w 308"/>
                  <a:gd name="T5" fmla="*/ 0 h 364"/>
                  <a:gd name="T6" fmla="*/ 308 w 308"/>
                  <a:gd name="T7" fmla="*/ 0 h 364"/>
                  <a:gd name="T8" fmla="*/ 308 w 308"/>
                  <a:gd name="T9" fmla="*/ 36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8" h="364">
                    <a:moveTo>
                      <a:pt x="97" y="364"/>
                    </a:moveTo>
                    <a:lnTo>
                      <a:pt x="0" y="364"/>
                    </a:lnTo>
                    <a:lnTo>
                      <a:pt x="0" y="0"/>
                    </a:lnTo>
                    <a:lnTo>
                      <a:pt x="308" y="0"/>
                    </a:lnTo>
                    <a:lnTo>
                      <a:pt x="308" y="364"/>
                    </a:ln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79"/>
              <p:cNvSpPr>
                <a:spLocks/>
              </p:cNvSpPr>
              <p:nvPr/>
            </p:nvSpPr>
            <p:spPr bwMode="auto">
              <a:xfrm>
                <a:off x="2309" y="4169"/>
                <a:ext cx="211" cy="454"/>
              </a:xfrm>
              <a:custGeom>
                <a:avLst/>
                <a:gdLst>
                  <a:gd name="T0" fmla="*/ 211 w 211"/>
                  <a:gd name="T1" fmla="*/ 364 h 454"/>
                  <a:gd name="T2" fmla="*/ 0 w 211"/>
                  <a:gd name="T3" fmla="*/ 454 h 454"/>
                  <a:gd name="T4" fmla="*/ 0 w 211"/>
                  <a:gd name="T5" fmla="*/ 92 h 454"/>
                  <a:gd name="T6" fmla="*/ 211 w 211"/>
                  <a:gd name="T7" fmla="*/ 0 h 454"/>
                  <a:gd name="T8" fmla="*/ 211 w 211"/>
                  <a:gd name="T9" fmla="*/ 364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454">
                    <a:moveTo>
                      <a:pt x="211" y="364"/>
                    </a:moveTo>
                    <a:lnTo>
                      <a:pt x="0" y="454"/>
                    </a:lnTo>
                    <a:lnTo>
                      <a:pt x="0" y="92"/>
                    </a:lnTo>
                    <a:lnTo>
                      <a:pt x="211" y="0"/>
                    </a:lnTo>
                    <a:lnTo>
                      <a:pt x="211" y="364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280"/>
              <p:cNvSpPr>
                <a:spLocks/>
              </p:cNvSpPr>
              <p:nvPr/>
            </p:nvSpPr>
            <p:spPr bwMode="auto">
              <a:xfrm>
                <a:off x="2342" y="4412"/>
                <a:ext cx="55" cy="26"/>
              </a:xfrm>
              <a:custGeom>
                <a:avLst/>
                <a:gdLst>
                  <a:gd name="T0" fmla="*/ 0 w 55"/>
                  <a:gd name="T1" fmla="*/ 0 h 26"/>
                  <a:gd name="T2" fmla="*/ 0 w 55"/>
                  <a:gd name="T3" fmla="*/ 26 h 26"/>
                  <a:gd name="T4" fmla="*/ 55 w 55"/>
                  <a:gd name="T5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26">
                    <a:moveTo>
                      <a:pt x="0" y="0"/>
                    </a:moveTo>
                    <a:lnTo>
                      <a:pt x="0" y="26"/>
                    </a:lnTo>
                    <a:lnTo>
                      <a:pt x="55" y="5"/>
                    </a:ln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81"/>
              <p:cNvSpPr>
                <a:spLocks/>
              </p:cNvSpPr>
              <p:nvPr/>
            </p:nvSpPr>
            <p:spPr bwMode="auto">
              <a:xfrm>
                <a:off x="3122" y="4185"/>
                <a:ext cx="407" cy="405"/>
              </a:xfrm>
              <a:custGeom>
                <a:avLst/>
                <a:gdLst>
                  <a:gd name="T0" fmla="*/ 108 w 172"/>
                  <a:gd name="T1" fmla="*/ 3 h 171"/>
                  <a:gd name="T2" fmla="*/ 86 w 172"/>
                  <a:gd name="T3" fmla="*/ 0 h 171"/>
                  <a:gd name="T4" fmla="*/ 0 w 172"/>
                  <a:gd name="T5" fmla="*/ 86 h 171"/>
                  <a:gd name="T6" fmla="*/ 86 w 172"/>
                  <a:gd name="T7" fmla="*/ 171 h 171"/>
                  <a:gd name="T8" fmla="*/ 172 w 172"/>
                  <a:gd name="T9" fmla="*/ 86 h 171"/>
                  <a:gd name="T10" fmla="*/ 86 w 172"/>
                  <a:gd name="T11" fmla="*/ 86 h 171"/>
                  <a:gd name="T12" fmla="*/ 108 w 172"/>
                  <a:gd name="T13" fmla="*/ 3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2" h="171">
                    <a:moveTo>
                      <a:pt x="108" y="3"/>
                    </a:moveTo>
                    <a:cubicBezTo>
                      <a:pt x="101" y="1"/>
                      <a:pt x="94" y="0"/>
                      <a:pt x="86" y="0"/>
                    </a:cubicBezTo>
                    <a:cubicBezTo>
                      <a:pt x="39" y="0"/>
                      <a:pt x="0" y="38"/>
                      <a:pt x="0" y="86"/>
                    </a:cubicBezTo>
                    <a:cubicBezTo>
                      <a:pt x="0" y="133"/>
                      <a:pt x="39" y="171"/>
                      <a:pt x="86" y="171"/>
                    </a:cubicBezTo>
                    <a:cubicBezTo>
                      <a:pt x="134" y="171"/>
                      <a:pt x="172" y="133"/>
                      <a:pt x="172" y="86"/>
                    </a:cubicBezTo>
                    <a:cubicBezTo>
                      <a:pt x="86" y="86"/>
                      <a:pt x="86" y="86"/>
                      <a:pt x="86" y="86"/>
                    </a:cubicBezTo>
                    <a:lnTo>
                      <a:pt x="108" y="3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282"/>
              <p:cNvSpPr>
                <a:spLocks/>
              </p:cNvSpPr>
              <p:nvPr/>
            </p:nvSpPr>
            <p:spPr bwMode="auto">
              <a:xfrm>
                <a:off x="3373" y="4154"/>
                <a:ext cx="203" cy="197"/>
              </a:xfrm>
              <a:custGeom>
                <a:avLst/>
                <a:gdLst>
                  <a:gd name="T0" fmla="*/ 22 w 86"/>
                  <a:gd name="T1" fmla="*/ 0 h 83"/>
                  <a:gd name="T2" fmla="*/ 0 w 86"/>
                  <a:gd name="T3" fmla="*/ 83 h 83"/>
                  <a:gd name="T4" fmla="*/ 86 w 86"/>
                  <a:gd name="T5" fmla="*/ 83 h 83"/>
                  <a:gd name="T6" fmla="*/ 22 w 86"/>
                  <a:gd name="T7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6" h="83">
                    <a:moveTo>
                      <a:pt x="22" y="0"/>
                    </a:moveTo>
                    <a:cubicBezTo>
                      <a:pt x="0" y="83"/>
                      <a:pt x="0" y="83"/>
                      <a:pt x="0" y="83"/>
                    </a:cubicBezTo>
                    <a:cubicBezTo>
                      <a:pt x="86" y="83"/>
                      <a:pt x="86" y="83"/>
                      <a:pt x="86" y="83"/>
                    </a:cubicBezTo>
                    <a:cubicBezTo>
                      <a:pt x="86" y="43"/>
                      <a:pt x="59" y="10"/>
                      <a:pt x="22" y="0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83"/>
              <p:cNvSpPr>
                <a:spLocks noEditPoints="1"/>
              </p:cNvSpPr>
              <p:nvPr/>
            </p:nvSpPr>
            <p:spPr bwMode="auto">
              <a:xfrm>
                <a:off x="8137" y="4145"/>
                <a:ext cx="359" cy="452"/>
              </a:xfrm>
              <a:custGeom>
                <a:avLst/>
                <a:gdLst>
                  <a:gd name="T0" fmla="*/ 143 w 152"/>
                  <a:gd name="T1" fmla="*/ 25 h 191"/>
                  <a:gd name="T2" fmla="*/ 115 w 152"/>
                  <a:gd name="T3" fmla="*/ 66 h 191"/>
                  <a:gd name="T4" fmla="*/ 108 w 152"/>
                  <a:gd name="T5" fmla="*/ 68 h 191"/>
                  <a:gd name="T6" fmla="*/ 85 w 152"/>
                  <a:gd name="T7" fmla="*/ 52 h 191"/>
                  <a:gd name="T8" fmla="*/ 84 w 152"/>
                  <a:gd name="T9" fmla="*/ 45 h 191"/>
                  <a:gd name="T10" fmla="*/ 112 w 152"/>
                  <a:gd name="T11" fmla="*/ 3 h 191"/>
                  <a:gd name="T12" fmla="*/ 75 w 152"/>
                  <a:gd name="T13" fmla="*/ 17 h 191"/>
                  <a:gd name="T14" fmla="*/ 65 w 152"/>
                  <a:gd name="T15" fmla="*/ 31 h 191"/>
                  <a:gd name="T16" fmla="*/ 66 w 152"/>
                  <a:gd name="T17" fmla="*/ 72 h 191"/>
                  <a:gd name="T18" fmla="*/ 65 w 152"/>
                  <a:gd name="T19" fmla="*/ 74 h 191"/>
                  <a:gd name="T20" fmla="*/ 1 w 152"/>
                  <a:gd name="T21" fmla="*/ 167 h 191"/>
                  <a:gd name="T22" fmla="*/ 2 w 152"/>
                  <a:gd name="T23" fmla="*/ 174 h 191"/>
                  <a:gd name="T24" fmla="*/ 24 w 152"/>
                  <a:gd name="T25" fmla="*/ 190 h 191"/>
                  <a:gd name="T26" fmla="*/ 31 w 152"/>
                  <a:gd name="T27" fmla="*/ 188 h 191"/>
                  <a:gd name="T28" fmla="*/ 95 w 152"/>
                  <a:gd name="T29" fmla="*/ 95 h 191"/>
                  <a:gd name="T30" fmla="*/ 96 w 152"/>
                  <a:gd name="T31" fmla="*/ 93 h 191"/>
                  <a:gd name="T32" fmla="*/ 134 w 152"/>
                  <a:gd name="T33" fmla="*/ 79 h 191"/>
                  <a:gd name="T34" fmla="*/ 144 w 152"/>
                  <a:gd name="T35" fmla="*/ 65 h 191"/>
                  <a:gd name="T36" fmla="*/ 143 w 152"/>
                  <a:gd name="T37" fmla="*/ 25 h 191"/>
                  <a:gd name="T38" fmla="*/ 23 w 152"/>
                  <a:gd name="T39" fmla="*/ 174 h 191"/>
                  <a:gd name="T40" fmla="*/ 17 w 152"/>
                  <a:gd name="T41" fmla="*/ 167 h 191"/>
                  <a:gd name="T42" fmla="*/ 23 w 152"/>
                  <a:gd name="T43" fmla="*/ 161 h 191"/>
                  <a:gd name="T44" fmla="*/ 30 w 152"/>
                  <a:gd name="T45" fmla="*/ 167 h 191"/>
                  <a:gd name="T46" fmla="*/ 23 w 152"/>
                  <a:gd name="T47" fmla="*/ 174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2" h="191">
                    <a:moveTo>
                      <a:pt x="143" y="25"/>
                    </a:moveTo>
                    <a:cubicBezTo>
                      <a:pt x="115" y="66"/>
                      <a:pt x="115" y="66"/>
                      <a:pt x="115" y="66"/>
                    </a:cubicBezTo>
                    <a:cubicBezTo>
                      <a:pt x="113" y="69"/>
                      <a:pt x="110" y="69"/>
                      <a:pt x="108" y="68"/>
                    </a:cubicBezTo>
                    <a:cubicBezTo>
                      <a:pt x="85" y="52"/>
                      <a:pt x="85" y="52"/>
                      <a:pt x="85" y="52"/>
                    </a:cubicBezTo>
                    <a:cubicBezTo>
                      <a:pt x="83" y="50"/>
                      <a:pt x="83" y="47"/>
                      <a:pt x="84" y="45"/>
                    </a:cubicBezTo>
                    <a:cubicBezTo>
                      <a:pt x="112" y="3"/>
                      <a:pt x="112" y="3"/>
                      <a:pt x="112" y="3"/>
                    </a:cubicBezTo>
                    <a:cubicBezTo>
                      <a:pt x="98" y="0"/>
                      <a:pt x="83" y="5"/>
                      <a:pt x="75" y="17"/>
                    </a:cubicBezTo>
                    <a:cubicBezTo>
                      <a:pt x="65" y="31"/>
                      <a:pt x="65" y="31"/>
                      <a:pt x="65" y="31"/>
                    </a:cubicBezTo>
                    <a:cubicBezTo>
                      <a:pt x="57" y="43"/>
                      <a:pt x="58" y="60"/>
                      <a:pt x="66" y="72"/>
                    </a:cubicBezTo>
                    <a:cubicBezTo>
                      <a:pt x="66" y="73"/>
                      <a:pt x="65" y="73"/>
                      <a:pt x="65" y="74"/>
                    </a:cubicBezTo>
                    <a:cubicBezTo>
                      <a:pt x="1" y="167"/>
                      <a:pt x="1" y="167"/>
                      <a:pt x="1" y="167"/>
                    </a:cubicBezTo>
                    <a:cubicBezTo>
                      <a:pt x="0" y="169"/>
                      <a:pt x="0" y="173"/>
                      <a:pt x="2" y="174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26" y="191"/>
                      <a:pt x="30" y="190"/>
                      <a:pt x="31" y="188"/>
                    </a:cubicBezTo>
                    <a:cubicBezTo>
                      <a:pt x="95" y="95"/>
                      <a:pt x="95" y="95"/>
                      <a:pt x="95" y="95"/>
                    </a:cubicBezTo>
                    <a:cubicBezTo>
                      <a:pt x="95" y="94"/>
                      <a:pt x="95" y="94"/>
                      <a:pt x="96" y="93"/>
                    </a:cubicBezTo>
                    <a:cubicBezTo>
                      <a:pt x="110" y="97"/>
                      <a:pt x="126" y="92"/>
                      <a:pt x="134" y="79"/>
                    </a:cubicBezTo>
                    <a:cubicBezTo>
                      <a:pt x="144" y="65"/>
                      <a:pt x="144" y="65"/>
                      <a:pt x="144" y="65"/>
                    </a:cubicBezTo>
                    <a:cubicBezTo>
                      <a:pt x="152" y="53"/>
                      <a:pt x="151" y="37"/>
                      <a:pt x="143" y="25"/>
                    </a:cubicBezTo>
                    <a:close/>
                    <a:moveTo>
                      <a:pt x="23" y="174"/>
                    </a:moveTo>
                    <a:cubicBezTo>
                      <a:pt x="20" y="174"/>
                      <a:pt x="17" y="171"/>
                      <a:pt x="17" y="167"/>
                    </a:cubicBezTo>
                    <a:cubicBezTo>
                      <a:pt x="17" y="164"/>
                      <a:pt x="20" y="161"/>
                      <a:pt x="23" y="161"/>
                    </a:cubicBezTo>
                    <a:cubicBezTo>
                      <a:pt x="27" y="161"/>
                      <a:pt x="30" y="164"/>
                      <a:pt x="30" y="167"/>
                    </a:cubicBezTo>
                    <a:cubicBezTo>
                      <a:pt x="30" y="171"/>
                      <a:pt x="27" y="174"/>
                      <a:pt x="23" y="174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284"/>
              <p:cNvSpPr>
                <a:spLocks/>
              </p:cNvSpPr>
              <p:nvPr/>
            </p:nvSpPr>
            <p:spPr bwMode="auto">
              <a:xfrm>
                <a:off x="8274" y="4422"/>
                <a:ext cx="134" cy="180"/>
              </a:xfrm>
              <a:custGeom>
                <a:avLst/>
                <a:gdLst>
                  <a:gd name="T0" fmla="*/ 0 w 57"/>
                  <a:gd name="T1" fmla="*/ 35 h 76"/>
                  <a:gd name="T2" fmla="*/ 24 w 57"/>
                  <a:gd name="T3" fmla="*/ 72 h 76"/>
                  <a:gd name="T4" fmla="*/ 32 w 57"/>
                  <a:gd name="T5" fmla="*/ 75 h 76"/>
                  <a:gd name="T6" fmla="*/ 54 w 57"/>
                  <a:gd name="T7" fmla="*/ 60 h 76"/>
                  <a:gd name="T8" fmla="*/ 55 w 57"/>
                  <a:gd name="T9" fmla="*/ 52 h 76"/>
                  <a:gd name="T10" fmla="*/ 22 w 57"/>
                  <a:gd name="T11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76">
                    <a:moveTo>
                      <a:pt x="0" y="35"/>
                    </a:moveTo>
                    <a:cubicBezTo>
                      <a:pt x="24" y="72"/>
                      <a:pt x="24" y="72"/>
                      <a:pt x="24" y="72"/>
                    </a:cubicBezTo>
                    <a:cubicBezTo>
                      <a:pt x="26" y="75"/>
                      <a:pt x="29" y="76"/>
                      <a:pt x="32" y="75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57" y="58"/>
                      <a:pt x="57" y="55"/>
                      <a:pt x="55" y="52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285"/>
              <p:cNvSpPr>
                <a:spLocks/>
              </p:cNvSpPr>
              <p:nvPr/>
            </p:nvSpPr>
            <p:spPr bwMode="auto">
              <a:xfrm>
                <a:off x="8037" y="4145"/>
                <a:ext cx="237" cy="274"/>
              </a:xfrm>
              <a:custGeom>
                <a:avLst/>
                <a:gdLst>
                  <a:gd name="T0" fmla="*/ 100 w 100"/>
                  <a:gd name="T1" fmla="*/ 82 h 116"/>
                  <a:gd name="T2" fmla="*/ 95 w 100"/>
                  <a:gd name="T3" fmla="*/ 74 h 116"/>
                  <a:gd name="T4" fmla="*/ 88 w 100"/>
                  <a:gd name="T5" fmla="*/ 72 h 116"/>
                  <a:gd name="T6" fmla="*/ 86 w 100"/>
                  <a:gd name="T7" fmla="*/ 73 h 116"/>
                  <a:gd name="T8" fmla="*/ 59 w 100"/>
                  <a:gd name="T9" fmla="*/ 29 h 116"/>
                  <a:gd name="T10" fmla="*/ 68 w 100"/>
                  <a:gd name="T11" fmla="*/ 22 h 116"/>
                  <a:gd name="T12" fmla="*/ 79 w 100"/>
                  <a:gd name="T13" fmla="*/ 0 h 116"/>
                  <a:gd name="T14" fmla="*/ 55 w 100"/>
                  <a:gd name="T15" fmla="*/ 1 h 116"/>
                  <a:gd name="T16" fmla="*/ 0 w 100"/>
                  <a:gd name="T17" fmla="*/ 35 h 116"/>
                  <a:gd name="T18" fmla="*/ 16 w 100"/>
                  <a:gd name="T19" fmla="*/ 61 h 116"/>
                  <a:gd name="T20" fmla="*/ 40 w 100"/>
                  <a:gd name="T21" fmla="*/ 44 h 116"/>
                  <a:gd name="T22" fmla="*/ 67 w 100"/>
                  <a:gd name="T23" fmla="*/ 86 h 116"/>
                  <a:gd name="T24" fmla="*/ 65 w 100"/>
                  <a:gd name="T25" fmla="*/ 87 h 116"/>
                  <a:gd name="T26" fmla="*/ 64 w 100"/>
                  <a:gd name="T27" fmla="*/ 95 h 116"/>
                  <a:gd name="T28" fmla="*/ 77 w 100"/>
                  <a:gd name="T29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0" h="116">
                    <a:moveTo>
                      <a:pt x="100" y="82"/>
                    </a:moveTo>
                    <a:cubicBezTo>
                      <a:pt x="95" y="74"/>
                      <a:pt x="95" y="74"/>
                      <a:pt x="95" y="74"/>
                    </a:cubicBezTo>
                    <a:cubicBezTo>
                      <a:pt x="94" y="71"/>
                      <a:pt x="90" y="70"/>
                      <a:pt x="88" y="72"/>
                    </a:cubicBezTo>
                    <a:cubicBezTo>
                      <a:pt x="86" y="73"/>
                      <a:pt x="86" y="73"/>
                      <a:pt x="86" y="73"/>
                    </a:cubicBezTo>
                    <a:cubicBezTo>
                      <a:pt x="59" y="29"/>
                      <a:pt x="59" y="29"/>
                      <a:pt x="59" y="29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55" y="1"/>
                      <a:pt x="55" y="1"/>
                      <a:pt x="55" y="1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16" y="61"/>
                      <a:pt x="16" y="61"/>
                      <a:pt x="16" y="61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65" y="87"/>
                      <a:pt x="65" y="87"/>
                      <a:pt x="65" y="87"/>
                    </a:cubicBezTo>
                    <a:cubicBezTo>
                      <a:pt x="63" y="88"/>
                      <a:pt x="62" y="92"/>
                      <a:pt x="64" y="95"/>
                    </a:cubicBezTo>
                    <a:cubicBezTo>
                      <a:pt x="77" y="116"/>
                      <a:pt x="77" y="116"/>
                      <a:pt x="77" y="116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Line 286"/>
              <p:cNvSpPr>
                <a:spLocks noChangeShapeType="1"/>
              </p:cNvSpPr>
              <p:nvPr/>
            </p:nvSpPr>
            <p:spPr bwMode="auto">
              <a:xfrm>
                <a:off x="5096" y="4145"/>
                <a:ext cx="0" cy="454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Line 287"/>
              <p:cNvSpPr>
                <a:spLocks noChangeShapeType="1"/>
              </p:cNvSpPr>
              <p:nvPr/>
            </p:nvSpPr>
            <p:spPr bwMode="auto">
              <a:xfrm>
                <a:off x="5139" y="4145"/>
                <a:ext cx="0" cy="326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Line 288"/>
              <p:cNvSpPr>
                <a:spLocks noChangeShapeType="1"/>
              </p:cNvSpPr>
              <p:nvPr/>
            </p:nvSpPr>
            <p:spPr bwMode="auto">
              <a:xfrm>
                <a:off x="5200" y="4145"/>
                <a:ext cx="0" cy="326"/>
              </a:xfrm>
              <a:prstGeom prst="line">
                <a:avLst/>
              </a:prstGeom>
              <a:noFill/>
              <a:ln w="46038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Line 289"/>
              <p:cNvSpPr>
                <a:spLocks noChangeShapeType="1"/>
              </p:cNvSpPr>
              <p:nvPr/>
            </p:nvSpPr>
            <p:spPr bwMode="auto">
              <a:xfrm>
                <a:off x="5260" y="4145"/>
                <a:ext cx="0" cy="326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Line 290"/>
              <p:cNvSpPr>
                <a:spLocks noChangeShapeType="1"/>
              </p:cNvSpPr>
              <p:nvPr/>
            </p:nvSpPr>
            <p:spPr bwMode="auto">
              <a:xfrm>
                <a:off x="5316" y="4145"/>
                <a:ext cx="0" cy="326"/>
              </a:xfrm>
              <a:prstGeom prst="line">
                <a:avLst/>
              </a:prstGeom>
              <a:noFill/>
              <a:ln w="603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Line 291"/>
              <p:cNvSpPr>
                <a:spLocks noChangeShapeType="1"/>
              </p:cNvSpPr>
              <p:nvPr/>
            </p:nvSpPr>
            <p:spPr bwMode="auto">
              <a:xfrm>
                <a:off x="5390" y="4145"/>
                <a:ext cx="0" cy="326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Line 292"/>
              <p:cNvSpPr>
                <a:spLocks noChangeShapeType="1"/>
              </p:cNvSpPr>
              <p:nvPr/>
            </p:nvSpPr>
            <p:spPr bwMode="auto">
              <a:xfrm>
                <a:off x="5449" y="4145"/>
                <a:ext cx="0" cy="326"/>
              </a:xfrm>
              <a:prstGeom prst="line">
                <a:avLst/>
              </a:prstGeom>
              <a:noFill/>
              <a:ln w="603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Line 293"/>
              <p:cNvSpPr>
                <a:spLocks noChangeShapeType="1"/>
              </p:cNvSpPr>
              <p:nvPr/>
            </p:nvSpPr>
            <p:spPr bwMode="auto">
              <a:xfrm>
                <a:off x="5508" y="4145"/>
                <a:ext cx="0" cy="326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Line 294"/>
              <p:cNvSpPr>
                <a:spLocks noChangeShapeType="1"/>
              </p:cNvSpPr>
              <p:nvPr/>
            </p:nvSpPr>
            <p:spPr bwMode="auto">
              <a:xfrm>
                <a:off x="5550" y="4145"/>
                <a:ext cx="0" cy="454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295"/>
              <p:cNvSpPr>
                <a:spLocks noEditPoints="1"/>
              </p:cNvSpPr>
              <p:nvPr/>
            </p:nvSpPr>
            <p:spPr bwMode="auto">
              <a:xfrm>
                <a:off x="5137" y="4512"/>
                <a:ext cx="54" cy="66"/>
              </a:xfrm>
              <a:custGeom>
                <a:avLst/>
                <a:gdLst>
                  <a:gd name="T0" fmla="*/ 12 w 23"/>
                  <a:gd name="T1" fmla="*/ 28 h 28"/>
                  <a:gd name="T2" fmla="*/ 3 w 23"/>
                  <a:gd name="T3" fmla="*/ 24 h 28"/>
                  <a:gd name="T4" fmla="*/ 0 w 23"/>
                  <a:gd name="T5" fmla="*/ 14 h 28"/>
                  <a:gd name="T6" fmla="*/ 3 w 23"/>
                  <a:gd name="T7" fmla="*/ 4 h 28"/>
                  <a:gd name="T8" fmla="*/ 12 w 23"/>
                  <a:gd name="T9" fmla="*/ 0 h 28"/>
                  <a:gd name="T10" fmla="*/ 20 w 23"/>
                  <a:gd name="T11" fmla="*/ 4 h 28"/>
                  <a:gd name="T12" fmla="*/ 23 w 23"/>
                  <a:gd name="T13" fmla="*/ 14 h 28"/>
                  <a:gd name="T14" fmla="*/ 20 w 23"/>
                  <a:gd name="T15" fmla="*/ 24 h 28"/>
                  <a:gd name="T16" fmla="*/ 12 w 23"/>
                  <a:gd name="T17" fmla="*/ 28 h 28"/>
                  <a:gd name="T18" fmla="*/ 8 w 23"/>
                  <a:gd name="T19" fmla="*/ 7 h 28"/>
                  <a:gd name="T20" fmla="*/ 6 w 23"/>
                  <a:gd name="T21" fmla="*/ 14 h 28"/>
                  <a:gd name="T22" fmla="*/ 8 w 23"/>
                  <a:gd name="T23" fmla="*/ 20 h 28"/>
                  <a:gd name="T24" fmla="*/ 12 w 23"/>
                  <a:gd name="T25" fmla="*/ 23 h 28"/>
                  <a:gd name="T26" fmla="*/ 16 w 23"/>
                  <a:gd name="T27" fmla="*/ 20 h 28"/>
                  <a:gd name="T28" fmla="*/ 17 w 23"/>
                  <a:gd name="T29" fmla="*/ 14 h 28"/>
                  <a:gd name="T30" fmla="*/ 16 w 23"/>
                  <a:gd name="T31" fmla="*/ 7 h 28"/>
                  <a:gd name="T32" fmla="*/ 12 w 23"/>
                  <a:gd name="T33" fmla="*/ 5 h 28"/>
                  <a:gd name="T34" fmla="*/ 8 w 23"/>
                  <a:gd name="T35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3" h="28">
                    <a:moveTo>
                      <a:pt x="12" y="28"/>
                    </a:moveTo>
                    <a:cubicBezTo>
                      <a:pt x="8" y="28"/>
                      <a:pt x="5" y="27"/>
                      <a:pt x="3" y="24"/>
                    </a:cubicBezTo>
                    <a:cubicBezTo>
                      <a:pt x="1" y="22"/>
                      <a:pt x="0" y="18"/>
                      <a:pt x="0" y="14"/>
                    </a:cubicBezTo>
                    <a:cubicBezTo>
                      <a:pt x="0" y="10"/>
                      <a:pt x="1" y="6"/>
                      <a:pt x="3" y="4"/>
                    </a:cubicBezTo>
                    <a:cubicBezTo>
                      <a:pt x="5" y="1"/>
                      <a:pt x="8" y="0"/>
                      <a:pt x="12" y="0"/>
                    </a:cubicBezTo>
                    <a:cubicBezTo>
                      <a:pt x="16" y="0"/>
                      <a:pt x="18" y="1"/>
                      <a:pt x="20" y="4"/>
                    </a:cubicBezTo>
                    <a:cubicBezTo>
                      <a:pt x="22" y="6"/>
                      <a:pt x="23" y="10"/>
                      <a:pt x="23" y="14"/>
                    </a:cubicBezTo>
                    <a:cubicBezTo>
                      <a:pt x="23" y="18"/>
                      <a:pt x="22" y="22"/>
                      <a:pt x="20" y="24"/>
                    </a:cubicBezTo>
                    <a:cubicBezTo>
                      <a:pt x="18" y="27"/>
                      <a:pt x="16" y="28"/>
                      <a:pt x="12" y="28"/>
                    </a:cubicBezTo>
                    <a:close/>
                    <a:moveTo>
                      <a:pt x="8" y="7"/>
                    </a:moveTo>
                    <a:cubicBezTo>
                      <a:pt x="7" y="9"/>
                      <a:pt x="6" y="11"/>
                      <a:pt x="6" y="14"/>
                    </a:cubicBezTo>
                    <a:cubicBezTo>
                      <a:pt x="6" y="17"/>
                      <a:pt x="7" y="19"/>
                      <a:pt x="8" y="20"/>
                    </a:cubicBezTo>
                    <a:cubicBezTo>
                      <a:pt x="9" y="22"/>
                      <a:pt x="10" y="23"/>
                      <a:pt x="12" y="23"/>
                    </a:cubicBezTo>
                    <a:cubicBezTo>
                      <a:pt x="14" y="23"/>
                      <a:pt x="15" y="22"/>
                      <a:pt x="16" y="20"/>
                    </a:cubicBezTo>
                    <a:cubicBezTo>
                      <a:pt x="17" y="19"/>
                      <a:pt x="17" y="17"/>
                      <a:pt x="17" y="14"/>
                    </a:cubicBezTo>
                    <a:cubicBezTo>
                      <a:pt x="17" y="11"/>
                      <a:pt x="17" y="9"/>
                      <a:pt x="16" y="7"/>
                    </a:cubicBezTo>
                    <a:cubicBezTo>
                      <a:pt x="15" y="6"/>
                      <a:pt x="14" y="5"/>
                      <a:pt x="12" y="5"/>
                    </a:cubicBezTo>
                    <a:cubicBezTo>
                      <a:pt x="10" y="5"/>
                      <a:pt x="9" y="6"/>
                      <a:pt x="8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296"/>
              <p:cNvSpPr>
                <a:spLocks noEditPoints="1"/>
              </p:cNvSpPr>
              <p:nvPr/>
            </p:nvSpPr>
            <p:spPr bwMode="auto">
              <a:xfrm>
                <a:off x="5210" y="4512"/>
                <a:ext cx="54" cy="66"/>
              </a:xfrm>
              <a:custGeom>
                <a:avLst/>
                <a:gdLst>
                  <a:gd name="T0" fmla="*/ 12 w 23"/>
                  <a:gd name="T1" fmla="*/ 28 h 28"/>
                  <a:gd name="T2" fmla="*/ 3 w 23"/>
                  <a:gd name="T3" fmla="*/ 24 h 28"/>
                  <a:gd name="T4" fmla="*/ 0 w 23"/>
                  <a:gd name="T5" fmla="*/ 14 h 28"/>
                  <a:gd name="T6" fmla="*/ 3 w 23"/>
                  <a:gd name="T7" fmla="*/ 4 h 28"/>
                  <a:gd name="T8" fmla="*/ 12 w 23"/>
                  <a:gd name="T9" fmla="*/ 0 h 28"/>
                  <a:gd name="T10" fmla="*/ 20 w 23"/>
                  <a:gd name="T11" fmla="*/ 4 h 28"/>
                  <a:gd name="T12" fmla="*/ 23 w 23"/>
                  <a:gd name="T13" fmla="*/ 14 h 28"/>
                  <a:gd name="T14" fmla="*/ 20 w 23"/>
                  <a:gd name="T15" fmla="*/ 24 h 28"/>
                  <a:gd name="T16" fmla="*/ 12 w 23"/>
                  <a:gd name="T17" fmla="*/ 28 h 28"/>
                  <a:gd name="T18" fmla="*/ 8 w 23"/>
                  <a:gd name="T19" fmla="*/ 7 h 28"/>
                  <a:gd name="T20" fmla="*/ 6 w 23"/>
                  <a:gd name="T21" fmla="*/ 14 h 28"/>
                  <a:gd name="T22" fmla="*/ 8 w 23"/>
                  <a:gd name="T23" fmla="*/ 20 h 28"/>
                  <a:gd name="T24" fmla="*/ 12 w 23"/>
                  <a:gd name="T25" fmla="*/ 23 h 28"/>
                  <a:gd name="T26" fmla="*/ 16 w 23"/>
                  <a:gd name="T27" fmla="*/ 20 h 28"/>
                  <a:gd name="T28" fmla="*/ 17 w 23"/>
                  <a:gd name="T29" fmla="*/ 14 h 28"/>
                  <a:gd name="T30" fmla="*/ 16 w 23"/>
                  <a:gd name="T31" fmla="*/ 7 h 28"/>
                  <a:gd name="T32" fmla="*/ 12 w 23"/>
                  <a:gd name="T33" fmla="*/ 5 h 28"/>
                  <a:gd name="T34" fmla="*/ 8 w 23"/>
                  <a:gd name="T35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3" h="28">
                    <a:moveTo>
                      <a:pt x="12" y="28"/>
                    </a:moveTo>
                    <a:cubicBezTo>
                      <a:pt x="8" y="28"/>
                      <a:pt x="5" y="27"/>
                      <a:pt x="3" y="24"/>
                    </a:cubicBezTo>
                    <a:cubicBezTo>
                      <a:pt x="1" y="22"/>
                      <a:pt x="0" y="18"/>
                      <a:pt x="0" y="14"/>
                    </a:cubicBezTo>
                    <a:cubicBezTo>
                      <a:pt x="0" y="10"/>
                      <a:pt x="1" y="6"/>
                      <a:pt x="3" y="4"/>
                    </a:cubicBezTo>
                    <a:cubicBezTo>
                      <a:pt x="5" y="1"/>
                      <a:pt x="8" y="0"/>
                      <a:pt x="12" y="0"/>
                    </a:cubicBezTo>
                    <a:cubicBezTo>
                      <a:pt x="15" y="0"/>
                      <a:pt x="18" y="1"/>
                      <a:pt x="20" y="4"/>
                    </a:cubicBezTo>
                    <a:cubicBezTo>
                      <a:pt x="22" y="6"/>
                      <a:pt x="23" y="10"/>
                      <a:pt x="23" y="14"/>
                    </a:cubicBezTo>
                    <a:cubicBezTo>
                      <a:pt x="23" y="18"/>
                      <a:pt x="22" y="22"/>
                      <a:pt x="20" y="24"/>
                    </a:cubicBezTo>
                    <a:cubicBezTo>
                      <a:pt x="18" y="27"/>
                      <a:pt x="15" y="28"/>
                      <a:pt x="12" y="28"/>
                    </a:cubicBezTo>
                    <a:close/>
                    <a:moveTo>
                      <a:pt x="8" y="7"/>
                    </a:moveTo>
                    <a:cubicBezTo>
                      <a:pt x="7" y="9"/>
                      <a:pt x="6" y="11"/>
                      <a:pt x="6" y="14"/>
                    </a:cubicBezTo>
                    <a:cubicBezTo>
                      <a:pt x="6" y="17"/>
                      <a:pt x="7" y="19"/>
                      <a:pt x="8" y="20"/>
                    </a:cubicBezTo>
                    <a:cubicBezTo>
                      <a:pt x="8" y="22"/>
                      <a:pt x="10" y="23"/>
                      <a:pt x="12" y="23"/>
                    </a:cubicBezTo>
                    <a:cubicBezTo>
                      <a:pt x="13" y="23"/>
                      <a:pt x="15" y="22"/>
                      <a:pt x="16" y="20"/>
                    </a:cubicBezTo>
                    <a:cubicBezTo>
                      <a:pt x="16" y="19"/>
                      <a:pt x="17" y="17"/>
                      <a:pt x="17" y="14"/>
                    </a:cubicBezTo>
                    <a:cubicBezTo>
                      <a:pt x="17" y="11"/>
                      <a:pt x="16" y="9"/>
                      <a:pt x="16" y="7"/>
                    </a:cubicBezTo>
                    <a:cubicBezTo>
                      <a:pt x="15" y="6"/>
                      <a:pt x="13" y="5"/>
                      <a:pt x="12" y="5"/>
                    </a:cubicBezTo>
                    <a:cubicBezTo>
                      <a:pt x="10" y="5"/>
                      <a:pt x="8" y="6"/>
                      <a:pt x="8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297"/>
              <p:cNvSpPr>
                <a:spLocks/>
              </p:cNvSpPr>
              <p:nvPr/>
            </p:nvSpPr>
            <p:spPr bwMode="auto">
              <a:xfrm>
                <a:off x="5281" y="4512"/>
                <a:ext cx="26" cy="66"/>
              </a:xfrm>
              <a:custGeom>
                <a:avLst/>
                <a:gdLst>
                  <a:gd name="T0" fmla="*/ 0 w 26"/>
                  <a:gd name="T1" fmla="*/ 0 h 66"/>
                  <a:gd name="T2" fmla="*/ 26 w 26"/>
                  <a:gd name="T3" fmla="*/ 0 h 66"/>
                  <a:gd name="T4" fmla="*/ 26 w 26"/>
                  <a:gd name="T5" fmla="*/ 66 h 66"/>
                  <a:gd name="T6" fmla="*/ 12 w 26"/>
                  <a:gd name="T7" fmla="*/ 66 h 66"/>
                  <a:gd name="T8" fmla="*/ 12 w 26"/>
                  <a:gd name="T9" fmla="*/ 14 h 66"/>
                  <a:gd name="T10" fmla="*/ 0 w 26"/>
                  <a:gd name="T11" fmla="*/ 14 h 66"/>
                  <a:gd name="T12" fmla="*/ 0 w 26"/>
                  <a:gd name="T1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66">
                    <a:moveTo>
                      <a:pt x="0" y="0"/>
                    </a:moveTo>
                    <a:lnTo>
                      <a:pt x="26" y="0"/>
                    </a:lnTo>
                    <a:lnTo>
                      <a:pt x="26" y="66"/>
                    </a:lnTo>
                    <a:lnTo>
                      <a:pt x="12" y="66"/>
                    </a:lnTo>
                    <a:lnTo>
                      <a:pt x="12" y="14"/>
                    </a:lnTo>
                    <a:lnTo>
                      <a:pt x="0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298"/>
              <p:cNvSpPr>
                <a:spLocks/>
              </p:cNvSpPr>
              <p:nvPr/>
            </p:nvSpPr>
            <p:spPr bwMode="auto">
              <a:xfrm>
                <a:off x="5328" y="4512"/>
                <a:ext cx="47" cy="66"/>
              </a:xfrm>
              <a:custGeom>
                <a:avLst/>
                <a:gdLst>
                  <a:gd name="T0" fmla="*/ 12 w 20"/>
                  <a:gd name="T1" fmla="*/ 11 h 28"/>
                  <a:gd name="T2" fmla="*/ 13 w 20"/>
                  <a:gd name="T3" fmla="*/ 8 h 28"/>
                  <a:gd name="T4" fmla="*/ 12 w 20"/>
                  <a:gd name="T5" fmla="*/ 6 h 28"/>
                  <a:gd name="T6" fmla="*/ 10 w 20"/>
                  <a:gd name="T7" fmla="*/ 5 h 28"/>
                  <a:gd name="T8" fmla="*/ 5 w 20"/>
                  <a:gd name="T9" fmla="*/ 9 h 28"/>
                  <a:gd name="T10" fmla="*/ 0 w 20"/>
                  <a:gd name="T11" fmla="*/ 6 h 28"/>
                  <a:gd name="T12" fmla="*/ 5 w 20"/>
                  <a:gd name="T13" fmla="*/ 1 h 28"/>
                  <a:gd name="T14" fmla="*/ 10 w 20"/>
                  <a:gd name="T15" fmla="*/ 0 h 28"/>
                  <a:gd name="T16" fmla="*/ 17 w 20"/>
                  <a:gd name="T17" fmla="*/ 2 h 28"/>
                  <a:gd name="T18" fmla="*/ 19 w 20"/>
                  <a:gd name="T19" fmla="*/ 8 h 28"/>
                  <a:gd name="T20" fmla="*/ 18 w 20"/>
                  <a:gd name="T21" fmla="*/ 12 h 28"/>
                  <a:gd name="T22" fmla="*/ 14 w 20"/>
                  <a:gd name="T23" fmla="*/ 17 h 28"/>
                  <a:gd name="T24" fmla="*/ 9 w 20"/>
                  <a:gd name="T25" fmla="*/ 22 h 28"/>
                  <a:gd name="T26" fmla="*/ 20 w 20"/>
                  <a:gd name="T27" fmla="*/ 22 h 28"/>
                  <a:gd name="T28" fmla="*/ 20 w 20"/>
                  <a:gd name="T29" fmla="*/ 28 h 28"/>
                  <a:gd name="T30" fmla="*/ 1 w 20"/>
                  <a:gd name="T31" fmla="*/ 28 h 28"/>
                  <a:gd name="T32" fmla="*/ 1 w 20"/>
                  <a:gd name="T33" fmla="*/ 23 h 28"/>
                  <a:gd name="T34" fmla="*/ 9 w 20"/>
                  <a:gd name="T35" fmla="*/ 15 h 28"/>
                  <a:gd name="T36" fmla="*/ 12 w 20"/>
                  <a:gd name="T37" fmla="*/ 1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" h="28">
                    <a:moveTo>
                      <a:pt x="12" y="11"/>
                    </a:moveTo>
                    <a:cubicBezTo>
                      <a:pt x="13" y="10"/>
                      <a:pt x="13" y="9"/>
                      <a:pt x="13" y="8"/>
                    </a:cubicBezTo>
                    <a:cubicBezTo>
                      <a:pt x="13" y="7"/>
                      <a:pt x="13" y="7"/>
                      <a:pt x="12" y="6"/>
                    </a:cubicBezTo>
                    <a:cubicBezTo>
                      <a:pt x="12" y="5"/>
                      <a:pt x="11" y="5"/>
                      <a:pt x="10" y="5"/>
                    </a:cubicBezTo>
                    <a:cubicBezTo>
                      <a:pt x="8" y="5"/>
                      <a:pt x="7" y="6"/>
                      <a:pt x="5" y="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4"/>
                      <a:pt x="3" y="2"/>
                      <a:pt x="5" y="1"/>
                    </a:cubicBezTo>
                    <a:cubicBezTo>
                      <a:pt x="6" y="0"/>
                      <a:pt x="8" y="0"/>
                      <a:pt x="10" y="0"/>
                    </a:cubicBezTo>
                    <a:cubicBezTo>
                      <a:pt x="13" y="0"/>
                      <a:pt x="15" y="1"/>
                      <a:pt x="17" y="2"/>
                    </a:cubicBezTo>
                    <a:cubicBezTo>
                      <a:pt x="18" y="4"/>
                      <a:pt x="19" y="6"/>
                      <a:pt x="19" y="8"/>
                    </a:cubicBezTo>
                    <a:cubicBezTo>
                      <a:pt x="19" y="10"/>
                      <a:pt x="19" y="11"/>
                      <a:pt x="18" y="12"/>
                    </a:cubicBezTo>
                    <a:cubicBezTo>
                      <a:pt x="17" y="13"/>
                      <a:pt x="16" y="15"/>
                      <a:pt x="14" y="17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0" y="13"/>
                      <a:pt x="12" y="12"/>
                      <a:pt x="12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299"/>
              <p:cNvSpPr>
                <a:spLocks/>
              </p:cNvSpPr>
              <p:nvPr/>
            </p:nvSpPr>
            <p:spPr bwMode="auto">
              <a:xfrm>
                <a:off x="5392" y="4512"/>
                <a:ext cx="47" cy="66"/>
              </a:xfrm>
              <a:custGeom>
                <a:avLst/>
                <a:gdLst>
                  <a:gd name="T0" fmla="*/ 2 w 20"/>
                  <a:gd name="T1" fmla="*/ 6 h 28"/>
                  <a:gd name="T2" fmla="*/ 2 w 20"/>
                  <a:gd name="T3" fmla="*/ 0 h 28"/>
                  <a:gd name="T4" fmla="*/ 19 w 20"/>
                  <a:gd name="T5" fmla="*/ 0 h 28"/>
                  <a:gd name="T6" fmla="*/ 19 w 20"/>
                  <a:gd name="T7" fmla="*/ 5 h 28"/>
                  <a:gd name="T8" fmla="*/ 13 w 20"/>
                  <a:gd name="T9" fmla="*/ 11 h 28"/>
                  <a:gd name="T10" fmla="*/ 18 w 20"/>
                  <a:gd name="T11" fmla="*/ 14 h 28"/>
                  <a:gd name="T12" fmla="*/ 20 w 20"/>
                  <a:gd name="T13" fmla="*/ 19 h 28"/>
                  <a:gd name="T14" fmla="*/ 17 w 20"/>
                  <a:gd name="T15" fmla="*/ 26 h 28"/>
                  <a:gd name="T16" fmla="*/ 10 w 20"/>
                  <a:gd name="T17" fmla="*/ 28 h 28"/>
                  <a:gd name="T18" fmla="*/ 0 w 20"/>
                  <a:gd name="T19" fmla="*/ 25 h 28"/>
                  <a:gd name="T20" fmla="*/ 3 w 20"/>
                  <a:gd name="T21" fmla="*/ 20 h 28"/>
                  <a:gd name="T22" fmla="*/ 10 w 20"/>
                  <a:gd name="T23" fmla="*/ 23 h 28"/>
                  <a:gd name="T24" fmla="*/ 13 w 20"/>
                  <a:gd name="T25" fmla="*/ 22 h 28"/>
                  <a:gd name="T26" fmla="*/ 14 w 20"/>
                  <a:gd name="T27" fmla="*/ 19 h 28"/>
                  <a:gd name="T28" fmla="*/ 13 w 20"/>
                  <a:gd name="T29" fmla="*/ 16 h 28"/>
                  <a:gd name="T30" fmla="*/ 9 w 20"/>
                  <a:gd name="T31" fmla="*/ 15 h 28"/>
                  <a:gd name="T32" fmla="*/ 5 w 20"/>
                  <a:gd name="T33" fmla="*/ 16 h 28"/>
                  <a:gd name="T34" fmla="*/ 5 w 20"/>
                  <a:gd name="T35" fmla="*/ 12 h 28"/>
                  <a:gd name="T36" fmla="*/ 10 w 20"/>
                  <a:gd name="T37" fmla="*/ 6 h 28"/>
                  <a:gd name="T38" fmla="*/ 2 w 20"/>
                  <a:gd name="T39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" h="28">
                    <a:moveTo>
                      <a:pt x="2" y="6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5" y="11"/>
                      <a:pt x="17" y="12"/>
                      <a:pt x="18" y="14"/>
                    </a:cubicBezTo>
                    <a:cubicBezTo>
                      <a:pt x="19" y="15"/>
                      <a:pt x="20" y="17"/>
                      <a:pt x="20" y="19"/>
                    </a:cubicBezTo>
                    <a:cubicBezTo>
                      <a:pt x="20" y="22"/>
                      <a:pt x="19" y="24"/>
                      <a:pt x="17" y="26"/>
                    </a:cubicBezTo>
                    <a:cubicBezTo>
                      <a:pt x="15" y="27"/>
                      <a:pt x="13" y="28"/>
                      <a:pt x="10" y="28"/>
                    </a:cubicBezTo>
                    <a:cubicBezTo>
                      <a:pt x="7" y="28"/>
                      <a:pt x="4" y="27"/>
                      <a:pt x="0" y="25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6" y="22"/>
                      <a:pt x="8" y="23"/>
                      <a:pt x="10" y="23"/>
                    </a:cubicBezTo>
                    <a:cubicBezTo>
                      <a:pt x="11" y="23"/>
                      <a:pt x="12" y="22"/>
                      <a:pt x="13" y="22"/>
                    </a:cubicBezTo>
                    <a:cubicBezTo>
                      <a:pt x="14" y="21"/>
                      <a:pt x="14" y="20"/>
                      <a:pt x="14" y="19"/>
                    </a:cubicBezTo>
                    <a:cubicBezTo>
                      <a:pt x="14" y="18"/>
                      <a:pt x="14" y="17"/>
                      <a:pt x="13" y="16"/>
                    </a:cubicBezTo>
                    <a:cubicBezTo>
                      <a:pt x="12" y="16"/>
                      <a:pt x="11" y="15"/>
                      <a:pt x="9" y="15"/>
                    </a:cubicBezTo>
                    <a:cubicBezTo>
                      <a:pt x="8" y="15"/>
                      <a:pt x="7" y="16"/>
                      <a:pt x="5" y="16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10" y="6"/>
                      <a:pt x="10" y="6"/>
                      <a:pt x="10" y="6"/>
                    </a:cubicBez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300"/>
              <p:cNvSpPr>
                <a:spLocks/>
              </p:cNvSpPr>
              <p:nvPr/>
            </p:nvSpPr>
            <p:spPr bwMode="auto">
              <a:xfrm>
                <a:off x="5456" y="4512"/>
                <a:ext cx="47" cy="66"/>
              </a:xfrm>
              <a:custGeom>
                <a:avLst/>
                <a:gdLst>
                  <a:gd name="T0" fmla="*/ 26 w 47"/>
                  <a:gd name="T1" fmla="*/ 37 h 66"/>
                  <a:gd name="T2" fmla="*/ 26 w 47"/>
                  <a:gd name="T3" fmla="*/ 26 h 66"/>
                  <a:gd name="T4" fmla="*/ 40 w 47"/>
                  <a:gd name="T5" fmla="*/ 26 h 66"/>
                  <a:gd name="T6" fmla="*/ 40 w 47"/>
                  <a:gd name="T7" fmla="*/ 37 h 66"/>
                  <a:gd name="T8" fmla="*/ 47 w 47"/>
                  <a:gd name="T9" fmla="*/ 37 h 66"/>
                  <a:gd name="T10" fmla="*/ 47 w 47"/>
                  <a:gd name="T11" fmla="*/ 49 h 66"/>
                  <a:gd name="T12" fmla="*/ 40 w 47"/>
                  <a:gd name="T13" fmla="*/ 49 h 66"/>
                  <a:gd name="T14" fmla="*/ 40 w 47"/>
                  <a:gd name="T15" fmla="*/ 66 h 66"/>
                  <a:gd name="T16" fmla="*/ 26 w 47"/>
                  <a:gd name="T17" fmla="*/ 66 h 66"/>
                  <a:gd name="T18" fmla="*/ 26 w 47"/>
                  <a:gd name="T19" fmla="*/ 49 h 66"/>
                  <a:gd name="T20" fmla="*/ 0 w 47"/>
                  <a:gd name="T21" fmla="*/ 49 h 66"/>
                  <a:gd name="T22" fmla="*/ 0 w 47"/>
                  <a:gd name="T23" fmla="*/ 37 h 66"/>
                  <a:gd name="T24" fmla="*/ 23 w 47"/>
                  <a:gd name="T25" fmla="*/ 0 h 66"/>
                  <a:gd name="T26" fmla="*/ 40 w 47"/>
                  <a:gd name="T27" fmla="*/ 0 h 66"/>
                  <a:gd name="T28" fmla="*/ 16 w 47"/>
                  <a:gd name="T29" fmla="*/ 37 h 66"/>
                  <a:gd name="T30" fmla="*/ 26 w 47"/>
                  <a:gd name="T31" fmla="*/ 3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7" h="66">
                    <a:moveTo>
                      <a:pt x="26" y="37"/>
                    </a:moveTo>
                    <a:lnTo>
                      <a:pt x="26" y="26"/>
                    </a:lnTo>
                    <a:lnTo>
                      <a:pt x="40" y="26"/>
                    </a:lnTo>
                    <a:lnTo>
                      <a:pt x="40" y="37"/>
                    </a:lnTo>
                    <a:lnTo>
                      <a:pt x="47" y="37"/>
                    </a:lnTo>
                    <a:lnTo>
                      <a:pt x="47" y="49"/>
                    </a:lnTo>
                    <a:lnTo>
                      <a:pt x="40" y="49"/>
                    </a:lnTo>
                    <a:lnTo>
                      <a:pt x="40" y="66"/>
                    </a:lnTo>
                    <a:lnTo>
                      <a:pt x="26" y="66"/>
                    </a:lnTo>
                    <a:lnTo>
                      <a:pt x="26" y="49"/>
                    </a:lnTo>
                    <a:lnTo>
                      <a:pt x="0" y="49"/>
                    </a:lnTo>
                    <a:lnTo>
                      <a:pt x="0" y="37"/>
                    </a:lnTo>
                    <a:lnTo>
                      <a:pt x="23" y="0"/>
                    </a:lnTo>
                    <a:lnTo>
                      <a:pt x="40" y="0"/>
                    </a:lnTo>
                    <a:lnTo>
                      <a:pt x="16" y="37"/>
                    </a:lnTo>
                    <a:lnTo>
                      <a:pt x="26" y="3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301"/>
              <p:cNvSpPr>
                <a:spLocks/>
              </p:cNvSpPr>
              <p:nvPr/>
            </p:nvSpPr>
            <p:spPr bwMode="auto">
              <a:xfrm>
                <a:off x="4096" y="4334"/>
                <a:ext cx="336" cy="251"/>
              </a:xfrm>
              <a:custGeom>
                <a:avLst/>
                <a:gdLst>
                  <a:gd name="T0" fmla="*/ 140 w 142"/>
                  <a:gd name="T1" fmla="*/ 64 h 106"/>
                  <a:gd name="T2" fmla="*/ 118 w 142"/>
                  <a:gd name="T3" fmla="*/ 81 h 106"/>
                  <a:gd name="T4" fmla="*/ 56 w 142"/>
                  <a:gd name="T5" fmla="*/ 100 h 106"/>
                  <a:gd name="T6" fmla="*/ 6 w 142"/>
                  <a:gd name="T7" fmla="*/ 73 h 106"/>
                  <a:gd name="T8" fmla="*/ 33 w 142"/>
                  <a:gd name="T9" fmla="*/ 24 h 106"/>
                  <a:gd name="T10" fmla="*/ 95 w 142"/>
                  <a:gd name="T11" fmla="*/ 5 h 106"/>
                  <a:gd name="T12" fmla="*/ 142 w 142"/>
                  <a:gd name="T13" fmla="*/ 24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" h="106">
                    <a:moveTo>
                      <a:pt x="140" y="64"/>
                    </a:moveTo>
                    <a:cubicBezTo>
                      <a:pt x="135" y="72"/>
                      <a:pt x="127" y="78"/>
                      <a:pt x="118" y="81"/>
                    </a:cubicBezTo>
                    <a:cubicBezTo>
                      <a:pt x="56" y="100"/>
                      <a:pt x="56" y="100"/>
                      <a:pt x="56" y="100"/>
                    </a:cubicBezTo>
                    <a:cubicBezTo>
                      <a:pt x="34" y="106"/>
                      <a:pt x="12" y="94"/>
                      <a:pt x="6" y="73"/>
                    </a:cubicBezTo>
                    <a:cubicBezTo>
                      <a:pt x="0" y="53"/>
                      <a:pt x="12" y="30"/>
                      <a:pt x="33" y="24"/>
                    </a:cubicBezTo>
                    <a:cubicBezTo>
                      <a:pt x="95" y="5"/>
                      <a:pt x="95" y="5"/>
                      <a:pt x="95" y="5"/>
                    </a:cubicBezTo>
                    <a:cubicBezTo>
                      <a:pt x="114" y="0"/>
                      <a:pt x="133" y="8"/>
                      <a:pt x="142" y="24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302"/>
              <p:cNvSpPr>
                <a:spLocks/>
              </p:cNvSpPr>
              <p:nvPr/>
            </p:nvSpPr>
            <p:spPr bwMode="auto">
              <a:xfrm>
                <a:off x="4281" y="4152"/>
                <a:ext cx="291" cy="336"/>
              </a:xfrm>
              <a:custGeom>
                <a:avLst/>
                <a:gdLst>
                  <a:gd name="T0" fmla="*/ 8 w 123"/>
                  <a:gd name="T1" fmla="*/ 73 h 142"/>
                  <a:gd name="T2" fmla="*/ 47 w 123"/>
                  <a:gd name="T3" fmla="*/ 21 h 142"/>
                  <a:gd name="T4" fmla="*/ 103 w 123"/>
                  <a:gd name="T5" fmla="*/ 13 h 142"/>
                  <a:gd name="T6" fmla="*/ 110 w 123"/>
                  <a:gd name="T7" fmla="*/ 69 h 142"/>
                  <a:gd name="T8" fmla="*/ 71 w 123"/>
                  <a:gd name="T9" fmla="*/ 120 h 142"/>
                  <a:gd name="T10" fmla="*/ 15 w 123"/>
                  <a:gd name="T11" fmla="*/ 129 h 142"/>
                  <a:gd name="T12" fmla="*/ 0 w 123"/>
                  <a:gd name="T13" fmla="*/ 104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142">
                    <a:moveTo>
                      <a:pt x="8" y="73"/>
                    </a:moveTo>
                    <a:cubicBezTo>
                      <a:pt x="47" y="21"/>
                      <a:pt x="47" y="21"/>
                      <a:pt x="47" y="21"/>
                    </a:cubicBezTo>
                    <a:cubicBezTo>
                      <a:pt x="60" y="3"/>
                      <a:pt x="85" y="0"/>
                      <a:pt x="103" y="13"/>
                    </a:cubicBezTo>
                    <a:cubicBezTo>
                      <a:pt x="120" y="26"/>
                      <a:pt x="123" y="51"/>
                      <a:pt x="110" y="69"/>
                    </a:cubicBezTo>
                    <a:cubicBezTo>
                      <a:pt x="71" y="120"/>
                      <a:pt x="71" y="120"/>
                      <a:pt x="71" y="120"/>
                    </a:cubicBezTo>
                    <a:cubicBezTo>
                      <a:pt x="57" y="138"/>
                      <a:pt x="32" y="142"/>
                      <a:pt x="15" y="129"/>
                    </a:cubicBezTo>
                    <a:cubicBezTo>
                      <a:pt x="7" y="123"/>
                      <a:pt x="2" y="114"/>
                      <a:pt x="0" y="104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303"/>
              <p:cNvSpPr>
                <a:spLocks/>
              </p:cNvSpPr>
              <p:nvPr/>
            </p:nvSpPr>
            <p:spPr bwMode="auto">
              <a:xfrm>
                <a:off x="5094" y="3258"/>
                <a:ext cx="175" cy="175"/>
              </a:xfrm>
              <a:custGeom>
                <a:avLst/>
                <a:gdLst>
                  <a:gd name="T0" fmla="*/ 175 w 175"/>
                  <a:gd name="T1" fmla="*/ 38 h 175"/>
                  <a:gd name="T2" fmla="*/ 38 w 175"/>
                  <a:gd name="T3" fmla="*/ 175 h 175"/>
                  <a:gd name="T4" fmla="*/ 0 w 175"/>
                  <a:gd name="T5" fmla="*/ 139 h 175"/>
                  <a:gd name="T6" fmla="*/ 140 w 175"/>
                  <a:gd name="T7" fmla="*/ 0 h 175"/>
                  <a:gd name="T8" fmla="*/ 175 w 175"/>
                  <a:gd name="T9" fmla="*/ 38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175">
                    <a:moveTo>
                      <a:pt x="175" y="38"/>
                    </a:moveTo>
                    <a:lnTo>
                      <a:pt x="38" y="175"/>
                    </a:lnTo>
                    <a:lnTo>
                      <a:pt x="0" y="139"/>
                    </a:lnTo>
                    <a:lnTo>
                      <a:pt x="140" y="0"/>
                    </a:lnTo>
                    <a:lnTo>
                      <a:pt x="175" y="38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304"/>
              <p:cNvSpPr>
                <a:spLocks/>
              </p:cNvSpPr>
              <p:nvPr/>
            </p:nvSpPr>
            <p:spPr bwMode="auto">
              <a:xfrm>
                <a:off x="5167" y="3329"/>
                <a:ext cx="119" cy="156"/>
              </a:xfrm>
              <a:custGeom>
                <a:avLst/>
                <a:gdLst>
                  <a:gd name="T0" fmla="*/ 119 w 119"/>
                  <a:gd name="T1" fmla="*/ 49 h 156"/>
                  <a:gd name="T2" fmla="*/ 90 w 119"/>
                  <a:gd name="T3" fmla="*/ 156 h 156"/>
                  <a:gd name="T4" fmla="*/ 0 w 119"/>
                  <a:gd name="T5" fmla="*/ 66 h 156"/>
                  <a:gd name="T6" fmla="*/ 69 w 119"/>
                  <a:gd name="T7" fmla="*/ 0 h 156"/>
                  <a:gd name="T8" fmla="*/ 119 w 119"/>
                  <a:gd name="T9" fmla="*/ 4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56">
                    <a:moveTo>
                      <a:pt x="119" y="49"/>
                    </a:moveTo>
                    <a:lnTo>
                      <a:pt x="90" y="156"/>
                    </a:lnTo>
                    <a:lnTo>
                      <a:pt x="0" y="66"/>
                    </a:lnTo>
                    <a:lnTo>
                      <a:pt x="69" y="0"/>
                    </a:lnTo>
                    <a:lnTo>
                      <a:pt x="119" y="49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Line 305"/>
              <p:cNvSpPr>
                <a:spLocks noChangeShapeType="1"/>
              </p:cNvSpPr>
              <p:nvPr/>
            </p:nvSpPr>
            <p:spPr bwMode="auto">
              <a:xfrm flipH="1">
                <a:off x="5288" y="3400"/>
                <a:ext cx="33" cy="13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Line 306"/>
              <p:cNvSpPr>
                <a:spLocks noChangeShapeType="1"/>
              </p:cNvSpPr>
              <p:nvPr/>
            </p:nvSpPr>
            <p:spPr bwMode="auto">
              <a:xfrm flipH="1">
                <a:off x="5319" y="3430"/>
                <a:ext cx="35" cy="133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Line 307"/>
              <p:cNvSpPr>
                <a:spLocks noChangeShapeType="1"/>
              </p:cNvSpPr>
              <p:nvPr/>
            </p:nvSpPr>
            <p:spPr bwMode="auto">
              <a:xfrm flipH="1">
                <a:off x="5349" y="3461"/>
                <a:ext cx="36" cy="133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Line 308"/>
              <p:cNvSpPr>
                <a:spLocks noChangeShapeType="1"/>
              </p:cNvSpPr>
              <p:nvPr/>
            </p:nvSpPr>
            <p:spPr bwMode="auto">
              <a:xfrm flipH="1">
                <a:off x="5382" y="3494"/>
                <a:ext cx="34" cy="13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Line 309"/>
              <p:cNvSpPr>
                <a:spLocks noChangeShapeType="1"/>
              </p:cNvSpPr>
              <p:nvPr/>
            </p:nvSpPr>
            <p:spPr bwMode="auto">
              <a:xfrm flipH="1">
                <a:off x="5413" y="3525"/>
                <a:ext cx="33" cy="13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Line 310"/>
              <p:cNvSpPr>
                <a:spLocks noChangeShapeType="1"/>
              </p:cNvSpPr>
              <p:nvPr/>
            </p:nvSpPr>
            <p:spPr bwMode="auto">
              <a:xfrm flipH="1">
                <a:off x="5444" y="3556"/>
                <a:ext cx="35" cy="132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Line 311"/>
              <p:cNvSpPr>
                <a:spLocks noChangeShapeType="1"/>
              </p:cNvSpPr>
              <p:nvPr/>
            </p:nvSpPr>
            <p:spPr bwMode="auto">
              <a:xfrm flipH="1">
                <a:off x="5479" y="3601"/>
                <a:ext cx="26" cy="104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Line 312"/>
              <p:cNvSpPr>
                <a:spLocks noChangeShapeType="1"/>
              </p:cNvSpPr>
              <p:nvPr/>
            </p:nvSpPr>
            <p:spPr bwMode="auto">
              <a:xfrm flipH="1">
                <a:off x="5517" y="3655"/>
                <a:ext cx="14" cy="57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Oval 313"/>
              <p:cNvSpPr>
                <a:spLocks noChangeArrowheads="1"/>
              </p:cNvSpPr>
              <p:nvPr/>
            </p:nvSpPr>
            <p:spPr bwMode="auto">
              <a:xfrm>
                <a:off x="6160" y="3369"/>
                <a:ext cx="341" cy="341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314"/>
              <p:cNvSpPr>
                <a:spLocks/>
              </p:cNvSpPr>
              <p:nvPr/>
            </p:nvSpPr>
            <p:spPr bwMode="auto">
              <a:xfrm>
                <a:off x="6248" y="3258"/>
                <a:ext cx="168" cy="116"/>
              </a:xfrm>
              <a:custGeom>
                <a:avLst/>
                <a:gdLst>
                  <a:gd name="T0" fmla="*/ 82 w 168"/>
                  <a:gd name="T1" fmla="*/ 116 h 116"/>
                  <a:gd name="T2" fmla="*/ 0 w 168"/>
                  <a:gd name="T3" fmla="*/ 47 h 116"/>
                  <a:gd name="T4" fmla="*/ 38 w 168"/>
                  <a:gd name="T5" fmla="*/ 0 h 116"/>
                  <a:gd name="T6" fmla="*/ 125 w 168"/>
                  <a:gd name="T7" fmla="*/ 0 h 116"/>
                  <a:gd name="T8" fmla="*/ 168 w 168"/>
                  <a:gd name="T9" fmla="*/ 40 h 116"/>
                  <a:gd name="T10" fmla="*/ 82 w 168"/>
                  <a:gd name="T11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8" h="116">
                    <a:moveTo>
                      <a:pt x="82" y="116"/>
                    </a:moveTo>
                    <a:lnTo>
                      <a:pt x="0" y="47"/>
                    </a:lnTo>
                    <a:lnTo>
                      <a:pt x="38" y="0"/>
                    </a:lnTo>
                    <a:lnTo>
                      <a:pt x="125" y="0"/>
                    </a:lnTo>
                    <a:lnTo>
                      <a:pt x="168" y="40"/>
                    </a:lnTo>
                    <a:lnTo>
                      <a:pt x="82" y="116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Line 315"/>
              <p:cNvSpPr>
                <a:spLocks noChangeShapeType="1"/>
              </p:cNvSpPr>
              <p:nvPr/>
            </p:nvSpPr>
            <p:spPr bwMode="auto">
              <a:xfrm flipV="1">
                <a:off x="6094" y="3303"/>
                <a:ext cx="116" cy="21"/>
              </a:xfrm>
              <a:prstGeom prst="line">
                <a:avLst/>
              </a:prstGeom>
              <a:noFill/>
              <a:ln w="111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Line 316"/>
              <p:cNvSpPr>
                <a:spLocks noChangeShapeType="1"/>
              </p:cNvSpPr>
              <p:nvPr/>
            </p:nvSpPr>
            <p:spPr bwMode="auto">
              <a:xfrm>
                <a:off x="6141" y="3255"/>
                <a:ext cx="22" cy="116"/>
              </a:xfrm>
              <a:prstGeom prst="line">
                <a:avLst/>
              </a:prstGeom>
              <a:noFill/>
              <a:ln w="111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Line 317"/>
              <p:cNvSpPr>
                <a:spLocks noChangeShapeType="1"/>
              </p:cNvSpPr>
              <p:nvPr/>
            </p:nvSpPr>
            <p:spPr bwMode="auto">
              <a:xfrm>
                <a:off x="6113" y="3288"/>
                <a:ext cx="78" cy="50"/>
              </a:xfrm>
              <a:prstGeom prst="line">
                <a:avLst/>
              </a:prstGeom>
              <a:noFill/>
              <a:ln w="111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Line 318"/>
              <p:cNvSpPr>
                <a:spLocks noChangeShapeType="1"/>
              </p:cNvSpPr>
              <p:nvPr/>
            </p:nvSpPr>
            <p:spPr bwMode="auto">
              <a:xfrm flipH="1">
                <a:off x="6127" y="3274"/>
                <a:ext cx="52" cy="78"/>
              </a:xfrm>
              <a:prstGeom prst="line">
                <a:avLst/>
              </a:prstGeom>
              <a:noFill/>
              <a:ln w="111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319"/>
              <p:cNvSpPr>
                <a:spLocks/>
              </p:cNvSpPr>
              <p:nvPr/>
            </p:nvSpPr>
            <p:spPr bwMode="auto">
              <a:xfrm>
                <a:off x="7047" y="3246"/>
                <a:ext cx="473" cy="473"/>
              </a:xfrm>
              <a:custGeom>
                <a:avLst/>
                <a:gdLst>
                  <a:gd name="T0" fmla="*/ 83 w 200"/>
                  <a:gd name="T1" fmla="*/ 61 h 200"/>
                  <a:gd name="T2" fmla="*/ 15 w 200"/>
                  <a:gd name="T3" fmla="*/ 129 h 200"/>
                  <a:gd name="T4" fmla="*/ 15 w 200"/>
                  <a:gd name="T5" fmla="*/ 182 h 200"/>
                  <a:gd name="T6" fmla="*/ 17 w 200"/>
                  <a:gd name="T7" fmla="*/ 185 h 200"/>
                  <a:gd name="T8" fmla="*/ 71 w 200"/>
                  <a:gd name="T9" fmla="*/ 185 h 200"/>
                  <a:gd name="T10" fmla="*/ 185 w 200"/>
                  <a:gd name="T11" fmla="*/ 71 h 200"/>
                  <a:gd name="T12" fmla="*/ 185 w 200"/>
                  <a:gd name="T13" fmla="*/ 17 h 200"/>
                  <a:gd name="T14" fmla="*/ 182 w 200"/>
                  <a:gd name="T15" fmla="*/ 15 h 200"/>
                  <a:gd name="T16" fmla="*/ 179 w 200"/>
                  <a:gd name="T17" fmla="*/ 12 h 200"/>
                  <a:gd name="T18" fmla="*/ 129 w 200"/>
                  <a:gd name="T19" fmla="*/ 15 h 200"/>
                  <a:gd name="T20" fmla="*/ 98 w 200"/>
                  <a:gd name="T21" fmla="*/ 46 h 200"/>
                  <a:gd name="T22" fmla="*/ 91 w 200"/>
                  <a:gd name="T23" fmla="*/ 53 h 200"/>
                  <a:gd name="T24" fmla="*/ 130 w 200"/>
                  <a:gd name="T25" fmla="*/ 91 h 200"/>
                  <a:gd name="T26" fmla="*/ 166 w 200"/>
                  <a:gd name="T27" fmla="*/ 55 h 200"/>
                  <a:gd name="T28" fmla="*/ 157 w 200"/>
                  <a:gd name="T29" fmla="*/ 23 h 200"/>
                  <a:gd name="T30" fmla="*/ 180 w 200"/>
                  <a:gd name="T31" fmla="*/ 1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0" h="200">
                    <a:moveTo>
                      <a:pt x="83" y="61"/>
                    </a:moveTo>
                    <a:cubicBezTo>
                      <a:pt x="15" y="129"/>
                      <a:pt x="15" y="129"/>
                      <a:pt x="15" y="129"/>
                    </a:cubicBezTo>
                    <a:cubicBezTo>
                      <a:pt x="0" y="144"/>
                      <a:pt x="0" y="168"/>
                      <a:pt x="15" y="182"/>
                    </a:cubicBezTo>
                    <a:cubicBezTo>
                      <a:pt x="17" y="185"/>
                      <a:pt x="17" y="185"/>
                      <a:pt x="17" y="185"/>
                    </a:cubicBezTo>
                    <a:cubicBezTo>
                      <a:pt x="32" y="200"/>
                      <a:pt x="56" y="200"/>
                      <a:pt x="71" y="185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200" y="56"/>
                      <a:pt x="200" y="32"/>
                      <a:pt x="185" y="17"/>
                    </a:cubicBezTo>
                    <a:cubicBezTo>
                      <a:pt x="182" y="15"/>
                      <a:pt x="182" y="15"/>
                      <a:pt x="182" y="15"/>
                    </a:cubicBezTo>
                    <a:cubicBezTo>
                      <a:pt x="181" y="14"/>
                      <a:pt x="180" y="13"/>
                      <a:pt x="179" y="12"/>
                    </a:cubicBezTo>
                    <a:cubicBezTo>
                      <a:pt x="164" y="0"/>
                      <a:pt x="143" y="1"/>
                      <a:pt x="129" y="15"/>
                    </a:cubicBezTo>
                    <a:cubicBezTo>
                      <a:pt x="98" y="46"/>
                      <a:pt x="98" y="46"/>
                      <a:pt x="98" y="46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66" y="55"/>
                      <a:pt x="166" y="55"/>
                      <a:pt x="166" y="55"/>
                    </a:cubicBezTo>
                    <a:cubicBezTo>
                      <a:pt x="166" y="55"/>
                      <a:pt x="144" y="41"/>
                      <a:pt x="157" y="23"/>
                    </a:cubicBezTo>
                    <a:cubicBezTo>
                      <a:pt x="157" y="23"/>
                      <a:pt x="167" y="9"/>
                      <a:pt x="180" y="13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320"/>
              <p:cNvSpPr>
                <a:spLocks/>
              </p:cNvSpPr>
              <p:nvPr/>
            </p:nvSpPr>
            <p:spPr bwMode="auto">
              <a:xfrm>
                <a:off x="7049" y="3511"/>
                <a:ext cx="206" cy="206"/>
              </a:xfrm>
              <a:custGeom>
                <a:avLst/>
                <a:gdLst>
                  <a:gd name="T0" fmla="*/ 71 w 87"/>
                  <a:gd name="T1" fmla="*/ 16 h 87"/>
                  <a:gd name="T2" fmla="*/ 71 w 87"/>
                  <a:gd name="T3" fmla="*/ 72 h 87"/>
                  <a:gd name="T4" fmla="*/ 15 w 87"/>
                  <a:gd name="T5" fmla="*/ 72 h 87"/>
                  <a:gd name="T6" fmla="*/ 15 w 87"/>
                  <a:gd name="T7" fmla="*/ 16 h 87"/>
                  <a:gd name="T8" fmla="*/ 71 w 87"/>
                  <a:gd name="T9" fmla="*/ 1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87">
                    <a:moveTo>
                      <a:pt x="71" y="16"/>
                    </a:moveTo>
                    <a:cubicBezTo>
                      <a:pt x="87" y="31"/>
                      <a:pt x="87" y="56"/>
                      <a:pt x="71" y="72"/>
                    </a:cubicBezTo>
                    <a:cubicBezTo>
                      <a:pt x="56" y="87"/>
                      <a:pt x="31" y="87"/>
                      <a:pt x="15" y="72"/>
                    </a:cubicBezTo>
                    <a:cubicBezTo>
                      <a:pt x="0" y="56"/>
                      <a:pt x="0" y="31"/>
                      <a:pt x="15" y="16"/>
                    </a:cubicBezTo>
                    <a:cubicBezTo>
                      <a:pt x="31" y="0"/>
                      <a:pt x="56" y="0"/>
                      <a:pt x="71" y="16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Rectangle 321"/>
              <p:cNvSpPr>
                <a:spLocks noChangeArrowheads="1"/>
              </p:cNvSpPr>
              <p:nvPr/>
            </p:nvSpPr>
            <p:spPr bwMode="auto">
              <a:xfrm>
                <a:off x="8068" y="3286"/>
                <a:ext cx="395" cy="398"/>
              </a:xfrm>
              <a:prstGeom prst="rect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Line 322"/>
              <p:cNvSpPr>
                <a:spLocks noChangeShapeType="1"/>
              </p:cNvSpPr>
              <p:nvPr/>
            </p:nvSpPr>
            <p:spPr bwMode="auto">
              <a:xfrm>
                <a:off x="8092" y="3258"/>
                <a:ext cx="0" cy="28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Line 323"/>
              <p:cNvSpPr>
                <a:spLocks noChangeShapeType="1"/>
              </p:cNvSpPr>
              <p:nvPr/>
            </p:nvSpPr>
            <p:spPr bwMode="auto">
              <a:xfrm>
                <a:off x="8134" y="3258"/>
                <a:ext cx="0" cy="28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Line 324"/>
              <p:cNvSpPr>
                <a:spLocks noChangeShapeType="1"/>
              </p:cNvSpPr>
              <p:nvPr/>
            </p:nvSpPr>
            <p:spPr bwMode="auto">
              <a:xfrm>
                <a:off x="8179" y="3258"/>
                <a:ext cx="0" cy="28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Line 325"/>
              <p:cNvSpPr>
                <a:spLocks noChangeShapeType="1"/>
              </p:cNvSpPr>
              <p:nvPr/>
            </p:nvSpPr>
            <p:spPr bwMode="auto">
              <a:xfrm>
                <a:off x="8222" y="3258"/>
                <a:ext cx="0" cy="28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Line 326"/>
              <p:cNvSpPr>
                <a:spLocks noChangeShapeType="1"/>
              </p:cNvSpPr>
              <p:nvPr/>
            </p:nvSpPr>
            <p:spPr bwMode="auto">
              <a:xfrm>
                <a:off x="8264" y="3258"/>
                <a:ext cx="0" cy="28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Line 327"/>
              <p:cNvSpPr>
                <a:spLocks noChangeShapeType="1"/>
              </p:cNvSpPr>
              <p:nvPr/>
            </p:nvSpPr>
            <p:spPr bwMode="auto">
              <a:xfrm>
                <a:off x="8309" y="3258"/>
                <a:ext cx="0" cy="28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Line 328"/>
              <p:cNvSpPr>
                <a:spLocks noChangeShapeType="1"/>
              </p:cNvSpPr>
              <p:nvPr/>
            </p:nvSpPr>
            <p:spPr bwMode="auto">
              <a:xfrm>
                <a:off x="8352" y="3258"/>
                <a:ext cx="0" cy="28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Line 329"/>
              <p:cNvSpPr>
                <a:spLocks noChangeShapeType="1"/>
              </p:cNvSpPr>
              <p:nvPr/>
            </p:nvSpPr>
            <p:spPr bwMode="auto">
              <a:xfrm>
                <a:off x="8397" y="3258"/>
                <a:ext cx="0" cy="28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Line 330"/>
              <p:cNvSpPr>
                <a:spLocks noChangeShapeType="1"/>
              </p:cNvSpPr>
              <p:nvPr/>
            </p:nvSpPr>
            <p:spPr bwMode="auto">
              <a:xfrm>
                <a:off x="8439" y="3258"/>
                <a:ext cx="0" cy="28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Line 331"/>
              <p:cNvSpPr>
                <a:spLocks noChangeShapeType="1"/>
              </p:cNvSpPr>
              <p:nvPr/>
            </p:nvSpPr>
            <p:spPr bwMode="auto">
              <a:xfrm>
                <a:off x="8092" y="3681"/>
                <a:ext cx="0" cy="31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Line 332"/>
              <p:cNvSpPr>
                <a:spLocks noChangeShapeType="1"/>
              </p:cNvSpPr>
              <p:nvPr/>
            </p:nvSpPr>
            <p:spPr bwMode="auto">
              <a:xfrm>
                <a:off x="8134" y="3681"/>
                <a:ext cx="0" cy="31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Line 333"/>
              <p:cNvSpPr>
                <a:spLocks noChangeShapeType="1"/>
              </p:cNvSpPr>
              <p:nvPr/>
            </p:nvSpPr>
            <p:spPr bwMode="auto">
              <a:xfrm>
                <a:off x="8179" y="3681"/>
                <a:ext cx="0" cy="31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Line 334"/>
              <p:cNvSpPr>
                <a:spLocks noChangeShapeType="1"/>
              </p:cNvSpPr>
              <p:nvPr/>
            </p:nvSpPr>
            <p:spPr bwMode="auto">
              <a:xfrm>
                <a:off x="8222" y="3681"/>
                <a:ext cx="0" cy="31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Line 335"/>
              <p:cNvSpPr>
                <a:spLocks noChangeShapeType="1"/>
              </p:cNvSpPr>
              <p:nvPr/>
            </p:nvSpPr>
            <p:spPr bwMode="auto">
              <a:xfrm>
                <a:off x="8264" y="3681"/>
                <a:ext cx="0" cy="31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Line 336"/>
              <p:cNvSpPr>
                <a:spLocks noChangeShapeType="1"/>
              </p:cNvSpPr>
              <p:nvPr/>
            </p:nvSpPr>
            <p:spPr bwMode="auto">
              <a:xfrm>
                <a:off x="8309" y="3681"/>
                <a:ext cx="0" cy="31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Line 337"/>
              <p:cNvSpPr>
                <a:spLocks noChangeShapeType="1"/>
              </p:cNvSpPr>
              <p:nvPr/>
            </p:nvSpPr>
            <p:spPr bwMode="auto">
              <a:xfrm>
                <a:off x="8352" y="3681"/>
                <a:ext cx="0" cy="31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Line 338"/>
              <p:cNvSpPr>
                <a:spLocks noChangeShapeType="1"/>
              </p:cNvSpPr>
              <p:nvPr/>
            </p:nvSpPr>
            <p:spPr bwMode="auto">
              <a:xfrm>
                <a:off x="8397" y="3681"/>
                <a:ext cx="0" cy="31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Line 339"/>
              <p:cNvSpPr>
                <a:spLocks noChangeShapeType="1"/>
              </p:cNvSpPr>
              <p:nvPr/>
            </p:nvSpPr>
            <p:spPr bwMode="auto">
              <a:xfrm>
                <a:off x="8439" y="3681"/>
                <a:ext cx="0" cy="31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Line 340"/>
              <p:cNvSpPr>
                <a:spLocks noChangeShapeType="1"/>
              </p:cNvSpPr>
              <p:nvPr/>
            </p:nvSpPr>
            <p:spPr bwMode="auto">
              <a:xfrm flipH="1">
                <a:off x="8463" y="3310"/>
                <a:ext cx="28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Line 341"/>
              <p:cNvSpPr>
                <a:spLocks noChangeShapeType="1"/>
              </p:cNvSpPr>
              <p:nvPr/>
            </p:nvSpPr>
            <p:spPr bwMode="auto">
              <a:xfrm flipH="1">
                <a:off x="8463" y="3355"/>
                <a:ext cx="28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Line 342"/>
              <p:cNvSpPr>
                <a:spLocks noChangeShapeType="1"/>
              </p:cNvSpPr>
              <p:nvPr/>
            </p:nvSpPr>
            <p:spPr bwMode="auto">
              <a:xfrm flipH="1">
                <a:off x="8463" y="3397"/>
                <a:ext cx="28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Line 343"/>
              <p:cNvSpPr>
                <a:spLocks noChangeShapeType="1"/>
              </p:cNvSpPr>
              <p:nvPr/>
            </p:nvSpPr>
            <p:spPr bwMode="auto">
              <a:xfrm flipH="1">
                <a:off x="8463" y="3440"/>
                <a:ext cx="28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Line 344"/>
              <p:cNvSpPr>
                <a:spLocks noChangeShapeType="1"/>
              </p:cNvSpPr>
              <p:nvPr/>
            </p:nvSpPr>
            <p:spPr bwMode="auto">
              <a:xfrm flipH="1">
                <a:off x="8463" y="3485"/>
                <a:ext cx="28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Line 345"/>
              <p:cNvSpPr>
                <a:spLocks noChangeShapeType="1"/>
              </p:cNvSpPr>
              <p:nvPr/>
            </p:nvSpPr>
            <p:spPr bwMode="auto">
              <a:xfrm flipH="1">
                <a:off x="8463" y="3527"/>
                <a:ext cx="28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Line 346"/>
              <p:cNvSpPr>
                <a:spLocks noChangeShapeType="1"/>
              </p:cNvSpPr>
              <p:nvPr/>
            </p:nvSpPr>
            <p:spPr bwMode="auto">
              <a:xfrm flipH="1">
                <a:off x="8463" y="3572"/>
                <a:ext cx="28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Line 347"/>
              <p:cNvSpPr>
                <a:spLocks noChangeShapeType="1"/>
              </p:cNvSpPr>
              <p:nvPr/>
            </p:nvSpPr>
            <p:spPr bwMode="auto">
              <a:xfrm flipH="1">
                <a:off x="8463" y="3615"/>
                <a:ext cx="28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Line 348"/>
              <p:cNvSpPr>
                <a:spLocks noChangeShapeType="1"/>
              </p:cNvSpPr>
              <p:nvPr/>
            </p:nvSpPr>
            <p:spPr bwMode="auto">
              <a:xfrm flipH="1">
                <a:off x="8463" y="3658"/>
                <a:ext cx="28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Line 349"/>
              <p:cNvSpPr>
                <a:spLocks noChangeShapeType="1"/>
              </p:cNvSpPr>
              <p:nvPr/>
            </p:nvSpPr>
            <p:spPr bwMode="auto">
              <a:xfrm flipH="1">
                <a:off x="8037" y="3310"/>
                <a:ext cx="31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Line 350"/>
              <p:cNvSpPr>
                <a:spLocks noChangeShapeType="1"/>
              </p:cNvSpPr>
              <p:nvPr/>
            </p:nvSpPr>
            <p:spPr bwMode="auto">
              <a:xfrm flipH="1">
                <a:off x="8037" y="3355"/>
                <a:ext cx="31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Line 351"/>
              <p:cNvSpPr>
                <a:spLocks noChangeShapeType="1"/>
              </p:cNvSpPr>
              <p:nvPr/>
            </p:nvSpPr>
            <p:spPr bwMode="auto">
              <a:xfrm flipH="1">
                <a:off x="8037" y="3397"/>
                <a:ext cx="31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Line 352"/>
              <p:cNvSpPr>
                <a:spLocks noChangeShapeType="1"/>
              </p:cNvSpPr>
              <p:nvPr/>
            </p:nvSpPr>
            <p:spPr bwMode="auto">
              <a:xfrm flipH="1">
                <a:off x="8037" y="3440"/>
                <a:ext cx="31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Line 353"/>
              <p:cNvSpPr>
                <a:spLocks noChangeShapeType="1"/>
              </p:cNvSpPr>
              <p:nvPr/>
            </p:nvSpPr>
            <p:spPr bwMode="auto">
              <a:xfrm flipH="1">
                <a:off x="8037" y="3485"/>
                <a:ext cx="31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Line 354"/>
              <p:cNvSpPr>
                <a:spLocks noChangeShapeType="1"/>
              </p:cNvSpPr>
              <p:nvPr/>
            </p:nvSpPr>
            <p:spPr bwMode="auto">
              <a:xfrm flipH="1">
                <a:off x="8037" y="3527"/>
                <a:ext cx="31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Line 355"/>
              <p:cNvSpPr>
                <a:spLocks noChangeShapeType="1"/>
              </p:cNvSpPr>
              <p:nvPr/>
            </p:nvSpPr>
            <p:spPr bwMode="auto">
              <a:xfrm flipH="1">
                <a:off x="8037" y="3572"/>
                <a:ext cx="31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Line 356"/>
              <p:cNvSpPr>
                <a:spLocks noChangeShapeType="1"/>
              </p:cNvSpPr>
              <p:nvPr/>
            </p:nvSpPr>
            <p:spPr bwMode="auto">
              <a:xfrm flipH="1">
                <a:off x="8037" y="3615"/>
                <a:ext cx="31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Line 357"/>
              <p:cNvSpPr>
                <a:spLocks noChangeShapeType="1"/>
              </p:cNvSpPr>
              <p:nvPr/>
            </p:nvSpPr>
            <p:spPr bwMode="auto">
              <a:xfrm flipH="1">
                <a:off x="8037" y="3658"/>
                <a:ext cx="31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358"/>
              <p:cNvSpPr>
                <a:spLocks/>
              </p:cNvSpPr>
              <p:nvPr/>
            </p:nvSpPr>
            <p:spPr bwMode="auto">
              <a:xfrm>
                <a:off x="8111" y="3345"/>
                <a:ext cx="309" cy="282"/>
              </a:xfrm>
              <a:custGeom>
                <a:avLst/>
                <a:gdLst>
                  <a:gd name="T0" fmla="*/ 96 w 131"/>
                  <a:gd name="T1" fmla="*/ 0 h 119"/>
                  <a:gd name="T2" fmla="*/ 65 w 131"/>
                  <a:gd name="T3" fmla="*/ 17 h 119"/>
                  <a:gd name="T4" fmla="*/ 35 w 131"/>
                  <a:gd name="T5" fmla="*/ 0 h 119"/>
                  <a:gd name="T6" fmla="*/ 0 w 131"/>
                  <a:gd name="T7" fmla="*/ 35 h 119"/>
                  <a:gd name="T8" fmla="*/ 65 w 131"/>
                  <a:gd name="T9" fmla="*/ 119 h 119"/>
                  <a:gd name="T10" fmla="*/ 131 w 131"/>
                  <a:gd name="T11" fmla="*/ 35 h 119"/>
                  <a:gd name="T12" fmla="*/ 96 w 131"/>
                  <a:gd name="T13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" h="119">
                    <a:moveTo>
                      <a:pt x="96" y="0"/>
                    </a:moveTo>
                    <a:cubicBezTo>
                      <a:pt x="83" y="0"/>
                      <a:pt x="72" y="6"/>
                      <a:pt x="65" y="17"/>
                    </a:cubicBezTo>
                    <a:cubicBezTo>
                      <a:pt x="59" y="6"/>
                      <a:pt x="48" y="0"/>
                      <a:pt x="35" y="0"/>
                    </a:cubicBezTo>
                    <a:cubicBezTo>
                      <a:pt x="16" y="0"/>
                      <a:pt x="0" y="15"/>
                      <a:pt x="0" y="35"/>
                    </a:cubicBezTo>
                    <a:cubicBezTo>
                      <a:pt x="0" y="54"/>
                      <a:pt x="29" y="82"/>
                      <a:pt x="65" y="119"/>
                    </a:cubicBezTo>
                    <a:cubicBezTo>
                      <a:pt x="104" y="81"/>
                      <a:pt x="131" y="54"/>
                      <a:pt x="131" y="35"/>
                    </a:cubicBezTo>
                    <a:cubicBezTo>
                      <a:pt x="131" y="15"/>
                      <a:pt x="115" y="0"/>
                      <a:pt x="96" y="0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Line 359"/>
              <p:cNvSpPr>
                <a:spLocks noChangeShapeType="1"/>
              </p:cNvSpPr>
              <p:nvPr/>
            </p:nvSpPr>
            <p:spPr bwMode="auto">
              <a:xfrm>
                <a:off x="7056" y="2534"/>
                <a:ext cx="343" cy="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Line 360"/>
              <p:cNvSpPr>
                <a:spLocks noChangeShapeType="1"/>
              </p:cNvSpPr>
              <p:nvPr/>
            </p:nvSpPr>
            <p:spPr bwMode="auto">
              <a:xfrm>
                <a:off x="7174" y="2548"/>
                <a:ext cx="0" cy="215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Line 361"/>
              <p:cNvSpPr>
                <a:spLocks noChangeShapeType="1"/>
              </p:cNvSpPr>
              <p:nvPr/>
            </p:nvSpPr>
            <p:spPr bwMode="auto">
              <a:xfrm>
                <a:off x="7257" y="2548"/>
                <a:ext cx="0" cy="215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Line 362"/>
              <p:cNvSpPr>
                <a:spLocks noChangeShapeType="1"/>
              </p:cNvSpPr>
              <p:nvPr/>
            </p:nvSpPr>
            <p:spPr bwMode="auto">
              <a:xfrm>
                <a:off x="7340" y="2548"/>
                <a:ext cx="0" cy="215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Line 363"/>
              <p:cNvSpPr>
                <a:spLocks noChangeShapeType="1"/>
              </p:cNvSpPr>
              <p:nvPr/>
            </p:nvSpPr>
            <p:spPr bwMode="auto">
              <a:xfrm>
                <a:off x="7174" y="2470"/>
                <a:ext cx="0" cy="45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Line 364"/>
              <p:cNvSpPr>
                <a:spLocks noChangeShapeType="1"/>
              </p:cNvSpPr>
              <p:nvPr/>
            </p:nvSpPr>
            <p:spPr bwMode="auto">
              <a:xfrm>
                <a:off x="7257" y="2470"/>
                <a:ext cx="0" cy="45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Line 365"/>
              <p:cNvSpPr>
                <a:spLocks noChangeShapeType="1"/>
              </p:cNvSpPr>
              <p:nvPr/>
            </p:nvSpPr>
            <p:spPr bwMode="auto">
              <a:xfrm>
                <a:off x="7340" y="2470"/>
                <a:ext cx="0" cy="45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366"/>
              <p:cNvSpPr>
                <a:spLocks/>
              </p:cNvSpPr>
              <p:nvPr/>
            </p:nvSpPr>
            <p:spPr bwMode="auto">
              <a:xfrm>
                <a:off x="7089" y="2534"/>
                <a:ext cx="338" cy="151"/>
              </a:xfrm>
              <a:custGeom>
                <a:avLst/>
                <a:gdLst>
                  <a:gd name="T0" fmla="*/ 12 w 143"/>
                  <a:gd name="T1" fmla="*/ 0 h 64"/>
                  <a:gd name="T2" fmla="*/ 0 w 143"/>
                  <a:gd name="T3" fmla="*/ 31 h 64"/>
                  <a:gd name="T4" fmla="*/ 32 w 143"/>
                  <a:gd name="T5" fmla="*/ 64 h 64"/>
                  <a:gd name="T6" fmla="*/ 116 w 143"/>
                  <a:gd name="T7" fmla="*/ 64 h 64"/>
                  <a:gd name="T8" fmla="*/ 142 w 143"/>
                  <a:gd name="T9" fmla="*/ 26 h 64"/>
                  <a:gd name="T10" fmla="*/ 115 w 143"/>
                  <a:gd name="T11" fmla="*/ 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64">
                    <a:moveTo>
                      <a:pt x="12" y="0"/>
                    </a:moveTo>
                    <a:cubicBezTo>
                      <a:pt x="12" y="0"/>
                      <a:pt x="0" y="5"/>
                      <a:pt x="0" y="31"/>
                    </a:cubicBezTo>
                    <a:cubicBezTo>
                      <a:pt x="0" y="57"/>
                      <a:pt x="17" y="64"/>
                      <a:pt x="32" y="64"/>
                    </a:cubicBezTo>
                    <a:cubicBezTo>
                      <a:pt x="48" y="64"/>
                      <a:pt x="116" y="64"/>
                      <a:pt x="116" y="64"/>
                    </a:cubicBezTo>
                    <a:cubicBezTo>
                      <a:pt x="116" y="64"/>
                      <a:pt x="142" y="59"/>
                      <a:pt x="142" y="26"/>
                    </a:cubicBezTo>
                    <a:cubicBezTo>
                      <a:pt x="142" y="26"/>
                      <a:pt x="143" y="1"/>
                      <a:pt x="115" y="1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Line 367"/>
              <p:cNvSpPr>
                <a:spLocks noChangeShapeType="1"/>
              </p:cNvSpPr>
              <p:nvPr/>
            </p:nvSpPr>
            <p:spPr bwMode="auto">
              <a:xfrm>
                <a:off x="7056" y="2494"/>
                <a:ext cx="0" cy="85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368"/>
              <p:cNvSpPr>
                <a:spLocks/>
              </p:cNvSpPr>
              <p:nvPr/>
            </p:nvSpPr>
            <p:spPr bwMode="auto">
              <a:xfrm>
                <a:off x="7406" y="2420"/>
                <a:ext cx="109" cy="237"/>
              </a:xfrm>
              <a:custGeom>
                <a:avLst/>
                <a:gdLst>
                  <a:gd name="T0" fmla="*/ 0 w 46"/>
                  <a:gd name="T1" fmla="*/ 39 h 100"/>
                  <a:gd name="T2" fmla="*/ 44 w 46"/>
                  <a:gd name="T3" fmla="*/ 0 h 100"/>
                  <a:gd name="T4" fmla="*/ 44 w 46"/>
                  <a:gd name="T5" fmla="*/ 94 h 100"/>
                  <a:gd name="T6" fmla="*/ 0 w 46"/>
                  <a:gd name="T7" fmla="*/ 54 h 100"/>
                  <a:gd name="T8" fmla="*/ 0 w 46"/>
                  <a:gd name="T9" fmla="*/ 39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00">
                    <a:moveTo>
                      <a:pt x="0" y="39"/>
                    </a:moveTo>
                    <a:cubicBezTo>
                      <a:pt x="5" y="39"/>
                      <a:pt x="44" y="25"/>
                      <a:pt x="44" y="0"/>
                    </a:cubicBezTo>
                    <a:cubicBezTo>
                      <a:pt x="44" y="94"/>
                      <a:pt x="44" y="94"/>
                      <a:pt x="44" y="94"/>
                    </a:cubicBezTo>
                    <a:cubicBezTo>
                      <a:pt x="46" y="100"/>
                      <a:pt x="29" y="54"/>
                      <a:pt x="0" y="54"/>
                    </a:cubicBezTo>
                    <a:lnTo>
                      <a:pt x="0" y="39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369"/>
              <p:cNvSpPr>
                <a:spLocks/>
              </p:cNvSpPr>
              <p:nvPr/>
            </p:nvSpPr>
            <p:spPr bwMode="auto">
              <a:xfrm>
                <a:off x="4271" y="1597"/>
                <a:ext cx="289" cy="239"/>
              </a:xfrm>
              <a:custGeom>
                <a:avLst/>
                <a:gdLst>
                  <a:gd name="T0" fmla="*/ 116 w 289"/>
                  <a:gd name="T1" fmla="*/ 239 h 239"/>
                  <a:gd name="T2" fmla="*/ 289 w 289"/>
                  <a:gd name="T3" fmla="*/ 239 h 239"/>
                  <a:gd name="T4" fmla="*/ 289 w 289"/>
                  <a:gd name="T5" fmla="*/ 0 h 239"/>
                  <a:gd name="T6" fmla="*/ 0 w 289"/>
                  <a:gd name="T7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9" h="239">
                    <a:moveTo>
                      <a:pt x="116" y="239"/>
                    </a:moveTo>
                    <a:lnTo>
                      <a:pt x="289" y="239"/>
                    </a:lnTo>
                    <a:lnTo>
                      <a:pt x="289" y="0"/>
                    </a:lnTo>
                    <a:lnTo>
                      <a:pt x="0" y="0"/>
                    </a:ln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Oval 370"/>
              <p:cNvSpPr>
                <a:spLocks noChangeArrowheads="1"/>
              </p:cNvSpPr>
              <p:nvPr/>
            </p:nvSpPr>
            <p:spPr bwMode="auto">
              <a:xfrm>
                <a:off x="4288" y="1635"/>
                <a:ext cx="137" cy="163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Oval 371"/>
              <p:cNvSpPr>
                <a:spLocks noChangeArrowheads="1"/>
              </p:cNvSpPr>
              <p:nvPr/>
            </p:nvSpPr>
            <p:spPr bwMode="auto">
              <a:xfrm>
                <a:off x="4106" y="1498"/>
                <a:ext cx="156" cy="68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372"/>
              <p:cNvSpPr>
                <a:spLocks/>
              </p:cNvSpPr>
              <p:nvPr/>
            </p:nvSpPr>
            <p:spPr bwMode="auto">
              <a:xfrm>
                <a:off x="4281" y="1805"/>
                <a:ext cx="153" cy="111"/>
              </a:xfrm>
              <a:custGeom>
                <a:avLst/>
                <a:gdLst>
                  <a:gd name="T0" fmla="*/ 61 w 65"/>
                  <a:gd name="T1" fmla="*/ 41 h 47"/>
                  <a:gd name="T2" fmla="*/ 25 w 65"/>
                  <a:gd name="T3" fmla="*/ 36 h 47"/>
                  <a:gd name="T4" fmla="*/ 4 w 65"/>
                  <a:gd name="T5" fmla="*/ 6 h 47"/>
                  <a:gd name="T6" fmla="*/ 40 w 65"/>
                  <a:gd name="T7" fmla="*/ 11 h 47"/>
                  <a:gd name="T8" fmla="*/ 61 w 65"/>
                  <a:gd name="T9" fmla="*/ 4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7">
                    <a:moveTo>
                      <a:pt x="61" y="41"/>
                    </a:moveTo>
                    <a:cubicBezTo>
                      <a:pt x="56" y="47"/>
                      <a:pt x="40" y="45"/>
                      <a:pt x="25" y="36"/>
                    </a:cubicBezTo>
                    <a:cubicBezTo>
                      <a:pt x="9" y="26"/>
                      <a:pt x="0" y="13"/>
                      <a:pt x="4" y="6"/>
                    </a:cubicBezTo>
                    <a:cubicBezTo>
                      <a:pt x="8" y="0"/>
                      <a:pt x="24" y="2"/>
                      <a:pt x="40" y="11"/>
                    </a:cubicBezTo>
                    <a:cubicBezTo>
                      <a:pt x="55" y="21"/>
                      <a:pt x="65" y="34"/>
                      <a:pt x="61" y="41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373"/>
              <p:cNvSpPr>
                <a:spLocks/>
              </p:cNvSpPr>
              <p:nvPr/>
            </p:nvSpPr>
            <p:spPr bwMode="auto">
              <a:xfrm>
                <a:off x="4106" y="1576"/>
                <a:ext cx="156" cy="33"/>
              </a:xfrm>
              <a:custGeom>
                <a:avLst/>
                <a:gdLst>
                  <a:gd name="T0" fmla="*/ 66 w 66"/>
                  <a:gd name="T1" fmla="*/ 0 h 14"/>
                  <a:gd name="T2" fmla="*/ 33 w 66"/>
                  <a:gd name="T3" fmla="*/ 14 h 14"/>
                  <a:gd name="T4" fmla="*/ 0 w 66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6" h="14">
                    <a:moveTo>
                      <a:pt x="66" y="0"/>
                    </a:moveTo>
                    <a:cubicBezTo>
                      <a:pt x="66" y="7"/>
                      <a:pt x="51" y="14"/>
                      <a:pt x="33" y="14"/>
                    </a:cubicBezTo>
                    <a:cubicBezTo>
                      <a:pt x="15" y="14"/>
                      <a:pt x="0" y="7"/>
                      <a:pt x="0" y="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374"/>
              <p:cNvSpPr>
                <a:spLocks/>
              </p:cNvSpPr>
              <p:nvPr/>
            </p:nvSpPr>
            <p:spPr bwMode="auto">
              <a:xfrm>
                <a:off x="4106" y="1616"/>
                <a:ext cx="156" cy="33"/>
              </a:xfrm>
              <a:custGeom>
                <a:avLst/>
                <a:gdLst>
                  <a:gd name="T0" fmla="*/ 66 w 66"/>
                  <a:gd name="T1" fmla="*/ 0 h 14"/>
                  <a:gd name="T2" fmla="*/ 33 w 66"/>
                  <a:gd name="T3" fmla="*/ 14 h 14"/>
                  <a:gd name="T4" fmla="*/ 0 w 66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6" h="14">
                    <a:moveTo>
                      <a:pt x="66" y="0"/>
                    </a:moveTo>
                    <a:cubicBezTo>
                      <a:pt x="66" y="8"/>
                      <a:pt x="51" y="14"/>
                      <a:pt x="33" y="14"/>
                    </a:cubicBezTo>
                    <a:cubicBezTo>
                      <a:pt x="15" y="14"/>
                      <a:pt x="0" y="8"/>
                      <a:pt x="0" y="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375"/>
              <p:cNvSpPr>
                <a:spLocks/>
              </p:cNvSpPr>
              <p:nvPr/>
            </p:nvSpPr>
            <p:spPr bwMode="auto">
              <a:xfrm>
                <a:off x="4106" y="1656"/>
                <a:ext cx="156" cy="33"/>
              </a:xfrm>
              <a:custGeom>
                <a:avLst/>
                <a:gdLst>
                  <a:gd name="T0" fmla="*/ 66 w 66"/>
                  <a:gd name="T1" fmla="*/ 0 h 14"/>
                  <a:gd name="T2" fmla="*/ 33 w 66"/>
                  <a:gd name="T3" fmla="*/ 14 h 14"/>
                  <a:gd name="T4" fmla="*/ 0 w 66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6" h="14">
                    <a:moveTo>
                      <a:pt x="66" y="0"/>
                    </a:moveTo>
                    <a:cubicBezTo>
                      <a:pt x="66" y="8"/>
                      <a:pt x="51" y="14"/>
                      <a:pt x="33" y="14"/>
                    </a:cubicBezTo>
                    <a:cubicBezTo>
                      <a:pt x="15" y="14"/>
                      <a:pt x="0" y="8"/>
                      <a:pt x="0" y="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376"/>
              <p:cNvSpPr>
                <a:spLocks/>
              </p:cNvSpPr>
              <p:nvPr/>
            </p:nvSpPr>
            <p:spPr bwMode="auto">
              <a:xfrm>
                <a:off x="4106" y="1696"/>
                <a:ext cx="156" cy="33"/>
              </a:xfrm>
              <a:custGeom>
                <a:avLst/>
                <a:gdLst>
                  <a:gd name="T0" fmla="*/ 66 w 66"/>
                  <a:gd name="T1" fmla="*/ 0 h 14"/>
                  <a:gd name="T2" fmla="*/ 33 w 66"/>
                  <a:gd name="T3" fmla="*/ 14 h 14"/>
                  <a:gd name="T4" fmla="*/ 0 w 66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6" h="14">
                    <a:moveTo>
                      <a:pt x="66" y="0"/>
                    </a:moveTo>
                    <a:cubicBezTo>
                      <a:pt x="66" y="8"/>
                      <a:pt x="51" y="14"/>
                      <a:pt x="33" y="14"/>
                    </a:cubicBezTo>
                    <a:cubicBezTo>
                      <a:pt x="15" y="14"/>
                      <a:pt x="0" y="8"/>
                      <a:pt x="0" y="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377"/>
              <p:cNvSpPr>
                <a:spLocks/>
              </p:cNvSpPr>
              <p:nvPr/>
            </p:nvSpPr>
            <p:spPr bwMode="auto">
              <a:xfrm>
                <a:off x="4106" y="1736"/>
                <a:ext cx="156" cy="34"/>
              </a:xfrm>
              <a:custGeom>
                <a:avLst/>
                <a:gdLst>
                  <a:gd name="T0" fmla="*/ 66 w 66"/>
                  <a:gd name="T1" fmla="*/ 0 h 14"/>
                  <a:gd name="T2" fmla="*/ 33 w 66"/>
                  <a:gd name="T3" fmla="*/ 14 h 14"/>
                  <a:gd name="T4" fmla="*/ 0 w 66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6" h="14">
                    <a:moveTo>
                      <a:pt x="66" y="0"/>
                    </a:moveTo>
                    <a:cubicBezTo>
                      <a:pt x="66" y="8"/>
                      <a:pt x="51" y="14"/>
                      <a:pt x="33" y="14"/>
                    </a:cubicBezTo>
                    <a:cubicBezTo>
                      <a:pt x="15" y="14"/>
                      <a:pt x="0" y="8"/>
                      <a:pt x="0" y="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378"/>
              <p:cNvSpPr>
                <a:spLocks/>
              </p:cNvSpPr>
              <p:nvPr/>
            </p:nvSpPr>
            <p:spPr bwMode="auto">
              <a:xfrm>
                <a:off x="4106" y="1777"/>
                <a:ext cx="156" cy="33"/>
              </a:xfrm>
              <a:custGeom>
                <a:avLst/>
                <a:gdLst>
                  <a:gd name="T0" fmla="*/ 66 w 66"/>
                  <a:gd name="T1" fmla="*/ 0 h 14"/>
                  <a:gd name="T2" fmla="*/ 33 w 66"/>
                  <a:gd name="T3" fmla="*/ 14 h 14"/>
                  <a:gd name="T4" fmla="*/ 0 w 66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6" h="14">
                    <a:moveTo>
                      <a:pt x="66" y="0"/>
                    </a:moveTo>
                    <a:cubicBezTo>
                      <a:pt x="66" y="8"/>
                      <a:pt x="51" y="14"/>
                      <a:pt x="33" y="14"/>
                    </a:cubicBezTo>
                    <a:cubicBezTo>
                      <a:pt x="15" y="14"/>
                      <a:pt x="0" y="8"/>
                      <a:pt x="0" y="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379"/>
              <p:cNvSpPr>
                <a:spLocks/>
              </p:cNvSpPr>
              <p:nvPr/>
            </p:nvSpPr>
            <p:spPr bwMode="auto">
              <a:xfrm>
                <a:off x="4106" y="1817"/>
                <a:ext cx="156" cy="33"/>
              </a:xfrm>
              <a:custGeom>
                <a:avLst/>
                <a:gdLst>
                  <a:gd name="T0" fmla="*/ 66 w 66"/>
                  <a:gd name="T1" fmla="*/ 0 h 14"/>
                  <a:gd name="T2" fmla="*/ 33 w 66"/>
                  <a:gd name="T3" fmla="*/ 14 h 14"/>
                  <a:gd name="T4" fmla="*/ 0 w 66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6" h="14">
                    <a:moveTo>
                      <a:pt x="66" y="0"/>
                    </a:moveTo>
                    <a:cubicBezTo>
                      <a:pt x="66" y="8"/>
                      <a:pt x="51" y="14"/>
                      <a:pt x="33" y="14"/>
                    </a:cubicBezTo>
                    <a:cubicBezTo>
                      <a:pt x="15" y="14"/>
                      <a:pt x="0" y="8"/>
                      <a:pt x="0" y="0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Oval 380"/>
              <p:cNvSpPr>
                <a:spLocks noChangeArrowheads="1"/>
              </p:cNvSpPr>
              <p:nvPr/>
            </p:nvSpPr>
            <p:spPr bwMode="auto">
              <a:xfrm>
                <a:off x="4477" y="1625"/>
                <a:ext cx="43" cy="41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Oval 381"/>
              <p:cNvSpPr>
                <a:spLocks noChangeArrowheads="1"/>
              </p:cNvSpPr>
              <p:nvPr/>
            </p:nvSpPr>
            <p:spPr bwMode="auto">
              <a:xfrm>
                <a:off x="4477" y="1770"/>
                <a:ext cx="43" cy="40"/>
              </a:xfrm>
              <a:prstGeom prst="ellips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382"/>
              <p:cNvSpPr>
                <a:spLocks noEditPoints="1"/>
              </p:cNvSpPr>
              <p:nvPr/>
            </p:nvSpPr>
            <p:spPr bwMode="auto">
              <a:xfrm>
                <a:off x="4330" y="1680"/>
                <a:ext cx="52" cy="75"/>
              </a:xfrm>
              <a:custGeom>
                <a:avLst/>
                <a:gdLst>
                  <a:gd name="T0" fmla="*/ 9 w 22"/>
                  <a:gd name="T1" fmla="*/ 32 h 32"/>
                  <a:gd name="T2" fmla="*/ 9 w 22"/>
                  <a:gd name="T3" fmla="*/ 29 h 32"/>
                  <a:gd name="T4" fmla="*/ 0 w 22"/>
                  <a:gd name="T5" fmla="*/ 24 h 32"/>
                  <a:gd name="T6" fmla="*/ 4 w 22"/>
                  <a:gd name="T7" fmla="*/ 20 h 32"/>
                  <a:gd name="T8" fmla="*/ 9 w 22"/>
                  <a:gd name="T9" fmla="*/ 23 h 32"/>
                  <a:gd name="T10" fmla="*/ 9 w 22"/>
                  <a:gd name="T11" fmla="*/ 18 h 32"/>
                  <a:gd name="T12" fmla="*/ 3 w 22"/>
                  <a:gd name="T13" fmla="*/ 15 h 32"/>
                  <a:gd name="T14" fmla="*/ 1 w 22"/>
                  <a:gd name="T15" fmla="*/ 10 h 32"/>
                  <a:gd name="T16" fmla="*/ 4 w 22"/>
                  <a:gd name="T17" fmla="*/ 4 h 32"/>
                  <a:gd name="T18" fmla="*/ 9 w 22"/>
                  <a:gd name="T19" fmla="*/ 2 h 32"/>
                  <a:gd name="T20" fmla="*/ 9 w 22"/>
                  <a:gd name="T21" fmla="*/ 0 h 32"/>
                  <a:gd name="T22" fmla="*/ 13 w 22"/>
                  <a:gd name="T23" fmla="*/ 0 h 32"/>
                  <a:gd name="T24" fmla="*/ 13 w 22"/>
                  <a:gd name="T25" fmla="*/ 2 h 32"/>
                  <a:gd name="T26" fmla="*/ 21 w 22"/>
                  <a:gd name="T27" fmla="*/ 5 h 32"/>
                  <a:gd name="T28" fmla="*/ 18 w 22"/>
                  <a:gd name="T29" fmla="*/ 9 h 32"/>
                  <a:gd name="T30" fmla="*/ 13 w 22"/>
                  <a:gd name="T31" fmla="*/ 7 h 32"/>
                  <a:gd name="T32" fmla="*/ 13 w 22"/>
                  <a:gd name="T33" fmla="*/ 13 h 32"/>
                  <a:gd name="T34" fmla="*/ 20 w 22"/>
                  <a:gd name="T35" fmla="*/ 16 h 32"/>
                  <a:gd name="T36" fmla="*/ 22 w 22"/>
                  <a:gd name="T37" fmla="*/ 21 h 32"/>
                  <a:gd name="T38" fmla="*/ 19 w 22"/>
                  <a:gd name="T39" fmla="*/ 26 h 32"/>
                  <a:gd name="T40" fmla="*/ 13 w 22"/>
                  <a:gd name="T41" fmla="*/ 29 h 32"/>
                  <a:gd name="T42" fmla="*/ 13 w 22"/>
                  <a:gd name="T43" fmla="*/ 32 h 32"/>
                  <a:gd name="T44" fmla="*/ 9 w 22"/>
                  <a:gd name="T45" fmla="*/ 32 h 32"/>
                  <a:gd name="T46" fmla="*/ 9 w 22"/>
                  <a:gd name="T47" fmla="*/ 7 h 32"/>
                  <a:gd name="T48" fmla="*/ 8 w 22"/>
                  <a:gd name="T49" fmla="*/ 9 h 32"/>
                  <a:gd name="T50" fmla="*/ 9 w 22"/>
                  <a:gd name="T51" fmla="*/ 12 h 32"/>
                  <a:gd name="T52" fmla="*/ 9 w 22"/>
                  <a:gd name="T53" fmla="*/ 7 h 32"/>
                  <a:gd name="T54" fmla="*/ 15 w 22"/>
                  <a:gd name="T55" fmla="*/ 21 h 32"/>
                  <a:gd name="T56" fmla="*/ 15 w 22"/>
                  <a:gd name="T57" fmla="*/ 20 h 32"/>
                  <a:gd name="T58" fmla="*/ 13 w 22"/>
                  <a:gd name="T59" fmla="*/ 19 h 32"/>
                  <a:gd name="T60" fmla="*/ 13 w 22"/>
                  <a:gd name="T61" fmla="*/ 24 h 32"/>
                  <a:gd name="T62" fmla="*/ 15 w 22"/>
                  <a:gd name="T63" fmla="*/ 2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" h="32">
                    <a:moveTo>
                      <a:pt x="9" y="32"/>
                    </a:moveTo>
                    <a:cubicBezTo>
                      <a:pt x="9" y="29"/>
                      <a:pt x="9" y="29"/>
                      <a:pt x="9" y="29"/>
                    </a:cubicBezTo>
                    <a:cubicBezTo>
                      <a:pt x="6" y="28"/>
                      <a:pt x="3" y="27"/>
                      <a:pt x="0" y="24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6" y="22"/>
                      <a:pt x="8" y="23"/>
                      <a:pt x="9" y="23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7" y="17"/>
                      <a:pt x="5" y="16"/>
                      <a:pt x="3" y="15"/>
                    </a:cubicBezTo>
                    <a:cubicBezTo>
                      <a:pt x="2" y="14"/>
                      <a:pt x="1" y="12"/>
                      <a:pt x="1" y="10"/>
                    </a:cubicBezTo>
                    <a:cubicBezTo>
                      <a:pt x="1" y="7"/>
                      <a:pt x="2" y="6"/>
                      <a:pt x="4" y="4"/>
                    </a:cubicBezTo>
                    <a:cubicBezTo>
                      <a:pt x="5" y="3"/>
                      <a:pt x="7" y="2"/>
                      <a:pt x="9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6" y="2"/>
                      <a:pt x="19" y="3"/>
                      <a:pt x="21" y="5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6" y="8"/>
                      <a:pt x="15" y="8"/>
                      <a:pt x="13" y="7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6" y="13"/>
                      <a:pt x="18" y="14"/>
                      <a:pt x="20" y="16"/>
                    </a:cubicBezTo>
                    <a:cubicBezTo>
                      <a:pt x="21" y="17"/>
                      <a:pt x="22" y="19"/>
                      <a:pt x="22" y="21"/>
                    </a:cubicBezTo>
                    <a:cubicBezTo>
                      <a:pt x="22" y="23"/>
                      <a:pt x="21" y="25"/>
                      <a:pt x="19" y="26"/>
                    </a:cubicBezTo>
                    <a:cubicBezTo>
                      <a:pt x="18" y="28"/>
                      <a:pt x="16" y="29"/>
                      <a:pt x="13" y="29"/>
                    </a:cubicBezTo>
                    <a:cubicBezTo>
                      <a:pt x="13" y="32"/>
                      <a:pt x="13" y="32"/>
                      <a:pt x="13" y="32"/>
                    </a:cubicBezTo>
                    <a:lnTo>
                      <a:pt x="9" y="32"/>
                    </a:lnTo>
                    <a:close/>
                    <a:moveTo>
                      <a:pt x="9" y="7"/>
                    </a:moveTo>
                    <a:cubicBezTo>
                      <a:pt x="8" y="7"/>
                      <a:pt x="8" y="8"/>
                      <a:pt x="8" y="9"/>
                    </a:cubicBezTo>
                    <a:cubicBezTo>
                      <a:pt x="8" y="10"/>
                      <a:pt x="8" y="11"/>
                      <a:pt x="9" y="12"/>
                    </a:cubicBezTo>
                    <a:lnTo>
                      <a:pt x="9" y="7"/>
                    </a:lnTo>
                    <a:close/>
                    <a:moveTo>
                      <a:pt x="15" y="21"/>
                    </a:moveTo>
                    <a:cubicBezTo>
                      <a:pt x="15" y="21"/>
                      <a:pt x="15" y="20"/>
                      <a:pt x="15" y="20"/>
                    </a:cubicBezTo>
                    <a:cubicBezTo>
                      <a:pt x="15" y="19"/>
                      <a:pt x="14" y="19"/>
                      <a:pt x="13" y="19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5" y="23"/>
                      <a:pt x="15" y="22"/>
                      <a:pt x="15" y="2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383"/>
              <p:cNvSpPr>
                <a:spLocks/>
              </p:cNvSpPr>
              <p:nvPr/>
            </p:nvSpPr>
            <p:spPr bwMode="auto">
              <a:xfrm>
                <a:off x="2373" y="2356"/>
                <a:ext cx="222" cy="225"/>
              </a:xfrm>
              <a:custGeom>
                <a:avLst/>
                <a:gdLst>
                  <a:gd name="T0" fmla="*/ 74 w 94"/>
                  <a:gd name="T1" fmla="*/ 80 h 95"/>
                  <a:gd name="T2" fmla="*/ 14 w 94"/>
                  <a:gd name="T3" fmla="*/ 74 h 95"/>
                  <a:gd name="T4" fmla="*/ 20 w 94"/>
                  <a:gd name="T5" fmla="*/ 15 h 95"/>
                  <a:gd name="T6" fmla="*/ 80 w 94"/>
                  <a:gd name="T7" fmla="*/ 20 h 95"/>
                  <a:gd name="T8" fmla="*/ 74 w 94"/>
                  <a:gd name="T9" fmla="*/ 8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95">
                    <a:moveTo>
                      <a:pt x="74" y="80"/>
                    </a:moveTo>
                    <a:cubicBezTo>
                      <a:pt x="56" y="95"/>
                      <a:pt x="29" y="92"/>
                      <a:pt x="14" y="74"/>
                    </a:cubicBezTo>
                    <a:cubicBezTo>
                      <a:pt x="0" y="56"/>
                      <a:pt x="2" y="29"/>
                      <a:pt x="20" y="15"/>
                    </a:cubicBezTo>
                    <a:cubicBezTo>
                      <a:pt x="38" y="0"/>
                      <a:pt x="65" y="2"/>
                      <a:pt x="80" y="20"/>
                    </a:cubicBezTo>
                    <a:cubicBezTo>
                      <a:pt x="94" y="38"/>
                      <a:pt x="92" y="65"/>
                      <a:pt x="74" y="80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384"/>
              <p:cNvSpPr>
                <a:spLocks/>
              </p:cNvSpPr>
              <p:nvPr/>
            </p:nvSpPr>
            <p:spPr bwMode="auto">
              <a:xfrm>
                <a:off x="2153" y="2458"/>
                <a:ext cx="322" cy="291"/>
              </a:xfrm>
              <a:custGeom>
                <a:avLst/>
                <a:gdLst>
                  <a:gd name="T0" fmla="*/ 322 w 322"/>
                  <a:gd name="T1" fmla="*/ 109 h 291"/>
                  <a:gd name="T2" fmla="*/ 38 w 322"/>
                  <a:gd name="T3" fmla="*/ 291 h 291"/>
                  <a:gd name="T4" fmla="*/ 0 w 322"/>
                  <a:gd name="T5" fmla="*/ 244 h 291"/>
                  <a:gd name="T6" fmla="*/ 232 w 322"/>
                  <a:gd name="T7" fmla="*/ 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2" h="291">
                    <a:moveTo>
                      <a:pt x="322" y="109"/>
                    </a:moveTo>
                    <a:lnTo>
                      <a:pt x="38" y="291"/>
                    </a:lnTo>
                    <a:lnTo>
                      <a:pt x="0" y="244"/>
                    </a:lnTo>
                    <a:lnTo>
                      <a:pt x="232" y="0"/>
                    </a:ln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385"/>
              <p:cNvSpPr>
                <a:spLocks/>
              </p:cNvSpPr>
              <p:nvPr/>
            </p:nvSpPr>
            <p:spPr bwMode="auto">
              <a:xfrm>
                <a:off x="2149" y="2725"/>
                <a:ext cx="427" cy="105"/>
              </a:xfrm>
              <a:custGeom>
                <a:avLst/>
                <a:gdLst>
                  <a:gd name="T0" fmla="*/ 13 w 181"/>
                  <a:gd name="T1" fmla="*/ 0 h 44"/>
                  <a:gd name="T2" fmla="*/ 1 w 181"/>
                  <a:gd name="T3" fmla="*/ 17 h 44"/>
                  <a:gd name="T4" fmla="*/ 18 w 181"/>
                  <a:gd name="T5" fmla="*/ 39 h 44"/>
                  <a:gd name="T6" fmla="*/ 66 w 181"/>
                  <a:gd name="T7" fmla="*/ 28 h 44"/>
                  <a:gd name="T8" fmla="*/ 88 w 181"/>
                  <a:gd name="T9" fmla="*/ 11 h 44"/>
                  <a:gd name="T10" fmla="*/ 119 w 181"/>
                  <a:gd name="T11" fmla="*/ 4 h 44"/>
                  <a:gd name="T12" fmla="*/ 153 w 181"/>
                  <a:gd name="T13" fmla="*/ 26 h 44"/>
                  <a:gd name="T14" fmla="*/ 181 w 181"/>
                  <a:gd name="T15" fmla="*/ 3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1" h="44">
                    <a:moveTo>
                      <a:pt x="13" y="0"/>
                    </a:moveTo>
                    <a:cubicBezTo>
                      <a:pt x="7" y="2"/>
                      <a:pt x="2" y="12"/>
                      <a:pt x="1" y="17"/>
                    </a:cubicBezTo>
                    <a:cubicBezTo>
                      <a:pt x="0" y="27"/>
                      <a:pt x="8" y="36"/>
                      <a:pt x="18" y="39"/>
                    </a:cubicBezTo>
                    <a:cubicBezTo>
                      <a:pt x="35" y="44"/>
                      <a:pt x="52" y="38"/>
                      <a:pt x="66" y="28"/>
                    </a:cubicBezTo>
                    <a:cubicBezTo>
                      <a:pt x="73" y="23"/>
                      <a:pt x="80" y="16"/>
                      <a:pt x="88" y="11"/>
                    </a:cubicBezTo>
                    <a:cubicBezTo>
                      <a:pt x="97" y="5"/>
                      <a:pt x="109" y="4"/>
                      <a:pt x="119" y="4"/>
                    </a:cubicBezTo>
                    <a:cubicBezTo>
                      <a:pt x="138" y="3"/>
                      <a:pt x="141" y="15"/>
                      <a:pt x="153" y="26"/>
                    </a:cubicBezTo>
                    <a:cubicBezTo>
                      <a:pt x="162" y="34"/>
                      <a:pt x="169" y="36"/>
                      <a:pt x="181" y="36"/>
                    </a:cubicBezTo>
                  </a:path>
                </a:pathLst>
              </a:cu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Line 386"/>
              <p:cNvSpPr>
                <a:spLocks noChangeShapeType="1"/>
              </p:cNvSpPr>
              <p:nvPr/>
            </p:nvSpPr>
            <p:spPr bwMode="auto">
              <a:xfrm>
                <a:off x="2520" y="2406"/>
                <a:ext cx="9" cy="9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Line 387"/>
              <p:cNvSpPr>
                <a:spLocks noChangeShapeType="1"/>
              </p:cNvSpPr>
              <p:nvPr/>
            </p:nvSpPr>
            <p:spPr bwMode="auto">
              <a:xfrm>
                <a:off x="2522" y="2437"/>
                <a:ext cx="9" cy="9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Line 388"/>
              <p:cNvSpPr>
                <a:spLocks noChangeShapeType="1"/>
              </p:cNvSpPr>
              <p:nvPr/>
            </p:nvSpPr>
            <p:spPr bwMode="auto">
              <a:xfrm>
                <a:off x="2491" y="2437"/>
                <a:ext cx="10" cy="9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Line 389"/>
              <p:cNvSpPr>
                <a:spLocks noChangeShapeType="1"/>
              </p:cNvSpPr>
              <p:nvPr/>
            </p:nvSpPr>
            <p:spPr bwMode="auto">
              <a:xfrm>
                <a:off x="2487" y="2406"/>
                <a:ext cx="9" cy="9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Line 390"/>
              <p:cNvSpPr>
                <a:spLocks noChangeShapeType="1"/>
              </p:cNvSpPr>
              <p:nvPr/>
            </p:nvSpPr>
            <p:spPr bwMode="auto">
              <a:xfrm>
                <a:off x="2496" y="2465"/>
                <a:ext cx="9" cy="1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Line 391"/>
              <p:cNvSpPr>
                <a:spLocks noChangeShapeType="1"/>
              </p:cNvSpPr>
              <p:nvPr/>
            </p:nvSpPr>
            <p:spPr bwMode="auto">
              <a:xfrm>
                <a:off x="2458" y="2437"/>
                <a:ext cx="10" cy="9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Line 392"/>
              <p:cNvSpPr>
                <a:spLocks noChangeShapeType="1"/>
              </p:cNvSpPr>
              <p:nvPr/>
            </p:nvSpPr>
            <p:spPr bwMode="auto">
              <a:xfrm>
                <a:off x="2527" y="2465"/>
                <a:ext cx="9" cy="1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Line 393"/>
              <p:cNvSpPr>
                <a:spLocks noChangeShapeType="1"/>
              </p:cNvSpPr>
              <p:nvPr/>
            </p:nvSpPr>
            <p:spPr bwMode="auto">
              <a:xfrm>
                <a:off x="2553" y="2446"/>
                <a:ext cx="9" cy="1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Line 394"/>
              <p:cNvSpPr>
                <a:spLocks noChangeShapeType="1"/>
              </p:cNvSpPr>
              <p:nvPr/>
            </p:nvSpPr>
            <p:spPr bwMode="auto">
              <a:xfrm>
                <a:off x="2453" y="2404"/>
                <a:ext cx="10" cy="9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Line 395"/>
              <p:cNvSpPr>
                <a:spLocks noChangeShapeType="1"/>
              </p:cNvSpPr>
              <p:nvPr/>
            </p:nvSpPr>
            <p:spPr bwMode="auto">
              <a:xfrm>
                <a:off x="2461" y="2470"/>
                <a:ext cx="9" cy="12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Line 396"/>
              <p:cNvSpPr>
                <a:spLocks noChangeShapeType="1"/>
              </p:cNvSpPr>
              <p:nvPr/>
            </p:nvSpPr>
            <p:spPr bwMode="auto">
              <a:xfrm>
                <a:off x="2491" y="2498"/>
                <a:ext cx="10" cy="1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Line 397"/>
              <p:cNvSpPr>
                <a:spLocks noChangeShapeType="1"/>
              </p:cNvSpPr>
              <p:nvPr/>
            </p:nvSpPr>
            <p:spPr bwMode="auto">
              <a:xfrm>
                <a:off x="2520" y="2503"/>
                <a:ext cx="9" cy="9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Line 398"/>
              <p:cNvSpPr>
                <a:spLocks noChangeShapeType="1"/>
              </p:cNvSpPr>
              <p:nvPr/>
            </p:nvSpPr>
            <p:spPr bwMode="auto">
              <a:xfrm>
                <a:off x="2553" y="2482"/>
                <a:ext cx="9" cy="12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Line 399"/>
              <p:cNvSpPr>
                <a:spLocks noChangeShapeType="1"/>
              </p:cNvSpPr>
              <p:nvPr/>
            </p:nvSpPr>
            <p:spPr bwMode="auto">
              <a:xfrm>
                <a:off x="2491" y="2378"/>
                <a:ext cx="10" cy="11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Line 400"/>
              <p:cNvSpPr>
                <a:spLocks noChangeShapeType="1"/>
              </p:cNvSpPr>
              <p:nvPr/>
            </p:nvSpPr>
            <p:spPr bwMode="auto">
              <a:xfrm>
                <a:off x="2515" y="2534"/>
                <a:ext cx="9" cy="9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Line 401"/>
              <p:cNvSpPr>
                <a:spLocks noChangeShapeType="1"/>
              </p:cNvSpPr>
              <p:nvPr/>
            </p:nvSpPr>
            <p:spPr bwMode="auto">
              <a:xfrm>
                <a:off x="2484" y="2543"/>
                <a:ext cx="10" cy="1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Line 402"/>
              <p:cNvSpPr>
                <a:spLocks noChangeShapeType="1"/>
              </p:cNvSpPr>
              <p:nvPr/>
            </p:nvSpPr>
            <p:spPr bwMode="auto">
              <a:xfrm>
                <a:off x="2461" y="2512"/>
                <a:ext cx="9" cy="1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Line 403"/>
              <p:cNvSpPr>
                <a:spLocks noChangeShapeType="1"/>
              </p:cNvSpPr>
              <p:nvPr/>
            </p:nvSpPr>
            <p:spPr bwMode="auto">
              <a:xfrm>
                <a:off x="2430" y="2494"/>
                <a:ext cx="7" cy="9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Line 404"/>
              <p:cNvSpPr>
                <a:spLocks noChangeShapeType="1"/>
              </p:cNvSpPr>
              <p:nvPr/>
            </p:nvSpPr>
            <p:spPr bwMode="auto">
              <a:xfrm>
                <a:off x="2420" y="2458"/>
                <a:ext cx="10" cy="1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Line 405"/>
              <p:cNvSpPr>
                <a:spLocks noChangeShapeType="1"/>
              </p:cNvSpPr>
              <p:nvPr/>
            </p:nvSpPr>
            <p:spPr bwMode="auto">
              <a:xfrm>
                <a:off x="2425" y="2420"/>
                <a:ext cx="10" cy="10"/>
              </a:xfrm>
              <a:prstGeom prst="line">
                <a:avLst/>
              </a:prstGeom>
              <a:noFill/>
              <a:ln w="3016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" name="Line 407"/>
            <p:cNvSpPr>
              <a:spLocks noChangeShapeType="1"/>
            </p:cNvSpPr>
            <p:nvPr/>
          </p:nvSpPr>
          <p:spPr bwMode="auto">
            <a:xfrm>
              <a:off x="2435" y="2539"/>
              <a:ext cx="9" cy="9"/>
            </a:xfrm>
            <a:prstGeom prst="line">
              <a:avLst/>
            </a:prstGeom>
            <a:noFill/>
            <a:ln w="301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408"/>
            <p:cNvSpPr>
              <a:spLocks/>
            </p:cNvSpPr>
            <p:nvPr/>
          </p:nvSpPr>
          <p:spPr bwMode="auto">
            <a:xfrm>
              <a:off x="7186" y="4145"/>
              <a:ext cx="324" cy="215"/>
            </a:xfrm>
            <a:custGeom>
              <a:avLst/>
              <a:gdLst>
                <a:gd name="T0" fmla="*/ 324 w 324"/>
                <a:gd name="T1" fmla="*/ 109 h 215"/>
                <a:gd name="T2" fmla="*/ 218 w 324"/>
                <a:gd name="T3" fmla="*/ 0 h 215"/>
                <a:gd name="T4" fmla="*/ 218 w 324"/>
                <a:gd name="T5" fmla="*/ 71 h 215"/>
                <a:gd name="T6" fmla="*/ 0 w 324"/>
                <a:gd name="T7" fmla="*/ 71 h 215"/>
                <a:gd name="T8" fmla="*/ 0 w 324"/>
                <a:gd name="T9" fmla="*/ 147 h 215"/>
                <a:gd name="T10" fmla="*/ 218 w 324"/>
                <a:gd name="T11" fmla="*/ 147 h 215"/>
                <a:gd name="T12" fmla="*/ 218 w 324"/>
                <a:gd name="T13" fmla="*/ 215 h 215"/>
                <a:gd name="T14" fmla="*/ 324 w 324"/>
                <a:gd name="T15" fmla="*/ 109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4" h="215">
                  <a:moveTo>
                    <a:pt x="324" y="109"/>
                  </a:moveTo>
                  <a:lnTo>
                    <a:pt x="218" y="0"/>
                  </a:lnTo>
                  <a:lnTo>
                    <a:pt x="218" y="71"/>
                  </a:lnTo>
                  <a:lnTo>
                    <a:pt x="0" y="71"/>
                  </a:lnTo>
                  <a:lnTo>
                    <a:pt x="0" y="147"/>
                  </a:lnTo>
                  <a:lnTo>
                    <a:pt x="218" y="147"/>
                  </a:lnTo>
                  <a:lnTo>
                    <a:pt x="218" y="215"/>
                  </a:lnTo>
                  <a:lnTo>
                    <a:pt x="324" y="109"/>
                  </a:lnTo>
                  <a:close/>
                </a:path>
              </a:pathLst>
            </a:custGeom>
            <a:noFill/>
            <a:ln w="3016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409"/>
            <p:cNvSpPr>
              <a:spLocks/>
            </p:cNvSpPr>
            <p:nvPr/>
          </p:nvSpPr>
          <p:spPr bwMode="auto">
            <a:xfrm>
              <a:off x="7056" y="4384"/>
              <a:ext cx="326" cy="215"/>
            </a:xfrm>
            <a:custGeom>
              <a:avLst/>
              <a:gdLst>
                <a:gd name="T0" fmla="*/ 0 w 326"/>
                <a:gd name="T1" fmla="*/ 109 h 215"/>
                <a:gd name="T2" fmla="*/ 109 w 326"/>
                <a:gd name="T3" fmla="*/ 0 h 215"/>
                <a:gd name="T4" fmla="*/ 109 w 326"/>
                <a:gd name="T5" fmla="*/ 71 h 215"/>
                <a:gd name="T6" fmla="*/ 326 w 326"/>
                <a:gd name="T7" fmla="*/ 71 h 215"/>
                <a:gd name="T8" fmla="*/ 326 w 326"/>
                <a:gd name="T9" fmla="*/ 147 h 215"/>
                <a:gd name="T10" fmla="*/ 109 w 326"/>
                <a:gd name="T11" fmla="*/ 147 h 215"/>
                <a:gd name="T12" fmla="*/ 109 w 326"/>
                <a:gd name="T13" fmla="*/ 215 h 215"/>
                <a:gd name="T14" fmla="*/ 0 w 326"/>
                <a:gd name="T15" fmla="*/ 109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6" h="215">
                  <a:moveTo>
                    <a:pt x="0" y="109"/>
                  </a:moveTo>
                  <a:lnTo>
                    <a:pt x="109" y="0"/>
                  </a:lnTo>
                  <a:lnTo>
                    <a:pt x="109" y="71"/>
                  </a:lnTo>
                  <a:lnTo>
                    <a:pt x="326" y="71"/>
                  </a:lnTo>
                  <a:lnTo>
                    <a:pt x="326" y="147"/>
                  </a:lnTo>
                  <a:lnTo>
                    <a:pt x="109" y="147"/>
                  </a:lnTo>
                  <a:lnTo>
                    <a:pt x="109" y="215"/>
                  </a:lnTo>
                  <a:lnTo>
                    <a:pt x="0" y="109"/>
                  </a:lnTo>
                  <a:close/>
                </a:path>
              </a:pathLst>
            </a:custGeom>
            <a:noFill/>
            <a:ln w="3016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410"/>
            <p:cNvSpPr>
              <a:spLocks noEditPoints="1"/>
            </p:cNvSpPr>
            <p:nvPr/>
          </p:nvSpPr>
          <p:spPr bwMode="auto">
            <a:xfrm>
              <a:off x="6063" y="4431"/>
              <a:ext cx="178" cy="178"/>
            </a:xfrm>
            <a:custGeom>
              <a:avLst/>
              <a:gdLst>
                <a:gd name="T0" fmla="*/ 15 w 75"/>
                <a:gd name="T1" fmla="*/ 12 h 75"/>
                <a:gd name="T2" fmla="*/ 13 w 75"/>
                <a:gd name="T3" fmla="*/ 60 h 75"/>
                <a:gd name="T4" fmla="*/ 60 w 75"/>
                <a:gd name="T5" fmla="*/ 63 h 75"/>
                <a:gd name="T6" fmla="*/ 63 w 75"/>
                <a:gd name="T7" fmla="*/ 15 h 75"/>
                <a:gd name="T8" fmla="*/ 15 w 75"/>
                <a:gd name="T9" fmla="*/ 12 h 75"/>
                <a:gd name="T10" fmla="*/ 50 w 75"/>
                <a:gd name="T11" fmla="*/ 52 h 75"/>
                <a:gd name="T12" fmla="*/ 24 w 75"/>
                <a:gd name="T13" fmla="*/ 50 h 75"/>
                <a:gd name="T14" fmla="*/ 25 w 75"/>
                <a:gd name="T15" fmla="*/ 23 h 75"/>
                <a:gd name="T16" fmla="*/ 51 w 75"/>
                <a:gd name="T17" fmla="*/ 25 h 75"/>
                <a:gd name="T18" fmla="*/ 50 w 75"/>
                <a:gd name="T19" fmla="*/ 5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75">
                  <a:moveTo>
                    <a:pt x="15" y="12"/>
                  </a:moveTo>
                  <a:cubicBezTo>
                    <a:pt x="2" y="24"/>
                    <a:pt x="0" y="46"/>
                    <a:pt x="13" y="60"/>
                  </a:cubicBezTo>
                  <a:cubicBezTo>
                    <a:pt x="25" y="74"/>
                    <a:pt x="46" y="75"/>
                    <a:pt x="60" y="63"/>
                  </a:cubicBezTo>
                  <a:cubicBezTo>
                    <a:pt x="73" y="51"/>
                    <a:pt x="75" y="29"/>
                    <a:pt x="63" y="15"/>
                  </a:cubicBezTo>
                  <a:cubicBezTo>
                    <a:pt x="50" y="1"/>
                    <a:pt x="29" y="0"/>
                    <a:pt x="15" y="12"/>
                  </a:cubicBezTo>
                  <a:close/>
                  <a:moveTo>
                    <a:pt x="50" y="52"/>
                  </a:moveTo>
                  <a:cubicBezTo>
                    <a:pt x="42" y="58"/>
                    <a:pt x="30" y="58"/>
                    <a:pt x="24" y="50"/>
                  </a:cubicBezTo>
                  <a:cubicBezTo>
                    <a:pt x="17" y="42"/>
                    <a:pt x="18" y="30"/>
                    <a:pt x="25" y="23"/>
                  </a:cubicBezTo>
                  <a:cubicBezTo>
                    <a:pt x="33" y="17"/>
                    <a:pt x="45" y="17"/>
                    <a:pt x="51" y="25"/>
                  </a:cubicBezTo>
                  <a:cubicBezTo>
                    <a:pt x="58" y="33"/>
                    <a:pt x="57" y="45"/>
                    <a:pt x="50" y="52"/>
                  </a:cubicBezTo>
                  <a:close/>
                </a:path>
              </a:pathLst>
            </a:custGeom>
            <a:noFill/>
            <a:ln w="3016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411"/>
            <p:cNvSpPr>
              <a:spLocks noEditPoints="1"/>
            </p:cNvSpPr>
            <p:nvPr/>
          </p:nvSpPr>
          <p:spPr bwMode="auto">
            <a:xfrm>
              <a:off x="6361" y="4431"/>
              <a:ext cx="175" cy="178"/>
            </a:xfrm>
            <a:custGeom>
              <a:avLst/>
              <a:gdLst>
                <a:gd name="T0" fmla="*/ 62 w 74"/>
                <a:gd name="T1" fmla="*/ 15 h 75"/>
                <a:gd name="T2" fmla="*/ 15 w 74"/>
                <a:gd name="T3" fmla="*/ 12 h 75"/>
                <a:gd name="T4" fmla="*/ 12 w 74"/>
                <a:gd name="T5" fmla="*/ 60 h 75"/>
                <a:gd name="T6" fmla="*/ 59 w 74"/>
                <a:gd name="T7" fmla="*/ 63 h 75"/>
                <a:gd name="T8" fmla="*/ 62 w 74"/>
                <a:gd name="T9" fmla="*/ 15 h 75"/>
                <a:gd name="T10" fmla="*/ 49 w 74"/>
                <a:gd name="T11" fmla="*/ 52 h 75"/>
                <a:gd name="T12" fmla="*/ 23 w 74"/>
                <a:gd name="T13" fmla="*/ 50 h 75"/>
                <a:gd name="T14" fmla="*/ 25 w 74"/>
                <a:gd name="T15" fmla="*/ 23 h 75"/>
                <a:gd name="T16" fmla="*/ 51 w 74"/>
                <a:gd name="T17" fmla="*/ 25 h 75"/>
                <a:gd name="T18" fmla="*/ 49 w 74"/>
                <a:gd name="T19" fmla="*/ 5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75">
                  <a:moveTo>
                    <a:pt x="62" y="15"/>
                  </a:moveTo>
                  <a:cubicBezTo>
                    <a:pt x="50" y="1"/>
                    <a:pt x="29" y="0"/>
                    <a:pt x="15" y="12"/>
                  </a:cubicBezTo>
                  <a:cubicBezTo>
                    <a:pt x="1" y="24"/>
                    <a:pt x="0" y="46"/>
                    <a:pt x="12" y="60"/>
                  </a:cubicBezTo>
                  <a:cubicBezTo>
                    <a:pt x="24" y="74"/>
                    <a:pt x="45" y="75"/>
                    <a:pt x="59" y="63"/>
                  </a:cubicBezTo>
                  <a:cubicBezTo>
                    <a:pt x="73" y="51"/>
                    <a:pt x="74" y="29"/>
                    <a:pt x="62" y="15"/>
                  </a:cubicBezTo>
                  <a:close/>
                  <a:moveTo>
                    <a:pt x="49" y="52"/>
                  </a:moveTo>
                  <a:cubicBezTo>
                    <a:pt x="41" y="58"/>
                    <a:pt x="30" y="58"/>
                    <a:pt x="23" y="50"/>
                  </a:cubicBezTo>
                  <a:cubicBezTo>
                    <a:pt x="16" y="42"/>
                    <a:pt x="17" y="30"/>
                    <a:pt x="25" y="23"/>
                  </a:cubicBezTo>
                  <a:cubicBezTo>
                    <a:pt x="32" y="17"/>
                    <a:pt x="44" y="17"/>
                    <a:pt x="51" y="25"/>
                  </a:cubicBezTo>
                  <a:cubicBezTo>
                    <a:pt x="57" y="33"/>
                    <a:pt x="57" y="45"/>
                    <a:pt x="49" y="52"/>
                  </a:cubicBezTo>
                  <a:close/>
                </a:path>
              </a:pathLst>
            </a:custGeom>
            <a:noFill/>
            <a:ln w="3016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412"/>
            <p:cNvSpPr>
              <a:spLocks noEditPoints="1"/>
            </p:cNvSpPr>
            <p:nvPr/>
          </p:nvSpPr>
          <p:spPr bwMode="auto">
            <a:xfrm>
              <a:off x="6080" y="4145"/>
              <a:ext cx="440" cy="336"/>
            </a:xfrm>
            <a:custGeom>
              <a:avLst/>
              <a:gdLst>
                <a:gd name="T0" fmla="*/ 119 w 186"/>
                <a:gd name="T1" fmla="*/ 102 h 142"/>
                <a:gd name="T2" fmla="*/ 163 w 186"/>
                <a:gd name="T3" fmla="*/ 62 h 142"/>
                <a:gd name="T4" fmla="*/ 186 w 186"/>
                <a:gd name="T5" fmla="*/ 24 h 142"/>
                <a:gd name="T6" fmla="*/ 181 w 186"/>
                <a:gd name="T7" fmla="*/ 0 h 142"/>
                <a:gd name="T8" fmla="*/ 93 w 186"/>
                <a:gd name="T9" fmla="*/ 79 h 142"/>
                <a:gd name="T10" fmla="*/ 5 w 186"/>
                <a:gd name="T11" fmla="*/ 0 h 142"/>
                <a:gd name="T12" fmla="*/ 1 w 186"/>
                <a:gd name="T13" fmla="*/ 24 h 142"/>
                <a:gd name="T14" fmla="*/ 23 w 186"/>
                <a:gd name="T15" fmla="*/ 62 h 142"/>
                <a:gd name="T16" fmla="*/ 68 w 186"/>
                <a:gd name="T17" fmla="*/ 102 h 142"/>
                <a:gd name="T18" fmla="*/ 52 w 186"/>
                <a:gd name="T19" fmla="*/ 116 h 142"/>
                <a:gd name="T20" fmla="*/ 74 w 186"/>
                <a:gd name="T21" fmla="*/ 142 h 142"/>
                <a:gd name="T22" fmla="*/ 93 w 186"/>
                <a:gd name="T23" fmla="*/ 125 h 142"/>
                <a:gd name="T24" fmla="*/ 112 w 186"/>
                <a:gd name="T25" fmla="*/ 142 h 142"/>
                <a:gd name="T26" fmla="*/ 135 w 186"/>
                <a:gd name="T27" fmla="*/ 116 h 142"/>
                <a:gd name="T28" fmla="*/ 119 w 186"/>
                <a:gd name="T29" fmla="*/ 102 h 142"/>
                <a:gd name="T30" fmla="*/ 92 w 186"/>
                <a:gd name="T31" fmla="*/ 110 h 142"/>
                <a:gd name="T32" fmla="*/ 83 w 186"/>
                <a:gd name="T33" fmla="*/ 101 h 142"/>
                <a:gd name="T34" fmla="*/ 92 w 186"/>
                <a:gd name="T35" fmla="*/ 93 h 142"/>
                <a:gd name="T36" fmla="*/ 100 w 186"/>
                <a:gd name="T37" fmla="*/ 101 h 142"/>
                <a:gd name="T38" fmla="*/ 92 w 186"/>
                <a:gd name="T39" fmla="*/ 11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6" h="142">
                  <a:moveTo>
                    <a:pt x="119" y="102"/>
                  </a:moveTo>
                  <a:cubicBezTo>
                    <a:pt x="136" y="87"/>
                    <a:pt x="154" y="71"/>
                    <a:pt x="163" y="62"/>
                  </a:cubicBezTo>
                  <a:cubicBezTo>
                    <a:pt x="182" y="45"/>
                    <a:pt x="185" y="31"/>
                    <a:pt x="186" y="24"/>
                  </a:cubicBezTo>
                  <a:cubicBezTo>
                    <a:pt x="186" y="15"/>
                    <a:pt x="181" y="0"/>
                    <a:pt x="181" y="0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0" y="15"/>
                    <a:pt x="1" y="24"/>
                  </a:cubicBezTo>
                  <a:cubicBezTo>
                    <a:pt x="1" y="31"/>
                    <a:pt x="4" y="45"/>
                    <a:pt x="23" y="62"/>
                  </a:cubicBezTo>
                  <a:cubicBezTo>
                    <a:pt x="33" y="71"/>
                    <a:pt x="50" y="87"/>
                    <a:pt x="68" y="102"/>
                  </a:cubicBezTo>
                  <a:cubicBezTo>
                    <a:pt x="52" y="116"/>
                    <a:pt x="52" y="116"/>
                    <a:pt x="52" y="116"/>
                  </a:cubicBezTo>
                  <a:cubicBezTo>
                    <a:pt x="74" y="142"/>
                    <a:pt x="74" y="142"/>
                    <a:pt x="74" y="142"/>
                  </a:cubicBezTo>
                  <a:cubicBezTo>
                    <a:pt x="74" y="142"/>
                    <a:pt x="82" y="135"/>
                    <a:pt x="93" y="125"/>
                  </a:cubicBezTo>
                  <a:cubicBezTo>
                    <a:pt x="104" y="135"/>
                    <a:pt x="112" y="142"/>
                    <a:pt x="112" y="142"/>
                  </a:cubicBezTo>
                  <a:cubicBezTo>
                    <a:pt x="135" y="116"/>
                    <a:pt x="135" y="116"/>
                    <a:pt x="135" y="116"/>
                  </a:cubicBezTo>
                  <a:lnTo>
                    <a:pt x="119" y="102"/>
                  </a:lnTo>
                  <a:close/>
                  <a:moveTo>
                    <a:pt x="92" y="110"/>
                  </a:moveTo>
                  <a:cubicBezTo>
                    <a:pt x="87" y="110"/>
                    <a:pt x="83" y="106"/>
                    <a:pt x="83" y="101"/>
                  </a:cubicBezTo>
                  <a:cubicBezTo>
                    <a:pt x="83" y="97"/>
                    <a:pt x="87" y="93"/>
                    <a:pt x="92" y="93"/>
                  </a:cubicBezTo>
                  <a:cubicBezTo>
                    <a:pt x="96" y="93"/>
                    <a:pt x="100" y="97"/>
                    <a:pt x="100" y="101"/>
                  </a:cubicBezTo>
                  <a:cubicBezTo>
                    <a:pt x="100" y="106"/>
                    <a:pt x="96" y="110"/>
                    <a:pt x="92" y="110"/>
                  </a:cubicBezTo>
                  <a:close/>
                </a:path>
              </a:pathLst>
            </a:custGeom>
            <a:noFill/>
            <a:ln w="3016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22538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46051" y="295275"/>
            <a:ext cx="11904663" cy="6270625"/>
            <a:chOff x="92" y="186"/>
            <a:chExt cx="7499" cy="3950"/>
          </a:xfrm>
        </p:grpSpPr>
        <p:grpSp>
          <p:nvGrpSpPr>
            <p:cNvPr id="5" name="Group 205"/>
            <p:cNvGrpSpPr>
              <a:grpSpLocks/>
            </p:cNvGrpSpPr>
            <p:nvPr/>
          </p:nvGrpSpPr>
          <p:grpSpPr bwMode="auto">
            <a:xfrm>
              <a:off x="92" y="186"/>
              <a:ext cx="7499" cy="3950"/>
              <a:chOff x="92" y="186"/>
              <a:chExt cx="7499" cy="3950"/>
            </a:xfrm>
          </p:grpSpPr>
          <p:sp>
            <p:nvSpPr>
              <p:cNvPr id="40" name="Freeform 5"/>
              <p:cNvSpPr>
                <a:spLocks/>
              </p:cNvSpPr>
              <p:nvPr/>
            </p:nvSpPr>
            <p:spPr bwMode="auto">
              <a:xfrm>
                <a:off x="92" y="186"/>
                <a:ext cx="364" cy="366"/>
              </a:xfrm>
              <a:custGeom>
                <a:avLst/>
                <a:gdLst>
                  <a:gd name="T0" fmla="*/ 0 w 364"/>
                  <a:gd name="T1" fmla="*/ 202 h 366"/>
                  <a:gd name="T2" fmla="*/ 198 w 364"/>
                  <a:gd name="T3" fmla="*/ 0 h 366"/>
                  <a:gd name="T4" fmla="*/ 364 w 364"/>
                  <a:gd name="T5" fmla="*/ 0 h 366"/>
                  <a:gd name="T6" fmla="*/ 364 w 364"/>
                  <a:gd name="T7" fmla="*/ 154 h 366"/>
                  <a:gd name="T8" fmla="*/ 157 w 364"/>
                  <a:gd name="T9" fmla="*/ 366 h 366"/>
                  <a:gd name="T10" fmla="*/ 0 w 364"/>
                  <a:gd name="T11" fmla="*/ 202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4" h="366">
                    <a:moveTo>
                      <a:pt x="0" y="202"/>
                    </a:moveTo>
                    <a:lnTo>
                      <a:pt x="198" y="0"/>
                    </a:lnTo>
                    <a:lnTo>
                      <a:pt x="364" y="0"/>
                    </a:lnTo>
                    <a:lnTo>
                      <a:pt x="364" y="154"/>
                    </a:lnTo>
                    <a:lnTo>
                      <a:pt x="157" y="366"/>
                    </a:lnTo>
                    <a:lnTo>
                      <a:pt x="0" y="202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Line 6"/>
              <p:cNvSpPr>
                <a:spLocks noChangeShapeType="1"/>
              </p:cNvSpPr>
              <p:nvPr/>
            </p:nvSpPr>
            <p:spPr bwMode="auto">
              <a:xfrm>
                <a:off x="237" y="336"/>
                <a:ext cx="69" cy="69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Line 7"/>
              <p:cNvSpPr>
                <a:spLocks noChangeShapeType="1"/>
              </p:cNvSpPr>
              <p:nvPr/>
            </p:nvSpPr>
            <p:spPr bwMode="auto">
              <a:xfrm>
                <a:off x="186" y="386"/>
                <a:ext cx="70" cy="68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Oval 8"/>
              <p:cNvSpPr>
                <a:spLocks noChangeArrowheads="1"/>
              </p:cNvSpPr>
              <p:nvPr/>
            </p:nvSpPr>
            <p:spPr bwMode="auto">
              <a:xfrm>
                <a:off x="334" y="252"/>
                <a:ext cx="57" cy="58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9"/>
              <p:cNvSpPr>
                <a:spLocks/>
              </p:cNvSpPr>
              <p:nvPr/>
            </p:nvSpPr>
            <p:spPr bwMode="auto">
              <a:xfrm>
                <a:off x="883" y="186"/>
                <a:ext cx="364" cy="366"/>
              </a:xfrm>
              <a:custGeom>
                <a:avLst/>
                <a:gdLst>
                  <a:gd name="T0" fmla="*/ 0 w 364"/>
                  <a:gd name="T1" fmla="*/ 202 h 366"/>
                  <a:gd name="T2" fmla="*/ 196 w 364"/>
                  <a:gd name="T3" fmla="*/ 0 h 366"/>
                  <a:gd name="T4" fmla="*/ 364 w 364"/>
                  <a:gd name="T5" fmla="*/ 0 h 366"/>
                  <a:gd name="T6" fmla="*/ 364 w 364"/>
                  <a:gd name="T7" fmla="*/ 154 h 366"/>
                  <a:gd name="T8" fmla="*/ 156 w 364"/>
                  <a:gd name="T9" fmla="*/ 366 h 366"/>
                  <a:gd name="T10" fmla="*/ 0 w 364"/>
                  <a:gd name="T11" fmla="*/ 202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4" h="366">
                    <a:moveTo>
                      <a:pt x="0" y="202"/>
                    </a:moveTo>
                    <a:lnTo>
                      <a:pt x="196" y="0"/>
                    </a:lnTo>
                    <a:lnTo>
                      <a:pt x="364" y="0"/>
                    </a:lnTo>
                    <a:lnTo>
                      <a:pt x="364" y="154"/>
                    </a:lnTo>
                    <a:lnTo>
                      <a:pt x="156" y="366"/>
                    </a:lnTo>
                    <a:lnTo>
                      <a:pt x="0" y="202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Oval 10"/>
              <p:cNvSpPr>
                <a:spLocks noChangeArrowheads="1"/>
              </p:cNvSpPr>
              <p:nvPr/>
            </p:nvSpPr>
            <p:spPr bwMode="auto">
              <a:xfrm>
                <a:off x="1123" y="252"/>
                <a:ext cx="57" cy="58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Rectangle 11"/>
              <p:cNvSpPr>
                <a:spLocks noChangeArrowheads="1"/>
              </p:cNvSpPr>
              <p:nvPr/>
            </p:nvSpPr>
            <p:spPr bwMode="auto">
              <a:xfrm>
                <a:off x="1893" y="186"/>
                <a:ext cx="146" cy="366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Rectangle 12"/>
              <p:cNvSpPr>
                <a:spLocks noChangeArrowheads="1"/>
              </p:cNvSpPr>
              <p:nvPr/>
            </p:nvSpPr>
            <p:spPr bwMode="auto">
              <a:xfrm>
                <a:off x="1679" y="186"/>
                <a:ext cx="147" cy="152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Rectangle 13"/>
              <p:cNvSpPr>
                <a:spLocks noChangeArrowheads="1"/>
              </p:cNvSpPr>
              <p:nvPr/>
            </p:nvSpPr>
            <p:spPr bwMode="auto">
              <a:xfrm>
                <a:off x="1679" y="399"/>
                <a:ext cx="147" cy="153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Rectangle 14"/>
              <p:cNvSpPr>
                <a:spLocks noChangeArrowheads="1"/>
              </p:cNvSpPr>
              <p:nvPr/>
            </p:nvSpPr>
            <p:spPr bwMode="auto">
              <a:xfrm>
                <a:off x="2470" y="300"/>
                <a:ext cx="253" cy="250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5"/>
              <p:cNvSpPr>
                <a:spLocks/>
              </p:cNvSpPr>
              <p:nvPr/>
            </p:nvSpPr>
            <p:spPr bwMode="auto">
              <a:xfrm>
                <a:off x="2581" y="189"/>
                <a:ext cx="255" cy="250"/>
              </a:xfrm>
              <a:custGeom>
                <a:avLst/>
                <a:gdLst>
                  <a:gd name="T0" fmla="*/ 0 w 255"/>
                  <a:gd name="T1" fmla="*/ 65 h 250"/>
                  <a:gd name="T2" fmla="*/ 0 w 255"/>
                  <a:gd name="T3" fmla="*/ 0 h 250"/>
                  <a:gd name="T4" fmla="*/ 255 w 255"/>
                  <a:gd name="T5" fmla="*/ 0 h 250"/>
                  <a:gd name="T6" fmla="*/ 255 w 255"/>
                  <a:gd name="T7" fmla="*/ 250 h 250"/>
                  <a:gd name="T8" fmla="*/ 184 w 255"/>
                  <a:gd name="T9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250">
                    <a:moveTo>
                      <a:pt x="0" y="65"/>
                    </a:moveTo>
                    <a:lnTo>
                      <a:pt x="0" y="0"/>
                    </a:lnTo>
                    <a:lnTo>
                      <a:pt x="255" y="0"/>
                    </a:lnTo>
                    <a:lnTo>
                      <a:pt x="255" y="250"/>
                    </a:lnTo>
                    <a:lnTo>
                      <a:pt x="184" y="25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Rectangle 16"/>
              <p:cNvSpPr>
                <a:spLocks noChangeArrowheads="1"/>
              </p:cNvSpPr>
              <p:nvPr/>
            </p:nvSpPr>
            <p:spPr bwMode="auto">
              <a:xfrm>
                <a:off x="3263" y="300"/>
                <a:ext cx="253" cy="250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7"/>
              <p:cNvSpPr>
                <a:spLocks/>
              </p:cNvSpPr>
              <p:nvPr/>
            </p:nvSpPr>
            <p:spPr bwMode="auto">
              <a:xfrm>
                <a:off x="3373" y="189"/>
                <a:ext cx="255" cy="250"/>
              </a:xfrm>
              <a:custGeom>
                <a:avLst/>
                <a:gdLst>
                  <a:gd name="T0" fmla="*/ 0 w 255"/>
                  <a:gd name="T1" fmla="*/ 65 h 250"/>
                  <a:gd name="T2" fmla="*/ 0 w 255"/>
                  <a:gd name="T3" fmla="*/ 0 h 250"/>
                  <a:gd name="T4" fmla="*/ 255 w 255"/>
                  <a:gd name="T5" fmla="*/ 0 h 250"/>
                  <a:gd name="T6" fmla="*/ 255 w 255"/>
                  <a:gd name="T7" fmla="*/ 250 h 250"/>
                  <a:gd name="T8" fmla="*/ 185 w 255"/>
                  <a:gd name="T9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250">
                    <a:moveTo>
                      <a:pt x="0" y="65"/>
                    </a:moveTo>
                    <a:lnTo>
                      <a:pt x="0" y="0"/>
                    </a:lnTo>
                    <a:lnTo>
                      <a:pt x="255" y="0"/>
                    </a:lnTo>
                    <a:lnTo>
                      <a:pt x="255" y="250"/>
                    </a:lnTo>
                    <a:lnTo>
                      <a:pt x="185" y="25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Line 18"/>
              <p:cNvSpPr>
                <a:spLocks noChangeShapeType="1"/>
              </p:cNvSpPr>
              <p:nvPr/>
            </p:nvSpPr>
            <p:spPr bwMode="auto">
              <a:xfrm>
                <a:off x="3388" y="348"/>
                <a:ext cx="0" cy="154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Line 19"/>
              <p:cNvSpPr>
                <a:spLocks noChangeShapeType="1"/>
              </p:cNvSpPr>
              <p:nvPr/>
            </p:nvSpPr>
            <p:spPr bwMode="auto">
              <a:xfrm flipH="1">
                <a:off x="3312" y="424"/>
                <a:ext cx="153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Rectangle 20"/>
              <p:cNvSpPr>
                <a:spLocks noChangeArrowheads="1"/>
              </p:cNvSpPr>
              <p:nvPr/>
            </p:nvSpPr>
            <p:spPr bwMode="auto">
              <a:xfrm>
                <a:off x="4055" y="300"/>
                <a:ext cx="254" cy="250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1"/>
              <p:cNvSpPr>
                <a:spLocks/>
              </p:cNvSpPr>
              <p:nvPr/>
            </p:nvSpPr>
            <p:spPr bwMode="auto">
              <a:xfrm>
                <a:off x="4166" y="189"/>
                <a:ext cx="255" cy="250"/>
              </a:xfrm>
              <a:custGeom>
                <a:avLst/>
                <a:gdLst>
                  <a:gd name="T0" fmla="*/ 0 w 255"/>
                  <a:gd name="T1" fmla="*/ 65 h 250"/>
                  <a:gd name="T2" fmla="*/ 0 w 255"/>
                  <a:gd name="T3" fmla="*/ 0 h 250"/>
                  <a:gd name="T4" fmla="*/ 255 w 255"/>
                  <a:gd name="T5" fmla="*/ 0 h 250"/>
                  <a:gd name="T6" fmla="*/ 255 w 255"/>
                  <a:gd name="T7" fmla="*/ 250 h 250"/>
                  <a:gd name="T8" fmla="*/ 185 w 255"/>
                  <a:gd name="T9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250">
                    <a:moveTo>
                      <a:pt x="0" y="65"/>
                    </a:moveTo>
                    <a:lnTo>
                      <a:pt x="0" y="0"/>
                    </a:lnTo>
                    <a:lnTo>
                      <a:pt x="255" y="0"/>
                    </a:lnTo>
                    <a:lnTo>
                      <a:pt x="255" y="250"/>
                    </a:lnTo>
                    <a:lnTo>
                      <a:pt x="185" y="25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Line 22"/>
              <p:cNvSpPr>
                <a:spLocks noChangeShapeType="1"/>
              </p:cNvSpPr>
              <p:nvPr/>
            </p:nvSpPr>
            <p:spPr bwMode="auto">
              <a:xfrm flipH="1">
                <a:off x="4105" y="424"/>
                <a:ext cx="152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3"/>
              <p:cNvSpPr>
                <a:spLocks/>
              </p:cNvSpPr>
              <p:nvPr/>
            </p:nvSpPr>
            <p:spPr bwMode="auto">
              <a:xfrm>
                <a:off x="4848" y="186"/>
                <a:ext cx="364" cy="366"/>
              </a:xfrm>
              <a:custGeom>
                <a:avLst/>
                <a:gdLst>
                  <a:gd name="T0" fmla="*/ 191 w 191"/>
                  <a:gd name="T1" fmla="*/ 186 h 192"/>
                  <a:gd name="T2" fmla="*/ 184 w 191"/>
                  <a:gd name="T3" fmla="*/ 192 h 192"/>
                  <a:gd name="T4" fmla="*/ 7 w 191"/>
                  <a:gd name="T5" fmla="*/ 192 h 192"/>
                  <a:gd name="T6" fmla="*/ 0 w 191"/>
                  <a:gd name="T7" fmla="*/ 186 h 192"/>
                  <a:gd name="T8" fmla="*/ 0 w 191"/>
                  <a:gd name="T9" fmla="*/ 7 h 192"/>
                  <a:gd name="T10" fmla="*/ 7 w 191"/>
                  <a:gd name="T11" fmla="*/ 0 h 192"/>
                  <a:gd name="T12" fmla="*/ 184 w 191"/>
                  <a:gd name="T13" fmla="*/ 0 h 192"/>
                  <a:gd name="T14" fmla="*/ 191 w 191"/>
                  <a:gd name="T15" fmla="*/ 7 h 192"/>
                  <a:gd name="T16" fmla="*/ 191 w 191"/>
                  <a:gd name="T17" fmla="*/ 186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" h="192">
                    <a:moveTo>
                      <a:pt x="191" y="186"/>
                    </a:moveTo>
                    <a:cubicBezTo>
                      <a:pt x="191" y="189"/>
                      <a:pt x="188" y="192"/>
                      <a:pt x="184" y="192"/>
                    </a:cubicBezTo>
                    <a:cubicBezTo>
                      <a:pt x="7" y="192"/>
                      <a:pt x="7" y="192"/>
                      <a:pt x="7" y="192"/>
                    </a:cubicBezTo>
                    <a:cubicBezTo>
                      <a:pt x="3" y="192"/>
                      <a:pt x="0" y="189"/>
                      <a:pt x="0" y="18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8" y="0"/>
                      <a:pt x="191" y="3"/>
                      <a:pt x="191" y="7"/>
                    </a:cubicBezTo>
                    <a:lnTo>
                      <a:pt x="191" y="186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Line 24"/>
              <p:cNvSpPr>
                <a:spLocks noChangeShapeType="1"/>
              </p:cNvSpPr>
              <p:nvPr/>
            </p:nvSpPr>
            <p:spPr bwMode="auto">
              <a:xfrm>
                <a:off x="4848" y="294"/>
                <a:ext cx="36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Oval 25"/>
              <p:cNvSpPr>
                <a:spLocks noChangeArrowheads="1"/>
              </p:cNvSpPr>
              <p:nvPr/>
            </p:nvSpPr>
            <p:spPr bwMode="auto">
              <a:xfrm>
                <a:off x="4882" y="220"/>
                <a:ext cx="34" cy="34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Oval 26"/>
              <p:cNvSpPr>
                <a:spLocks noChangeArrowheads="1"/>
              </p:cNvSpPr>
              <p:nvPr/>
            </p:nvSpPr>
            <p:spPr bwMode="auto">
              <a:xfrm>
                <a:off x="4934" y="220"/>
                <a:ext cx="34" cy="34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7"/>
              <p:cNvSpPr>
                <a:spLocks/>
              </p:cNvSpPr>
              <p:nvPr/>
            </p:nvSpPr>
            <p:spPr bwMode="auto">
              <a:xfrm>
                <a:off x="5749" y="186"/>
                <a:ext cx="149" cy="74"/>
              </a:xfrm>
              <a:custGeom>
                <a:avLst/>
                <a:gdLst>
                  <a:gd name="T0" fmla="*/ 78 w 78"/>
                  <a:gd name="T1" fmla="*/ 39 h 39"/>
                  <a:gd name="T2" fmla="*/ 0 w 78"/>
                  <a:gd name="T3" fmla="*/ 39 h 39"/>
                  <a:gd name="T4" fmla="*/ 0 w 78"/>
                  <a:gd name="T5" fmla="*/ 7 h 39"/>
                  <a:gd name="T6" fmla="*/ 6 w 78"/>
                  <a:gd name="T7" fmla="*/ 0 h 39"/>
                  <a:gd name="T8" fmla="*/ 71 w 78"/>
                  <a:gd name="T9" fmla="*/ 0 h 39"/>
                  <a:gd name="T10" fmla="*/ 78 w 78"/>
                  <a:gd name="T11" fmla="*/ 7 h 39"/>
                  <a:gd name="T12" fmla="*/ 78 w 78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39">
                    <a:moveTo>
                      <a:pt x="78" y="39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5" y="0"/>
                      <a:pt x="78" y="3"/>
                      <a:pt x="78" y="7"/>
                    </a:cubicBezTo>
                    <a:lnTo>
                      <a:pt x="78" y="39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8"/>
              <p:cNvSpPr>
                <a:spLocks/>
              </p:cNvSpPr>
              <p:nvPr/>
            </p:nvSpPr>
            <p:spPr bwMode="auto">
              <a:xfrm>
                <a:off x="5680" y="260"/>
                <a:ext cx="284" cy="292"/>
              </a:xfrm>
              <a:custGeom>
                <a:avLst/>
                <a:gdLst>
                  <a:gd name="T0" fmla="*/ 149 w 149"/>
                  <a:gd name="T1" fmla="*/ 147 h 153"/>
                  <a:gd name="T2" fmla="*/ 142 w 149"/>
                  <a:gd name="T3" fmla="*/ 153 h 153"/>
                  <a:gd name="T4" fmla="*/ 7 w 149"/>
                  <a:gd name="T5" fmla="*/ 153 h 153"/>
                  <a:gd name="T6" fmla="*/ 0 w 149"/>
                  <a:gd name="T7" fmla="*/ 147 h 153"/>
                  <a:gd name="T8" fmla="*/ 0 w 149"/>
                  <a:gd name="T9" fmla="*/ 7 h 153"/>
                  <a:gd name="T10" fmla="*/ 7 w 149"/>
                  <a:gd name="T11" fmla="*/ 0 h 153"/>
                  <a:gd name="T12" fmla="*/ 142 w 149"/>
                  <a:gd name="T13" fmla="*/ 0 h 153"/>
                  <a:gd name="T14" fmla="*/ 149 w 149"/>
                  <a:gd name="T15" fmla="*/ 7 h 153"/>
                  <a:gd name="T16" fmla="*/ 149 w 149"/>
                  <a:gd name="T17" fmla="*/ 147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9" h="153">
                    <a:moveTo>
                      <a:pt x="149" y="147"/>
                    </a:moveTo>
                    <a:cubicBezTo>
                      <a:pt x="149" y="151"/>
                      <a:pt x="146" y="153"/>
                      <a:pt x="142" y="153"/>
                    </a:cubicBezTo>
                    <a:cubicBezTo>
                      <a:pt x="7" y="153"/>
                      <a:pt x="7" y="153"/>
                      <a:pt x="7" y="153"/>
                    </a:cubicBezTo>
                    <a:cubicBezTo>
                      <a:pt x="3" y="153"/>
                      <a:pt x="0" y="151"/>
                      <a:pt x="0" y="14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46" y="0"/>
                      <a:pt x="149" y="3"/>
                      <a:pt x="149" y="7"/>
                    </a:cubicBezTo>
                    <a:lnTo>
                      <a:pt x="149" y="147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Line 29"/>
              <p:cNvSpPr>
                <a:spLocks noChangeShapeType="1"/>
              </p:cNvSpPr>
              <p:nvPr/>
            </p:nvSpPr>
            <p:spPr bwMode="auto">
              <a:xfrm>
                <a:off x="5640" y="260"/>
                <a:ext cx="36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30"/>
              <p:cNvSpPr>
                <a:spLocks/>
              </p:cNvSpPr>
              <p:nvPr/>
            </p:nvSpPr>
            <p:spPr bwMode="auto">
              <a:xfrm>
                <a:off x="6542" y="186"/>
                <a:ext cx="148" cy="74"/>
              </a:xfrm>
              <a:custGeom>
                <a:avLst/>
                <a:gdLst>
                  <a:gd name="T0" fmla="*/ 78 w 78"/>
                  <a:gd name="T1" fmla="*/ 39 h 39"/>
                  <a:gd name="T2" fmla="*/ 0 w 78"/>
                  <a:gd name="T3" fmla="*/ 39 h 39"/>
                  <a:gd name="T4" fmla="*/ 0 w 78"/>
                  <a:gd name="T5" fmla="*/ 7 h 39"/>
                  <a:gd name="T6" fmla="*/ 6 w 78"/>
                  <a:gd name="T7" fmla="*/ 0 h 39"/>
                  <a:gd name="T8" fmla="*/ 71 w 78"/>
                  <a:gd name="T9" fmla="*/ 0 h 39"/>
                  <a:gd name="T10" fmla="*/ 78 w 78"/>
                  <a:gd name="T11" fmla="*/ 7 h 39"/>
                  <a:gd name="T12" fmla="*/ 78 w 78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39">
                    <a:moveTo>
                      <a:pt x="78" y="39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5" y="0"/>
                      <a:pt x="78" y="3"/>
                      <a:pt x="78" y="7"/>
                    </a:cubicBezTo>
                    <a:lnTo>
                      <a:pt x="78" y="39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31"/>
              <p:cNvSpPr>
                <a:spLocks/>
              </p:cNvSpPr>
              <p:nvPr/>
            </p:nvSpPr>
            <p:spPr bwMode="auto">
              <a:xfrm>
                <a:off x="6473" y="260"/>
                <a:ext cx="284" cy="292"/>
              </a:xfrm>
              <a:custGeom>
                <a:avLst/>
                <a:gdLst>
                  <a:gd name="T0" fmla="*/ 149 w 149"/>
                  <a:gd name="T1" fmla="*/ 147 h 153"/>
                  <a:gd name="T2" fmla="*/ 142 w 149"/>
                  <a:gd name="T3" fmla="*/ 153 h 153"/>
                  <a:gd name="T4" fmla="*/ 7 w 149"/>
                  <a:gd name="T5" fmla="*/ 153 h 153"/>
                  <a:gd name="T6" fmla="*/ 0 w 149"/>
                  <a:gd name="T7" fmla="*/ 147 h 153"/>
                  <a:gd name="T8" fmla="*/ 0 w 149"/>
                  <a:gd name="T9" fmla="*/ 7 h 153"/>
                  <a:gd name="T10" fmla="*/ 7 w 149"/>
                  <a:gd name="T11" fmla="*/ 0 h 153"/>
                  <a:gd name="T12" fmla="*/ 142 w 149"/>
                  <a:gd name="T13" fmla="*/ 0 h 153"/>
                  <a:gd name="T14" fmla="*/ 149 w 149"/>
                  <a:gd name="T15" fmla="*/ 7 h 153"/>
                  <a:gd name="T16" fmla="*/ 149 w 149"/>
                  <a:gd name="T17" fmla="*/ 147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9" h="153">
                    <a:moveTo>
                      <a:pt x="149" y="147"/>
                    </a:moveTo>
                    <a:cubicBezTo>
                      <a:pt x="149" y="151"/>
                      <a:pt x="146" y="153"/>
                      <a:pt x="142" y="153"/>
                    </a:cubicBezTo>
                    <a:cubicBezTo>
                      <a:pt x="7" y="153"/>
                      <a:pt x="7" y="153"/>
                      <a:pt x="7" y="153"/>
                    </a:cubicBezTo>
                    <a:cubicBezTo>
                      <a:pt x="3" y="153"/>
                      <a:pt x="0" y="151"/>
                      <a:pt x="0" y="14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46" y="0"/>
                      <a:pt x="149" y="3"/>
                      <a:pt x="149" y="7"/>
                    </a:cubicBezTo>
                    <a:lnTo>
                      <a:pt x="149" y="147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Line 32"/>
              <p:cNvSpPr>
                <a:spLocks noChangeShapeType="1"/>
              </p:cNvSpPr>
              <p:nvPr/>
            </p:nvSpPr>
            <p:spPr bwMode="auto">
              <a:xfrm>
                <a:off x="6433" y="260"/>
                <a:ext cx="36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Line 33"/>
              <p:cNvSpPr>
                <a:spLocks noChangeShapeType="1"/>
              </p:cNvSpPr>
              <p:nvPr/>
            </p:nvSpPr>
            <p:spPr bwMode="auto">
              <a:xfrm>
                <a:off x="6616" y="325"/>
                <a:ext cx="0" cy="162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Line 34"/>
              <p:cNvSpPr>
                <a:spLocks noChangeShapeType="1"/>
              </p:cNvSpPr>
              <p:nvPr/>
            </p:nvSpPr>
            <p:spPr bwMode="auto">
              <a:xfrm>
                <a:off x="6544" y="325"/>
                <a:ext cx="0" cy="162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Line 35"/>
              <p:cNvSpPr>
                <a:spLocks noChangeShapeType="1"/>
              </p:cNvSpPr>
              <p:nvPr/>
            </p:nvSpPr>
            <p:spPr bwMode="auto">
              <a:xfrm>
                <a:off x="6686" y="325"/>
                <a:ext cx="0" cy="162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36"/>
              <p:cNvSpPr>
                <a:spLocks/>
              </p:cNvSpPr>
              <p:nvPr/>
            </p:nvSpPr>
            <p:spPr bwMode="auto">
              <a:xfrm>
                <a:off x="7224" y="283"/>
                <a:ext cx="367" cy="269"/>
              </a:xfrm>
              <a:custGeom>
                <a:avLst/>
                <a:gdLst>
                  <a:gd name="T0" fmla="*/ 193 w 193"/>
                  <a:gd name="T1" fmla="*/ 135 h 141"/>
                  <a:gd name="T2" fmla="*/ 187 w 193"/>
                  <a:gd name="T3" fmla="*/ 141 h 141"/>
                  <a:gd name="T4" fmla="*/ 6 w 193"/>
                  <a:gd name="T5" fmla="*/ 141 h 141"/>
                  <a:gd name="T6" fmla="*/ 0 w 193"/>
                  <a:gd name="T7" fmla="*/ 135 h 141"/>
                  <a:gd name="T8" fmla="*/ 0 w 193"/>
                  <a:gd name="T9" fmla="*/ 7 h 141"/>
                  <a:gd name="T10" fmla="*/ 6 w 193"/>
                  <a:gd name="T11" fmla="*/ 0 h 141"/>
                  <a:gd name="T12" fmla="*/ 97 w 193"/>
                  <a:gd name="T13" fmla="*/ 64 h 141"/>
                  <a:gd name="T14" fmla="*/ 187 w 193"/>
                  <a:gd name="T15" fmla="*/ 0 h 141"/>
                  <a:gd name="T16" fmla="*/ 193 w 193"/>
                  <a:gd name="T17" fmla="*/ 7 h 141"/>
                  <a:gd name="T18" fmla="*/ 193 w 193"/>
                  <a:gd name="T19" fmla="*/ 135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3" h="141">
                    <a:moveTo>
                      <a:pt x="193" y="135"/>
                    </a:moveTo>
                    <a:cubicBezTo>
                      <a:pt x="193" y="138"/>
                      <a:pt x="190" y="141"/>
                      <a:pt x="187" y="141"/>
                    </a:cubicBezTo>
                    <a:cubicBezTo>
                      <a:pt x="6" y="141"/>
                      <a:pt x="6" y="141"/>
                      <a:pt x="6" y="141"/>
                    </a:cubicBezTo>
                    <a:cubicBezTo>
                      <a:pt x="3" y="141"/>
                      <a:pt x="0" y="138"/>
                      <a:pt x="0" y="13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7" y="64"/>
                      <a:pt x="97" y="64"/>
                      <a:pt x="97" y="64"/>
                    </a:cubicBezTo>
                    <a:cubicBezTo>
                      <a:pt x="187" y="0"/>
                      <a:pt x="187" y="0"/>
                      <a:pt x="187" y="0"/>
                    </a:cubicBezTo>
                    <a:cubicBezTo>
                      <a:pt x="190" y="0"/>
                      <a:pt x="193" y="3"/>
                      <a:pt x="193" y="7"/>
                    </a:cubicBezTo>
                    <a:lnTo>
                      <a:pt x="193" y="135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37"/>
              <p:cNvSpPr>
                <a:spLocks/>
              </p:cNvSpPr>
              <p:nvPr/>
            </p:nvSpPr>
            <p:spPr bwMode="auto">
              <a:xfrm>
                <a:off x="7273" y="186"/>
                <a:ext cx="269" cy="122"/>
              </a:xfrm>
              <a:custGeom>
                <a:avLst/>
                <a:gdLst>
                  <a:gd name="T0" fmla="*/ 0 w 141"/>
                  <a:gd name="T1" fmla="*/ 64 h 64"/>
                  <a:gd name="T2" fmla="*/ 0 w 141"/>
                  <a:gd name="T3" fmla="*/ 7 h 64"/>
                  <a:gd name="T4" fmla="*/ 6 w 141"/>
                  <a:gd name="T5" fmla="*/ 0 h 64"/>
                  <a:gd name="T6" fmla="*/ 135 w 141"/>
                  <a:gd name="T7" fmla="*/ 0 h 64"/>
                  <a:gd name="T8" fmla="*/ 141 w 141"/>
                  <a:gd name="T9" fmla="*/ 7 h 64"/>
                  <a:gd name="T10" fmla="*/ 141 w 141"/>
                  <a:gd name="T1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1" h="64">
                    <a:moveTo>
                      <a:pt x="0" y="64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38" y="0"/>
                      <a:pt x="141" y="3"/>
                      <a:pt x="141" y="7"/>
                    </a:cubicBezTo>
                    <a:cubicBezTo>
                      <a:pt x="141" y="64"/>
                      <a:pt x="141" y="64"/>
                      <a:pt x="141" y="64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Line 38"/>
              <p:cNvSpPr>
                <a:spLocks noChangeShapeType="1"/>
              </p:cNvSpPr>
              <p:nvPr/>
            </p:nvSpPr>
            <p:spPr bwMode="auto">
              <a:xfrm>
                <a:off x="7340" y="258"/>
                <a:ext cx="135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Line 39"/>
              <p:cNvSpPr>
                <a:spLocks noChangeShapeType="1"/>
              </p:cNvSpPr>
              <p:nvPr/>
            </p:nvSpPr>
            <p:spPr bwMode="auto">
              <a:xfrm>
                <a:off x="7340" y="306"/>
                <a:ext cx="135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40"/>
              <p:cNvSpPr>
                <a:spLocks/>
              </p:cNvSpPr>
              <p:nvPr/>
            </p:nvSpPr>
            <p:spPr bwMode="auto">
              <a:xfrm>
                <a:off x="92" y="904"/>
                <a:ext cx="362" cy="365"/>
              </a:xfrm>
              <a:custGeom>
                <a:avLst/>
                <a:gdLst>
                  <a:gd name="T0" fmla="*/ 190 w 190"/>
                  <a:gd name="T1" fmla="*/ 185 h 191"/>
                  <a:gd name="T2" fmla="*/ 184 w 190"/>
                  <a:gd name="T3" fmla="*/ 191 h 191"/>
                  <a:gd name="T4" fmla="*/ 6 w 190"/>
                  <a:gd name="T5" fmla="*/ 191 h 191"/>
                  <a:gd name="T6" fmla="*/ 0 w 190"/>
                  <a:gd name="T7" fmla="*/ 185 h 191"/>
                  <a:gd name="T8" fmla="*/ 0 w 190"/>
                  <a:gd name="T9" fmla="*/ 6 h 191"/>
                  <a:gd name="T10" fmla="*/ 6 w 190"/>
                  <a:gd name="T11" fmla="*/ 0 h 191"/>
                  <a:gd name="T12" fmla="*/ 184 w 190"/>
                  <a:gd name="T13" fmla="*/ 0 h 191"/>
                  <a:gd name="T14" fmla="*/ 190 w 190"/>
                  <a:gd name="T15" fmla="*/ 6 h 191"/>
                  <a:gd name="T16" fmla="*/ 190 w 190"/>
                  <a:gd name="T17" fmla="*/ 185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0" h="191">
                    <a:moveTo>
                      <a:pt x="190" y="185"/>
                    </a:moveTo>
                    <a:cubicBezTo>
                      <a:pt x="190" y="188"/>
                      <a:pt x="187" y="191"/>
                      <a:pt x="184" y="191"/>
                    </a:cubicBezTo>
                    <a:cubicBezTo>
                      <a:pt x="6" y="191"/>
                      <a:pt x="6" y="191"/>
                      <a:pt x="6" y="191"/>
                    </a:cubicBezTo>
                    <a:cubicBezTo>
                      <a:pt x="2" y="191"/>
                      <a:pt x="0" y="188"/>
                      <a:pt x="0" y="18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7" y="0"/>
                      <a:pt x="190" y="2"/>
                      <a:pt x="190" y="6"/>
                    </a:cubicBezTo>
                    <a:lnTo>
                      <a:pt x="190" y="185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Line 41"/>
              <p:cNvSpPr>
                <a:spLocks noChangeShapeType="1"/>
              </p:cNvSpPr>
              <p:nvPr/>
            </p:nvSpPr>
            <p:spPr bwMode="auto">
              <a:xfrm>
                <a:off x="155" y="975"/>
                <a:ext cx="23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Line 42"/>
              <p:cNvSpPr>
                <a:spLocks noChangeShapeType="1"/>
              </p:cNvSpPr>
              <p:nvPr/>
            </p:nvSpPr>
            <p:spPr bwMode="auto">
              <a:xfrm>
                <a:off x="155" y="1034"/>
                <a:ext cx="23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Line 43"/>
              <p:cNvSpPr>
                <a:spLocks noChangeShapeType="1"/>
              </p:cNvSpPr>
              <p:nvPr/>
            </p:nvSpPr>
            <p:spPr bwMode="auto">
              <a:xfrm>
                <a:off x="155" y="1095"/>
                <a:ext cx="23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44"/>
              <p:cNvSpPr>
                <a:spLocks/>
              </p:cNvSpPr>
              <p:nvPr/>
            </p:nvSpPr>
            <p:spPr bwMode="auto">
              <a:xfrm>
                <a:off x="92" y="1169"/>
                <a:ext cx="366" cy="56"/>
              </a:xfrm>
              <a:custGeom>
                <a:avLst/>
                <a:gdLst>
                  <a:gd name="T0" fmla="*/ 192 w 192"/>
                  <a:gd name="T1" fmla="*/ 0 h 29"/>
                  <a:gd name="T2" fmla="*/ 128 w 192"/>
                  <a:gd name="T3" fmla="*/ 0 h 29"/>
                  <a:gd name="T4" fmla="*/ 128 w 192"/>
                  <a:gd name="T5" fmla="*/ 22 h 29"/>
                  <a:gd name="T6" fmla="*/ 122 w 192"/>
                  <a:gd name="T7" fmla="*/ 29 h 29"/>
                  <a:gd name="T8" fmla="*/ 69 w 192"/>
                  <a:gd name="T9" fmla="*/ 29 h 29"/>
                  <a:gd name="T10" fmla="*/ 63 w 192"/>
                  <a:gd name="T11" fmla="*/ 22 h 29"/>
                  <a:gd name="T12" fmla="*/ 63 w 192"/>
                  <a:gd name="T13" fmla="*/ 0 h 29"/>
                  <a:gd name="T14" fmla="*/ 0 w 192"/>
                  <a:gd name="T1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29">
                    <a:moveTo>
                      <a:pt x="192" y="0"/>
                    </a:moveTo>
                    <a:cubicBezTo>
                      <a:pt x="128" y="0"/>
                      <a:pt x="128" y="0"/>
                      <a:pt x="128" y="0"/>
                    </a:cubicBezTo>
                    <a:cubicBezTo>
                      <a:pt x="128" y="22"/>
                      <a:pt x="128" y="22"/>
                      <a:pt x="128" y="22"/>
                    </a:cubicBezTo>
                    <a:cubicBezTo>
                      <a:pt x="128" y="26"/>
                      <a:pt x="125" y="29"/>
                      <a:pt x="122" y="29"/>
                    </a:cubicBezTo>
                    <a:cubicBezTo>
                      <a:pt x="69" y="29"/>
                      <a:pt x="69" y="29"/>
                      <a:pt x="69" y="29"/>
                    </a:cubicBezTo>
                    <a:cubicBezTo>
                      <a:pt x="66" y="29"/>
                      <a:pt x="63" y="26"/>
                      <a:pt x="63" y="22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45"/>
              <p:cNvSpPr>
                <a:spLocks/>
              </p:cNvSpPr>
              <p:nvPr/>
            </p:nvSpPr>
            <p:spPr bwMode="auto">
              <a:xfrm>
                <a:off x="885" y="1169"/>
                <a:ext cx="366" cy="56"/>
              </a:xfrm>
              <a:custGeom>
                <a:avLst/>
                <a:gdLst>
                  <a:gd name="T0" fmla="*/ 192 w 192"/>
                  <a:gd name="T1" fmla="*/ 0 h 29"/>
                  <a:gd name="T2" fmla="*/ 128 w 192"/>
                  <a:gd name="T3" fmla="*/ 0 h 29"/>
                  <a:gd name="T4" fmla="*/ 128 w 192"/>
                  <a:gd name="T5" fmla="*/ 22 h 29"/>
                  <a:gd name="T6" fmla="*/ 122 w 192"/>
                  <a:gd name="T7" fmla="*/ 29 h 29"/>
                  <a:gd name="T8" fmla="*/ 69 w 192"/>
                  <a:gd name="T9" fmla="*/ 29 h 29"/>
                  <a:gd name="T10" fmla="*/ 63 w 192"/>
                  <a:gd name="T11" fmla="*/ 22 h 29"/>
                  <a:gd name="T12" fmla="*/ 63 w 192"/>
                  <a:gd name="T13" fmla="*/ 0 h 29"/>
                  <a:gd name="T14" fmla="*/ 0 w 192"/>
                  <a:gd name="T1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29">
                    <a:moveTo>
                      <a:pt x="192" y="0"/>
                    </a:moveTo>
                    <a:cubicBezTo>
                      <a:pt x="128" y="0"/>
                      <a:pt x="128" y="0"/>
                      <a:pt x="128" y="0"/>
                    </a:cubicBezTo>
                    <a:cubicBezTo>
                      <a:pt x="128" y="22"/>
                      <a:pt x="128" y="22"/>
                      <a:pt x="128" y="22"/>
                    </a:cubicBezTo>
                    <a:cubicBezTo>
                      <a:pt x="128" y="26"/>
                      <a:pt x="125" y="29"/>
                      <a:pt x="122" y="29"/>
                    </a:cubicBezTo>
                    <a:cubicBezTo>
                      <a:pt x="69" y="29"/>
                      <a:pt x="69" y="29"/>
                      <a:pt x="69" y="29"/>
                    </a:cubicBezTo>
                    <a:cubicBezTo>
                      <a:pt x="66" y="29"/>
                      <a:pt x="63" y="26"/>
                      <a:pt x="63" y="22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46"/>
              <p:cNvSpPr>
                <a:spLocks/>
              </p:cNvSpPr>
              <p:nvPr/>
            </p:nvSpPr>
            <p:spPr bwMode="auto">
              <a:xfrm>
                <a:off x="885" y="1002"/>
                <a:ext cx="366" cy="267"/>
              </a:xfrm>
              <a:custGeom>
                <a:avLst/>
                <a:gdLst>
                  <a:gd name="T0" fmla="*/ 165 w 192"/>
                  <a:gd name="T1" fmla="*/ 0 h 140"/>
                  <a:gd name="T2" fmla="*/ 185 w 192"/>
                  <a:gd name="T3" fmla="*/ 0 h 140"/>
                  <a:gd name="T4" fmla="*/ 192 w 192"/>
                  <a:gd name="T5" fmla="*/ 6 h 140"/>
                  <a:gd name="T6" fmla="*/ 192 w 192"/>
                  <a:gd name="T7" fmla="*/ 134 h 140"/>
                  <a:gd name="T8" fmla="*/ 185 w 192"/>
                  <a:gd name="T9" fmla="*/ 140 h 140"/>
                  <a:gd name="T10" fmla="*/ 6 w 192"/>
                  <a:gd name="T11" fmla="*/ 140 h 140"/>
                  <a:gd name="T12" fmla="*/ 0 w 192"/>
                  <a:gd name="T13" fmla="*/ 134 h 140"/>
                  <a:gd name="T14" fmla="*/ 0 w 192"/>
                  <a:gd name="T15" fmla="*/ 6 h 140"/>
                  <a:gd name="T16" fmla="*/ 6 w 192"/>
                  <a:gd name="T17" fmla="*/ 0 h 140"/>
                  <a:gd name="T18" fmla="*/ 25 w 192"/>
                  <a:gd name="T19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140">
                    <a:moveTo>
                      <a:pt x="165" y="0"/>
                    </a:moveTo>
                    <a:cubicBezTo>
                      <a:pt x="185" y="0"/>
                      <a:pt x="185" y="0"/>
                      <a:pt x="185" y="0"/>
                    </a:cubicBezTo>
                    <a:cubicBezTo>
                      <a:pt x="189" y="0"/>
                      <a:pt x="192" y="2"/>
                      <a:pt x="192" y="6"/>
                    </a:cubicBezTo>
                    <a:cubicBezTo>
                      <a:pt x="192" y="134"/>
                      <a:pt x="192" y="134"/>
                      <a:pt x="192" y="134"/>
                    </a:cubicBezTo>
                    <a:cubicBezTo>
                      <a:pt x="192" y="137"/>
                      <a:pt x="189" y="140"/>
                      <a:pt x="185" y="140"/>
                    </a:cubicBezTo>
                    <a:cubicBezTo>
                      <a:pt x="6" y="140"/>
                      <a:pt x="6" y="140"/>
                      <a:pt x="6" y="140"/>
                    </a:cubicBezTo>
                    <a:cubicBezTo>
                      <a:pt x="2" y="140"/>
                      <a:pt x="0" y="137"/>
                      <a:pt x="0" y="13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47"/>
              <p:cNvSpPr>
                <a:spLocks/>
              </p:cNvSpPr>
              <p:nvPr/>
            </p:nvSpPr>
            <p:spPr bwMode="auto">
              <a:xfrm>
                <a:off x="934" y="904"/>
                <a:ext cx="265" cy="267"/>
              </a:xfrm>
              <a:custGeom>
                <a:avLst/>
                <a:gdLst>
                  <a:gd name="T0" fmla="*/ 0 w 139"/>
                  <a:gd name="T1" fmla="*/ 140 h 140"/>
                  <a:gd name="T2" fmla="*/ 0 w 139"/>
                  <a:gd name="T3" fmla="*/ 6 h 140"/>
                  <a:gd name="T4" fmla="*/ 6 w 139"/>
                  <a:gd name="T5" fmla="*/ 0 h 140"/>
                  <a:gd name="T6" fmla="*/ 133 w 139"/>
                  <a:gd name="T7" fmla="*/ 0 h 140"/>
                  <a:gd name="T8" fmla="*/ 139 w 139"/>
                  <a:gd name="T9" fmla="*/ 6 h 140"/>
                  <a:gd name="T10" fmla="*/ 139 w 139"/>
                  <a:gd name="T11" fmla="*/ 14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140">
                    <a:moveTo>
                      <a:pt x="0" y="14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36" y="0"/>
                      <a:pt x="139" y="2"/>
                      <a:pt x="139" y="6"/>
                    </a:cubicBezTo>
                    <a:cubicBezTo>
                      <a:pt x="139" y="140"/>
                      <a:pt x="139" y="140"/>
                      <a:pt x="139" y="14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Line 48"/>
              <p:cNvSpPr>
                <a:spLocks noChangeShapeType="1"/>
              </p:cNvSpPr>
              <p:nvPr/>
            </p:nvSpPr>
            <p:spPr bwMode="auto">
              <a:xfrm>
                <a:off x="997" y="975"/>
                <a:ext cx="137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Line 49"/>
              <p:cNvSpPr>
                <a:spLocks noChangeShapeType="1"/>
              </p:cNvSpPr>
              <p:nvPr/>
            </p:nvSpPr>
            <p:spPr bwMode="auto">
              <a:xfrm>
                <a:off x="997" y="1034"/>
                <a:ext cx="137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Line 50"/>
              <p:cNvSpPr>
                <a:spLocks noChangeShapeType="1"/>
              </p:cNvSpPr>
              <p:nvPr/>
            </p:nvSpPr>
            <p:spPr bwMode="auto">
              <a:xfrm>
                <a:off x="997" y="1095"/>
                <a:ext cx="137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51"/>
              <p:cNvSpPr>
                <a:spLocks noEditPoints="1"/>
              </p:cNvSpPr>
              <p:nvPr/>
            </p:nvSpPr>
            <p:spPr bwMode="auto">
              <a:xfrm>
                <a:off x="1677" y="971"/>
                <a:ext cx="366" cy="235"/>
              </a:xfrm>
              <a:custGeom>
                <a:avLst/>
                <a:gdLst>
                  <a:gd name="T0" fmla="*/ 161 w 192"/>
                  <a:gd name="T1" fmla="*/ 123 h 123"/>
                  <a:gd name="T2" fmla="*/ 39 w 192"/>
                  <a:gd name="T3" fmla="*/ 123 h 123"/>
                  <a:gd name="T4" fmla="*/ 0 w 192"/>
                  <a:gd name="T5" fmla="*/ 79 h 123"/>
                  <a:gd name="T6" fmla="*/ 43 w 192"/>
                  <a:gd name="T7" fmla="*/ 35 h 123"/>
                  <a:gd name="T8" fmla="*/ 71 w 192"/>
                  <a:gd name="T9" fmla="*/ 10 h 123"/>
                  <a:gd name="T10" fmla="*/ 89 w 192"/>
                  <a:gd name="T11" fmla="*/ 17 h 123"/>
                  <a:gd name="T12" fmla="*/ 124 w 192"/>
                  <a:gd name="T13" fmla="*/ 0 h 123"/>
                  <a:gd name="T14" fmla="*/ 170 w 192"/>
                  <a:gd name="T15" fmla="*/ 46 h 123"/>
                  <a:gd name="T16" fmla="*/ 167 w 192"/>
                  <a:gd name="T17" fmla="*/ 63 h 123"/>
                  <a:gd name="T18" fmla="*/ 192 w 192"/>
                  <a:gd name="T19" fmla="*/ 93 h 123"/>
                  <a:gd name="T20" fmla="*/ 161 w 192"/>
                  <a:gd name="T21" fmla="*/ 123 h 123"/>
                  <a:gd name="T22" fmla="*/ 43 w 192"/>
                  <a:gd name="T23" fmla="*/ 117 h 123"/>
                  <a:gd name="T24" fmla="*/ 161 w 192"/>
                  <a:gd name="T25" fmla="*/ 117 h 123"/>
                  <a:gd name="T26" fmla="*/ 185 w 192"/>
                  <a:gd name="T27" fmla="*/ 93 h 123"/>
                  <a:gd name="T28" fmla="*/ 163 w 192"/>
                  <a:gd name="T29" fmla="*/ 69 h 123"/>
                  <a:gd name="T30" fmla="*/ 158 w 192"/>
                  <a:gd name="T31" fmla="*/ 69 h 123"/>
                  <a:gd name="T32" fmla="*/ 160 w 192"/>
                  <a:gd name="T33" fmla="*/ 65 h 123"/>
                  <a:gd name="T34" fmla="*/ 164 w 192"/>
                  <a:gd name="T35" fmla="*/ 46 h 123"/>
                  <a:gd name="T36" fmla="*/ 124 w 192"/>
                  <a:gd name="T37" fmla="*/ 6 h 123"/>
                  <a:gd name="T38" fmla="*/ 92 w 192"/>
                  <a:gd name="T39" fmla="*/ 23 h 123"/>
                  <a:gd name="T40" fmla="*/ 90 w 192"/>
                  <a:gd name="T41" fmla="*/ 26 h 123"/>
                  <a:gd name="T42" fmla="*/ 87 w 192"/>
                  <a:gd name="T43" fmla="*/ 23 h 123"/>
                  <a:gd name="T44" fmla="*/ 71 w 192"/>
                  <a:gd name="T45" fmla="*/ 17 h 123"/>
                  <a:gd name="T46" fmla="*/ 48 w 192"/>
                  <a:gd name="T47" fmla="*/ 38 h 123"/>
                  <a:gd name="T48" fmla="*/ 48 w 192"/>
                  <a:gd name="T49" fmla="*/ 41 h 123"/>
                  <a:gd name="T50" fmla="*/ 44 w 192"/>
                  <a:gd name="T51" fmla="*/ 41 h 123"/>
                  <a:gd name="T52" fmla="*/ 6 w 192"/>
                  <a:gd name="T53" fmla="*/ 79 h 123"/>
                  <a:gd name="T54" fmla="*/ 42 w 192"/>
                  <a:gd name="T55" fmla="*/ 117 h 123"/>
                  <a:gd name="T56" fmla="*/ 43 w 192"/>
                  <a:gd name="T57" fmla="*/ 117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2" h="123">
                    <a:moveTo>
                      <a:pt x="161" y="123"/>
                    </a:moveTo>
                    <a:cubicBezTo>
                      <a:pt x="39" y="123"/>
                      <a:pt x="39" y="123"/>
                      <a:pt x="39" y="123"/>
                    </a:cubicBezTo>
                    <a:cubicBezTo>
                      <a:pt x="17" y="120"/>
                      <a:pt x="0" y="102"/>
                      <a:pt x="0" y="79"/>
                    </a:cubicBezTo>
                    <a:cubicBezTo>
                      <a:pt x="0" y="55"/>
                      <a:pt x="19" y="35"/>
                      <a:pt x="43" y="35"/>
                    </a:cubicBezTo>
                    <a:cubicBezTo>
                      <a:pt x="45" y="21"/>
                      <a:pt x="57" y="10"/>
                      <a:pt x="71" y="10"/>
                    </a:cubicBezTo>
                    <a:cubicBezTo>
                      <a:pt x="78" y="10"/>
                      <a:pt x="84" y="13"/>
                      <a:pt x="89" y="17"/>
                    </a:cubicBezTo>
                    <a:cubicBezTo>
                      <a:pt x="98" y="6"/>
                      <a:pt x="110" y="0"/>
                      <a:pt x="124" y="0"/>
                    </a:cubicBezTo>
                    <a:cubicBezTo>
                      <a:pt x="150" y="0"/>
                      <a:pt x="170" y="21"/>
                      <a:pt x="170" y="46"/>
                    </a:cubicBezTo>
                    <a:cubicBezTo>
                      <a:pt x="170" y="52"/>
                      <a:pt x="169" y="58"/>
                      <a:pt x="167" y="63"/>
                    </a:cubicBezTo>
                    <a:cubicBezTo>
                      <a:pt x="181" y="66"/>
                      <a:pt x="192" y="78"/>
                      <a:pt x="192" y="93"/>
                    </a:cubicBezTo>
                    <a:cubicBezTo>
                      <a:pt x="192" y="109"/>
                      <a:pt x="178" y="123"/>
                      <a:pt x="161" y="123"/>
                    </a:cubicBezTo>
                    <a:close/>
                    <a:moveTo>
                      <a:pt x="43" y="117"/>
                    </a:moveTo>
                    <a:cubicBezTo>
                      <a:pt x="161" y="117"/>
                      <a:pt x="161" y="117"/>
                      <a:pt x="161" y="117"/>
                    </a:cubicBezTo>
                    <a:cubicBezTo>
                      <a:pt x="175" y="117"/>
                      <a:pt x="185" y="106"/>
                      <a:pt x="185" y="93"/>
                    </a:cubicBezTo>
                    <a:cubicBezTo>
                      <a:pt x="185" y="80"/>
                      <a:pt x="175" y="70"/>
                      <a:pt x="163" y="69"/>
                    </a:cubicBezTo>
                    <a:cubicBezTo>
                      <a:pt x="158" y="69"/>
                      <a:pt x="158" y="69"/>
                      <a:pt x="158" y="69"/>
                    </a:cubicBezTo>
                    <a:cubicBezTo>
                      <a:pt x="160" y="65"/>
                      <a:pt x="160" y="65"/>
                      <a:pt x="160" y="65"/>
                    </a:cubicBezTo>
                    <a:cubicBezTo>
                      <a:pt x="163" y="59"/>
                      <a:pt x="164" y="53"/>
                      <a:pt x="164" y="46"/>
                    </a:cubicBezTo>
                    <a:cubicBezTo>
                      <a:pt x="164" y="24"/>
                      <a:pt x="146" y="6"/>
                      <a:pt x="124" y="6"/>
                    </a:cubicBezTo>
                    <a:cubicBezTo>
                      <a:pt x="111" y="6"/>
                      <a:pt x="99" y="12"/>
                      <a:pt x="92" y="23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87" y="23"/>
                      <a:pt x="87" y="23"/>
                      <a:pt x="87" y="23"/>
                    </a:cubicBezTo>
                    <a:cubicBezTo>
                      <a:pt x="83" y="19"/>
                      <a:pt x="77" y="17"/>
                      <a:pt x="71" y="17"/>
                    </a:cubicBezTo>
                    <a:cubicBezTo>
                      <a:pt x="59" y="17"/>
                      <a:pt x="49" y="26"/>
                      <a:pt x="48" y="38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23" y="41"/>
                      <a:pt x="6" y="58"/>
                      <a:pt x="6" y="79"/>
                    </a:cubicBezTo>
                    <a:cubicBezTo>
                      <a:pt x="6" y="99"/>
                      <a:pt x="22" y="116"/>
                      <a:pt x="42" y="117"/>
                    </a:cubicBezTo>
                    <a:lnTo>
                      <a:pt x="43" y="11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52"/>
              <p:cNvSpPr>
                <a:spLocks/>
              </p:cNvSpPr>
              <p:nvPr/>
            </p:nvSpPr>
            <p:spPr bwMode="auto">
              <a:xfrm>
                <a:off x="2470" y="920"/>
                <a:ext cx="366" cy="234"/>
              </a:xfrm>
              <a:custGeom>
                <a:avLst/>
                <a:gdLst>
                  <a:gd name="T0" fmla="*/ 161 w 192"/>
                  <a:gd name="T1" fmla="*/ 123 h 123"/>
                  <a:gd name="T2" fmla="*/ 105 w 192"/>
                  <a:gd name="T3" fmla="*/ 123 h 123"/>
                  <a:gd name="T4" fmla="*/ 105 w 192"/>
                  <a:gd name="T5" fmla="*/ 116 h 123"/>
                  <a:gd name="T6" fmla="*/ 161 w 192"/>
                  <a:gd name="T7" fmla="*/ 116 h 123"/>
                  <a:gd name="T8" fmla="*/ 185 w 192"/>
                  <a:gd name="T9" fmla="*/ 93 h 123"/>
                  <a:gd name="T10" fmla="*/ 162 w 192"/>
                  <a:gd name="T11" fmla="*/ 69 h 123"/>
                  <a:gd name="T12" fmla="*/ 158 w 192"/>
                  <a:gd name="T13" fmla="*/ 68 h 123"/>
                  <a:gd name="T14" fmla="*/ 160 w 192"/>
                  <a:gd name="T15" fmla="*/ 64 h 123"/>
                  <a:gd name="T16" fmla="*/ 164 w 192"/>
                  <a:gd name="T17" fmla="*/ 46 h 123"/>
                  <a:gd name="T18" fmla="*/ 124 w 192"/>
                  <a:gd name="T19" fmla="*/ 6 h 123"/>
                  <a:gd name="T20" fmla="*/ 92 w 192"/>
                  <a:gd name="T21" fmla="*/ 22 h 123"/>
                  <a:gd name="T22" fmla="*/ 90 w 192"/>
                  <a:gd name="T23" fmla="*/ 25 h 123"/>
                  <a:gd name="T24" fmla="*/ 87 w 192"/>
                  <a:gd name="T25" fmla="*/ 23 h 123"/>
                  <a:gd name="T26" fmla="*/ 71 w 192"/>
                  <a:gd name="T27" fmla="*/ 16 h 123"/>
                  <a:gd name="T28" fmla="*/ 48 w 192"/>
                  <a:gd name="T29" fmla="*/ 37 h 123"/>
                  <a:gd name="T30" fmla="*/ 48 w 192"/>
                  <a:gd name="T31" fmla="*/ 40 h 123"/>
                  <a:gd name="T32" fmla="*/ 44 w 192"/>
                  <a:gd name="T33" fmla="*/ 40 h 123"/>
                  <a:gd name="T34" fmla="*/ 6 w 192"/>
                  <a:gd name="T35" fmla="*/ 78 h 123"/>
                  <a:gd name="T36" fmla="*/ 42 w 192"/>
                  <a:gd name="T37" fmla="*/ 116 h 123"/>
                  <a:gd name="T38" fmla="*/ 43 w 192"/>
                  <a:gd name="T39" fmla="*/ 116 h 123"/>
                  <a:gd name="T40" fmla="*/ 86 w 192"/>
                  <a:gd name="T41" fmla="*/ 116 h 123"/>
                  <a:gd name="T42" fmla="*/ 86 w 192"/>
                  <a:gd name="T43" fmla="*/ 123 h 123"/>
                  <a:gd name="T44" fmla="*/ 39 w 192"/>
                  <a:gd name="T45" fmla="*/ 122 h 123"/>
                  <a:gd name="T46" fmla="*/ 0 w 192"/>
                  <a:gd name="T47" fmla="*/ 78 h 123"/>
                  <a:gd name="T48" fmla="*/ 43 w 192"/>
                  <a:gd name="T49" fmla="*/ 34 h 123"/>
                  <a:gd name="T50" fmla="*/ 71 w 192"/>
                  <a:gd name="T51" fmla="*/ 10 h 123"/>
                  <a:gd name="T52" fmla="*/ 89 w 192"/>
                  <a:gd name="T53" fmla="*/ 16 h 123"/>
                  <a:gd name="T54" fmla="*/ 124 w 192"/>
                  <a:gd name="T55" fmla="*/ 0 h 123"/>
                  <a:gd name="T56" fmla="*/ 170 w 192"/>
                  <a:gd name="T57" fmla="*/ 46 h 123"/>
                  <a:gd name="T58" fmla="*/ 167 w 192"/>
                  <a:gd name="T59" fmla="*/ 63 h 123"/>
                  <a:gd name="T60" fmla="*/ 192 w 192"/>
                  <a:gd name="T61" fmla="*/ 93 h 123"/>
                  <a:gd name="T62" fmla="*/ 161 w 192"/>
                  <a:gd name="T63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2" h="123">
                    <a:moveTo>
                      <a:pt x="161" y="123"/>
                    </a:moveTo>
                    <a:cubicBezTo>
                      <a:pt x="105" y="123"/>
                      <a:pt x="105" y="123"/>
                      <a:pt x="105" y="123"/>
                    </a:cubicBezTo>
                    <a:cubicBezTo>
                      <a:pt x="105" y="116"/>
                      <a:pt x="105" y="116"/>
                      <a:pt x="105" y="116"/>
                    </a:cubicBezTo>
                    <a:cubicBezTo>
                      <a:pt x="161" y="116"/>
                      <a:pt x="161" y="116"/>
                      <a:pt x="161" y="116"/>
                    </a:cubicBezTo>
                    <a:cubicBezTo>
                      <a:pt x="175" y="116"/>
                      <a:pt x="185" y="106"/>
                      <a:pt x="185" y="93"/>
                    </a:cubicBezTo>
                    <a:cubicBezTo>
                      <a:pt x="185" y="80"/>
                      <a:pt x="175" y="69"/>
                      <a:pt x="162" y="69"/>
                    </a:cubicBezTo>
                    <a:cubicBezTo>
                      <a:pt x="158" y="68"/>
                      <a:pt x="158" y="68"/>
                      <a:pt x="158" y="68"/>
                    </a:cubicBezTo>
                    <a:cubicBezTo>
                      <a:pt x="160" y="64"/>
                      <a:pt x="160" y="64"/>
                      <a:pt x="160" y="64"/>
                    </a:cubicBezTo>
                    <a:cubicBezTo>
                      <a:pt x="163" y="58"/>
                      <a:pt x="164" y="52"/>
                      <a:pt x="164" y="46"/>
                    </a:cubicBezTo>
                    <a:cubicBezTo>
                      <a:pt x="164" y="24"/>
                      <a:pt x="146" y="6"/>
                      <a:pt x="124" y="6"/>
                    </a:cubicBezTo>
                    <a:cubicBezTo>
                      <a:pt x="111" y="6"/>
                      <a:pt x="99" y="12"/>
                      <a:pt x="92" y="22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87" y="23"/>
                      <a:pt x="87" y="23"/>
                      <a:pt x="87" y="23"/>
                    </a:cubicBezTo>
                    <a:cubicBezTo>
                      <a:pt x="83" y="19"/>
                      <a:pt x="77" y="16"/>
                      <a:pt x="71" y="16"/>
                    </a:cubicBezTo>
                    <a:cubicBezTo>
                      <a:pt x="59" y="16"/>
                      <a:pt x="49" y="26"/>
                      <a:pt x="48" y="37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23" y="40"/>
                      <a:pt x="6" y="57"/>
                      <a:pt x="6" y="78"/>
                    </a:cubicBezTo>
                    <a:cubicBezTo>
                      <a:pt x="6" y="99"/>
                      <a:pt x="22" y="116"/>
                      <a:pt x="42" y="116"/>
                    </a:cubicBezTo>
                    <a:cubicBezTo>
                      <a:pt x="43" y="116"/>
                      <a:pt x="43" y="116"/>
                      <a:pt x="43" y="116"/>
                    </a:cubicBezTo>
                    <a:cubicBezTo>
                      <a:pt x="86" y="116"/>
                      <a:pt x="86" y="116"/>
                      <a:pt x="86" y="116"/>
                    </a:cubicBezTo>
                    <a:cubicBezTo>
                      <a:pt x="86" y="123"/>
                      <a:pt x="86" y="123"/>
                      <a:pt x="86" y="123"/>
                    </a:cubicBezTo>
                    <a:cubicBezTo>
                      <a:pt x="39" y="122"/>
                      <a:pt x="39" y="122"/>
                      <a:pt x="39" y="122"/>
                    </a:cubicBezTo>
                    <a:cubicBezTo>
                      <a:pt x="17" y="120"/>
                      <a:pt x="0" y="101"/>
                      <a:pt x="0" y="78"/>
                    </a:cubicBezTo>
                    <a:cubicBezTo>
                      <a:pt x="0" y="54"/>
                      <a:pt x="19" y="35"/>
                      <a:pt x="43" y="34"/>
                    </a:cubicBezTo>
                    <a:cubicBezTo>
                      <a:pt x="45" y="20"/>
                      <a:pt x="57" y="10"/>
                      <a:pt x="71" y="10"/>
                    </a:cubicBezTo>
                    <a:cubicBezTo>
                      <a:pt x="78" y="10"/>
                      <a:pt x="84" y="12"/>
                      <a:pt x="89" y="16"/>
                    </a:cubicBezTo>
                    <a:cubicBezTo>
                      <a:pt x="98" y="6"/>
                      <a:pt x="110" y="0"/>
                      <a:pt x="124" y="0"/>
                    </a:cubicBezTo>
                    <a:cubicBezTo>
                      <a:pt x="150" y="0"/>
                      <a:pt x="170" y="20"/>
                      <a:pt x="170" y="46"/>
                    </a:cubicBezTo>
                    <a:cubicBezTo>
                      <a:pt x="170" y="52"/>
                      <a:pt x="169" y="58"/>
                      <a:pt x="167" y="63"/>
                    </a:cubicBezTo>
                    <a:cubicBezTo>
                      <a:pt x="181" y="66"/>
                      <a:pt x="192" y="78"/>
                      <a:pt x="192" y="93"/>
                    </a:cubicBezTo>
                    <a:cubicBezTo>
                      <a:pt x="192" y="109"/>
                      <a:pt x="178" y="123"/>
                      <a:pt x="161" y="12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53"/>
              <p:cNvSpPr>
                <a:spLocks/>
              </p:cNvSpPr>
              <p:nvPr/>
            </p:nvSpPr>
            <p:spPr bwMode="auto">
              <a:xfrm>
                <a:off x="2590" y="1015"/>
                <a:ext cx="124" cy="71"/>
              </a:xfrm>
              <a:custGeom>
                <a:avLst/>
                <a:gdLst>
                  <a:gd name="T0" fmla="*/ 10 w 124"/>
                  <a:gd name="T1" fmla="*/ 71 h 71"/>
                  <a:gd name="T2" fmla="*/ 0 w 124"/>
                  <a:gd name="T3" fmla="*/ 61 h 71"/>
                  <a:gd name="T4" fmla="*/ 61 w 124"/>
                  <a:gd name="T5" fmla="*/ 0 h 71"/>
                  <a:gd name="T6" fmla="*/ 124 w 124"/>
                  <a:gd name="T7" fmla="*/ 61 h 71"/>
                  <a:gd name="T8" fmla="*/ 114 w 124"/>
                  <a:gd name="T9" fmla="*/ 71 h 71"/>
                  <a:gd name="T10" fmla="*/ 61 w 124"/>
                  <a:gd name="T11" fmla="*/ 17 h 71"/>
                  <a:gd name="T12" fmla="*/ 10 w 124"/>
                  <a:gd name="T13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71">
                    <a:moveTo>
                      <a:pt x="10" y="71"/>
                    </a:moveTo>
                    <a:lnTo>
                      <a:pt x="0" y="61"/>
                    </a:lnTo>
                    <a:lnTo>
                      <a:pt x="61" y="0"/>
                    </a:lnTo>
                    <a:lnTo>
                      <a:pt x="124" y="61"/>
                    </a:lnTo>
                    <a:lnTo>
                      <a:pt x="114" y="71"/>
                    </a:lnTo>
                    <a:lnTo>
                      <a:pt x="61" y="17"/>
                    </a:lnTo>
                    <a:lnTo>
                      <a:pt x="10" y="7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Rectangle 54"/>
              <p:cNvSpPr>
                <a:spLocks noChangeArrowheads="1"/>
              </p:cNvSpPr>
              <p:nvPr/>
            </p:nvSpPr>
            <p:spPr bwMode="auto">
              <a:xfrm>
                <a:off x="2645" y="1028"/>
                <a:ext cx="14" cy="22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55"/>
              <p:cNvSpPr>
                <a:spLocks/>
              </p:cNvSpPr>
              <p:nvPr/>
            </p:nvSpPr>
            <p:spPr bwMode="auto">
              <a:xfrm>
                <a:off x="3263" y="908"/>
                <a:ext cx="365" cy="233"/>
              </a:xfrm>
              <a:custGeom>
                <a:avLst/>
                <a:gdLst>
                  <a:gd name="T0" fmla="*/ 161 w 192"/>
                  <a:gd name="T1" fmla="*/ 122 h 122"/>
                  <a:gd name="T2" fmla="*/ 105 w 192"/>
                  <a:gd name="T3" fmla="*/ 122 h 122"/>
                  <a:gd name="T4" fmla="*/ 105 w 192"/>
                  <a:gd name="T5" fmla="*/ 116 h 122"/>
                  <a:gd name="T6" fmla="*/ 161 w 192"/>
                  <a:gd name="T7" fmla="*/ 116 h 122"/>
                  <a:gd name="T8" fmla="*/ 185 w 192"/>
                  <a:gd name="T9" fmla="*/ 92 h 122"/>
                  <a:gd name="T10" fmla="*/ 162 w 192"/>
                  <a:gd name="T11" fmla="*/ 68 h 122"/>
                  <a:gd name="T12" fmla="*/ 158 w 192"/>
                  <a:gd name="T13" fmla="*/ 68 h 122"/>
                  <a:gd name="T14" fmla="*/ 160 w 192"/>
                  <a:gd name="T15" fmla="*/ 64 h 122"/>
                  <a:gd name="T16" fmla="*/ 164 w 192"/>
                  <a:gd name="T17" fmla="*/ 46 h 122"/>
                  <a:gd name="T18" fmla="*/ 124 w 192"/>
                  <a:gd name="T19" fmla="*/ 6 h 122"/>
                  <a:gd name="T20" fmla="*/ 92 w 192"/>
                  <a:gd name="T21" fmla="*/ 22 h 122"/>
                  <a:gd name="T22" fmla="*/ 90 w 192"/>
                  <a:gd name="T23" fmla="*/ 25 h 122"/>
                  <a:gd name="T24" fmla="*/ 87 w 192"/>
                  <a:gd name="T25" fmla="*/ 23 h 122"/>
                  <a:gd name="T26" fmla="*/ 71 w 192"/>
                  <a:gd name="T27" fmla="*/ 16 h 122"/>
                  <a:gd name="T28" fmla="*/ 48 w 192"/>
                  <a:gd name="T29" fmla="*/ 37 h 122"/>
                  <a:gd name="T30" fmla="*/ 48 w 192"/>
                  <a:gd name="T31" fmla="*/ 40 h 122"/>
                  <a:gd name="T32" fmla="*/ 44 w 192"/>
                  <a:gd name="T33" fmla="*/ 40 h 122"/>
                  <a:gd name="T34" fmla="*/ 6 w 192"/>
                  <a:gd name="T35" fmla="*/ 78 h 122"/>
                  <a:gd name="T36" fmla="*/ 42 w 192"/>
                  <a:gd name="T37" fmla="*/ 116 h 122"/>
                  <a:gd name="T38" fmla="*/ 43 w 192"/>
                  <a:gd name="T39" fmla="*/ 116 h 122"/>
                  <a:gd name="T40" fmla="*/ 86 w 192"/>
                  <a:gd name="T41" fmla="*/ 116 h 122"/>
                  <a:gd name="T42" fmla="*/ 86 w 192"/>
                  <a:gd name="T43" fmla="*/ 122 h 122"/>
                  <a:gd name="T44" fmla="*/ 39 w 192"/>
                  <a:gd name="T45" fmla="*/ 122 h 122"/>
                  <a:gd name="T46" fmla="*/ 0 w 192"/>
                  <a:gd name="T47" fmla="*/ 78 h 122"/>
                  <a:gd name="T48" fmla="*/ 43 w 192"/>
                  <a:gd name="T49" fmla="*/ 34 h 122"/>
                  <a:gd name="T50" fmla="*/ 71 w 192"/>
                  <a:gd name="T51" fmla="*/ 10 h 122"/>
                  <a:gd name="T52" fmla="*/ 89 w 192"/>
                  <a:gd name="T53" fmla="*/ 16 h 122"/>
                  <a:gd name="T54" fmla="*/ 124 w 192"/>
                  <a:gd name="T55" fmla="*/ 0 h 122"/>
                  <a:gd name="T56" fmla="*/ 170 w 192"/>
                  <a:gd name="T57" fmla="*/ 46 h 122"/>
                  <a:gd name="T58" fmla="*/ 167 w 192"/>
                  <a:gd name="T59" fmla="*/ 63 h 122"/>
                  <a:gd name="T60" fmla="*/ 192 w 192"/>
                  <a:gd name="T61" fmla="*/ 92 h 122"/>
                  <a:gd name="T62" fmla="*/ 161 w 192"/>
                  <a:gd name="T63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2" h="122">
                    <a:moveTo>
                      <a:pt x="161" y="122"/>
                    </a:move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5" y="116"/>
                      <a:pt x="105" y="116"/>
                      <a:pt x="105" y="116"/>
                    </a:cubicBezTo>
                    <a:cubicBezTo>
                      <a:pt x="161" y="116"/>
                      <a:pt x="161" y="116"/>
                      <a:pt x="161" y="116"/>
                    </a:cubicBezTo>
                    <a:cubicBezTo>
                      <a:pt x="175" y="116"/>
                      <a:pt x="185" y="106"/>
                      <a:pt x="185" y="92"/>
                    </a:cubicBezTo>
                    <a:cubicBezTo>
                      <a:pt x="185" y="79"/>
                      <a:pt x="175" y="69"/>
                      <a:pt x="162" y="68"/>
                    </a:cubicBezTo>
                    <a:cubicBezTo>
                      <a:pt x="158" y="68"/>
                      <a:pt x="158" y="68"/>
                      <a:pt x="158" y="68"/>
                    </a:cubicBezTo>
                    <a:cubicBezTo>
                      <a:pt x="160" y="64"/>
                      <a:pt x="160" y="64"/>
                      <a:pt x="160" y="64"/>
                    </a:cubicBezTo>
                    <a:cubicBezTo>
                      <a:pt x="163" y="58"/>
                      <a:pt x="164" y="52"/>
                      <a:pt x="164" y="46"/>
                    </a:cubicBezTo>
                    <a:cubicBezTo>
                      <a:pt x="164" y="24"/>
                      <a:pt x="146" y="6"/>
                      <a:pt x="124" y="6"/>
                    </a:cubicBezTo>
                    <a:cubicBezTo>
                      <a:pt x="111" y="6"/>
                      <a:pt x="99" y="12"/>
                      <a:pt x="92" y="22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87" y="23"/>
                      <a:pt x="87" y="23"/>
                      <a:pt x="87" y="23"/>
                    </a:cubicBezTo>
                    <a:cubicBezTo>
                      <a:pt x="83" y="18"/>
                      <a:pt x="77" y="16"/>
                      <a:pt x="71" y="16"/>
                    </a:cubicBezTo>
                    <a:cubicBezTo>
                      <a:pt x="59" y="16"/>
                      <a:pt x="49" y="25"/>
                      <a:pt x="48" y="37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23" y="40"/>
                      <a:pt x="6" y="57"/>
                      <a:pt x="6" y="78"/>
                    </a:cubicBezTo>
                    <a:cubicBezTo>
                      <a:pt x="6" y="99"/>
                      <a:pt x="22" y="115"/>
                      <a:pt x="42" y="116"/>
                    </a:cubicBezTo>
                    <a:cubicBezTo>
                      <a:pt x="43" y="116"/>
                      <a:pt x="43" y="116"/>
                      <a:pt x="43" y="116"/>
                    </a:cubicBezTo>
                    <a:cubicBezTo>
                      <a:pt x="86" y="116"/>
                      <a:pt x="86" y="116"/>
                      <a:pt x="86" y="116"/>
                    </a:cubicBezTo>
                    <a:cubicBezTo>
                      <a:pt x="86" y="122"/>
                      <a:pt x="86" y="122"/>
                      <a:pt x="86" y="122"/>
                    </a:cubicBezTo>
                    <a:cubicBezTo>
                      <a:pt x="39" y="122"/>
                      <a:pt x="39" y="122"/>
                      <a:pt x="39" y="122"/>
                    </a:cubicBezTo>
                    <a:cubicBezTo>
                      <a:pt x="17" y="120"/>
                      <a:pt x="0" y="101"/>
                      <a:pt x="0" y="78"/>
                    </a:cubicBezTo>
                    <a:cubicBezTo>
                      <a:pt x="0" y="54"/>
                      <a:pt x="19" y="35"/>
                      <a:pt x="43" y="34"/>
                    </a:cubicBezTo>
                    <a:cubicBezTo>
                      <a:pt x="45" y="20"/>
                      <a:pt x="57" y="10"/>
                      <a:pt x="71" y="10"/>
                    </a:cubicBezTo>
                    <a:cubicBezTo>
                      <a:pt x="78" y="10"/>
                      <a:pt x="84" y="12"/>
                      <a:pt x="89" y="16"/>
                    </a:cubicBezTo>
                    <a:cubicBezTo>
                      <a:pt x="98" y="6"/>
                      <a:pt x="110" y="0"/>
                      <a:pt x="124" y="0"/>
                    </a:cubicBezTo>
                    <a:cubicBezTo>
                      <a:pt x="150" y="0"/>
                      <a:pt x="170" y="20"/>
                      <a:pt x="170" y="46"/>
                    </a:cubicBezTo>
                    <a:cubicBezTo>
                      <a:pt x="170" y="52"/>
                      <a:pt x="169" y="57"/>
                      <a:pt x="167" y="63"/>
                    </a:cubicBezTo>
                    <a:cubicBezTo>
                      <a:pt x="181" y="65"/>
                      <a:pt x="192" y="78"/>
                      <a:pt x="192" y="92"/>
                    </a:cubicBezTo>
                    <a:cubicBezTo>
                      <a:pt x="192" y="109"/>
                      <a:pt x="178" y="122"/>
                      <a:pt x="161" y="1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56"/>
              <p:cNvSpPr>
                <a:spLocks/>
              </p:cNvSpPr>
              <p:nvPr/>
            </p:nvSpPr>
            <p:spPr bwMode="auto">
              <a:xfrm>
                <a:off x="3383" y="1194"/>
                <a:ext cx="124" cy="71"/>
              </a:xfrm>
              <a:custGeom>
                <a:avLst/>
                <a:gdLst>
                  <a:gd name="T0" fmla="*/ 61 w 124"/>
                  <a:gd name="T1" fmla="*/ 71 h 71"/>
                  <a:gd name="T2" fmla="*/ 0 w 124"/>
                  <a:gd name="T3" fmla="*/ 8 h 71"/>
                  <a:gd name="T4" fmla="*/ 9 w 124"/>
                  <a:gd name="T5" fmla="*/ 0 h 71"/>
                  <a:gd name="T6" fmla="*/ 61 w 124"/>
                  <a:gd name="T7" fmla="*/ 54 h 71"/>
                  <a:gd name="T8" fmla="*/ 114 w 124"/>
                  <a:gd name="T9" fmla="*/ 0 h 71"/>
                  <a:gd name="T10" fmla="*/ 124 w 124"/>
                  <a:gd name="T11" fmla="*/ 8 h 71"/>
                  <a:gd name="T12" fmla="*/ 61 w 124"/>
                  <a:gd name="T13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71">
                    <a:moveTo>
                      <a:pt x="61" y="71"/>
                    </a:moveTo>
                    <a:lnTo>
                      <a:pt x="0" y="8"/>
                    </a:lnTo>
                    <a:lnTo>
                      <a:pt x="9" y="0"/>
                    </a:lnTo>
                    <a:lnTo>
                      <a:pt x="61" y="54"/>
                    </a:lnTo>
                    <a:lnTo>
                      <a:pt x="114" y="0"/>
                    </a:lnTo>
                    <a:lnTo>
                      <a:pt x="124" y="8"/>
                    </a:lnTo>
                    <a:lnTo>
                      <a:pt x="61" y="7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Rectangle 57"/>
              <p:cNvSpPr>
                <a:spLocks noChangeArrowheads="1"/>
              </p:cNvSpPr>
              <p:nvPr/>
            </p:nvSpPr>
            <p:spPr bwMode="auto">
              <a:xfrm>
                <a:off x="3438" y="1026"/>
                <a:ext cx="13" cy="22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58"/>
              <p:cNvSpPr>
                <a:spLocks/>
              </p:cNvSpPr>
              <p:nvPr/>
            </p:nvSpPr>
            <p:spPr bwMode="auto">
              <a:xfrm>
                <a:off x="4242" y="962"/>
                <a:ext cx="76" cy="76"/>
              </a:xfrm>
              <a:custGeom>
                <a:avLst/>
                <a:gdLst>
                  <a:gd name="T0" fmla="*/ 76 w 76"/>
                  <a:gd name="T1" fmla="*/ 76 h 76"/>
                  <a:gd name="T2" fmla="*/ 0 w 76"/>
                  <a:gd name="T3" fmla="*/ 76 h 76"/>
                  <a:gd name="T4" fmla="*/ 0 w 76"/>
                  <a:gd name="T5" fmla="*/ 0 h 76"/>
                  <a:gd name="T6" fmla="*/ 13 w 76"/>
                  <a:gd name="T7" fmla="*/ 0 h 76"/>
                  <a:gd name="T8" fmla="*/ 13 w 76"/>
                  <a:gd name="T9" fmla="*/ 63 h 76"/>
                  <a:gd name="T10" fmla="*/ 76 w 76"/>
                  <a:gd name="T11" fmla="*/ 63 h 76"/>
                  <a:gd name="T12" fmla="*/ 76 w 76"/>
                  <a:gd name="T13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76">
                    <a:moveTo>
                      <a:pt x="76" y="76"/>
                    </a:moveTo>
                    <a:lnTo>
                      <a:pt x="0" y="76"/>
                    </a:lnTo>
                    <a:lnTo>
                      <a:pt x="0" y="0"/>
                    </a:lnTo>
                    <a:lnTo>
                      <a:pt x="13" y="0"/>
                    </a:lnTo>
                    <a:lnTo>
                      <a:pt x="13" y="63"/>
                    </a:lnTo>
                    <a:lnTo>
                      <a:pt x="76" y="63"/>
                    </a:lnTo>
                    <a:lnTo>
                      <a:pt x="76" y="7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59"/>
              <p:cNvSpPr>
                <a:spLocks noEditPoints="1"/>
              </p:cNvSpPr>
              <p:nvPr/>
            </p:nvSpPr>
            <p:spPr bwMode="auto">
              <a:xfrm>
                <a:off x="4101" y="952"/>
                <a:ext cx="227" cy="317"/>
              </a:xfrm>
              <a:custGeom>
                <a:avLst/>
                <a:gdLst>
                  <a:gd name="T0" fmla="*/ 227 w 227"/>
                  <a:gd name="T1" fmla="*/ 317 h 317"/>
                  <a:gd name="T2" fmla="*/ 0 w 227"/>
                  <a:gd name="T3" fmla="*/ 317 h 317"/>
                  <a:gd name="T4" fmla="*/ 0 w 227"/>
                  <a:gd name="T5" fmla="*/ 0 h 317"/>
                  <a:gd name="T6" fmla="*/ 152 w 227"/>
                  <a:gd name="T7" fmla="*/ 0 h 317"/>
                  <a:gd name="T8" fmla="*/ 227 w 227"/>
                  <a:gd name="T9" fmla="*/ 74 h 317"/>
                  <a:gd name="T10" fmla="*/ 227 w 227"/>
                  <a:gd name="T11" fmla="*/ 317 h 317"/>
                  <a:gd name="T12" fmla="*/ 13 w 227"/>
                  <a:gd name="T13" fmla="*/ 303 h 317"/>
                  <a:gd name="T14" fmla="*/ 211 w 227"/>
                  <a:gd name="T15" fmla="*/ 303 h 317"/>
                  <a:gd name="T16" fmla="*/ 211 w 227"/>
                  <a:gd name="T17" fmla="*/ 80 h 317"/>
                  <a:gd name="T18" fmla="*/ 147 w 227"/>
                  <a:gd name="T19" fmla="*/ 13 h 317"/>
                  <a:gd name="T20" fmla="*/ 13 w 227"/>
                  <a:gd name="T21" fmla="*/ 13 h 317"/>
                  <a:gd name="T22" fmla="*/ 13 w 227"/>
                  <a:gd name="T23" fmla="*/ 303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7" h="317">
                    <a:moveTo>
                      <a:pt x="227" y="317"/>
                    </a:moveTo>
                    <a:lnTo>
                      <a:pt x="0" y="317"/>
                    </a:lnTo>
                    <a:lnTo>
                      <a:pt x="0" y="0"/>
                    </a:lnTo>
                    <a:lnTo>
                      <a:pt x="152" y="0"/>
                    </a:lnTo>
                    <a:lnTo>
                      <a:pt x="227" y="74"/>
                    </a:lnTo>
                    <a:lnTo>
                      <a:pt x="227" y="317"/>
                    </a:lnTo>
                    <a:close/>
                    <a:moveTo>
                      <a:pt x="13" y="303"/>
                    </a:moveTo>
                    <a:lnTo>
                      <a:pt x="211" y="303"/>
                    </a:lnTo>
                    <a:lnTo>
                      <a:pt x="211" y="80"/>
                    </a:lnTo>
                    <a:lnTo>
                      <a:pt x="147" y="13"/>
                    </a:lnTo>
                    <a:lnTo>
                      <a:pt x="13" y="13"/>
                    </a:lnTo>
                    <a:lnTo>
                      <a:pt x="13" y="30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60"/>
              <p:cNvSpPr>
                <a:spLocks/>
              </p:cNvSpPr>
              <p:nvPr/>
            </p:nvSpPr>
            <p:spPr bwMode="auto">
              <a:xfrm>
                <a:off x="4288" y="910"/>
                <a:ext cx="78" cy="78"/>
              </a:xfrm>
              <a:custGeom>
                <a:avLst/>
                <a:gdLst>
                  <a:gd name="T0" fmla="*/ 78 w 78"/>
                  <a:gd name="T1" fmla="*/ 78 h 78"/>
                  <a:gd name="T2" fmla="*/ 0 w 78"/>
                  <a:gd name="T3" fmla="*/ 78 h 78"/>
                  <a:gd name="T4" fmla="*/ 0 w 78"/>
                  <a:gd name="T5" fmla="*/ 0 h 78"/>
                  <a:gd name="T6" fmla="*/ 13 w 78"/>
                  <a:gd name="T7" fmla="*/ 0 h 78"/>
                  <a:gd name="T8" fmla="*/ 13 w 78"/>
                  <a:gd name="T9" fmla="*/ 65 h 78"/>
                  <a:gd name="T10" fmla="*/ 78 w 78"/>
                  <a:gd name="T11" fmla="*/ 65 h 78"/>
                  <a:gd name="T12" fmla="*/ 78 w 78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78">
                    <a:moveTo>
                      <a:pt x="78" y="78"/>
                    </a:moveTo>
                    <a:lnTo>
                      <a:pt x="0" y="78"/>
                    </a:lnTo>
                    <a:lnTo>
                      <a:pt x="0" y="0"/>
                    </a:lnTo>
                    <a:lnTo>
                      <a:pt x="13" y="0"/>
                    </a:lnTo>
                    <a:lnTo>
                      <a:pt x="13" y="65"/>
                    </a:lnTo>
                    <a:lnTo>
                      <a:pt x="78" y="65"/>
                    </a:lnTo>
                    <a:lnTo>
                      <a:pt x="78" y="7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61"/>
              <p:cNvSpPr>
                <a:spLocks/>
              </p:cNvSpPr>
              <p:nvPr/>
            </p:nvSpPr>
            <p:spPr bwMode="auto">
              <a:xfrm>
                <a:off x="4149" y="903"/>
                <a:ext cx="224" cy="316"/>
              </a:xfrm>
              <a:custGeom>
                <a:avLst/>
                <a:gdLst>
                  <a:gd name="T0" fmla="*/ 224 w 224"/>
                  <a:gd name="T1" fmla="*/ 316 h 316"/>
                  <a:gd name="T2" fmla="*/ 169 w 224"/>
                  <a:gd name="T3" fmla="*/ 316 h 316"/>
                  <a:gd name="T4" fmla="*/ 169 w 224"/>
                  <a:gd name="T5" fmla="*/ 303 h 316"/>
                  <a:gd name="T6" fmla="*/ 211 w 224"/>
                  <a:gd name="T7" fmla="*/ 303 h 316"/>
                  <a:gd name="T8" fmla="*/ 211 w 224"/>
                  <a:gd name="T9" fmla="*/ 80 h 316"/>
                  <a:gd name="T10" fmla="*/ 144 w 224"/>
                  <a:gd name="T11" fmla="*/ 13 h 316"/>
                  <a:gd name="T12" fmla="*/ 13 w 224"/>
                  <a:gd name="T13" fmla="*/ 13 h 316"/>
                  <a:gd name="T14" fmla="*/ 13 w 224"/>
                  <a:gd name="T15" fmla="*/ 57 h 316"/>
                  <a:gd name="T16" fmla="*/ 0 w 224"/>
                  <a:gd name="T17" fmla="*/ 57 h 316"/>
                  <a:gd name="T18" fmla="*/ 0 w 224"/>
                  <a:gd name="T19" fmla="*/ 0 h 316"/>
                  <a:gd name="T20" fmla="*/ 150 w 224"/>
                  <a:gd name="T21" fmla="*/ 0 h 316"/>
                  <a:gd name="T22" fmla="*/ 224 w 224"/>
                  <a:gd name="T23" fmla="*/ 74 h 316"/>
                  <a:gd name="T24" fmla="*/ 224 w 224"/>
                  <a:gd name="T25" fmla="*/ 316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4" h="316">
                    <a:moveTo>
                      <a:pt x="224" y="316"/>
                    </a:moveTo>
                    <a:lnTo>
                      <a:pt x="169" y="316"/>
                    </a:lnTo>
                    <a:lnTo>
                      <a:pt x="169" y="303"/>
                    </a:lnTo>
                    <a:lnTo>
                      <a:pt x="211" y="303"/>
                    </a:lnTo>
                    <a:lnTo>
                      <a:pt x="211" y="80"/>
                    </a:lnTo>
                    <a:lnTo>
                      <a:pt x="144" y="13"/>
                    </a:lnTo>
                    <a:lnTo>
                      <a:pt x="13" y="13"/>
                    </a:lnTo>
                    <a:lnTo>
                      <a:pt x="13" y="57"/>
                    </a:lnTo>
                    <a:lnTo>
                      <a:pt x="0" y="57"/>
                    </a:lnTo>
                    <a:lnTo>
                      <a:pt x="0" y="0"/>
                    </a:lnTo>
                    <a:lnTo>
                      <a:pt x="150" y="0"/>
                    </a:lnTo>
                    <a:lnTo>
                      <a:pt x="224" y="74"/>
                    </a:lnTo>
                    <a:lnTo>
                      <a:pt x="224" y="31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Rectangle 62"/>
              <p:cNvSpPr>
                <a:spLocks noChangeArrowheads="1"/>
              </p:cNvSpPr>
              <p:nvPr/>
            </p:nvSpPr>
            <p:spPr bwMode="auto">
              <a:xfrm>
                <a:off x="4958" y="1021"/>
                <a:ext cx="139" cy="129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Line 63"/>
              <p:cNvSpPr>
                <a:spLocks noChangeShapeType="1"/>
              </p:cNvSpPr>
              <p:nvPr/>
            </p:nvSpPr>
            <p:spPr bwMode="auto">
              <a:xfrm>
                <a:off x="4962" y="903"/>
                <a:ext cx="0" cy="7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Line 64"/>
              <p:cNvSpPr>
                <a:spLocks noChangeShapeType="1"/>
              </p:cNvSpPr>
              <p:nvPr/>
            </p:nvSpPr>
            <p:spPr bwMode="auto">
              <a:xfrm>
                <a:off x="5029" y="903"/>
                <a:ext cx="0" cy="7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Line 65"/>
              <p:cNvSpPr>
                <a:spLocks noChangeShapeType="1"/>
              </p:cNvSpPr>
              <p:nvPr/>
            </p:nvSpPr>
            <p:spPr bwMode="auto">
              <a:xfrm>
                <a:off x="5097" y="903"/>
                <a:ext cx="0" cy="7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Line 66"/>
              <p:cNvSpPr>
                <a:spLocks noChangeShapeType="1"/>
              </p:cNvSpPr>
              <p:nvPr/>
            </p:nvSpPr>
            <p:spPr bwMode="auto">
              <a:xfrm>
                <a:off x="4962" y="1198"/>
                <a:ext cx="0" cy="71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Line 67"/>
              <p:cNvSpPr>
                <a:spLocks noChangeShapeType="1"/>
              </p:cNvSpPr>
              <p:nvPr/>
            </p:nvSpPr>
            <p:spPr bwMode="auto">
              <a:xfrm>
                <a:off x="5029" y="1198"/>
                <a:ext cx="0" cy="71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Line 68"/>
              <p:cNvSpPr>
                <a:spLocks noChangeShapeType="1"/>
              </p:cNvSpPr>
              <p:nvPr/>
            </p:nvSpPr>
            <p:spPr bwMode="auto">
              <a:xfrm>
                <a:off x="5097" y="1198"/>
                <a:ext cx="0" cy="71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Line 69"/>
              <p:cNvSpPr>
                <a:spLocks noChangeShapeType="1"/>
              </p:cNvSpPr>
              <p:nvPr/>
            </p:nvSpPr>
            <p:spPr bwMode="auto">
              <a:xfrm flipH="1">
                <a:off x="5141" y="1019"/>
                <a:ext cx="7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Line 70"/>
              <p:cNvSpPr>
                <a:spLocks noChangeShapeType="1"/>
              </p:cNvSpPr>
              <p:nvPr/>
            </p:nvSpPr>
            <p:spPr bwMode="auto">
              <a:xfrm flipH="1">
                <a:off x="5141" y="1086"/>
                <a:ext cx="7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Line 71"/>
              <p:cNvSpPr>
                <a:spLocks noChangeShapeType="1"/>
              </p:cNvSpPr>
              <p:nvPr/>
            </p:nvSpPr>
            <p:spPr bwMode="auto">
              <a:xfrm flipH="1">
                <a:off x="5141" y="1152"/>
                <a:ext cx="7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Line 72"/>
              <p:cNvSpPr>
                <a:spLocks noChangeShapeType="1"/>
              </p:cNvSpPr>
              <p:nvPr/>
            </p:nvSpPr>
            <p:spPr bwMode="auto">
              <a:xfrm flipH="1">
                <a:off x="4846" y="1019"/>
                <a:ext cx="7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Line 73"/>
              <p:cNvSpPr>
                <a:spLocks noChangeShapeType="1"/>
              </p:cNvSpPr>
              <p:nvPr/>
            </p:nvSpPr>
            <p:spPr bwMode="auto">
              <a:xfrm flipH="1">
                <a:off x="4846" y="1086"/>
                <a:ext cx="7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Line 74"/>
              <p:cNvSpPr>
                <a:spLocks noChangeShapeType="1"/>
              </p:cNvSpPr>
              <p:nvPr/>
            </p:nvSpPr>
            <p:spPr bwMode="auto">
              <a:xfrm flipH="1">
                <a:off x="4846" y="1152"/>
                <a:ext cx="7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75"/>
              <p:cNvSpPr>
                <a:spLocks/>
              </p:cNvSpPr>
              <p:nvPr/>
            </p:nvSpPr>
            <p:spPr bwMode="auto">
              <a:xfrm>
                <a:off x="5736" y="903"/>
                <a:ext cx="265" cy="270"/>
              </a:xfrm>
              <a:custGeom>
                <a:avLst/>
                <a:gdLst>
                  <a:gd name="T0" fmla="*/ 0 w 265"/>
                  <a:gd name="T1" fmla="*/ 0 h 270"/>
                  <a:gd name="T2" fmla="*/ 0 w 265"/>
                  <a:gd name="T3" fmla="*/ 270 h 270"/>
                  <a:gd name="T4" fmla="*/ 265 w 265"/>
                  <a:gd name="T5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5" h="270">
                    <a:moveTo>
                      <a:pt x="0" y="0"/>
                    </a:moveTo>
                    <a:lnTo>
                      <a:pt x="0" y="270"/>
                    </a:lnTo>
                    <a:lnTo>
                      <a:pt x="265" y="27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Line 76"/>
              <p:cNvSpPr>
                <a:spLocks noChangeShapeType="1"/>
              </p:cNvSpPr>
              <p:nvPr/>
            </p:nvSpPr>
            <p:spPr bwMode="auto">
              <a:xfrm>
                <a:off x="5644" y="992"/>
                <a:ext cx="92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Line 77"/>
              <p:cNvSpPr>
                <a:spLocks noChangeShapeType="1"/>
              </p:cNvSpPr>
              <p:nvPr/>
            </p:nvSpPr>
            <p:spPr bwMode="auto">
              <a:xfrm>
                <a:off x="5780" y="992"/>
                <a:ext cx="14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Line 78"/>
              <p:cNvSpPr>
                <a:spLocks noChangeShapeType="1"/>
              </p:cNvSpPr>
              <p:nvPr/>
            </p:nvSpPr>
            <p:spPr bwMode="auto">
              <a:xfrm>
                <a:off x="5917" y="992"/>
                <a:ext cx="0" cy="181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Line 79"/>
              <p:cNvSpPr>
                <a:spLocks noChangeShapeType="1"/>
              </p:cNvSpPr>
              <p:nvPr/>
            </p:nvSpPr>
            <p:spPr bwMode="auto">
              <a:xfrm>
                <a:off x="5917" y="1219"/>
                <a:ext cx="0" cy="5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Oval 80"/>
              <p:cNvSpPr>
                <a:spLocks noChangeArrowheads="1"/>
              </p:cNvSpPr>
              <p:nvPr/>
            </p:nvSpPr>
            <p:spPr bwMode="auto">
              <a:xfrm>
                <a:off x="6433" y="1036"/>
                <a:ext cx="91" cy="93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Oval 81"/>
              <p:cNvSpPr>
                <a:spLocks noChangeArrowheads="1"/>
              </p:cNvSpPr>
              <p:nvPr/>
            </p:nvSpPr>
            <p:spPr bwMode="auto">
              <a:xfrm>
                <a:off x="6568" y="1036"/>
                <a:ext cx="94" cy="93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Oval 82"/>
              <p:cNvSpPr>
                <a:spLocks noChangeArrowheads="1"/>
              </p:cNvSpPr>
              <p:nvPr/>
            </p:nvSpPr>
            <p:spPr bwMode="auto">
              <a:xfrm>
                <a:off x="6705" y="1036"/>
                <a:ext cx="94" cy="93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Rectangle 83"/>
              <p:cNvSpPr>
                <a:spLocks noChangeArrowheads="1"/>
              </p:cNvSpPr>
              <p:nvPr/>
            </p:nvSpPr>
            <p:spPr bwMode="auto">
              <a:xfrm>
                <a:off x="7226" y="1025"/>
                <a:ext cx="365" cy="244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Line 84"/>
              <p:cNvSpPr>
                <a:spLocks noChangeShapeType="1"/>
              </p:cNvSpPr>
              <p:nvPr/>
            </p:nvSpPr>
            <p:spPr bwMode="auto">
              <a:xfrm>
                <a:off x="7245" y="958"/>
                <a:ext cx="325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Line 85"/>
              <p:cNvSpPr>
                <a:spLocks noChangeShapeType="1"/>
              </p:cNvSpPr>
              <p:nvPr/>
            </p:nvSpPr>
            <p:spPr bwMode="auto">
              <a:xfrm>
                <a:off x="7269" y="904"/>
                <a:ext cx="277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Rectangle 86"/>
              <p:cNvSpPr>
                <a:spLocks noChangeArrowheads="1"/>
              </p:cNvSpPr>
              <p:nvPr/>
            </p:nvSpPr>
            <p:spPr bwMode="auto">
              <a:xfrm>
                <a:off x="102" y="1619"/>
                <a:ext cx="114" cy="1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Rectangle 87"/>
              <p:cNvSpPr>
                <a:spLocks noChangeArrowheads="1"/>
              </p:cNvSpPr>
              <p:nvPr/>
            </p:nvSpPr>
            <p:spPr bwMode="auto">
              <a:xfrm>
                <a:off x="102" y="1619"/>
                <a:ext cx="15" cy="11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Rectangle 88"/>
              <p:cNvSpPr>
                <a:spLocks noChangeArrowheads="1"/>
              </p:cNvSpPr>
              <p:nvPr/>
            </p:nvSpPr>
            <p:spPr bwMode="auto">
              <a:xfrm>
                <a:off x="431" y="1619"/>
                <a:ext cx="16" cy="11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Rectangle 89"/>
              <p:cNvSpPr>
                <a:spLocks noChangeArrowheads="1"/>
              </p:cNvSpPr>
              <p:nvPr/>
            </p:nvSpPr>
            <p:spPr bwMode="auto">
              <a:xfrm>
                <a:off x="332" y="1619"/>
                <a:ext cx="115" cy="1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Rectangle 90"/>
              <p:cNvSpPr>
                <a:spLocks noChangeArrowheads="1"/>
              </p:cNvSpPr>
              <p:nvPr/>
            </p:nvSpPr>
            <p:spPr bwMode="auto">
              <a:xfrm>
                <a:off x="332" y="1972"/>
                <a:ext cx="115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Rectangle 91"/>
              <p:cNvSpPr>
                <a:spLocks noChangeArrowheads="1"/>
              </p:cNvSpPr>
              <p:nvPr/>
            </p:nvSpPr>
            <p:spPr bwMode="auto">
              <a:xfrm>
                <a:off x="431" y="1871"/>
                <a:ext cx="16" cy="1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Rectangle 92"/>
              <p:cNvSpPr>
                <a:spLocks noChangeArrowheads="1"/>
              </p:cNvSpPr>
              <p:nvPr/>
            </p:nvSpPr>
            <p:spPr bwMode="auto">
              <a:xfrm>
                <a:off x="102" y="1871"/>
                <a:ext cx="15" cy="1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Rectangle 93"/>
              <p:cNvSpPr>
                <a:spLocks noChangeArrowheads="1"/>
              </p:cNvSpPr>
              <p:nvPr/>
            </p:nvSpPr>
            <p:spPr bwMode="auto">
              <a:xfrm>
                <a:off x="102" y="1972"/>
                <a:ext cx="114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Rectangle 94"/>
              <p:cNvSpPr>
                <a:spLocks noChangeArrowheads="1"/>
              </p:cNvSpPr>
              <p:nvPr/>
            </p:nvSpPr>
            <p:spPr bwMode="auto">
              <a:xfrm>
                <a:off x="894" y="1721"/>
                <a:ext cx="115" cy="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Rectangle 95"/>
              <p:cNvSpPr>
                <a:spLocks noChangeArrowheads="1"/>
              </p:cNvSpPr>
              <p:nvPr/>
            </p:nvSpPr>
            <p:spPr bwMode="auto">
              <a:xfrm>
                <a:off x="995" y="1619"/>
                <a:ext cx="14" cy="11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Rectangle 96"/>
              <p:cNvSpPr>
                <a:spLocks noChangeArrowheads="1"/>
              </p:cNvSpPr>
              <p:nvPr/>
            </p:nvSpPr>
            <p:spPr bwMode="auto">
              <a:xfrm>
                <a:off x="1125" y="1619"/>
                <a:ext cx="13" cy="11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Rectangle 97"/>
              <p:cNvSpPr>
                <a:spLocks noChangeArrowheads="1"/>
              </p:cNvSpPr>
              <p:nvPr/>
            </p:nvSpPr>
            <p:spPr bwMode="auto">
              <a:xfrm>
                <a:off x="1125" y="1721"/>
                <a:ext cx="114" cy="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Rectangle 98"/>
              <p:cNvSpPr>
                <a:spLocks noChangeArrowheads="1"/>
              </p:cNvSpPr>
              <p:nvPr/>
            </p:nvSpPr>
            <p:spPr bwMode="auto">
              <a:xfrm>
                <a:off x="1125" y="1871"/>
                <a:ext cx="114" cy="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Rectangle 99"/>
              <p:cNvSpPr>
                <a:spLocks noChangeArrowheads="1"/>
              </p:cNvSpPr>
              <p:nvPr/>
            </p:nvSpPr>
            <p:spPr bwMode="auto">
              <a:xfrm>
                <a:off x="1125" y="1871"/>
                <a:ext cx="13" cy="1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Rectangle 100"/>
              <p:cNvSpPr>
                <a:spLocks noChangeArrowheads="1"/>
              </p:cNvSpPr>
              <p:nvPr/>
            </p:nvSpPr>
            <p:spPr bwMode="auto">
              <a:xfrm>
                <a:off x="995" y="1871"/>
                <a:ext cx="14" cy="1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Rectangle 101"/>
              <p:cNvSpPr>
                <a:spLocks noChangeArrowheads="1"/>
              </p:cNvSpPr>
              <p:nvPr/>
            </p:nvSpPr>
            <p:spPr bwMode="auto">
              <a:xfrm>
                <a:off x="894" y="1871"/>
                <a:ext cx="115" cy="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02"/>
              <p:cNvSpPr>
                <a:spLocks/>
              </p:cNvSpPr>
              <p:nvPr/>
            </p:nvSpPr>
            <p:spPr bwMode="auto">
              <a:xfrm>
                <a:off x="1677" y="1719"/>
                <a:ext cx="366" cy="215"/>
              </a:xfrm>
              <a:custGeom>
                <a:avLst/>
                <a:gdLst>
                  <a:gd name="T0" fmla="*/ 79 w 366"/>
                  <a:gd name="T1" fmla="*/ 215 h 215"/>
                  <a:gd name="T2" fmla="*/ 0 w 366"/>
                  <a:gd name="T3" fmla="*/ 215 h 215"/>
                  <a:gd name="T4" fmla="*/ 0 w 366"/>
                  <a:gd name="T5" fmla="*/ 0 h 215"/>
                  <a:gd name="T6" fmla="*/ 366 w 366"/>
                  <a:gd name="T7" fmla="*/ 0 h 215"/>
                  <a:gd name="T8" fmla="*/ 366 w 366"/>
                  <a:gd name="T9" fmla="*/ 215 h 215"/>
                  <a:gd name="T10" fmla="*/ 286 w 366"/>
                  <a:gd name="T11" fmla="*/ 21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215">
                    <a:moveTo>
                      <a:pt x="79" y="215"/>
                    </a:moveTo>
                    <a:lnTo>
                      <a:pt x="0" y="215"/>
                    </a:lnTo>
                    <a:lnTo>
                      <a:pt x="0" y="0"/>
                    </a:lnTo>
                    <a:lnTo>
                      <a:pt x="366" y="0"/>
                    </a:lnTo>
                    <a:lnTo>
                      <a:pt x="366" y="215"/>
                    </a:lnTo>
                    <a:lnTo>
                      <a:pt x="286" y="215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Rectangle 103"/>
              <p:cNvSpPr>
                <a:spLocks noChangeArrowheads="1"/>
              </p:cNvSpPr>
              <p:nvPr/>
            </p:nvSpPr>
            <p:spPr bwMode="auto">
              <a:xfrm>
                <a:off x="1756" y="1825"/>
                <a:ext cx="207" cy="161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Rectangle 104"/>
              <p:cNvSpPr>
                <a:spLocks noChangeArrowheads="1"/>
              </p:cNvSpPr>
              <p:nvPr/>
            </p:nvSpPr>
            <p:spPr bwMode="auto">
              <a:xfrm>
                <a:off x="1756" y="1619"/>
                <a:ext cx="207" cy="100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Line 105"/>
              <p:cNvSpPr>
                <a:spLocks noChangeShapeType="1"/>
              </p:cNvSpPr>
              <p:nvPr/>
            </p:nvSpPr>
            <p:spPr bwMode="auto">
              <a:xfrm flipH="1">
                <a:off x="1948" y="1772"/>
                <a:ext cx="5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06"/>
              <p:cNvSpPr>
                <a:spLocks/>
              </p:cNvSpPr>
              <p:nvPr/>
            </p:nvSpPr>
            <p:spPr bwMode="auto">
              <a:xfrm>
                <a:off x="2470" y="1646"/>
                <a:ext cx="366" cy="315"/>
              </a:xfrm>
              <a:custGeom>
                <a:avLst/>
                <a:gdLst>
                  <a:gd name="T0" fmla="*/ 192 w 192"/>
                  <a:gd name="T1" fmla="*/ 157 h 165"/>
                  <a:gd name="T2" fmla="*/ 184 w 192"/>
                  <a:gd name="T3" fmla="*/ 165 h 165"/>
                  <a:gd name="T4" fmla="*/ 7 w 192"/>
                  <a:gd name="T5" fmla="*/ 165 h 165"/>
                  <a:gd name="T6" fmla="*/ 0 w 192"/>
                  <a:gd name="T7" fmla="*/ 157 h 165"/>
                  <a:gd name="T8" fmla="*/ 0 w 192"/>
                  <a:gd name="T9" fmla="*/ 7 h 165"/>
                  <a:gd name="T10" fmla="*/ 7 w 192"/>
                  <a:gd name="T11" fmla="*/ 0 h 165"/>
                  <a:gd name="T12" fmla="*/ 184 w 192"/>
                  <a:gd name="T13" fmla="*/ 0 h 165"/>
                  <a:gd name="T14" fmla="*/ 192 w 192"/>
                  <a:gd name="T15" fmla="*/ 7 h 165"/>
                  <a:gd name="T16" fmla="*/ 192 w 192"/>
                  <a:gd name="T17" fmla="*/ 157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65">
                    <a:moveTo>
                      <a:pt x="192" y="157"/>
                    </a:moveTo>
                    <a:cubicBezTo>
                      <a:pt x="192" y="161"/>
                      <a:pt x="188" y="165"/>
                      <a:pt x="184" y="165"/>
                    </a:cubicBezTo>
                    <a:cubicBezTo>
                      <a:pt x="7" y="165"/>
                      <a:pt x="7" y="165"/>
                      <a:pt x="7" y="165"/>
                    </a:cubicBezTo>
                    <a:cubicBezTo>
                      <a:pt x="3" y="165"/>
                      <a:pt x="0" y="161"/>
                      <a:pt x="0" y="15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8" y="0"/>
                      <a:pt x="192" y="3"/>
                      <a:pt x="192" y="7"/>
                    </a:cubicBezTo>
                    <a:lnTo>
                      <a:pt x="192" y="157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Rectangle 107"/>
              <p:cNvSpPr>
                <a:spLocks noChangeArrowheads="1"/>
              </p:cNvSpPr>
              <p:nvPr/>
            </p:nvSpPr>
            <p:spPr bwMode="auto">
              <a:xfrm>
                <a:off x="2531" y="1703"/>
                <a:ext cx="109" cy="174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Line 108"/>
              <p:cNvSpPr>
                <a:spLocks noChangeShapeType="1"/>
              </p:cNvSpPr>
              <p:nvPr/>
            </p:nvSpPr>
            <p:spPr bwMode="auto">
              <a:xfrm>
                <a:off x="2685" y="1703"/>
                <a:ext cx="103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Line 109"/>
              <p:cNvSpPr>
                <a:spLocks noChangeShapeType="1"/>
              </p:cNvSpPr>
              <p:nvPr/>
            </p:nvSpPr>
            <p:spPr bwMode="auto">
              <a:xfrm>
                <a:off x="2685" y="1753"/>
                <a:ext cx="103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Line 110"/>
              <p:cNvSpPr>
                <a:spLocks noChangeShapeType="1"/>
              </p:cNvSpPr>
              <p:nvPr/>
            </p:nvSpPr>
            <p:spPr bwMode="auto">
              <a:xfrm>
                <a:off x="2685" y="1801"/>
                <a:ext cx="103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Line 111"/>
              <p:cNvSpPr>
                <a:spLocks noChangeShapeType="1"/>
              </p:cNvSpPr>
              <p:nvPr/>
            </p:nvSpPr>
            <p:spPr bwMode="auto">
              <a:xfrm>
                <a:off x="2685" y="1850"/>
                <a:ext cx="103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Rectangle 112"/>
              <p:cNvSpPr>
                <a:spLocks noChangeArrowheads="1"/>
              </p:cNvSpPr>
              <p:nvPr/>
            </p:nvSpPr>
            <p:spPr bwMode="auto">
              <a:xfrm>
                <a:off x="3310" y="1782"/>
                <a:ext cx="280" cy="204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113"/>
              <p:cNvSpPr>
                <a:spLocks/>
              </p:cNvSpPr>
              <p:nvPr/>
            </p:nvSpPr>
            <p:spPr bwMode="auto">
              <a:xfrm>
                <a:off x="3356" y="1619"/>
                <a:ext cx="183" cy="163"/>
              </a:xfrm>
              <a:custGeom>
                <a:avLst/>
                <a:gdLst>
                  <a:gd name="T0" fmla="*/ 0 w 96"/>
                  <a:gd name="T1" fmla="*/ 85 h 85"/>
                  <a:gd name="T2" fmla="*/ 0 w 96"/>
                  <a:gd name="T3" fmla="*/ 27 h 85"/>
                  <a:gd name="T4" fmla="*/ 27 w 96"/>
                  <a:gd name="T5" fmla="*/ 0 h 85"/>
                  <a:gd name="T6" fmla="*/ 69 w 96"/>
                  <a:gd name="T7" fmla="*/ 0 h 85"/>
                  <a:gd name="T8" fmla="*/ 96 w 96"/>
                  <a:gd name="T9" fmla="*/ 27 h 85"/>
                  <a:gd name="T10" fmla="*/ 96 w 96"/>
                  <a:gd name="T11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85">
                    <a:moveTo>
                      <a:pt x="0" y="85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84" y="0"/>
                      <a:pt x="96" y="12"/>
                      <a:pt x="96" y="27"/>
                    </a:cubicBezTo>
                    <a:cubicBezTo>
                      <a:pt x="96" y="85"/>
                      <a:pt x="96" y="85"/>
                      <a:pt x="96" y="85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Rectangle 114"/>
              <p:cNvSpPr>
                <a:spLocks noChangeArrowheads="1"/>
              </p:cNvSpPr>
              <p:nvPr/>
            </p:nvSpPr>
            <p:spPr bwMode="auto">
              <a:xfrm>
                <a:off x="4097" y="1782"/>
                <a:ext cx="278" cy="204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115"/>
              <p:cNvSpPr>
                <a:spLocks/>
              </p:cNvSpPr>
              <p:nvPr/>
            </p:nvSpPr>
            <p:spPr bwMode="auto">
              <a:xfrm>
                <a:off x="4141" y="1619"/>
                <a:ext cx="183" cy="163"/>
              </a:xfrm>
              <a:custGeom>
                <a:avLst/>
                <a:gdLst>
                  <a:gd name="T0" fmla="*/ 0 w 96"/>
                  <a:gd name="T1" fmla="*/ 85 h 85"/>
                  <a:gd name="T2" fmla="*/ 0 w 96"/>
                  <a:gd name="T3" fmla="*/ 27 h 85"/>
                  <a:gd name="T4" fmla="*/ 27 w 96"/>
                  <a:gd name="T5" fmla="*/ 0 h 85"/>
                  <a:gd name="T6" fmla="*/ 70 w 96"/>
                  <a:gd name="T7" fmla="*/ 0 h 85"/>
                  <a:gd name="T8" fmla="*/ 96 w 96"/>
                  <a:gd name="T9" fmla="*/ 27 h 85"/>
                  <a:gd name="T10" fmla="*/ 96 w 96"/>
                  <a:gd name="T11" fmla="*/ 5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85">
                    <a:moveTo>
                      <a:pt x="0" y="85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3" y="0"/>
                      <a:pt x="27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84" y="0"/>
                      <a:pt x="96" y="12"/>
                      <a:pt x="96" y="27"/>
                    </a:cubicBezTo>
                    <a:cubicBezTo>
                      <a:pt x="96" y="51"/>
                      <a:pt x="96" y="51"/>
                      <a:pt x="96" y="51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Rectangle 116"/>
              <p:cNvSpPr>
                <a:spLocks noChangeArrowheads="1"/>
              </p:cNvSpPr>
              <p:nvPr/>
            </p:nvSpPr>
            <p:spPr bwMode="auto">
              <a:xfrm>
                <a:off x="4888" y="1782"/>
                <a:ext cx="280" cy="204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117"/>
              <p:cNvSpPr>
                <a:spLocks/>
              </p:cNvSpPr>
              <p:nvPr/>
            </p:nvSpPr>
            <p:spPr bwMode="auto">
              <a:xfrm>
                <a:off x="4935" y="1619"/>
                <a:ext cx="183" cy="163"/>
              </a:xfrm>
              <a:custGeom>
                <a:avLst/>
                <a:gdLst>
                  <a:gd name="T0" fmla="*/ 0 w 96"/>
                  <a:gd name="T1" fmla="*/ 85 h 85"/>
                  <a:gd name="T2" fmla="*/ 0 w 96"/>
                  <a:gd name="T3" fmla="*/ 27 h 85"/>
                  <a:gd name="T4" fmla="*/ 27 w 96"/>
                  <a:gd name="T5" fmla="*/ 0 h 85"/>
                  <a:gd name="T6" fmla="*/ 69 w 96"/>
                  <a:gd name="T7" fmla="*/ 0 h 85"/>
                  <a:gd name="T8" fmla="*/ 96 w 96"/>
                  <a:gd name="T9" fmla="*/ 27 h 85"/>
                  <a:gd name="T10" fmla="*/ 96 w 96"/>
                  <a:gd name="T11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85">
                    <a:moveTo>
                      <a:pt x="0" y="85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84" y="0"/>
                      <a:pt x="96" y="12"/>
                      <a:pt x="96" y="27"/>
                    </a:cubicBezTo>
                    <a:cubicBezTo>
                      <a:pt x="96" y="85"/>
                      <a:pt x="96" y="85"/>
                      <a:pt x="96" y="85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118"/>
              <p:cNvSpPr>
                <a:spLocks/>
              </p:cNvSpPr>
              <p:nvPr/>
            </p:nvSpPr>
            <p:spPr bwMode="auto">
              <a:xfrm>
                <a:off x="4998" y="1820"/>
                <a:ext cx="59" cy="105"/>
              </a:xfrm>
              <a:custGeom>
                <a:avLst/>
                <a:gdLst>
                  <a:gd name="T0" fmla="*/ 31 w 31"/>
                  <a:gd name="T1" fmla="*/ 40 h 55"/>
                  <a:gd name="T2" fmla="*/ 15 w 31"/>
                  <a:gd name="T3" fmla="*/ 55 h 55"/>
                  <a:gd name="T4" fmla="*/ 15 w 31"/>
                  <a:gd name="T5" fmla="*/ 55 h 55"/>
                  <a:gd name="T6" fmla="*/ 0 w 31"/>
                  <a:gd name="T7" fmla="*/ 40 h 55"/>
                  <a:gd name="T8" fmla="*/ 0 w 31"/>
                  <a:gd name="T9" fmla="*/ 15 h 55"/>
                  <a:gd name="T10" fmla="*/ 15 w 31"/>
                  <a:gd name="T11" fmla="*/ 0 h 55"/>
                  <a:gd name="T12" fmla="*/ 15 w 31"/>
                  <a:gd name="T13" fmla="*/ 0 h 55"/>
                  <a:gd name="T14" fmla="*/ 31 w 31"/>
                  <a:gd name="T15" fmla="*/ 15 h 55"/>
                  <a:gd name="T16" fmla="*/ 31 w 31"/>
                  <a:gd name="T17" fmla="*/ 4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55">
                    <a:moveTo>
                      <a:pt x="31" y="40"/>
                    </a:moveTo>
                    <a:cubicBezTo>
                      <a:pt x="31" y="49"/>
                      <a:pt x="24" y="55"/>
                      <a:pt x="15" y="55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7" y="55"/>
                      <a:pt x="0" y="49"/>
                      <a:pt x="0" y="4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4" y="0"/>
                      <a:pt x="31" y="7"/>
                      <a:pt x="31" y="15"/>
                    </a:cubicBezTo>
                    <a:lnTo>
                      <a:pt x="31" y="40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Rectangle 119"/>
              <p:cNvSpPr>
                <a:spLocks noChangeArrowheads="1"/>
              </p:cNvSpPr>
              <p:nvPr/>
            </p:nvSpPr>
            <p:spPr bwMode="auto">
              <a:xfrm>
                <a:off x="5682" y="1782"/>
                <a:ext cx="280" cy="204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20"/>
              <p:cNvSpPr>
                <a:spLocks/>
              </p:cNvSpPr>
              <p:nvPr/>
            </p:nvSpPr>
            <p:spPr bwMode="auto">
              <a:xfrm>
                <a:off x="5732" y="1619"/>
                <a:ext cx="183" cy="163"/>
              </a:xfrm>
              <a:custGeom>
                <a:avLst/>
                <a:gdLst>
                  <a:gd name="T0" fmla="*/ 0 w 96"/>
                  <a:gd name="T1" fmla="*/ 85 h 85"/>
                  <a:gd name="T2" fmla="*/ 0 w 96"/>
                  <a:gd name="T3" fmla="*/ 27 h 85"/>
                  <a:gd name="T4" fmla="*/ 26 w 96"/>
                  <a:gd name="T5" fmla="*/ 0 h 85"/>
                  <a:gd name="T6" fmla="*/ 69 w 96"/>
                  <a:gd name="T7" fmla="*/ 0 h 85"/>
                  <a:gd name="T8" fmla="*/ 96 w 96"/>
                  <a:gd name="T9" fmla="*/ 27 h 85"/>
                  <a:gd name="T10" fmla="*/ 96 w 96"/>
                  <a:gd name="T11" fmla="*/ 5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85">
                    <a:moveTo>
                      <a:pt x="0" y="85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6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83" y="0"/>
                      <a:pt x="96" y="12"/>
                      <a:pt x="96" y="27"/>
                    </a:cubicBezTo>
                    <a:cubicBezTo>
                      <a:pt x="96" y="51"/>
                      <a:pt x="96" y="51"/>
                      <a:pt x="96" y="51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21"/>
              <p:cNvSpPr>
                <a:spLocks/>
              </p:cNvSpPr>
              <p:nvPr/>
            </p:nvSpPr>
            <p:spPr bwMode="auto">
              <a:xfrm>
                <a:off x="5793" y="1820"/>
                <a:ext cx="59" cy="105"/>
              </a:xfrm>
              <a:custGeom>
                <a:avLst/>
                <a:gdLst>
                  <a:gd name="T0" fmla="*/ 31 w 31"/>
                  <a:gd name="T1" fmla="*/ 40 h 55"/>
                  <a:gd name="T2" fmla="*/ 16 w 31"/>
                  <a:gd name="T3" fmla="*/ 55 h 55"/>
                  <a:gd name="T4" fmla="*/ 16 w 31"/>
                  <a:gd name="T5" fmla="*/ 55 h 55"/>
                  <a:gd name="T6" fmla="*/ 0 w 31"/>
                  <a:gd name="T7" fmla="*/ 40 h 55"/>
                  <a:gd name="T8" fmla="*/ 0 w 31"/>
                  <a:gd name="T9" fmla="*/ 15 h 55"/>
                  <a:gd name="T10" fmla="*/ 16 w 31"/>
                  <a:gd name="T11" fmla="*/ 0 h 55"/>
                  <a:gd name="T12" fmla="*/ 16 w 31"/>
                  <a:gd name="T13" fmla="*/ 0 h 55"/>
                  <a:gd name="T14" fmla="*/ 31 w 31"/>
                  <a:gd name="T15" fmla="*/ 15 h 55"/>
                  <a:gd name="T16" fmla="*/ 31 w 31"/>
                  <a:gd name="T17" fmla="*/ 4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55">
                    <a:moveTo>
                      <a:pt x="31" y="40"/>
                    </a:moveTo>
                    <a:cubicBezTo>
                      <a:pt x="31" y="49"/>
                      <a:pt x="24" y="55"/>
                      <a:pt x="16" y="55"/>
                    </a:cubicBezTo>
                    <a:cubicBezTo>
                      <a:pt x="16" y="55"/>
                      <a:pt x="16" y="55"/>
                      <a:pt x="16" y="55"/>
                    </a:cubicBezTo>
                    <a:cubicBezTo>
                      <a:pt x="7" y="55"/>
                      <a:pt x="0" y="49"/>
                      <a:pt x="0" y="4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24" y="0"/>
                      <a:pt x="31" y="7"/>
                      <a:pt x="31" y="15"/>
                    </a:cubicBezTo>
                    <a:lnTo>
                      <a:pt x="31" y="40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22"/>
              <p:cNvSpPr>
                <a:spLocks noEditPoints="1"/>
              </p:cNvSpPr>
              <p:nvPr/>
            </p:nvSpPr>
            <p:spPr bwMode="auto">
              <a:xfrm>
                <a:off x="6433" y="1730"/>
                <a:ext cx="366" cy="149"/>
              </a:xfrm>
              <a:custGeom>
                <a:avLst/>
                <a:gdLst>
                  <a:gd name="T0" fmla="*/ 70 w 192"/>
                  <a:gd name="T1" fmla="*/ 33 h 78"/>
                  <a:gd name="T2" fmla="*/ 35 w 192"/>
                  <a:gd name="T3" fmla="*/ 0 h 78"/>
                  <a:gd name="T4" fmla="*/ 0 w 192"/>
                  <a:gd name="T5" fmla="*/ 36 h 78"/>
                  <a:gd name="T6" fmla="*/ 35 w 192"/>
                  <a:gd name="T7" fmla="*/ 72 h 78"/>
                  <a:gd name="T8" fmla="*/ 70 w 192"/>
                  <a:gd name="T9" fmla="*/ 39 h 78"/>
                  <a:gd name="T10" fmla="*/ 161 w 192"/>
                  <a:gd name="T11" fmla="*/ 39 h 78"/>
                  <a:gd name="T12" fmla="*/ 161 w 192"/>
                  <a:gd name="T13" fmla="*/ 66 h 78"/>
                  <a:gd name="T14" fmla="*/ 167 w 192"/>
                  <a:gd name="T15" fmla="*/ 66 h 78"/>
                  <a:gd name="T16" fmla="*/ 167 w 192"/>
                  <a:gd name="T17" fmla="*/ 39 h 78"/>
                  <a:gd name="T18" fmla="*/ 185 w 192"/>
                  <a:gd name="T19" fmla="*/ 39 h 78"/>
                  <a:gd name="T20" fmla="*/ 185 w 192"/>
                  <a:gd name="T21" fmla="*/ 78 h 78"/>
                  <a:gd name="T22" fmla="*/ 192 w 192"/>
                  <a:gd name="T23" fmla="*/ 78 h 78"/>
                  <a:gd name="T24" fmla="*/ 192 w 192"/>
                  <a:gd name="T25" fmla="*/ 39 h 78"/>
                  <a:gd name="T26" fmla="*/ 192 w 192"/>
                  <a:gd name="T27" fmla="*/ 36 h 78"/>
                  <a:gd name="T28" fmla="*/ 192 w 192"/>
                  <a:gd name="T29" fmla="*/ 33 h 78"/>
                  <a:gd name="T30" fmla="*/ 70 w 192"/>
                  <a:gd name="T31" fmla="*/ 33 h 78"/>
                  <a:gd name="T32" fmla="*/ 35 w 192"/>
                  <a:gd name="T33" fmla="*/ 65 h 78"/>
                  <a:gd name="T34" fmla="*/ 6 w 192"/>
                  <a:gd name="T35" fmla="*/ 36 h 78"/>
                  <a:gd name="T36" fmla="*/ 35 w 192"/>
                  <a:gd name="T37" fmla="*/ 7 h 78"/>
                  <a:gd name="T38" fmla="*/ 64 w 192"/>
                  <a:gd name="T39" fmla="*/ 36 h 78"/>
                  <a:gd name="T40" fmla="*/ 35 w 192"/>
                  <a:gd name="T41" fmla="*/ 65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2" h="78">
                    <a:moveTo>
                      <a:pt x="70" y="33"/>
                    </a:moveTo>
                    <a:cubicBezTo>
                      <a:pt x="69" y="15"/>
                      <a:pt x="54" y="0"/>
                      <a:pt x="35" y="0"/>
                    </a:cubicBezTo>
                    <a:cubicBezTo>
                      <a:pt x="15" y="0"/>
                      <a:pt x="0" y="16"/>
                      <a:pt x="0" y="36"/>
                    </a:cubicBezTo>
                    <a:cubicBezTo>
                      <a:pt x="0" y="56"/>
                      <a:pt x="15" y="72"/>
                      <a:pt x="35" y="72"/>
                    </a:cubicBezTo>
                    <a:cubicBezTo>
                      <a:pt x="54" y="72"/>
                      <a:pt x="69" y="57"/>
                      <a:pt x="70" y="39"/>
                    </a:cubicBezTo>
                    <a:cubicBezTo>
                      <a:pt x="161" y="39"/>
                      <a:pt x="161" y="39"/>
                      <a:pt x="161" y="39"/>
                    </a:cubicBezTo>
                    <a:cubicBezTo>
                      <a:pt x="161" y="66"/>
                      <a:pt x="161" y="66"/>
                      <a:pt x="161" y="66"/>
                    </a:cubicBezTo>
                    <a:cubicBezTo>
                      <a:pt x="167" y="66"/>
                      <a:pt x="167" y="66"/>
                      <a:pt x="167" y="66"/>
                    </a:cubicBezTo>
                    <a:cubicBezTo>
                      <a:pt x="167" y="39"/>
                      <a:pt x="167" y="39"/>
                      <a:pt x="167" y="39"/>
                    </a:cubicBezTo>
                    <a:cubicBezTo>
                      <a:pt x="185" y="39"/>
                      <a:pt x="185" y="39"/>
                      <a:pt x="185" y="39"/>
                    </a:cubicBezTo>
                    <a:cubicBezTo>
                      <a:pt x="185" y="78"/>
                      <a:pt x="185" y="78"/>
                      <a:pt x="185" y="78"/>
                    </a:cubicBezTo>
                    <a:cubicBezTo>
                      <a:pt x="192" y="78"/>
                      <a:pt x="192" y="78"/>
                      <a:pt x="192" y="78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92" y="36"/>
                      <a:pt x="192" y="36"/>
                      <a:pt x="192" y="36"/>
                    </a:cubicBezTo>
                    <a:cubicBezTo>
                      <a:pt x="192" y="33"/>
                      <a:pt x="192" y="33"/>
                      <a:pt x="192" y="33"/>
                    </a:cubicBezTo>
                    <a:lnTo>
                      <a:pt x="70" y="33"/>
                    </a:lnTo>
                    <a:close/>
                    <a:moveTo>
                      <a:pt x="35" y="65"/>
                    </a:moveTo>
                    <a:cubicBezTo>
                      <a:pt x="19" y="65"/>
                      <a:pt x="6" y="52"/>
                      <a:pt x="6" y="36"/>
                    </a:cubicBezTo>
                    <a:cubicBezTo>
                      <a:pt x="6" y="20"/>
                      <a:pt x="19" y="7"/>
                      <a:pt x="35" y="7"/>
                    </a:cubicBezTo>
                    <a:cubicBezTo>
                      <a:pt x="51" y="7"/>
                      <a:pt x="64" y="20"/>
                      <a:pt x="64" y="36"/>
                    </a:cubicBezTo>
                    <a:cubicBezTo>
                      <a:pt x="64" y="52"/>
                      <a:pt x="51" y="65"/>
                      <a:pt x="35" y="6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23"/>
              <p:cNvSpPr>
                <a:spLocks/>
              </p:cNvSpPr>
              <p:nvPr/>
            </p:nvSpPr>
            <p:spPr bwMode="auto">
              <a:xfrm>
                <a:off x="7245" y="1665"/>
                <a:ext cx="325" cy="322"/>
              </a:xfrm>
              <a:custGeom>
                <a:avLst/>
                <a:gdLst>
                  <a:gd name="T0" fmla="*/ 103 w 171"/>
                  <a:gd name="T1" fmla="*/ 0 h 169"/>
                  <a:gd name="T2" fmla="*/ 171 w 171"/>
                  <a:gd name="T3" fmla="*/ 84 h 169"/>
                  <a:gd name="T4" fmla="*/ 86 w 171"/>
                  <a:gd name="T5" fmla="*/ 169 h 169"/>
                  <a:gd name="T6" fmla="*/ 0 w 171"/>
                  <a:gd name="T7" fmla="*/ 84 h 169"/>
                  <a:gd name="T8" fmla="*/ 60 w 171"/>
                  <a:gd name="T9" fmla="*/ 2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169">
                    <a:moveTo>
                      <a:pt x="103" y="0"/>
                    </a:moveTo>
                    <a:cubicBezTo>
                      <a:pt x="142" y="8"/>
                      <a:pt x="171" y="43"/>
                      <a:pt x="171" y="84"/>
                    </a:cubicBezTo>
                    <a:cubicBezTo>
                      <a:pt x="171" y="131"/>
                      <a:pt x="133" y="169"/>
                      <a:pt x="86" y="169"/>
                    </a:cubicBezTo>
                    <a:cubicBezTo>
                      <a:pt x="38" y="169"/>
                      <a:pt x="0" y="131"/>
                      <a:pt x="0" y="84"/>
                    </a:cubicBezTo>
                    <a:cubicBezTo>
                      <a:pt x="0" y="46"/>
                      <a:pt x="25" y="13"/>
                      <a:pt x="60" y="2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Line 124"/>
              <p:cNvSpPr>
                <a:spLocks noChangeShapeType="1"/>
              </p:cNvSpPr>
              <p:nvPr/>
            </p:nvSpPr>
            <p:spPr bwMode="auto">
              <a:xfrm>
                <a:off x="7409" y="1621"/>
                <a:ext cx="0" cy="145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25"/>
              <p:cNvSpPr>
                <a:spLocks/>
              </p:cNvSpPr>
              <p:nvPr/>
            </p:nvSpPr>
            <p:spPr bwMode="auto">
              <a:xfrm>
                <a:off x="113" y="2338"/>
                <a:ext cx="286" cy="120"/>
              </a:xfrm>
              <a:custGeom>
                <a:avLst/>
                <a:gdLst>
                  <a:gd name="T0" fmla="*/ 150 w 150"/>
                  <a:gd name="T1" fmla="*/ 52 h 63"/>
                  <a:gd name="T2" fmla="*/ 139 w 150"/>
                  <a:gd name="T3" fmla="*/ 63 h 63"/>
                  <a:gd name="T4" fmla="*/ 11 w 150"/>
                  <a:gd name="T5" fmla="*/ 63 h 63"/>
                  <a:gd name="T6" fmla="*/ 0 w 150"/>
                  <a:gd name="T7" fmla="*/ 52 h 63"/>
                  <a:gd name="T8" fmla="*/ 0 w 150"/>
                  <a:gd name="T9" fmla="*/ 11 h 63"/>
                  <a:gd name="T10" fmla="*/ 11 w 150"/>
                  <a:gd name="T11" fmla="*/ 0 h 63"/>
                  <a:gd name="T12" fmla="*/ 139 w 150"/>
                  <a:gd name="T13" fmla="*/ 0 h 63"/>
                  <a:gd name="T14" fmla="*/ 150 w 150"/>
                  <a:gd name="T15" fmla="*/ 11 h 63"/>
                  <a:gd name="T16" fmla="*/ 150 w 150"/>
                  <a:gd name="T17" fmla="*/ 5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0" h="63">
                    <a:moveTo>
                      <a:pt x="150" y="52"/>
                    </a:moveTo>
                    <a:cubicBezTo>
                      <a:pt x="150" y="58"/>
                      <a:pt x="145" y="63"/>
                      <a:pt x="139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5" y="63"/>
                      <a:pt x="0" y="58"/>
                      <a:pt x="0" y="5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45" y="0"/>
                      <a:pt x="150" y="5"/>
                      <a:pt x="150" y="11"/>
                    </a:cubicBezTo>
                    <a:lnTo>
                      <a:pt x="150" y="52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26"/>
              <p:cNvSpPr>
                <a:spLocks/>
              </p:cNvSpPr>
              <p:nvPr/>
            </p:nvSpPr>
            <p:spPr bwMode="auto">
              <a:xfrm>
                <a:off x="256" y="2563"/>
                <a:ext cx="53" cy="138"/>
              </a:xfrm>
              <a:custGeom>
                <a:avLst/>
                <a:gdLst>
                  <a:gd name="T0" fmla="*/ 28 w 28"/>
                  <a:gd name="T1" fmla="*/ 65 h 72"/>
                  <a:gd name="T2" fmla="*/ 21 w 28"/>
                  <a:gd name="T3" fmla="*/ 72 h 72"/>
                  <a:gd name="T4" fmla="*/ 7 w 28"/>
                  <a:gd name="T5" fmla="*/ 72 h 72"/>
                  <a:gd name="T6" fmla="*/ 0 w 28"/>
                  <a:gd name="T7" fmla="*/ 65 h 72"/>
                  <a:gd name="T8" fmla="*/ 0 w 28"/>
                  <a:gd name="T9" fmla="*/ 0 h 72"/>
                  <a:gd name="T10" fmla="*/ 28 w 28"/>
                  <a:gd name="T11" fmla="*/ 0 h 72"/>
                  <a:gd name="T12" fmla="*/ 28 w 28"/>
                  <a:gd name="T13" fmla="*/ 6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72">
                    <a:moveTo>
                      <a:pt x="28" y="65"/>
                    </a:moveTo>
                    <a:cubicBezTo>
                      <a:pt x="28" y="69"/>
                      <a:pt x="25" y="72"/>
                      <a:pt x="21" y="72"/>
                    </a:cubicBezTo>
                    <a:cubicBezTo>
                      <a:pt x="7" y="72"/>
                      <a:pt x="7" y="72"/>
                      <a:pt x="7" y="72"/>
                    </a:cubicBezTo>
                    <a:cubicBezTo>
                      <a:pt x="3" y="72"/>
                      <a:pt x="0" y="69"/>
                      <a:pt x="0" y="6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8" y="0"/>
                      <a:pt x="28" y="0"/>
                      <a:pt x="28" y="0"/>
                    </a:cubicBezTo>
                    <a:lnTo>
                      <a:pt x="28" y="65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27"/>
              <p:cNvSpPr>
                <a:spLocks/>
              </p:cNvSpPr>
              <p:nvPr/>
            </p:nvSpPr>
            <p:spPr bwMode="auto">
              <a:xfrm>
                <a:off x="283" y="2399"/>
                <a:ext cx="175" cy="164"/>
              </a:xfrm>
              <a:custGeom>
                <a:avLst/>
                <a:gdLst>
                  <a:gd name="T0" fmla="*/ 116 w 175"/>
                  <a:gd name="T1" fmla="*/ 0 h 164"/>
                  <a:gd name="T2" fmla="*/ 175 w 175"/>
                  <a:gd name="T3" fmla="*/ 0 h 164"/>
                  <a:gd name="T4" fmla="*/ 175 w 175"/>
                  <a:gd name="T5" fmla="*/ 103 h 164"/>
                  <a:gd name="T6" fmla="*/ 0 w 175"/>
                  <a:gd name="T7" fmla="*/ 103 h 164"/>
                  <a:gd name="T8" fmla="*/ 0 w 175"/>
                  <a:gd name="T9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164">
                    <a:moveTo>
                      <a:pt x="116" y="0"/>
                    </a:moveTo>
                    <a:lnTo>
                      <a:pt x="175" y="0"/>
                    </a:lnTo>
                    <a:lnTo>
                      <a:pt x="175" y="103"/>
                    </a:lnTo>
                    <a:lnTo>
                      <a:pt x="0" y="103"/>
                    </a:lnTo>
                    <a:lnTo>
                      <a:pt x="0" y="164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Line 128"/>
              <p:cNvSpPr>
                <a:spLocks noChangeShapeType="1"/>
              </p:cNvSpPr>
              <p:nvPr/>
            </p:nvSpPr>
            <p:spPr bwMode="auto">
              <a:xfrm>
                <a:off x="92" y="2399"/>
                <a:ext cx="2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Rectangle 129"/>
              <p:cNvSpPr>
                <a:spLocks noChangeArrowheads="1"/>
              </p:cNvSpPr>
              <p:nvPr/>
            </p:nvSpPr>
            <p:spPr bwMode="auto">
              <a:xfrm>
                <a:off x="885" y="2407"/>
                <a:ext cx="324" cy="219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30"/>
              <p:cNvSpPr>
                <a:spLocks/>
              </p:cNvSpPr>
              <p:nvPr/>
            </p:nvSpPr>
            <p:spPr bwMode="auto">
              <a:xfrm>
                <a:off x="1213" y="2474"/>
                <a:ext cx="38" cy="87"/>
              </a:xfrm>
              <a:custGeom>
                <a:avLst/>
                <a:gdLst>
                  <a:gd name="T0" fmla="*/ 20 w 20"/>
                  <a:gd name="T1" fmla="*/ 39 h 46"/>
                  <a:gd name="T2" fmla="*/ 12 w 20"/>
                  <a:gd name="T3" fmla="*/ 46 h 46"/>
                  <a:gd name="T4" fmla="*/ 0 w 20"/>
                  <a:gd name="T5" fmla="*/ 46 h 46"/>
                  <a:gd name="T6" fmla="*/ 0 w 20"/>
                  <a:gd name="T7" fmla="*/ 0 h 46"/>
                  <a:gd name="T8" fmla="*/ 12 w 20"/>
                  <a:gd name="T9" fmla="*/ 0 h 46"/>
                  <a:gd name="T10" fmla="*/ 20 w 20"/>
                  <a:gd name="T11" fmla="*/ 7 h 46"/>
                  <a:gd name="T12" fmla="*/ 20 w 20"/>
                  <a:gd name="T13" fmla="*/ 3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46">
                    <a:moveTo>
                      <a:pt x="20" y="39"/>
                    </a:moveTo>
                    <a:cubicBezTo>
                      <a:pt x="20" y="43"/>
                      <a:pt x="16" y="46"/>
                      <a:pt x="12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6" y="0"/>
                      <a:pt x="20" y="3"/>
                      <a:pt x="20" y="7"/>
                    </a:cubicBezTo>
                    <a:lnTo>
                      <a:pt x="20" y="39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Rectangle 131"/>
              <p:cNvSpPr>
                <a:spLocks noChangeArrowheads="1"/>
              </p:cNvSpPr>
              <p:nvPr/>
            </p:nvSpPr>
            <p:spPr bwMode="auto">
              <a:xfrm>
                <a:off x="929" y="2460"/>
                <a:ext cx="61" cy="115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Rectangle 132"/>
              <p:cNvSpPr>
                <a:spLocks noChangeArrowheads="1"/>
              </p:cNvSpPr>
              <p:nvPr/>
            </p:nvSpPr>
            <p:spPr bwMode="auto">
              <a:xfrm>
                <a:off x="1677" y="2411"/>
                <a:ext cx="324" cy="219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33"/>
              <p:cNvSpPr>
                <a:spLocks/>
              </p:cNvSpPr>
              <p:nvPr/>
            </p:nvSpPr>
            <p:spPr bwMode="auto">
              <a:xfrm>
                <a:off x="2005" y="2476"/>
                <a:ext cx="38" cy="87"/>
              </a:xfrm>
              <a:custGeom>
                <a:avLst/>
                <a:gdLst>
                  <a:gd name="T0" fmla="*/ 20 w 20"/>
                  <a:gd name="T1" fmla="*/ 39 h 46"/>
                  <a:gd name="T2" fmla="*/ 12 w 20"/>
                  <a:gd name="T3" fmla="*/ 46 h 46"/>
                  <a:gd name="T4" fmla="*/ 0 w 20"/>
                  <a:gd name="T5" fmla="*/ 46 h 46"/>
                  <a:gd name="T6" fmla="*/ 0 w 20"/>
                  <a:gd name="T7" fmla="*/ 0 h 46"/>
                  <a:gd name="T8" fmla="*/ 12 w 20"/>
                  <a:gd name="T9" fmla="*/ 0 h 46"/>
                  <a:gd name="T10" fmla="*/ 20 w 20"/>
                  <a:gd name="T11" fmla="*/ 7 h 46"/>
                  <a:gd name="T12" fmla="*/ 20 w 20"/>
                  <a:gd name="T13" fmla="*/ 3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46">
                    <a:moveTo>
                      <a:pt x="20" y="39"/>
                    </a:moveTo>
                    <a:cubicBezTo>
                      <a:pt x="20" y="43"/>
                      <a:pt x="16" y="46"/>
                      <a:pt x="12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6" y="0"/>
                      <a:pt x="20" y="3"/>
                      <a:pt x="20" y="7"/>
                    </a:cubicBezTo>
                    <a:lnTo>
                      <a:pt x="20" y="39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Rectangle 134"/>
              <p:cNvSpPr>
                <a:spLocks noChangeArrowheads="1"/>
              </p:cNvSpPr>
              <p:nvPr/>
            </p:nvSpPr>
            <p:spPr bwMode="auto">
              <a:xfrm>
                <a:off x="1721" y="2462"/>
                <a:ext cx="118" cy="115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35"/>
              <p:cNvSpPr>
                <a:spLocks/>
              </p:cNvSpPr>
              <p:nvPr/>
            </p:nvSpPr>
            <p:spPr bwMode="auto">
              <a:xfrm>
                <a:off x="2470" y="2411"/>
                <a:ext cx="324" cy="219"/>
              </a:xfrm>
              <a:custGeom>
                <a:avLst/>
                <a:gdLst>
                  <a:gd name="T0" fmla="*/ 324 w 324"/>
                  <a:gd name="T1" fmla="*/ 219 h 219"/>
                  <a:gd name="T2" fmla="*/ 0 w 324"/>
                  <a:gd name="T3" fmla="*/ 219 h 219"/>
                  <a:gd name="T4" fmla="*/ 0 w 324"/>
                  <a:gd name="T5" fmla="*/ 0 h 219"/>
                  <a:gd name="T6" fmla="*/ 324 w 324"/>
                  <a:gd name="T7" fmla="*/ 0 h 219"/>
                  <a:gd name="T8" fmla="*/ 324 w 324"/>
                  <a:gd name="T9" fmla="*/ 108 h 219"/>
                  <a:gd name="T10" fmla="*/ 324 w 324"/>
                  <a:gd name="T11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4" h="219">
                    <a:moveTo>
                      <a:pt x="324" y="219"/>
                    </a:moveTo>
                    <a:lnTo>
                      <a:pt x="0" y="219"/>
                    </a:lnTo>
                    <a:lnTo>
                      <a:pt x="0" y="0"/>
                    </a:lnTo>
                    <a:lnTo>
                      <a:pt x="324" y="0"/>
                    </a:lnTo>
                    <a:lnTo>
                      <a:pt x="324" y="108"/>
                    </a:lnTo>
                    <a:lnTo>
                      <a:pt x="324" y="219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36"/>
              <p:cNvSpPr>
                <a:spLocks/>
              </p:cNvSpPr>
              <p:nvPr/>
            </p:nvSpPr>
            <p:spPr bwMode="auto">
              <a:xfrm>
                <a:off x="2798" y="2476"/>
                <a:ext cx="38" cy="87"/>
              </a:xfrm>
              <a:custGeom>
                <a:avLst/>
                <a:gdLst>
                  <a:gd name="T0" fmla="*/ 20 w 20"/>
                  <a:gd name="T1" fmla="*/ 39 h 46"/>
                  <a:gd name="T2" fmla="*/ 12 w 20"/>
                  <a:gd name="T3" fmla="*/ 46 h 46"/>
                  <a:gd name="T4" fmla="*/ 0 w 20"/>
                  <a:gd name="T5" fmla="*/ 46 h 46"/>
                  <a:gd name="T6" fmla="*/ 0 w 20"/>
                  <a:gd name="T7" fmla="*/ 0 h 46"/>
                  <a:gd name="T8" fmla="*/ 12 w 20"/>
                  <a:gd name="T9" fmla="*/ 0 h 46"/>
                  <a:gd name="T10" fmla="*/ 20 w 20"/>
                  <a:gd name="T11" fmla="*/ 7 h 46"/>
                  <a:gd name="T12" fmla="*/ 20 w 20"/>
                  <a:gd name="T13" fmla="*/ 3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46">
                    <a:moveTo>
                      <a:pt x="20" y="39"/>
                    </a:moveTo>
                    <a:cubicBezTo>
                      <a:pt x="20" y="43"/>
                      <a:pt x="16" y="46"/>
                      <a:pt x="12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6" y="0"/>
                      <a:pt x="20" y="3"/>
                      <a:pt x="20" y="7"/>
                    </a:cubicBezTo>
                    <a:lnTo>
                      <a:pt x="20" y="39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Rectangle 137"/>
              <p:cNvSpPr>
                <a:spLocks noChangeArrowheads="1"/>
              </p:cNvSpPr>
              <p:nvPr/>
            </p:nvSpPr>
            <p:spPr bwMode="auto">
              <a:xfrm>
                <a:off x="2514" y="2462"/>
                <a:ext cx="234" cy="115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38"/>
              <p:cNvSpPr>
                <a:spLocks noEditPoints="1"/>
              </p:cNvSpPr>
              <p:nvPr/>
            </p:nvSpPr>
            <p:spPr bwMode="auto">
              <a:xfrm>
                <a:off x="3263" y="2338"/>
                <a:ext cx="365" cy="364"/>
              </a:xfrm>
              <a:custGeom>
                <a:avLst/>
                <a:gdLst>
                  <a:gd name="T0" fmla="*/ 192 w 192"/>
                  <a:gd name="T1" fmla="*/ 2 h 191"/>
                  <a:gd name="T2" fmla="*/ 173 w 192"/>
                  <a:gd name="T3" fmla="*/ 0 h 191"/>
                  <a:gd name="T4" fmla="*/ 173 w 192"/>
                  <a:gd name="T5" fmla="*/ 6 h 191"/>
                  <a:gd name="T6" fmla="*/ 185 w 192"/>
                  <a:gd name="T7" fmla="*/ 7 h 191"/>
                  <a:gd name="T8" fmla="*/ 185 w 192"/>
                  <a:gd name="T9" fmla="*/ 162 h 191"/>
                  <a:gd name="T10" fmla="*/ 149 w 192"/>
                  <a:gd name="T11" fmla="*/ 167 h 191"/>
                  <a:gd name="T12" fmla="*/ 99 w 192"/>
                  <a:gd name="T13" fmla="*/ 181 h 191"/>
                  <a:gd name="T14" fmla="*/ 99 w 192"/>
                  <a:gd name="T15" fmla="*/ 34 h 191"/>
                  <a:gd name="T16" fmla="*/ 173 w 192"/>
                  <a:gd name="T17" fmla="*/ 6 h 191"/>
                  <a:gd name="T18" fmla="*/ 173 w 192"/>
                  <a:gd name="T19" fmla="*/ 0 h 191"/>
                  <a:gd name="T20" fmla="*/ 173 w 192"/>
                  <a:gd name="T21" fmla="*/ 0 h 191"/>
                  <a:gd name="T22" fmla="*/ 96 w 192"/>
                  <a:gd name="T23" fmla="*/ 29 h 191"/>
                  <a:gd name="T24" fmla="*/ 18 w 192"/>
                  <a:gd name="T25" fmla="*/ 0 h 191"/>
                  <a:gd name="T26" fmla="*/ 0 w 192"/>
                  <a:gd name="T27" fmla="*/ 2 h 191"/>
                  <a:gd name="T28" fmla="*/ 0 w 192"/>
                  <a:gd name="T29" fmla="*/ 168 h 191"/>
                  <a:gd name="T30" fmla="*/ 92 w 192"/>
                  <a:gd name="T31" fmla="*/ 188 h 191"/>
                  <a:gd name="T32" fmla="*/ 96 w 192"/>
                  <a:gd name="T33" fmla="*/ 191 h 191"/>
                  <a:gd name="T34" fmla="*/ 99 w 192"/>
                  <a:gd name="T35" fmla="*/ 188 h 191"/>
                  <a:gd name="T36" fmla="*/ 192 w 192"/>
                  <a:gd name="T37" fmla="*/ 168 h 191"/>
                  <a:gd name="T38" fmla="*/ 192 w 192"/>
                  <a:gd name="T39" fmla="*/ 2 h 191"/>
                  <a:gd name="T40" fmla="*/ 42 w 192"/>
                  <a:gd name="T41" fmla="*/ 167 h 191"/>
                  <a:gd name="T42" fmla="*/ 6 w 192"/>
                  <a:gd name="T43" fmla="*/ 162 h 191"/>
                  <a:gd name="T44" fmla="*/ 6 w 192"/>
                  <a:gd name="T45" fmla="*/ 7 h 191"/>
                  <a:gd name="T46" fmla="*/ 18 w 192"/>
                  <a:gd name="T47" fmla="*/ 6 h 191"/>
                  <a:gd name="T48" fmla="*/ 92 w 192"/>
                  <a:gd name="T49" fmla="*/ 34 h 191"/>
                  <a:gd name="T50" fmla="*/ 92 w 192"/>
                  <a:gd name="T51" fmla="*/ 181 h 191"/>
                  <a:gd name="T52" fmla="*/ 42 w 192"/>
                  <a:gd name="T53" fmla="*/ 167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2" h="191">
                    <a:moveTo>
                      <a:pt x="192" y="2"/>
                    </a:moveTo>
                    <a:cubicBezTo>
                      <a:pt x="186" y="0"/>
                      <a:pt x="180" y="0"/>
                      <a:pt x="173" y="0"/>
                    </a:cubicBezTo>
                    <a:cubicBezTo>
                      <a:pt x="173" y="6"/>
                      <a:pt x="173" y="6"/>
                      <a:pt x="173" y="6"/>
                    </a:cubicBezTo>
                    <a:cubicBezTo>
                      <a:pt x="178" y="6"/>
                      <a:pt x="182" y="6"/>
                      <a:pt x="185" y="7"/>
                    </a:cubicBezTo>
                    <a:cubicBezTo>
                      <a:pt x="185" y="162"/>
                      <a:pt x="185" y="162"/>
                      <a:pt x="185" y="162"/>
                    </a:cubicBezTo>
                    <a:cubicBezTo>
                      <a:pt x="178" y="163"/>
                      <a:pt x="164" y="164"/>
                      <a:pt x="149" y="167"/>
                    </a:cubicBezTo>
                    <a:cubicBezTo>
                      <a:pt x="127" y="170"/>
                      <a:pt x="111" y="175"/>
                      <a:pt x="99" y="181"/>
                    </a:cubicBezTo>
                    <a:cubicBezTo>
                      <a:pt x="99" y="34"/>
                      <a:pt x="99" y="34"/>
                      <a:pt x="99" y="34"/>
                    </a:cubicBezTo>
                    <a:cubicBezTo>
                      <a:pt x="111" y="27"/>
                      <a:pt x="144" y="6"/>
                      <a:pt x="173" y="6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41" y="0"/>
                      <a:pt x="107" y="21"/>
                      <a:pt x="96" y="29"/>
                    </a:cubicBezTo>
                    <a:cubicBezTo>
                      <a:pt x="84" y="21"/>
                      <a:pt x="50" y="0"/>
                      <a:pt x="18" y="0"/>
                    </a:cubicBezTo>
                    <a:cubicBezTo>
                      <a:pt x="12" y="0"/>
                      <a:pt x="5" y="0"/>
                      <a:pt x="0" y="2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168"/>
                      <a:pt x="63" y="171"/>
                      <a:pt x="92" y="188"/>
                    </a:cubicBezTo>
                    <a:cubicBezTo>
                      <a:pt x="96" y="191"/>
                      <a:pt x="96" y="191"/>
                      <a:pt x="96" y="191"/>
                    </a:cubicBezTo>
                    <a:cubicBezTo>
                      <a:pt x="99" y="188"/>
                      <a:pt x="99" y="188"/>
                      <a:pt x="99" y="188"/>
                    </a:cubicBezTo>
                    <a:cubicBezTo>
                      <a:pt x="128" y="171"/>
                      <a:pt x="192" y="168"/>
                      <a:pt x="192" y="168"/>
                    </a:cubicBezTo>
                    <a:lnTo>
                      <a:pt x="192" y="2"/>
                    </a:lnTo>
                    <a:close/>
                    <a:moveTo>
                      <a:pt x="42" y="167"/>
                    </a:moveTo>
                    <a:cubicBezTo>
                      <a:pt x="27" y="164"/>
                      <a:pt x="13" y="163"/>
                      <a:pt x="6" y="162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10" y="6"/>
                      <a:pt x="14" y="6"/>
                      <a:pt x="18" y="6"/>
                    </a:cubicBezTo>
                    <a:cubicBezTo>
                      <a:pt x="48" y="6"/>
                      <a:pt x="81" y="27"/>
                      <a:pt x="92" y="34"/>
                    </a:cubicBezTo>
                    <a:cubicBezTo>
                      <a:pt x="92" y="181"/>
                      <a:pt x="92" y="181"/>
                      <a:pt x="92" y="181"/>
                    </a:cubicBezTo>
                    <a:cubicBezTo>
                      <a:pt x="80" y="175"/>
                      <a:pt x="64" y="170"/>
                      <a:pt x="42" y="16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Rectangle 139"/>
              <p:cNvSpPr>
                <a:spLocks noChangeArrowheads="1"/>
              </p:cNvSpPr>
              <p:nvPr/>
            </p:nvSpPr>
            <p:spPr bwMode="auto">
              <a:xfrm>
                <a:off x="3592" y="2338"/>
                <a:ext cx="1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Rectangle 140"/>
              <p:cNvSpPr>
                <a:spLocks noChangeArrowheads="1"/>
              </p:cNvSpPr>
              <p:nvPr/>
            </p:nvSpPr>
            <p:spPr bwMode="auto">
              <a:xfrm>
                <a:off x="4055" y="2386"/>
                <a:ext cx="366" cy="269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Rectangle 141"/>
              <p:cNvSpPr>
                <a:spLocks noChangeArrowheads="1"/>
              </p:cNvSpPr>
              <p:nvPr/>
            </p:nvSpPr>
            <p:spPr bwMode="auto">
              <a:xfrm>
                <a:off x="4303" y="2441"/>
                <a:ext cx="67" cy="78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Line 142"/>
              <p:cNvSpPr>
                <a:spLocks noChangeShapeType="1"/>
              </p:cNvSpPr>
              <p:nvPr/>
            </p:nvSpPr>
            <p:spPr bwMode="auto">
              <a:xfrm flipH="1">
                <a:off x="4109" y="2441"/>
                <a:ext cx="137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Line 143"/>
              <p:cNvSpPr>
                <a:spLocks noChangeShapeType="1"/>
              </p:cNvSpPr>
              <p:nvPr/>
            </p:nvSpPr>
            <p:spPr bwMode="auto">
              <a:xfrm flipH="1">
                <a:off x="4109" y="2508"/>
                <a:ext cx="137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Line 144"/>
              <p:cNvSpPr>
                <a:spLocks noChangeShapeType="1"/>
              </p:cNvSpPr>
              <p:nvPr/>
            </p:nvSpPr>
            <p:spPr bwMode="auto">
              <a:xfrm flipH="1">
                <a:off x="4109" y="2573"/>
                <a:ext cx="137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45"/>
              <p:cNvSpPr>
                <a:spLocks/>
              </p:cNvSpPr>
              <p:nvPr/>
            </p:nvSpPr>
            <p:spPr bwMode="auto">
              <a:xfrm>
                <a:off x="4800" y="2338"/>
                <a:ext cx="414" cy="412"/>
              </a:xfrm>
              <a:custGeom>
                <a:avLst/>
                <a:gdLst>
                  <a:gd name="T0" fmla="*/ 61 w 217"/>
                  <a:gd name="T1" fmla="*/ 0 h 216"/>
                  <a:gd name="T2" fmla="*/ 31 w 217"/>
                  <a:gd name="T3" fmla="*/ 28 h 216"/>
                  <a:gd name="T4" fmla="*/ 74 w 217"/>
                  <a:gd name="T5" fmla="*/ 141 h 216"/>
                  <a:gd name="T6" fmla="*/ 188 w 217"/>
                  <a:gd name="T7" fmla="*/ 184 h 216"/>
                  <a:gd name="T8" fmla="*/ 217 w 217"/>
                  <a:gd name="T9" fmla="*/ 155 h 216"/>
                  <a:gd name="T10" fmla="*/ 172 w 217"/>
                  <a:gd name="T11" fmla="*/ 115 h 216"/>
                  <a:gd name="T12" fmla="*/ 147 w 217"/>
                  <a:gd name="T13" fmla="*/ 136 h 216"/>
                  <a:gd name="T14" fmla="*/ 79 w 217"/>
                  <a:gd name="T15" fmla="*/ 68 h 216"/>
                  <a:gd name="T16" fmla="*/ 98 w 217"/>
                  <a:gd name="T17" fmla="*/ 49 h 216"/>
                  <a:gd name="T18" fmla="*/ 61 w 217"/>
                  <a:gd name="T19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7" h="216">
                    <a:moveTo>
                      <a:pt x="61" y="0"/>
                    </a:move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28"/>
                      <a:pt x="0" y="67"/>
                      <a:pt x="74" y="141"/>
                    </a:cubicBezTo>
                    <a:cubicBezTo>
                      <a:pt x="148" y="216"/>
                      <a:pt x="188" y="184"/>
                      <a:pt x="188" y="184"/>
                    </a:cubicBezTo>
                    <a:cubicBezTo>
                      <a:pt x="217" y="155"/>
                      <a:pt x="217" y="155"/>
                      <a:pt x="217" y="155"/>
                    </a:cubicBezTo>
                    <a:cubicBezTo>
                      <a:pt x="172" y="115"/>
                      <a:pt x="172" y="115"/>
                      <a:pt x="172" y="115"/>
                    </a:cubicBezTo>
                    <a:cubicBezTo>
                      <a:pt x="147" y="136"/>
                      <a:pt x="147" y="136"/>
                      <a:pt x="147" y="136"/>
                    </a:cubicBezTo>
                    <a:cubicBezTo>
                      <a:pt x="79" y="68"/>
                      <a:pt x="79" y="68"/>
                      <a:pt x="79" y="68"/>
                    </a:cubicBezTo>
                    <a:cubicBezTo>
                      <a:pt x="98" y="49"/>
                      <a:pt x="98" y="49"/>
                      <a:pt x="98" y="49"/>
                    </a:cubicBezTo>
                    <a:lnTo>
                      <a:pt x="61" y="0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146"/>
              <p:cNvSpPr>
                <a:spLocks/>
              </p:cNvSpPr>
              <p:nvPr/>
            </p:nvSpPr>
            <p:spPr bwMode="auto">
              <a:xfrm>
                <a:off x="5593" y="2338"/>
                <a:ext cx="413" cy="412"/>
              </a:xfrm>
              <a:custGeom>
                <a:avLst/>
                <a:gdLst>
                  <a:gd name="T0" fmla="*/ 61 w 217"/>
                  <a:gd name="T1" fmla="*/ 0 h 216"/>
                  <a:gd name="T2" fmla="*/ 31 w 217"/>
                  <a:gd name="T3" fmla="*/ 28 h 216"/>
                  <a:gd name="T4" fmla="*/ 74 w 217"/>
                  <a:gd name="T5" fmla="*/ 141 h 216"/>
                  <a:gd name="T6" fmla="*/ 188 w 217"/>
                  <a:gd name="T7" fmla="*/ 184 h 216"/>
                  <a:gd name="T8" fmla="*/ 217 w 217"/>
                  <a:gd name="T9" fmla="*/ 155 h 216"/>
                  <a:gd name="T10" fmla="*/ 172 w 217"/>
                  <a:gd name="T11" fmla="*/ 115 h 216"/>
                  <a:gd name="T12" fmla="*/ 147 w 217"/>
                  <a:gd name="T13" fmla="*/ 136 h 216"/>
                  <a:gd name="T14" fmla="*/ 79 w 217"/>
                  <a:gd name="T15" fmla="*/ 68 h 216"/>
                  <a:gd name="T16" fmla="*/ 98 w 217"/>
                  <a:gd name="T17" fmla="*/ 49 h 216"/>
                  <a:gd name="T18" fmla="*/ 61 w 217"/>
                  <a:gd name="T19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7" h="216">
                    <a:moveTo>
                      <a:pt x="61" y="0"/>
                    </a:move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28"/>
                      <a:pt x="0" y="67"/>
                      <a:pt x="74" y="141"/>
                    </a:cubicBezTo>
                    <a:cubicBezTo>
                      <a:pt x="148" y="216"/>
                      <a:pt x="188" y="184"/>
                      <a:pt x="188" y="184"/>
                    </a:cubicBezTo>
                    <a:cubicBezTo>
                      <a:pt x="217" y="155"/>
                      <a:pt x="217" y="155"/>
                      <a:pt x="217" y="155"/>
                    </a:cubicBezTo>
                    <a:cubicBezTo>
                      <a:pt x="172" y="115"/>
                      <a:pt x="172" y="115"/>
                      <a:pt x="172" y="115"/>
                    </a:cubicBezTo>
                    <a:cubicBezTo>
                      <a:pt x="147" y="136"/>
                      <a:pt x="147" y="136"/>
                      <a:pt x="147" y="136"/>
                    </a:cubicBezTo>
                    <a:cubicBezTo>
                      <a:pt x="79" y="68"/>
                      <a:pt x="79" y="68"/>
                      <a:pt x="79" y="68"/>
                    </a:cubicBezTo>
                    <a:cubicBezTo>
                      <a:pt x="98" y="49"/>
                      <a:pt x="98" y="49"/>
                      <a:pt x="98" y="49"/>
                    </a:cubicBezTo>
                    <a:lnTo>
                      <a:pt x="61" y="0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47"/>
              <p:cNvSpPr>
                <a:spLocks/>
              </p:cNvSpPr>
              <p:nvPr/>
            </p:nvSpPr>
            <p:spPr bwMode="auto">
              <a:xfrm>
                <a:off x="5880" y="2340"/>
                <a:ext cx="105" cy="117"/>
              </a:xfrm>
              <a:custGeom>
                <a:avLst/>
                <a:gdLst>
                  <a:gd name="T0" fmla="*/ 0 w 105"/>
                  <a:gd name="T1" fmla="*/ 0 h 117"/>
                  <a:gd name="T2" fmla="*/ 0 w 105"/>
                  <a:gd name="T3" fmla="*/ 117 h 117"/>
                  <a:gd name="T4" fmla="*/ 105 w 105"/>
                  <a:gd name="T5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5" h="117">
                    <a:moveTo>
                      <a:pt x="0" y="0"/>
                    </a:moveTo>
                    <a:lnTo>
                      <a:pt x="0" y="117"/>
                    </a:lnTo>
                    <a:lnTo>
                      <a:pt x="105" y="117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48"/>
              <p:cNvSpPr>
                <a:spLocks/>
              </p:cNvSpPr>
              <p:nvPr/>
            </p:nvSpPr>
            <p:spPr bwMode="auto">
              <a:xfrm>
                <a:off x="6385" y="2338"/>
                <a:ext cx="414" cy="412"/>
              </a:xfrm>
              <a:custGeom>
                <a:avLst/>
                <a:gdLst>
                  <a:gd name="T0" fmla="*/ 61 w 217"/>
                  <a:gd name="T1" fmla="*/ 0 h 216"/>
                  <a:gd name="T2" fmla="*/ 31 w 217"/>
                  <a:gd name="T3" fmla="*/ 28 h 216"/>
                  <a:gd name="T4" fmla="*/ 74 w 217"/>
                  <a:gd name="T5" fmla="*/ 141 h 216"/>
                  <a:gd name="T6" fmla="*/ 188 w 217"/>
                  <a:gd name="T7" fmla="*/ 184 h 216"/>
                  <a:gd name="T8" fmla="*/ 217 w 217"/>
                  <a:gd name="T9" fmla="*/ 155 h 216"/>
                  <a:gd name="T10" fmla="*/ 172 w 217"/>
                  <a:gd name="T11" fmla="*/ 115 h 216"/>
                  <a:gd name="T12" fmla="*/ 147 w 217"/>
                  <a:gd name="T13" fmla="*/ 136 h 216"/>
                  <a:gd name="T14" fmla="*/ 79 w 217"/>
                  <a:gd name="T15" fmla="*/ 68 h 216"/>
                  <a:gd name="T16" fmla="*/ 98 w 217"/>
                  <a:gd name="T17" fmla="*/ 49 h 216"/>
                  <a:gd name="T18" fmla="*/ 61 w 217"/>
                  <a:gd name="T19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7" h="216">
                    <a:moveTo>
                      <a:pt x="61" y="0"/>
                    </a:move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28"/>
                      <a:pt x="0" y="67"/>
                      <a:pt x="74" y="141"/>
                    </a:cubicBezTo>
                    <a:cubicBezTo>
                      <a:pt x="148" y="216"/>
                      <a:pt x="188" y="184"/>
                      <a:pt x="188" y="184"/>
                    </a:cubicBezTo>
                    <a:cubicBezTo>
                      <a:pt x="217" y="155"/>
                      <a:pt x="217" y="155"/>
                      <a:pt x="217" y="155"/>
                    </a:cubicBezTo>
                    <a:cubicBezTo>
                      <a:pt x="172" y="115"/>
                      <a:pt x="172" y="115"/>
                      <a:pt x="172" y="115"/>
                    </a:cubicBezTo>
                    <a:cubicBezTo>
                      <a:pt x="147" y="136"/>
                      <a:pt x="147" y="136"/>
                      <a:pt x="147" y="136"/>
                    </a:cubicBezTo>
                    <a:cubicBezTo>
                      <a:pt x="79" y="68"/>
                      <a:pt x="79" y="68"/>
                      <a:pt x="79" y="68"/>
                    </a:cubicBezTo>
                    <a:cubicBezTo>
                      <a:pt x="98" y="49"/>
                      <a:pt x="98" y="49"/>
                      <a:pt x="98" y="49"/>
                    </a:cubicBezTo>
                    <a:lnTo>
                      <a:pt x="61" y="0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149"/>
              <p:cNvSpPr>
                <a:spLocks/>
              </p:cNvSpPr>
              <p:nvPr/>
            </p:nvSpPr>
            <p:spPr bwMode="auto">
              <a:xfrm>
                <a:off x="6644" y="2376"/>
                <a:ext cx="105" cy="117"/>
              </a:xfrm>
              <a:custGeom>
                <a:avLst/>
                <a:gdLst>
                  <a:gd name="T0" fmla="*/ 105 w 105"/>
                  <a:gd name="T1" fmla="*/ 117 h 117"/>
                  <a:gd name="T2" fmla="*/ 105 w 105"/>
                  <a:gd name="T3" fmla="*/ 0 h 117"/>
                  <a:gd name="T4" fmla="*/ 0 w 105"/>
                  <a:gd name="T5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105" y="0"/>
                    </a:lnTo>
                    <a:lnTo>
                      <a:pt x="0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Oval 150"/>
              <p:cNvSpPr>
                <a:spLocks noChangeArrowheads="1"/>
              </p:cNvSpPr>
              <p:nvPr/>
            </p:nvSpPr>
            <p:spPr bwMode="auto">
              <a:xfrm>
                <a:off x="7290" y="2336"/>
                <a:ext cx="237" cy="237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Line 151"/>
              <p:cNvSpPr>
                <a:spLocks noChangeShapeType="1"/>
              </p:cNvSpPr>
              <p:nvPr/>
            </p:nvSpPr>
            <p:spPr bwMode="auto">
              <a:xfrm>
                <a:off x="7409" y="2573"/>
                <a:ext cx="0" cy="129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Line 152"/>
              <p:cNvSpPr>
                <a:spLocks noChangeShapeType="1"/>
              </p:cNvSpPr>
              <p:nvPr/>
            </p:nvSpPr>
            <p:spPr bwMode="auto">
              <a:xfrm flipH="1">
                <a:off x="7344" y="2638"/>
                <a:ext cx="129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Oval 153"/>
              <p:cNvSpPr>
                <a:spLocks noChangeArrowheads="1"/>
              </p:cNvSpPr>
              <p:nvPr/>
            </p:nvSpPr>
            <p:spPr bwMode="auto">
              <a:xfrm>
                <a:off x="96" y="3151"/>
                <a:ext cx="269" cy="268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54"/>
              <p:cNvSpPr>
                <a:spLocks/>
              </p:cNvSpPr>
              <p:nvPr/>
            </p:nvSpPr>
            <p:spPr bwMode="auto">
              <a:xfrm>
                <a:off x="342" y="3053"/>
                <a:ext cx="110" cy="98"/>
              </a:xfrm>
              <a:custGeom>
                <a:avLst/>
                <a:gdLst>
                  <a:gd name="T0" fmla="*/ 0 w 110"/>
                  <a:gd name="T1" fmla="*/ 0 h 98"/>
                  <a:gd name="T2" fmla="*/ 110 w 110"/>
                  <a:gd name="T3" fmla="*/ 0 h 98"/>
                  <a:gd name="T4" fmla="*/ 110 w 110"/>
                  <a:gd name="T5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0" h="98">
                    <a:moveTo>
                      <a:pt x="0" y="0"/>
                    </a:moveTo>
                    <a:lnTo>
                      <a:pt x="110" y="0"/>
                    </a:lnTo>
                    <a:lnTo>
                      <a:pt x="110" y="98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Line 155"/>
              <p:cNvSpPr>
                <a:spLocks noChangeShapeType="1"/>
              </p:cNvSpPr>
              <p:nvPr/>
            </p:nvSpPr>
            <p:spPr bwMode="auto">
              <a:xfrm flipH="1">
                <a:off x="323" y="3053"/>
                <a:ext cx="129" cy="136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Oval 156"/>
              <p:cNvSpPr>
                <a:spLocks noChangeArrowheads="1"/>
              </p:cNvSpPr>
              <p:nvPr/>
            </p:nvSpPr>
            <p:spPr bwMode="auto">
              <a:xfrm>
                <a:off x="885" y="3175"/>
                <a:ext cx="116" cy="119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Oval 157"/>
              <p:cNvSpPr>
                <a:spLocks noChangeArrowheads="1"/>
              </p:cNvSpPr>
              <p:nvPr/>
            </p:nvSpPr>
            <p:spPr bwMode="auto">
              <a:xfrm>
                <a:off x="1133" y="3051"/>
                <a:ext cx="118" cy="119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Oval 158"/>
              <p:cNvSpPr>
                <a:spLocks noChangeArrowheads="1"/>
              </p:cNvSpPr>
              <p:nvPr/>
            </p:nvSpPr>
            <p:spPr bwMode="auto">
              <a:xfrm>
                <a:off x="1133" y="3299"/>
                <a:ext cx="118" cy="119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Line 159"/>
              <p:cNvSpPr>
                <a:spLocks noChangeShapeType="1"/>
              </p:cNvSpPr>
              <p:nvPr/>
            </p:nvSpPr>
            <p:spPr bwMode="auto">
              <a:xfrm flipH="1">
                <a:off x="1001" y="3131"/>
                <a:ext cx="139" cy="69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Line 160"/>
              <p:cNvSpPr>
                <a:spLocks noChangeShapeType="1"/>
              </p:cNvSpPr>
              <p:nvPr/>
            </p:nvSpPr>
            <p:spPr bwMode="auto">
              <a:xfrm flipH="1" flipV="1">
                <a:off x="990" y="3265"/>
                <a:ext cx="146" cy="71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61"/>
              <p:cNvSpPr>
                <a:spLocks/>
              </p:cNvSpPr>
              <p:nvPr/>
            </p:nvSpPr>
            <p:spPr bwMode="auto">
              <a:xfrm>
                <a:off x="1677" y="3053"/>
                <a:ext cx="366" cy="366"/>
              </a:xfrm>
              <a:custGeom>
                <a:avLst/>
                <a:gdLst>
                  <a:gd name="T0" fmla="*/ 0 w 192"/>
                  <a:gd name="T1" fmla="*/ 0 h 192"/>
                  <a:gd name="T2" fmla="*/ 192 w 192"/>
                  <a:gd name="T3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92" h="192">
                    <a:moveTo>
                      <a:pt x="0" y="0"/>
                    </a:moveTo>
                    <a:cubicBezTo>
                      <a:pt x="106" y="0"/>
                      <a:pt x="192" y="86"/>
                      <a:pt x="192" y="192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62"/>
              <p:cNvSpPr>
                <a:spLocks/>
              </p:cNvSpPr>
              <p:nvPr/>
            </p:nvSpPr>
            <p:spPr bwMode="auto">
              <a:xfrm>
                <a:off x="1677" y="3170"/>
                <a:ext cx="250" cy="249"/>
              </a:xfrm>
              <a:custGeom>
                <a:avLst/>
                <a:gdLst>
                  <a:gd name="T0" fmla="*/ 0 w 131"/>
                  <a:gd name="T1" fmla="*/ 0 h 131"/>
                  <a:gd name="T2" fmla="*/ 131 w 131"/>
                  <a:gd name="T3" fmla="*/ 131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31" h="131">
                    <a:moveTo>
                      <a:pt x="0" y="0"/>
                    </a:moveTo>
                    <a:cubicBezTo>
                      <a:pt x="72" y="0"/>
                      <a:pt x="131" y="59"/>
                      <a:pt x="131" y="131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163"/>
              <p:cNvSpPr>
                <a:spLocks/>
              </p:cNvSpPr>
              <p:nvPr/>
            </p:nvSpPr>
            <p:spPr bwMode="auto">
              <a:xfrm>
                <a:off x="1677" y="3278"/>
                <a:ext cx="141" cy="141"/>
              </a:xfrm>
              <a:custGeom>
                <a:avLst/>
                <a:gdLst>
                  <a:gd name="T0" fmla="*/ 0 w 74"/>
                  <a:gd name="T1" fmla="*/ 0 h 74"/>
                  <a:gd name="T2" fmla="*/ 74 w 74"/>
                  <a:gd name="T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4" h="74">
                    <a:moveTo>
                      <a:pt x="0" y="0"/>
                    </a:moveTo>
                    <a:cubicBezTo>
                      <a:pt x="41" y="0"/>
                      <a:pt x="74" y="33"/>
                      <a:pt x="74" y="74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164"/>
              <p:cNvSpPr>
                <a:spLocks/>
              </p:cNvSpPr>
              <p:nvPr/>
            </p:nvSpPr>
            <p:spPr bwMode="auto">
              <a:xfrm>
                <a:off x="2470" y="3074"/>
                <a:ext cx="366" cy="101"/>
              </a:xfrm>
              <a:custGeom>
                <a:avLst/>
                <a:gdLst>
                  <a:gd name="T0" fmla="*/ 0 w 192"/>
                  <a:gd name="T1" fmla="*/ 53 h 53"/>
                  <a:gd name="T2" fmla="*/ 192 w 192"/>
                  <a:gd name="T3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92" h="53">
                    <a:moveTo>
                      <a:pt x="0" y="53"/>
                    </a:moveTo>
                    <a:cubicBezTo>
                      <a:pt x="53" y="0"/>
                      <a:pt x="139" y="0"/>
                      <a:pt x="192" y="53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65"/>
              <p:cNvSpPr>
                <a:spLocks/>
              </p:cNvSpPr>
              <p:nvPr/>
            </p:nvSpPr>
            <p:spPr bwMode="auto">
              <a:xfrm>
                <a:off x="2527" y="3164"/>
                <a:ext cx="250" cy="70"/>
              </a:xfrm>
              <a:custGeom>
                <a:avLst/>
                <a:gdLst>
                  <a:gd name="T0" fmla="*/ 0 w 131"/>
                  <a:gd name="T1" fmla="*/ 37 h 37"/>
                  <a:gd name="T2" fmla="*/ 131 w 131"/>
                  <a:gd name="T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31" h="37">
                    <a:moveTo>
                      <a:pt x="0" y="37"/>
                    </a:moveTo>
                    <a:cubicBezTo>
                      <a:pt x="36" y="0"/>
                      <a:pt x="95" y="0"/>
                      <a:pt x="131" y="37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66"/>
              <p:cNvSpPr>
                <a:spLocks/>
              </p:cNvSpPr>
              <p:nvPr/>
            </p:nvSpPr>
            <p:spPr bwMode="auto">
              <a:xfrm>
                <a:off x="2581" y="3248"/>
                <a:ext cx="142" cy="40"/>
              </a:xfrm>
              <a:custGeom>
                <a:avLst/>
                <a:gdLst>
                  <a:gd name="T0" fmla="*/ 0 w 75"/>
                  <a:gd name="T1" fmla="*/ 21 h 21"/>
                  <a:gd name="T2" fmla="*/ 75 w 75"/>
                  <a:gd name="T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5" h="21">
                    <a:moveTo>
                      <a:pt x="0" y="21"/>
                    </a:moveTo>
                    <a:cubicBezTo>
                      <a:pt x="21" y="0"/>
                      <a:pt x="54" y="0"/>
                      <a:pt x="75" y="21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Oval 167"/>
              <p:cNvSpPr>
                <a:spLocks noChangeArrowheads="1"/>
              </p:cNvSpPr>
              <p:nvPr/>
            </p:nvSpPr>
            <p:spPr bwMode="auto">
              <a:xfrm>
                <a:off x="2632" y="3336"/>
                <a:ext cx="40" cy="38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68"/>
              <p:cNvSpPr>
                <a:spLocks/>
              </p:cNvSpPr>
              <p:nvPr/>
            </p:nvSpPr>
            <p:spPr bwMode="auto">
              <a:xfrm>
                <a:off x="3263" y="3082"/>
                <a:ext cx="365" cy="101"/>
              </a:xfrm>
              <a:custGeom>
                <a:avLst/>
                <a:gdLst>
                  <a:gd name="T0" fmla="*/ 0 w 192"/>
                  <a:gd name="T1" fmla="*/ 53 h 53"/>
                  <a:gd name="T2" fmla="*/ 192 w 192"/>
                  <a:gd name="T3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92" h="53">
                    <a:moveTo>
                      <a:pt x="0" y="53"/>
                    </a:moveTo>
                    <a:cubicBezTo>
                      <a:pt x="53" y="0"/>
                      <a:pt x="139" y="0"/>
                      <a:pt x="192" y="53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169"/>
              <p:cNvSpPr>
                <a:spLocks/>
              </p:cNvSpPr>
              <p:nvPr/>
            </p:nvSpPr>
            <p:spPr bwMode="auto">
              <a:xfrm>
                <a:off x="3320" y="3172"/>
                <a:ext cx="249" cy="68"/>
              </a:xfrm>
              <a:custGeom>
                <a:avLst/>
                <a:gdLst>
                  <a:gd name="T0" fmla="*/ 0 w 131"/>
                  <a:gd name="T1" fmla="*/ 36 h 36"/>
                  <a:gd name="T2" fmla="*/ 131 w 131"/>
                  <a:gd name="T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31" h="36">
                    <a:moveTo>
                      <a:pt x="0" y="36"/>
                    </a:moveTo>
                    <a:cubicBezTo>
                      <a:pt x="36" y="0"/>
                      <a:pt x="95" y="0"/>
                      <a:pt x="131" y="36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70"/>
              <p:cNvSpPr>
                <a:spLocks/>
              </p:cNvSpPr>
              <p:nvPr/>
            </p:nvSpPr>
            <p:spPr bwMode="auto">
              <a:xfrm>
                <a:off x="3373" y="3255"/>
                <a:ext cx="143" cy="39"/>
              </a:xfrm>
              <a:custGeom>
                <a:avLst/>
                <a:gdLst>
                  <a:gd name="T0" fmla="*/ 0 w 75"/>
                  <a:gd name="T1" fmla="*/ 20 h 20"/>
                  <a:gd name="T2" fmla="*/ 75 w 75"/>
                  <a:gd name="T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5" h="20">
                    <a:moveTo>
                      <a:pt x="0" y="20"/>
                    </a:moveTo>
                    <a:cubicBezTo>
                      <a:pt x="21" y="0"/>
                      <a:pt x="54" y="0"/>
                      <a:pt x="75" y="2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71"/>
              <p:cNvSpPr>
                <a:spLocks/>
              </p:cNvSpPr>
              <p:nvPr/>
            </p:nvSpPr>
            <p:spPr bwMode="auto">
              <a:xfrm>
                <a:off x="3417" y="3339"/>
                <a:ext cx="55" cy="29"/>
              </a:xfrm>
              <a:custGeom>
                <a:avLst/>
                <a:gdLst>
                  <a:gd name="T0" fmla="*/ 29 w 55"/>
                  <a:gd name="T1" fmla="*/ 29 h 29"/>
                  <a:gd name="T2" fmla="*/ 0 w 55"/>
                  <a:gd name="T3" fmla="*/ 0 h 29"/>
                  <a:gd name="T4" fmla="*/ 55 w 55"/>
                  <a:gd name="T5" fmla="*/ 0 h 29"/>
                  <a:gd name="T6" fmla="*/ 29 w 55"/>
                  <a:gd name="T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29">
                    <a:moveTo>
                      <a:pt x="29" y="29"/>
                    </a:moveTo>
                    <a:lnTo>
                      <a:pt x="0" y="0"/>
                    </a:lnTo>
                    <a:lnTo>
                      <a:pt x="55" y="0"/>
                    </a:lnTo>
                    <a:lnTo>
                      <a:pt x="29" y="29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Rectangle 172"/>
              <p:cNvSpPr>
                <a:spLocks noChangeArrowheads="1"/>
              </p:cNvSpPr>
              <p:nvPr/>
            </p:nvSpPr>
            <p:spPr bwMode="auto">
              <a:xfrm>
                <a:off x="4057" y="3057"/>
                <a:ext cx="360" cy="366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Line 173"/>
              <p:cNvSpPr>
                <a:spLocks noChangeShapeType="1"/>
              </p:cNvSpPr>
              <p:nvPr/>
            </p:nvSpPr>
            <p:spPr bwMode="auto">
              <a:xfrm>
                <a:off x="4057" y="3183"/>
                <a:ext cx="36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Line 174"/>
              <p:cNvSpPr>
                <a:spLocks noChangeShapeType="1"/>
              </p:cNvSpPr>
              <p:nvPr/>
            </p:nvSpPr>
            <p:spPr bwMode="auto">
              <a:xfrm>
                <a:off x="4198" y="3126"/>
                <a:ext cx="17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Line 175"/>
              <p:cNvSpPr>
                <a:spLocks noChangeShapeType="1"/>
              </p:cNvSpPr>
              <p:nvPr/>
            </p:nvSpPr>
            <p:spPr bwMode="auto">
              <a:xfrm>
                <a:off x="4122" y="3126"/>
                <a:ext cx="38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Rectangle 176"/>
              <p:cNvSpPr>
                <a:spLocks noChangeArrowheads="1"/>
              </p:cNvSpPr>
              <p:nvPr/>
            </p:nvSpPr>
            <p:spPr bwMode="auto">
              <a:xfrm>
                <a:off x="4850" y="3053"/>
                <a:ext cx="360" cy="366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Line 177"/>
              <p:cNvSpPr>
                <a:spLocks noChangeShapeType="1"/>
              </p:cNvSpPr>
              <p:nvPr/>
            </p:nvSpPr>
            <p:spPr bwMode="auto">
              <a:xfrm>
                <a:off x="4850" y="3179"/>
                <a:ext cx="36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Line 178"/>
              <p:cNvSpPr>
                <a:spLocks noChangeShapeType="1"/>
              </p:cNvSpPr>
              <p:nvPr/>
            </p:nvSpPr>
            <p:spPr bwMode="auto">
              <a:xfrm>
                <a:off x="4991" y="3122"/>
                <a:ext cx="169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Line 179"/>
              <p:cNvSpPr>
                <a:spLocks noChangeShapeType="1"/>
              </p:cNvSpPr>
              <p:nvPr/>
            </p:nvSpPr>
            <p:spPr bwMode="auto">
              <a:xfrm>
                <a:off x="4915" y="3122"/>
                <a:ext cx="38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Line 180"/>
              <p:cNvSpPr>
                <a:spLocks noChangeShapeType="1"/>
              </p:cNvSpPr>
              <p:nvPr/>
            </p:nvSpPr>
            <p:spPr bwMode="auto">
              <a:xfrm>
                <a:off x="5031" y="3236"/>
                <a:ext cx="0" cy="128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Line 181"/>
              <p:cNvSpPr>
                <a:spLocks noChangeShapeType="1"/>
              </p:cNvSpPr>
              <p:nvPr/>
            </p:nvSpPr>
            <p:spPr bwMode="auto">
              <a:xfrm flipH="1">
                <a:off x="4966" y="3301"/>
                <a:ext cx="128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Rectangle 182"/>
              <p:cNvSpPr>
                <a:spLocks noChangeArrowheads="1"/>
              </p:cNvSpPr>
              <p:nvPr/>
            </p:nvSpPr>
            <p:spPr bwMode="auto">
              <a:xfrm>
                <a:off x="5642" y="3053"/>
                <a:ext cx="360" cy="366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Line 183"/>
              <p:cNvSpPr>
                <a:spLocks noChangeShapeType="1"/>
              </p:cNvSpPr>
              <p:nvPr/>
            </p:nvSpPr>
            <p:spPr bwMode="auto">
              <a:xfrm>
                <a:off x="5642" y="3179"/>
                <a:ext cx="36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Line 184"/>
              <p:cNvSpPr>
                <a:spLocks noChangeShapeType="1"/>
              </p:cNvSpPr>
              <p:nvPr/>
            </p:nvSpPr>
            <p:spPr bwMode="auto">
              <a:xfrm>
                <a:off x="5783" y="3122"/>
                <a:ext cx="17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Line 185"/>
              <p:cNvSpPr>
                <a:spLocks noChangeShapeType="1"/>
              </p:cNvSpPr>
              <p:nvPr/>
            </p:nvSpPr>
            <p:spPr bwMode="auto">
              <a:xfrm>
                <a:off x="5707" y="3122"/>
                <a:ext cx="38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Line 186"/>
              <p:cNvSpPr>
                <a:spLocks noChangeShapeType="1"/>
              </p:cNvSpPr>
              <p:nvPr/>
            </p:nvSpPr>
            <p:spPr bwMode="auto">
              <a:xfrm flipH="1">
                <a:off x="5759" y="3301"/>
                <a:ext cx="127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187"/>
              <p:cNvSpPr>
                <a:spLocks/>
              </p:cNvSpPr>
              <p:nvPr/>
            </p:nvSpPr>
            <p:spPr bwMode="auto">
              <a:xfrm>
                <a:off x="6435" y="3053"/>
                <a:ext cx="360" cy="366"/>
              </a:xfrm>
              <a:custGeom>
                <a:avLst/>
                <a:gdLst>
                  <a:gd name="T0" fmla="*/ 59 w 360"/>
                  <a:gd name="T1" fmla="*/ 0 h 366"/>
                  <a:gd name="T2" fmla="*/ 0 w 360"/>
                  <a:gd name="T3" fmla="*/ 220 h 366"/>
                  <a:gd name="T4" fmla="*/ 0 w 360"/>
                  <a:gd name="T5" fmla="*/ 366 h 366"/>
                  <a:gd name="T6" fmla="*/ 360 w 360"/>
                  <a:gd name="T7" fmla="*/ 366 h 366"/>
                  <a:gd name="T8" fmla="*/ 360 w 360"/>
                  <a:gd name="T9" fmla="*/ 220 h 366"/>
                  <a:gd name="T10" fmla="*/ 299 w 360"/>
                  <a:gd name="T11" fmla="*/ 0 h 366"/>
                  <a:gd name="T12" fmla="*/ 59 w 360"/>
                  <a:gd name="T13" fmla="*/ 0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0" h="366">
                    <a:moveTo>
                      <a:pt x="59" y="0"/>
                    </a:moveTo>
                    <a:lnTo>
                      <a:pt x="0" y="220"/>
                    </a:lnTo>
                    <a:lnTo>
                      <a:pt x="0" y="366"/>
                    </a:lnTo>
                    <a:lnTo>
                      <a:pt x="360" y="366"/>
                    </a:lnTo>
                    <a:lnTo>
                      <a:pt x="360" y="220"/>
                    </a:lnTo>
                    <a:lnTo>
                      <a:pt x="299" y="0"/>
                    </a:lnTo>
                    <a:lnTo>
                      <a:pt x="59" y="0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188"/>
              <p:cNvSpPr>
                <a:spLocks/>
              </p:cNvSpPr>
              <p:nvPr/>
            </p:nvSpPr>
            <p:spPr bwMode="auto">
              <a:xfrm>
                <a:off x="6547" y="3273"/>
                <a:ext cx="136" cy="68"/>
              </a:xfrm>
              <a:custGeom>
                <a:avLst/>
                <a:gdLst>
                  <a:gd name="T0" fmla="*/ 71 w 71"/>
                  <a:gd name="T1" fmla="*/ 0 h 36"/>
                  <a:gd name="T2" fmla="*/ 35 w 71"/>
                  <a:gd name="T3" fmla="*/ 36 h 36"/>
                  <a:gd name="T4" fmla="*/ 0 w 71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1" h="36">
                    <a:moveTo>
                      <a:pt x="71" y="0"/>
                    </a:moveTo>
                    <a:cubicBezTo>
                      <a:pt x="71" y="20"/>
                      <a:pt x="55" y="36"/>
                      <a:pt x="35" y="36"/>
                    </a:cubicBezTo>
                    <a:cubicBezTo>
                      <a:pt x="16" y="36"/>
                      <a:pt x="0" y="20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Line 189"/>
              <p:cNvSpPr>
                <a:spLocks noChangeShapeType="1"/>
              </p:cNvSpPr>
              <p:nvPr/>
            </p:nvSpPr>
            <p:spPr bwMode="auto">
              <a:xfrm flipH="1">
                <a:off x="6435" y="3273"/>
                <a:ext cx="12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Line 190"/>
              <p:cNvSpPr>
                <a:spLocks noChangeShapeType="1"/>
              </p:cNvSpPr>
              <p:nvPr/>
            </p:nvSpPr>
            <p:spPr bwMode="auto">
              <a:xfrm flipH="1">
                <a:off x="6675" y="3273"/>
                <a:ext cx="12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191"/>
              <p:cNvSpPr>
                <a:spLocks/>
              </p:cNvSpPr>
              <p:nvPr/>
            </p:nvSpPr>
            <p:spPr bwMode="auto">
              <a:xfrm>
                <a:off x="7231" y="3061"/>
                <a:ext cx="353" cy="355"/>
              </a:xfrm>
              <a:custGeom>
                <a:avLst/>
                <a:gdLst>
                  <a:gd name="T0" fmla="*/ 136 w 353"/>
                  <a:gd name="T1" fmla="*/ 0 h 355"/>
                  <a:gd name="T2" fmla="*/ 59 w 353"/>
                  <a:gd name="T3" fmla="*/ 0 h 355"/>
                  <a:gd name="T4" fmla="*/ 0 w 353"/>
                  <a:gd name="T5" fmla="*/ 212 h 355"/>
                  <a:gd name="T6" fmla="*/ 0 w 353"/>
                  <a:gd name="T7" fmla="*/ 355 h 355"/>
                  <a:gd name="T8" fmla="*/ 353 w 353"/>
                  <a:gd name="T9" fmla="*/ 355 h 355"/>
                  <a:gd name="T10" fmla="*/ 353 w 353"/>
                  <a:gd name="T11" fmla="*/ 212 h 355"/>
                  <a:gd name="T12" fmla="*/ 292 w 353"/>
                  <a:gd name="T13" fmla="*/ 0 h 355"/>
                  <a:gd name="T14" fmla="*/ 225 w 353"/>
                  <a:gd name="T15" fmla="*/ 0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3" h="355">
                    <a:moveTo>
                      <a:pt x="136" y="0"/>
                    </a:moveTo>
                    <a:lnTo>
                      <a:pt x="59" y="0"/>
                    </a:lnTo>
                    <a:lnTo>
                      <a:pt x="0" y="212"/>
                    </a:lnTo>
                    <a:lnTo>
                      <a:pt x="0" y="355"/>
                    </a:lnTo>
                    <a:lnTo>
                      <a:pt x="353" y="355"/>
                    </a:lnTo>
                    <a:lnTo>
                      <a:pt x="353" y="212"/>
                    </a:lnTo>
                    <a:lnTo>
                      <a:pt x="292" y="0"/>
                    </a:lnTo>
                    <a:lnTo>
                      <a:pt x="225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192"/>
              <p:cNvSpPr>
                <a:spLocks/>
              </p:cNvSpPr>
              <p:nvPr/>
            </p:nvSpPr>
            <p:spPr bwMode="auto">
              <a:xfrm>
                <a:off x="7342" y="3275"/>
                <a:ext cx="131" cy="66"/>
              </a:xfrm>
              <a:custGeom>
                <a:avLst/>
                <a:gdLst>
                  <a:gd name="T0" fmla="*/ 69 w 69"/>
                  <a:gd name="T1" fmla="*/ 0 h 35"/>
                  <a:gd name="T2" fmla="*/ 34 w 69"/>
                  <a:gd name="T3" fmla="*/ 35 h 35"/>
                  <a:gd name="T4" fmla="*/ 0 w 69"/>
                  <a:gd name="T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9" h="35">
                    <a:moveTo>
                      <a:pt x="69" y="0"/>
                    </a:moveTo>
                    <a:cubicBezTo>
                      <a:pt x="69" y="19"/>
                      <a:pt x="54" y="35"/>
                      <a:pt x="34" y="35"/>
                    </a:cubicBezTo>
                    <a:cubicBezTo>
                      <a:pt x="15" y="35"/>
                      <a:pt x="0" y="19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Line 193"/>
              <p:cNvSpPr>
                <a:spLocks noChangeShapeType="1"/>
              </p:cNvSpPr>
              <p:nvPr/>
            </p:nvSpPr>
            <p:spPr bwMode="auto">
              <a:xfrm flipH="1">
                <a:off x="7231" y="3275"/>
                <a:ext cx="118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Line 194"/>
              <p:cNvSpPr>
                <a:spLocks noChangeShapeType="1"/>
              </p:cNvSpPr>
              <p:nvPr/>
            </p:nvSpPr>
            <p:spPr bwMode="auto">
              <a:xfrm flipH="1">
                <a:off x="7466" y="3275"/>
                <a:ext cx="118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Line 195"/>
              <p:cNvSpPr>
                <a:spLocks noChangeShapeType="1"/>
              </p:cNvSpPr>
              <p:nvPr/>
            </p:nvSpPr>
            <p:spPr bwMode="auto">
              <a:xfrm>
                <a:off x="7407" y="3050"/>
                <a:ext cx="0" cy="198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196"/>
              <p:cNvSpPr>
                <a:spLocks/>
              </p:cNvSpPr>
              <p:nvPr/>
            </p:nvSpPr>
            <p:spPr bwMode="auto">
              <a:xfrm>
                <a:off x="7325" y="3143"/>
                <a:ext cx="165" cy="105"/>
              </a:xfrm>
              <a:custGeom>
                <a:avLst/>
                <a:gdLst>
                  <a:gd name="T0" fmla="*/ 165 w 165"/>
                  <a:gd name="T1" fmla="*/ 0 h 105"/>
                  <a:gd name="T2" fmla="*/ 80 w 165"/>
                  <a:gd name="T3" fmla="*/ 105 h 105"/>
                  <a:gd name="T4" fmla="*/ 0 w 165"/>
                  <a:gd name="T5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5" h="105">
                    <a:moveTo>
                      <a:pt x="165" y="0"/>
                    </a:moveTo>
                    <a:lnTo>
                      <a:pt x="80" y="105"/>
                    </a:lnTo>
                    <a:lnTo>
                      <a:pt x="0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197"/>
              <p:cNvSpPr>
                <a:spLocks/>
              </p:cNvSpPr>
              <p:nvPr/>
            </p:nvSpPr>
            <p:spPr bwMode="auto">
              <a:xfrm>
                <a:off x="98" y="3780"/>
                <a:ext cx="352" cy="354"/>
              </a:xfrm>
              <a:custGeom>
                <a:avLst/>
                <a:gdLst>
                  <a:gd name="T0" fmla="*/ 135 w 352"/>
                  <a:gd name="T1" fmla="*/ 0 h 354"/>
                  <a:gd name="T2" fmla="*/ 59 w 352"/>
                  <a:gd name="T3" fmla="*/ 0 h 354"/>
                  <a:gd name="T4" fmla="*/ 0 w 352"/>
                  <a:gd name="T5" fmla="*/ 211 h 354"/>
                  <a:gd name="T6" fmla="*/ 0 w 352"/>
                  <a:gd name="T7" fmla="*/ 354 h 354"/>
                  <a:gd name="T8" fmla="*/ 352 w 352"/>
                  <a:gd name="T9" fmla="*/ 354 h 354"/>
                  <a:gd name="T10" fmla="*/ 352 w 352"/>
                  <a:gd name="T11" fmla="*/ 211 h 354"/>
                  <a:gd name="T12" fmla="*/ 292 w 352"/>
                  <a:gd name="T13" fmla="*/ 0 h 354"/>
                  <a:gd name="T14" fmla="*/ 225 w 352"/>
                  <a:gd name="T15" fmla="*/ 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2" h="354">
                    <a:moveTo>
                      <a:pt x="135" y="0"/>
                    </a:moveTo>
                    <a:lnTo>
                      <a:pt x="59" y="0"/>
                    </a:lnTo>
                    <a:lnTo>
                      <a:pt x="0" y="211"/>
                    </a:lnTo>
                    <a:lnTo>
                      <a:pt x="0" y="354"/>
                    </a:lnTo>
                    <a:lnTo>
                      <a:pt x="352" y="354"/>
                    </a:lnTo>
                    <a:lnTo>
                      <a:pt x="352" y="211"/>
                    </a:lnTo>
                    <a:lnTo>
                      <a:pt x="292" y="0"/>
                    </a:lnTo>
                    <a:lnTo>
                      <a:pt x="225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198"/>
              <p:cNvSpPr>
                <a:spLocks/>
              </p:cNvSpPr>
              <p:nvPr/>
            </p:nvSpPr>
            <p:spPr bwMode="auto">
              <a:xfrm>
                <a:off x="209" y="3993"/>
                <a:ext cx="131" cy="65"/>
              </a:xfrm>
              <a:custGeom>
                <a:avLst/>
                <a:gdLst>
                  <a:gd name="T0" fmla="*/ 69 w 69"/>
                  <a:gd name="T1" fmla="*/ 0 h 34"/>
                  <a:gd name="T2" fmla="*/ 34 w 69"/>
                  <a:gd name="T3" fmla="*/ 34 h 34"/>
                  <a:gd name="T4" fmla="*/ 0 w 69"/>
                  <a:gd name="T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9" h="34">
                    <a:moveTo>
                      <a:pt x="69" y="0"/>
                    </a:moveTo>
                    <a:cubicBezTo>
                      <a:pt x="69" y="19"/>
                      <a:pt x="54" y="34"/>
                      <a:pt x="34" y="34"/>
                    </a:cubicBezTo>
                    <a:cubicBezTo>
                      <a:pt x="15" y="34"/>
                      <a:pt x="0" y="19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Line 199"/>
              <p:cNvSpPr>
                <a:spLocks noChangeShapeType="1"/>
              </p:cNvSpPr>
              <p:nvPr/>
            </p:nvSpPr>
            <p:spPr bwMode="auto">
              <a:xfrm flipH="1">
                <a:off x="98" y="3993"/>
                <a:ext cx="118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Line 200"/>
              <p:cNvSpPr>
                <a:spLocks noChangeShapeType="1"/>
              </p:cNvSpPr>
              <p:nvPr/>
            </p:nvSpPr>
            <p:spPr bwMode="auto">
              <a:xfrm flipH="1">
                <a:off x="332" y="3993"/>
                <a:ext cx="118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Line 201"/>
              <p:cNvSpPr>
                <a:spLocks noChangeShapeType="1"/>
              </p:cNvSpPr>
              <p:nvPr/>
            </p:nvSpPr>
            <p:spPr bwMode="auto">
              <a:xfrm flipV="1">
                <a:off x="275" y="3768"/>
                <a:ext cx="0" cy="199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202"/>
              <p:cNvSpPr>
                <a:spLocks/>
              </p:cNvSpPr>
              <p:nvPr/>
            </p:nvSpPr>
            <p:spPr bwMode="auto">
              <a:xfrm>
                <a:off x="191" y="3768"/>
                <a:ext cx="166" cy="105"/>
              </a:xfrm>
              <a:custGeom>
                <a:avLst/>
                <a:gdLst>
                  <a:gd name="T0" fmla="*/ 0 w 166"/>
                  <a:gd name="T1" fmla="*/ 105 h 105"/>
                  <a:gd name="T2" fmla="*/ 86 w 166"/>
                  <a:gd name="T3" fmla="*/ 0 h 105"/>
                  <a:gd name="T4" fmla="*/ 166 w 166"/>
                  <a:gd name="T5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6" h="105">
                    <a:moveTo>
                      <a:pt x="0" y="105"/>
                    </a:moveTo>
                    <a:lnTo>
                      <a:pt x="86" y="0"/>
                    </a:lnTo>
                    <a:lnTo>
                      <a:pt x="166" y="105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203"/>
              <p:cNvSpPr>
                <a:spLocks/>
              </p:cNvSpPr>
              <p:nvPr/>
            </p:nvSpPr>
            <p:spPr bwMode="auto">
              <a:xfrm>
                <a:off x="889" y="3770"/>
                <a:ext cx="362" cy="366"/>
              </a:xfrm>
              <a:custGeom>
                <a:avLst/>
                <a:gdLst>
                  <a:gd name="T0" fmla="*/ 61 w 362"/>
                  <a:gd name="T1" fmla="*/ 0 h 366"/>
                  <a:gd name="T2" fmla="*/ 0 w 362"/>
                  <a:gd name="T3" fmla="*/ 220 h 366"/>
                  <a:gd name="T4" fmla="*/ 0 w 362"/>
                  <a:gd name="T5" fmla="*/ 366 h 366"/>
                  <a:gd name="T6" fmla="*/ 362 w 362"/>
                  <a:gd name="T7" fmla="*/ 366 h 366"/>
                  <a:gd name="T8" fmla="*/ 362 w 362"/>
                  <a:gd name="T9" fmla="*/ 220 h 366"/>
                  <a:gd name="T10" fmla="*/ 301 w 362"/>
                  <a:gd name="T11" fmla="*/ 0 h 366"/>
                  <a:gd name="T12" fmla="*/ 61 w 362"/>
                  <a:gd name="T13" fmla="*/ 0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2" h="366">
                    <a:moveTo>
                      <a:pt x="61" y="0"/>
                    </a:moveTo>
                    <a:lnTo>
                      <a:pt x="0" y="220"/>
                    </a:lnTo>
                    <a:lnTo>
                      <a:pt x="0" y="366"/>
                    </a:lnTo>
                    <a:lnTo>
                      <a:pt x="362" y="366"/>
                    </a:lnTo>
                    <a:lnTo>
                      <a:pt x="362" y="220"/>
                    </a:lnTo>
                    <a:lnTo>
                      <a:pt x="301" y="0"/>
                    </a:lnTo>
                    <a:lnTo>
                      <a:pt x="61" y="0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204"/>
              <p:cNvSpPr>
                <a:spLocks/>
              </p:cNvSpPr>
              <p:nvPr/>
            </p:nvSpPr>
            <p:spPr bwMode="auto">
              <a:xfrm>
                <a:off x="1001" y="3990"/>
                <a:ext cx="137" cy="68"/>
              </a:xfrm>
              <a:custGeom>
                <a:avLst/>
                <a:gdLst>
                  <a:gd name="T0" fmla="*/ 72 w 72"/>
                  <a:gd name="T1" fmla="*/ 0 h 36"/>
                  <a:gd name="T2" fmla="*/ 36 w 72"/>
                  <a:gd name="T3" fmla="*/ 36 h 36"/>
                  <a:gd name="T4" fmla="*/ 0 w 72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" h="36">
                    <a:moveTo>
                      <a:pt x="72" y="0"/>
                    </a:moveTo>
                    <a:cubicBezTo>
                      <a:pt x="72" y="20"/>
                      <a:pt x="56" y="36"/>
                      <a:pt x="36" y="36"/>
                    </a:cubicBezTo>
                    <a:cubicBezTo>
                      <a:pt x="16" y="36"/>
                      <a:pt x="0" y="20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" name="Line 206"/>
            <p:cNvSpPr>
              <a:spLocks noChangeShapeType="1"/>
            </p:cNvSpPr>
            <p:nvPr/>
          </p:nvSpPr>
          <p:spPr bwMode="auto">
            <a:xfrm flipH="1">
              <a:off x="889" y="3990"/>
              <a:ext cx="120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Line 207"/>
            <p:cNvSpPr>
              <a:spLocks noChangeShapeType="1"/>
            </p:cNvSpPr>
            <p:nvPr/>
          </p:nvSpPr>
          <p:spPr bwMode="auto">
            <a:xfrm flipH="1">
              <a:off x="1131" y="3990"/>
              <a:ext cx="120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Line 208"/>
            <p:cNvSpPr>
              <a:spLocks noChangeShapeType="1"/>
            </p:cNvSpPr>
            <p:nvPr/>
          </p:nvSpPr>
          <p:spPr bwMode="auto">
            <a:xfrm flipV="1">
              <a:off x="1039" y="3824"/>
              <a:ext cx="105" cy="114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Line 209"/>
            <p:cNvSpPr>
              <a:spLocks noChangeShapeType="1"/>
            </p:cNvSpPr>
            <p:nvPr/>
          </p:nvSpPr>
          <p:spPr bwMode="auto">
            <a:xfrm>
              <a:off x="1001" y="3896"/>
              <a:ext cx="48" cy="42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10"/>
            <p:cNvSpPr>
              <a:spLocks/>
            </p:cNvSpPr>
            <p:nvPr/>
          </p:nvSpPr>
          <p:spPr bwMode="auto">
            <a:xfrm>
              <a:off x="1679" y="3770"/>
              <a:ext cx="360" cy="366"/>
            </a:xfrm>
            <a:custGeom>
              <a:avLst/>
              <a:gdLst>
                <a:gd name="T0" fmla="*/ 59 w 360"/>
                <a:gd name="T1" fmla="*/ 0 h 366"/>
                <a:gd name="T2" fmla="*/ 0 w 360"/>
                <a:gd name="T3" fmla="*/ 220 h 366"/>
                <a:gd name="T4" fmla="*/ 0 w 360"/>
                <a:gd name="T5" fmla="*/ 366 h 366"/>
                <a:gd name="T6" fmla="*/ 360 w 360"/>
                <a:gd name="T7" fmla="*/ 366 h 366"/>
                <a:gd name="T8" fmla="*/ 360 w 360"/>
                <a:gd name="T9" fmla="*/ 220 h 366"/>
                <a:gd name="T10" fmla="*/ 299 w 360"/>
                <a:gd name="T11" fmla="*/ 0 h 366"/>
                <a:gd name="T12" fmla="*/ 59 w 360"/>
                <a:gd name="T13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0" h="366">
                  <a:moveTo>
                    <a:pt x="59" y="0"/>
                  </a:moveTo>
                  <a:lnTo>
                    <a:pt x="0" y="220"/>
                  </a:lnTo>
                  <a:lnTo>
                    <a:pt x="0" y="366"/>
                  </a:lnTo>
                  <a:lnTo>
                    <a:pt x="360" y="366"/>
                  </a:lnTo>
                  <a:lnTo>
                    <a:pt x="360" y="220"/>
                  </a:lnTo>
                  <a:lnTo>
                    <a:pt x="299" y="0"/>
                  </a:lnTo>
                  <a:lnTo>
                    <a:pt x="59" y="0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11"/>
            <p:cNvSpPr>
              <a:spLocks/>
            </p:cNvSpPr>
            <p:nvPr/>
          </p:nvSpPr>
          <p:spPr bwMode="auto">
            <a:xfrm>
              <a:off x="1792" y="3990"/>
              <a:ext cx="135" cy="68"/>
            </a:xfrm>
            <a:custGeom>
              <a:avLst/>
              <a:gdLst>
                <a:gd name="T0" fmla="*/ 71 w 71"/>
                <a:gd name="T1" fmla="*/ 0 h 36"/>
                <a:gd name="T2" fmla="*/ 35 w 71"/>
                <a:gd name="T3" fmla="*/ 36 h 36"/>
                <a:gd name="T4" fmla="*/ 0 w 71"/>
                <a:gd name="T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36">
                  <a:moveTo>
                    <a:pt x="71" y="0"/>
                  </a:moveTo>
                  <a:cubicBezTo>
                    <a:pt x="71" y="20"/>
                    <a:pt x="55" y="36"/>
                    <a:pt x="35" y="36"/>
                  </a:cubicBezTo>
                  <a:cubicBezTo>
                    <a:pt x="16" y="36"/>
                    <a:pt x="0" y="20"/>
                    <a:pt x="0" y="0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Line 212"/>
            <p:cNvSpPr>
              <a:spLocks noChangeShapeType="1"/>
            </p:cNvSpPr>
            <p:nvPr/>
          </p:nvSpPr>
          <p:spPr bwMode="auto">
            <a:xfrm flipH="1">
              <a:off x="1679" y="3990"/>
              <a:ext cx="120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Line 213"/>
            <p:cNvSpPr>
              <a:spLocks noChangeShapeType="1"/>
            </p:cNvSpPr>
            <p:nvPr/>
          </p:nvSpPr>
          <p:spPr bwMode="auto">
            <a:xfrm flipH="1">
              <a:off x="1919" y="3990"/>
              <a:ext cx="122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Line 214"/>
            <p:cNvSpPr>
              <a:spLocks noChangeShapeType="1"/>
            </p:cNvSpPr>
            <p:nvPr/>
          </p:nvSpPr>
          <p:spPr bwMode="auto">
            <a:xfrm>
              <a:off x="1796" y="3881"/>
              <a:ext cx="127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5"/>
            <p:cNvSpPr>
              <a:spLocks/>
            </p:cNvSpPr>
            <p:nvPr/>
          </p:nvSpPr>
          <p:spPr bwMode="auto">
            <a:xfrm>
              <a:off x="2472" y="3770"/>
              <a:ext cx="360" cy="366"/>
            </a:xfrm>
            <a:custGeom>
              <a:avLst/>
              <a:gdLst>
                <a:gd name="T0" fmla="*/ 59 w 360"/>
                <a:gd name="T1" fmla="*/ 0 h 366"/>
                <a:gd name="T2" fmla="*/ 0 w 360"/>
                <a:gd name="T3" fmla="*/ 220 h 366"/>
                <a:gd name="T4" fmla="*/ 0 w 360"/>
                <a:gd name="T5" fmla="*/ 366 h 366"/>
                <a:gd name="T6" fmla="*/ 360 w 360"/>
                <a:gd name="T7" fmla="*/ 366 h 366"/>
                <a:gd name="T8" fmla="*/ 360 w 360"/>
                <a:gd name="T9" fmla="*/ 220 h 366"/>
                <a:gd name="T10" fmla="*/ 299 w 360"/>
                <a:gd name="T11" fmla="*/ 0 h 366"/>
                <a:gd name="T12" fmla="*/ 59 w 360"/>
                <a:gd name="T13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0" h="366">
                  <a:moveTo>
                    <a:pt x="59" y="0"/>
                  </a:moveTo>
                  <a:lnTo>
                    <a:pt x="0" y="220"/>
                  </a:lnTo>
                  <a:lnTo>
                    <a:pt x="0" y="366"/>
                  </a:lnTo>
                  <a:lnTo>
                    <a:pt x="360" y="366"/>
                  </a:lnTo>
                  <a:lnTo>
                    <a:pt x="360" y="220"/>
                  </a:lnTo>
                  <a:lnTo>
                    <a:pt x="299" y="0"/>
                  </a:lnTo>
                  <a:lnTo>
                    <a:pt x="59" y="0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6"/>
            <p:cNvSpPr>
              <a:spLocks/>
            </p:cNvSpPr>
            <p:nvPr/>
          </p:nvSpPr>
          <p:spPr bwMode="auto">
            <a:xfrm>
              <a:off x="2584" y="3990"/>
              <a:ext cx="136" cy="68"/>
            </a:xfrm>
            <a:custGeom>
              <a:avLst/>
              <a:gdLst>
                <a:gd name="T0" fmla="*/ 71 w 71"/>
                <a:gd name="T1" fmla="*/ 0 h 36"/>
                <a:gd name="T2" fmla="*/ 35 w 71"/>
                <a:gd name="T3" fmla="*/ 36 h 36"/>
                <a:gd name="T4" fmla="*/ 0 w 71"/>
                <a:gd name="T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36">
                  <a:moveTo>
                    <a:pt x="71" y="0"/>
                  </a:moveTo>
                  <a:cubicBezTo>
                    <a:pt x="71" y="20"/>
                    <a:pt x="55" y="36"/>
                    <a:pt x="35" y="36"/>
                  </a:cubicBezTo>
                  <a:cubicBezTo>
                    <a:pt x="16" y="36"/>
                    <a:pt x="0" y="20"/>
                    <a:pt x="0" y="0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Line 217"/>
            <p:cNvSpPr>
              <a:spLocks noChangeShapeType="1"/>
            </p:cNvSpPr>
            <p:nvPr/>
          </p:nvSpPr>
          <p:spPr bwMode="auto">
            <a:xfrm flipH="1">
              <a:off x="2472" y="3990"/>
              <a:ext cx="120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Line 218"/>
            <p:cNvSpPr>
              <a:spLocks noChangeShapeType="1"/>
            </p:cNvSpPr>
            <p:nvPr/>
          </p:nvSpPr>
          <p:spPr bwMode="auto">
            <a:xfrm flipH="1">
              <a:off x="2712" y="3990"/>
              <a:ext cx="122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Line 219"/>
            <p:cNvSpPr>
              <a:spLocks noChangeShapeType="1"/>
            </p:cNvSpPr>
            <p:nvPr/>
          </p:nvSpPr>
          <p:spPr bwMode="auto">
            <a:xfrm>
              <a:off x="2588" y="3881"/>
              <a:ext cx="128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Line 220"/>
            <p:cNvSpPr>
              <a:spLocks noChangeShapeType="1"/>
            </p:cNvSpPr>
            <p:nvPr/>
          </p:nvSpPr>
          <p:spPr bwMode="auto">
            <a:xfrm>
              <a:off x="2653" y="3816"/>
              <a:ext cx="0" cy="13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1"/>
            <p:cNvSpPr>
              <a:spLocks/>
            </p:cNvSpPr>
            <p:nvPr/>
          </p:nvSpPr>
          <p:spPr bwMode="auto">
            <a:xfrm>
              <a:off x="3263" y="3774"/>
              <a:ext cx="365" cy="357"/>
            </a:xfrm>
            <a:custGeom>
              <a:avLst/>
              <a:gdLst>
                <a:gd name="T0" fmla="*/ 192 w 192"/>
                <a:gd name="T1" fmla="*/ 168 h 187"/>
                <a:gd name="T2" fmla="*/ 173 w 192"/>
                <a:gd name="T3" fmla="*/ 187 h 187"/>
                <a:gd name="T4" fmla="*/ 18 w 192"/>
                <a:gd name="T5" fmla="*/ 187 h 187"/>
                <a:gd name="T6" fmla="*/ 0 w 192"/>
                <a:gd name="T7" fmla="*/ 168 h 187"/>
                <a:gd name="T8" fmla="*/ 0 w 192"/>
                <a:gd name="T9" fmla="*/ 61 h 187"/>
                <a:gd name="T10" fmla="*/ 96 w 192"/>
                <a:gd name="T11" fmla="*/ 0 h 187"/>
                <a:gd name="T12" fmla="*/ 192 w 192"/>
                <a:gd name="T13" fmla="*/ 61 h 187"/>
                <a:gd name="T14" fmla="*/ 192 w 192"/>
                <a:gd name="T15" fmla="*/ 168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187">
                  <a:moveTo>
                    <a:pt x="192" y="168"/>
                  </a:moveTo>
                  <a:cubicBezTo>
                    <a:pt x="192" y="178"/>
                    <a:pt x="183" y="187"/>
                    <a:pt x="173" y="187"/>
                  </a:cubicBezTo>
                  <a:cubicBezTo>
                    <a:pt x="18" y="187"/>
                    <a:pt x="18" y="187"/>
                    <a:pt x="18" y="187"/>
                  </a:cubicBezTo>
                  <a:cubicBezTo>
                    <a:pt x="8" y="187"/>
                    <a:pt x="0" y="178"/>
                    <a:pt x="0" y="168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92" y="61"/>
                    <a:pt x="192" y="61"/>
                    <a:pt x="192" y="61"/>
                  </a:cubicBezTo>
                  <a:lnTo>
                    <a:pt x="192" y="168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2"/>
            <p:cNvSpPr>
              <a:spLocks/>
            </p:cNvSpPr>
            <p:nvPr/>
          </p:nvSpPr>
          <p:spPr bwMode="auto">
            <a:xfrm>
              <a:off x="3263" y="3890"/>
              <a:ext cx="365" cy="138"/>
            </a:xfrm>
            <a:custGeom>
              <a:avLst/>
              <a:gdLst>
                <a:gd name="T0" fmla="*/ 365 w 365"/>
                <a:gd name="T1" fmla="*/ 0 h 138"/>
                <a:gd name="T2" fmla="*/ 173 w 365"/>
                <a:gd name="T3" fmla="*/ 138 h 138"/>
                <a:gd name="T4" fmla="*/ 0 w 365"/>
                <a:gd name="T5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5" h="138">
                  <a:moveTo>
                    <a:pt x="365" y="0"/>
                  </a:moveTo>
                  <a:lnTo>
                    <a:pt x="173" y="138"/>
                  </a:lnTo>
                  <a:lnTo>
                    <a:pt x="0" y="0"/>
                  </a:ln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3"/>
            <p:cNvSpPr>
              <a:spLocks/>
            </p:cNvSpPr>
            <p:nvPr/>
          </p:nvSpPr>
          <p:spPr bwMode="auto">
            <a:xfrm>
              <a:off x="4055" y="3816"/>
              <a:ext cx="366" cy="275"/>
            </a:xfrm>
            <a:custGeom>
              <a:avLst/>
              <a:gdLst>
                <a:gd name="T0" fmla="*/ 192 w 192"/>
                <a:gd name="T1" fmla="*/ 126 h 144"/>
                <a:gd name="T2" fmla="*/ 173 w 192"/>
                <a:gd name="T3" fmla="*/ 144 h 144"/>
                <a:gd name="T4" fmla="*/ 18 w 192"/>
                <a:gd name="T5" fmla="*/ 144 h 144"/>
                <a:gd name="T6" fmla="*/ 0 w 192"/>
                <a:gd name="T7" fmla="*/ 126 h 144"/>
                <a:gd name="T8" fmla="*/ 0 w 192"/>
                <a:gd name="T9" fmla="*/ 19 h 144"/>
                <a:gd name="T10" fmla="*/ 18 w 192"/>
                <a:gd name="T11" fmla="*/ 0 h 144"/>
                <a:gd name="T12" fmla="*/ 173 w 192"/>
                <a:gd name="T13" fmla="*/ 0 h 144"/>
                <a:gd name="T14" fmla="*/ 192 w 192"/>
                <a:gd name="T15" fmla="*/ 19 h 144"/>
                <a:gd name="T16" fmla="*/ 192 w 192"/>
                <a:gd name="T17" fmla="*/ 12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44">
                  <a:moveTo>
                    <a:pt x="192" y="126"/>
                  </a:moveTo>
                  <a:cubicBezTo>
                    <a:pt x="192" y="136"/>
                    <a:pt x="183" y="144"/>
                    <a:pt x="173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8" y="144"/>
                    <a:pt x="0" y="136"/>
                    <a:pt x="0" y="12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8" y="0"/>
                    <a:pt x="18" y="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83" y="0"/>
                    <a:pt x="192" y="9"/>
                    <a:pt x="192" y="19"/>
                  </a:cubicBezTo>
                  <a:lnTo>
                    <a:pt x="192" y="126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4"/>
            <p:cNvSpPr>
              <a:spLocks/>
            </p:cNvSpPr>
            <p:nvPr/>
          </p:nvSpPr>
          <p:spPr bwMode="auto">
            <a:xfrm>
              <a:off x="4070" y="3816"/>
              <a:ext cx="330" cy="137"/>
            </a:xfrm>
            <a:custGeom>
              <a:avLst/>
              <a:gdLst>
                <a:gd name="T0" fmla="*/ 330 w 330"/>
                <a:gd name="T1" fmla="*/ 0 h 137"/>
                <a:gd name="T2" fmla="*/ 159 w 330"/>
                <a:gd name="T3" fmla="*/ 137 h 137"/>
                <a:gd name="T4" fmla="*/ 0 w 330"/>
                <a:gd name="T5" fmla="*/ 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0" h="137">
                  <a:moveTo>
                    <a:pt x="330" y="0"/>
                  </a:moveTo>
                  <a:lnTo>
                    <a:pt x="159" y="137"/>
                  </a:lnTo>
                  <a:lnTo>
                    <a:pt x="0" y="8"/>
                  </a:ln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Line 225"/>
            <p:cNvSpPr>
              <a:spLocks noChangeShapeType="1"/>
            </p:cNvSpPr>
            <p:nvPr/>
          </p:nvSpPr>
          <p:spPr bwMode="auto">
            <a:xfrm>
              <a:off x="5101" y="4043"/>
              <a:ext cx="113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Line 226"/>
            <p:cNvSpPr>
              <a:spLocks noChangeShapeType="1"/>
            </p:cNvSpPr>
            <p:nvPr/>
          </p:nvSpPr>
          <p:spPr bwMode="auto">
            <a:xfrm>
              <a:off x="5156" y="3986"/>
              <a:ext cx="0" cy="112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7"/>
            <p:cNvSpPr>
              <a:spLocks/>
            </p:cNvSpPr>
            <p:nvPr/>
          </p:nvSpPr>
          <p:spPr bwMode="auto">
            <a:xfrm>
              <a:off x="4848" y="3810"/>
              <a:ext cx="308" cy="233"/>
            </a:xfrm>
            <a:custGeom>
              <a:avLst/>
              <a:gdLst>
                <a:gd name="T0" fmla="*/ 110 w 162"/>
                <a:gd name="T1" fmla="*/ 122 h 122"/>
                <a:gd name="T2" fmla="*/ 15 w 162"/>
                <a:gd name="T3" fmla="*/ 122 h 122"/>
                <a:gd name="T4" fmla="*/ 0 w 162"/>
                <a:gd name="T5" fmla="*/ 106 h 122"/>
                <a:gd name="T6" fmla="*/ 0 w 162"/>
                <a:gd name="T7" fmla="*/ 15 h 122"/>
                <a:gd name="T8" fmla="*/ 15 w 162"/>
                <a:gd name="T9" fmla="*/ 0 h 122"/>
                <a:gd name="T10" fmla="*/ 146 w 162"/>
                <a:gd name="T11" fmla="*/ 0 h 122"/>
                <a:gd name="T12" fmla="*/ 162 w 162"/>
                <a:gd name="T13" fmla="*/ 15 h 122"/>
                <a:gd name="T14" fmla="*/ 162 w 162"/>
                <a:gd name="T15" fmla="*/ 6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122">
                  <a:moveTo>
                    <a:pt x="110" y="122"/>
                  </a:moveTo>
                  <a:cubicBezTo>
                    <a:pt x="15" y="122"/>
                    <a:pt x="15" y="122"/>
                    <a:pt x="15" y="122"/>
                  </a:cubicBezTo>
                  <a:cubicBezTo>
                    <a:pt x="7" y="122"/>
                    <a:pt x="0" y="115"/>
                    <a:pt x="0" y="10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55" y="0"/>
                    <a:pt x="162" y="7"/>
                    <a:pt x="162" y="15"/>
                  </a:cubicBezTo>
                  <a:cubicBezTo>
                    <a:pt x="162" y="66"/>
                    <a:pt x="162" y="66"/>
                    <a:pt x="162" y="66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8"/>
            <p:cNvSpPr>
              <a:spLocks/>
            </p:cNvSpPr>
            <p:nvPr/>
          </p:nvSpPr>
          <p:spPr bwMode="auto">
            <a:xfrm>
              <a:off x="4859" y="3810"/>
              <a:ext cx="280" cy="117"/>
            </a:xfrm>
            <a:custGeom>
              <a:avLst/>
              <a:gdLst>
                <a:gd name="T0" fmla="*/ 280 w 280"/>
                <a:gd name="T1" fmla="*/ 0 h 117"/>
                <a:gd name="T2" fmla="*/ 136 w 280"/>
                <a:gd name="T3" fmla="*/ 117 h 117"/>
                <a:gd name="T4" fmla="*/ 0 w 280"/>
                <a:gd name="T5" fmla="*/ 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0" h="117">
                  <a:moveTo>
                    <a:pt x="280" y="0"/>
                  </a:moveTo>
                  <a:lnTo>
                    <a:pt x="136" y="117"/>
                  </a:lnTo>
                  <a:lnTo>
                    <a:pt x="0" y="4"/>
                  </a:ln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229"/>
            <p:cNvSpPr>
              <a:spLocks noChangeShapeType="1"/>
            </p:cNvSpPr>
            <p:nvPr/>
          </p:nvSpPr>
          <p:spPr bwMode="auto">
            <a:xfrm>
              <a:off x="5894" y="4068"/>
              <a:ext cx="112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0"/>
            <p:cNvSpPr>
              <a:spLocks/>
            </p:cNvSpPr>
            <p:nvPr/>
          </p:nvSpPr>
          <p:spPr bwMode="auto">
            <a:xfrm>
              <a:off x="5640" y="3835"/>
              <a:ext cx="309" cy="233"/>
            </a:xfrm>
            <a:custGeom>
              <a:avLst/>
              <a:gdLst>
                <a:gd name="T0" fmla="*/ 110 w 162"/>
                <a:gd name="T1" fmla="*/ 122 h 122"/>
                <a:gd name="T2" fmla="*/ 15 w 162"/>
                <a:gd name="T3" fmla="*/ 122 h 122"/>
                <a:gd name="T4" fmla="*/ 0 w 162"/>
                <a:gd name="T5" fmla="*/ 106 h 122"/>
                <a:gd name="T6" fmla="*/ 0 w 162"/>
                <a:gd name="T7" fmla="*/ 16 h 122"/>
                <a:gd name="T8" fmla="*/ 15 w 162"/>
                <a:gd name="T9" fmla="*/ 0 h 122"/>
                <a:gd name="T10" fmla="*/ 146 w 162"/>
                <a:gd name="T11" fmla="*/ 0 h 122"/>
                <a:gd name="T12" fmla="*/ 162 w 162"/>
                <a:gd name="T13" fmla="*/ 16 h 122"/>
                <a:gd name="T14" fmla="*/ 162 w 162"/>
                <a:gd name="T15" fmla="*/ 6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122">
                  <a:moveTo>
                    <a:pt x="110" y="122"/>
                  </a:moveTo>
                  <a:cubicBezTo>
                    <a:pt x="15" y="122"/>
                    <a:pt x="15" y="122"/>
                    <a:pt x="15" y="122"/>
                  </a:cubicBezTo>
                  <a:cubicBezTo>
                    <a:pt x="7" y="122"/>
                    <a:pt x="0" y="115"/>
                    <a:pt x="0" y="10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55" y="0"/>
                    <a:pt x="162" y="7"/>
                    <a:pt x="162" y="16"/>
                  </a:cubicBezTo>
                  <a:cubicBezTo>
                    <a:pt x="162" y="66"/>
                    <a:pt x="162" y="66"/>
                    <a:pt x="162" y="66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31"/>
            <p:cNvSpPr>
              <a:spLocks/>
            </p:cNvSpPr>
            <p:nvPr/>
          </p:nvSpPr>
          <p:spPr bwMode="auto">
            <a:xfrm>
              <a:off x="5652" y="3835"/>
              <a:ext cx="280" cy="116"/>
            </a:xfrm>
            <a:custGeom>
              <a:avLst/>
              <a:gdLst>
                <a:gd name="T0" fmla="*/ 280 w 280"/>
                <a:gd name="T1" fmla="*/ 0 h 116"/>
                <a:gd name="T2" fmla="*/ 135 w 280"/>
                <a:gd name="T3" fmla="*/ 116 h 116"/>
                <a:gd name="T4" fmla="*/ 0 w 280"/>
                <a:gd name="T5" fmla="*/ 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0" h="116">
                  <a:moveTo>
                    <a:pt x="280" y="0"/>
                  </a:moveTo>
                  <a:lnTo>
                    <a:pt x="135" y="116"/>
                  </a:lnTo>
                  <a:lnTo>
                    <a:pt x="0" y="6"/>
                  </a:ln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Line 232"/>
            <p:cNvSpPr>
              <a:spLocks noChangeShapeType="1"/>
            </p:cNvSpPr>
            <p:nvPr/>
          </p:nvSpPr>
          <p:spPr bwMode="auto">
            <a:xfrm>
              <a:off x="6715" y="4014"/>
              <a:ext cx="84" cy="82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Line 233"/>
            <p:cNvSpPr>
              <a:spLocks noChangeShapeType="1"/>
            </p:cNvSpPr>
            <p:nvPr/>
          </p:nvSpPr>
          <p:spPr bwMode="auto">
            <a:xfrm flipH="1">
              <a:off x="6715" y="4014"/>
              <a:ext cx="84" cy="82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4"/>
            <p:cNvSpPr>
              <a:spLocks/>
            </p:cNvSpPr>
            <p:nvPr/>
          </p:nvSpPr>
          <p:spPr bwMode="auto">
            <a:xfrm>
              <a:off x="6433" y="3812"/>
              <a:ext cx="324" cy="242"/>
            </a:xfrm>
            <a:custGeom>
              <a:avLst/>
              <a:gdLst>
                <a:gd name="T0" fmla="*/ 115 w 170"/>
                <a:gd name="T1" fmla="*/ 127 h 127"/>
                <a:gd name="T2" fmla="*/ 16 w 170"/>
                <a:gd name="T3" fmla="*/ 127 h 127"/>
                <a:gd name="T4" fmla="*/ 0 w 170"/>
                <a:gd name="T5" fmla="*/ 111 h 127"/>
                <a:gd name="T6" fmla="*/ 0 w 170"/>
                <a:gd name="T7" fmla="*/ 16 h 127"/>
                <a:gd name="T8" fmla="*/ 16 w 170"/>
                <a:gd name="T9" fmla="*/ 0 h 127"/>
                <a:gd name="T10" fmla="*/ 153 w 170"/>
                <a:gd name="T11" fmla="*/ 0 h 127"/>
                <a:gd name="T12" fmla="*/ 170 w 170"/>
                <a:gd name="T13" fmla="*/ 16 h 127"/>
                <a:gd name="T14" fmla="*/ 170 w 170"/>
                <a:gd name="T15" fmla="*/ 6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0" h="127">
                  <a:moveTo>
                    <a:pt x="115" y="127"/>
                  </a:moveTo>
                  <a:cubicBezTo>
                    <a:pt x="16" y="127"/>
                    <a:pt x="16" y="127"/>
                    <a:pt x="16" y="127"/>
                  </a:cubicBezTo>
                  <a:cubicBezTo>
                    <a:pt x="7" y="127"/>
                    <a:pt x="0" y="120"/>
                    <a:pt x="0" y="11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62" y="0"/>
                    <a:pt x="170" y="7"/>
                    <a:pt x="170" y="16"/>
                  </a:cubicBezTo>
                  <a:cubicBezTo>
                    <a:pt x="170" y="69"/>
                    <a:pt x="170" y="69"/>
                    <a:pt x="170" y="69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5"/>
            <p:cNvSpPr>
              <a:spLocks/>
            </p:cNvSpPr>
            <p:nvPr/>
          </p:nvSpPr>
          <p:spPr bwMode="auto">
            <a:xfrm>
              <a:off x="6446" y="3812"/>
              <a:ext cx="292" cy="120"/>
            </a:xfrm>
            <a:custGeom>
              <a:avLst/>
              <a:gdLst>
                <a:gd name="T0" fmla="*/ 292 w 292"/>
                <a:gd name="T1" fmla="*/ 0 h 120"/>
                <a:gd name="T2" fmla="*/ 141 w 292"/>
                <a:gd name="T3" fmla="*/ 120 h 120"/>
                <a:gd name="T4" fmla="*/ 0 w 292"/>
                <a:gd name="T5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2" h="120">
                  <a:moveTo>
                    <a:pt x="292" y="0"/>
                  </a:moveTo>
                  <a:lnTo>
                    <a:pt x="141" y="120"/>
                  </a:lnTo>
                  <a:lnTo>
                    <a:pt x="0" y="6"/>
                  </a:ln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Line 236"/>
            <p:cNvSpPr>
              <a:spLocks noChangeShapeType="1"/>
            </p:cNvSpPr>
            <p:nvPr/>
          </p:nvSpPr>
          <p:spPr bwMode="auto">
            <a:xfrm>
              <a:off x="7475" y="4041"/>
              <a:ext cx="46" cy="44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Line 237"/>
            <p:cNvSpPr>
              <a:spLocks noChangeShapeType="1"/>
            </p:cNvSpPr>
            <p:nvPr/>
          </p:nvSpPr>
          <p:spPr bwMode="auto">
            <a:xfrm flipH="1">
              <a:off x="7511" y="4005"/>
              <a:ext cx="80" cy="8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8"/>
            <p:cNvSpPr>
              <a:spLocks/>
            </p:cNvSpPr>
            <p:nvPr/>
          </p:nvSpPr>
          <p:spPr bwMode="auto">
            <a:xfrm>
              <a:off x="7226" y="3829"/>
              <a:ext cx="312" cy="235"/>
            </a:xfrm>
            <a:custGeom>
              <a:avLst/>
              <a:gdLst>
                <a:gd name="T0" fmla="*/ 111 w 164"/>
                <a:gd name="T1" fmla="*/ 123 h 123"/>
                <a:gd name="T2" fmla="*/ 16 w 164"/>
                <a:gd name="T3" fmla="*/ 123 h 123"/>
                <a:gd name="T4" fmla="*/ 0 w 164"/>
                <a:gd name="T5" fmla="*/ 107 h 123"/>
                <a:gd name="T6" fmla="*/ 0 w 164"/>
                <a:gd name="T7" fmla="*/ 16 h 123"/>
                <a:gd name="T8" fmla="*/ 16 w 164"/>
                <a:gd name="T9" fmla="*/ 0 h 123"/>
                <a:gd name="T10" fmla="*/ 148 w 164"/>
                <a:gd name="T11" fmla="*/ 0 h 123"/>
                <a:gd name="T12" fmla="*/ 164 w 164"/>
                <a:gd name="T13" fmla="*/ 16 h 123"/>
                <a:gd name="T14" fmla="*/ 164 w 164"/>
                <a:gd name="T15" fmla="*/ 6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123">
                  <a:moveTo>
                    <a:pt x="111" y="123"/>
                  </a:moveTo>
                  <a:cubicBezTo>
                    <a:pt x="16" y="123"/>
                    <a:pt x="16" y="123"/>
                    <a:pt x="16" y="123"/>
                  </a:cubicBezTo>
                  <a:cubicBezTo>
                    <a:pt x="7" y="123"/>
                    <a:pt x="0" y="116"/>
                    <a:pt x="0" y="10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57" y="0"/>
                    <a:pt x="164" y="7"/>
                    <a:pt x="164" y="16"/>
                  </a:cubicBezTo>
                  <a:cubicBezTo>
                    <a:pt x="164" y="67"/>
                    <a:pt x="164" y="67"/>
                    <a:pt x="164" y="67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9"/>
            <p:cNvSpPr>
              <a:spLocks/>
            </p:cNvSpPr>
            <p:nvPr/>
          </p:nvSpPr>
          <p:spPr bwMode="auto">
            <a:xfrm>
              <a:off x="7239" y="3829"/>
              <a:ext cx="282" cy="119"/>
            </a:xfrm>
            <a:custGeom>
              <a:avLst/>
              <a:gdLst>
                <a:gd name="T0" fmla="*/ 282 w 282"/>
                <a:gd name="T1" fmla="*/ 0 h 119"/>
                <a:gd name="T2" fmla="*/ 135 w 282"/>
                <a:gd name="T3" fmla="*/ 119 h 119"/>
                <a:gd name="T4" fmla="*/ 0 w 282"/>
                <a:gd name="T5" fmla="*/ 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2" h="119">
                  <a:moveTo>
                    <a:pt x="282" y="0"/>
                  </a:moveTo>
                  <a:lnTo>
                    <a:pt x="135" y="119"/>
                  </a:lnTo>
                  <a:lnTo>
                    <a:pt x="0" y="6"/>
                  </a:ln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33911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495301" y="481013"/>
            <a:ext cx="11198225" cy="5899150"/>
            <a:chOff x="312" y="303"/>
            <a:chExt cx="7054" cy="3716"/>
          </a:xfrm>
        </p:grpSpPr>
        <p:grpSp>
          <p:nvGrpSpPr>
            <p:cNvPr id="5" name="Group 205"/>
            <p:cNvGrpSpPr>
              <a:grpSpLocks/>
            </p:cNvGrpSpPr>
            <p:nvPr/>
          </p:nvGrpSpPr>
          <p:grpSpPr bwMode="auto">
            <a:xfrm>
              <a:off x="312" y="303"/>
              <a:ext cx="7054" cy="3716"/>
              <a:chOff x="312" y="303"/>
              <a:chExt cx="7054" cy="3716"/>
            </a:xfrm>
          </p:grpSpPr>
          <p:sp>
            <p:nvSpPr>
              <p:cNvPr id="31" name="Freeform 5"/>
              <p:cNvSpPr>
                <a:spLocks/>
              </p:cNvSpPr>
              <p:nvPr/>
            </p:nvSpPr>
            <p:spPr bwMode="auto">
              <a:xfrm>
                <a:off x="382" y="398"/>
                <a:ext cx="274" cy="228"/>
              </a:xfrm>
              <a:custGeom>
                <a:avLst/>
                <a:gdLst>
                  <a:gd name="T0" fmla="*/ 153 w 153"/>
                  <a:gd name="T1" fmla="*/ 121 h 127"/>
                  <a:gd name="T2" fmla="*/ 147 w 153"/>
                  <a:gd name="T3" fmla="*/ 127 h 127"/>
                  <a:gd name="T4" fmla="*/ 6 w 153"/>
                  <a:gd name="T5" fmla="*/ 127 h 127"/>
                  <a:gd name="T6" fmla="*/ 0 w 153"/>
                  <a:gd name="T7" fmla="*/ 121 h 127"/>
                  <a:gd name="T8" fmla="*/ 0 w 153"/>
                  <a:gd name="T9" fmla="*/ 6 h 127"/>
                  <a:gd name="T10" fmla="*/ 6 w 153"/>
                  <a:gd name="T11" fmla="*/ 0 h 127"/>
                  <a:gd name="T12" fmla="*/ 147 w 153"/>
                  <a:gd name="T13" fmla="*/ 0 h 127"/>
                  <a:gd name="T14" fmla="*/ 153 w 153"/>
                  <a:gd name="T15" fmla="*/ 6 h 127"/>
                  <a:gd name="T16" fmla="*/ 153 w 153"/>
                  <a:gd name="T17" fmla="*/ 12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3" h="127">
                    <a:moveTo>
                      <a:pt x="153" y="121"/>
                    </a:moveTo>
                    <a:cubicBezTo>
                      <a:pt x="153" y="124"/>
                      <a:pt x="151" y="127"/>
                      <a:pt x="147" y="127"/>
                    </a:cubicBezTo>
                    <a:cubicBezTo>
                      <a:pt x="6" y="127"/>
                      <a:pt x="6" y="127"/>
                      <a:pt x="6" y="127"/>
                    </a:cubicBezTo>
                    <a:cubicBezTo>
                      <a:pt x="2" y="127"/>
                      <a:pt x="0" y="124"/>
                      <a:pt x="0" y="12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51" y="0"/>
                      <a:pt x="153" y="3"/>
                      <a:pt x="153" y="6"/>
                    </a:cubicBezTo>
                    <a:lnTo>
                      <a:pt x="153" y="121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6"/>
              <p:cNvSpPr>
                <a:spLocks/>
              </p:cNvSpPr>
              <p:nvPr/>
            </p:nvSpPr>
            <p:spPr bwMode="auto">
              <a:xfrm>
                <a:off x="312" y="330"/>
                <a:ext cx="276" cy="228"/>
              </a:xfrm>
              <a:custGeom>
                <a:avLst/>
                <a:gdLst>
                  <a:gd name="T0" fmla="*/ 20 w 154"/>
                  <a:gd name="T1" fmla="*/ 127 h 127"/>
                  <a:gd name="T2" fmla="*/ 7 w 154"/>
                  <a:gd name="T3" fmla="*/ 127 h 127"/>
                  <a:gd name="T4" fmla="*/ 0 w 154"/>
                  <a:gd name="T5" fmla="*/ 121 h 127"/>
                  <a:gd name="T6" fmla="*/ 0 w 154"/>
                  <a:gd name="T7" fmla="*/ 6 h 127"/>
                  <a:gd name="T8" fmla="*/ 7 w 154"/>
                  <a:gd name="T9" fmla="*/ 0 h 127"/>
                  <a:gd name="T10" fmla="*/ 148 w 154"/>
                  <a:gd name="T11" fmla="*/ 0 h 127"/>
                  <a:gd name="T12" fmla="*/ 154 w 154"/>
                  <a:gd name="T13" fmla="*/ 6 h 127"/>
                  <a:gd name="T14" fmla="*/ 154 w 154"/>
                  <a:gd name="T15" fmla="*/ 2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4" h="127">
                    <a:moveTo>
                      <a:pt x="20" y="127"/>
                    </a:moveTo>
                    <a:cubicBezTo>
                      <a:pt x="7" y="127"/>
                      <a:pt x="7" y="127"/>
                      <a:pt x="7" y="127"/>
                    </a:cubicBezTo>
                    <a:cubicBezTo>
                      <a:pt x="3" y="127"/>
                      <a:pt x="0" y="124"/>
                      <a:pt x="0" y="12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7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51" y="0"/>
                      <a:pt x="154" y="2"/>
                      <a:pt x="154" y="6"/>
                    </a:cubicBezTo>
                    <a:cubicBezTo>
                      <a:pt x="154" y="20"/>
                      <a:pt x="154" y="20"/>
                      <a:pt x="154" y="2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7"/>
              <p:cNvSpPr>
                <a:spLocks/>
              </p:cNvSpPr>
              <p:nvPr/>
            </p:nvSpPr>
            <p:spPr bwMode="auto">
              <a:xfrm>
                <a:off x="407" y="524"/>
                <a:ext cx="249" cy="102"/>
              </a:xfrm>
              <a:custGeom>
                <a:avLst/>
                <a:gdLst>
                  <a:gd name="T0" fmla="*/ 0 w 249"/>
                  <a:gd name="T1" fmla="*/ 102 h 102"/>
                  <a:gd name="T2" fmla="*/ 102 w 249"/>
                  <a:gd name="T3" fmla="*/ 0 h 102"/>
                  <a:gd name="T4" fmla="*/ 147 w 249"/>
                  <a:gd name="T5" fmla="*/ 48 h 102"/>
                  <a:gd name="T6" fmla="*/ 194 w 249"/>
                  <a:gd name="T7" fmla="*/ 0 h 102"/>
                  <a:gd name="T8" fmla="*/ 249 w 249"/>
                  <a:gd name="T9" fmla="*/ 4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9" h="102">
                    <a:moveTo>
                      <a:pt x="0" y="102"/>
                    </a:moveTo>
                    <a:lnTo>
                      <a:pt x="102" y="0"/>
                    </a:lnTo>
                    <a:lnTo>
                      <a:pt x="147" y="48"/>
                    </a:lnTo>
                    <a:lnTo>
                      <a:pt x="194" y="0"/>
                    </a:lnTo>
                    <a:lnTo>
                      <a:pt x="249" y="48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Oval 8"/>
              <p:cNvSpPr>
                <a:spLocks noChangeArrowheads="1"/>
              </p:cNvSpPr>
              <p:nvPr/>
            </p:nvSpPr>
            <p:spPr bwMode="auto">
              <a:xfrm>
                <a:off x="420" y="452"/>
                <a:ext cx="53" cy="54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9"/>
              <p:cNvSpPr>
                <a:spLocks/>
              </p:cNvSpPr>
              <p:nvPr/>
            </p:nvSpPr>
            <p:spPr bwMode="auto">
              <a:xfrm>
                <a:off x="1072" y="307"/>
                <a:ext cx="314" cy="260"/>
              </a:xfrm>
              <a:custGeom>
                <a:avLst/>
                <a:gdLst>
                  <a:gd name="T0" fmla="*/ 175 w 175"/>
                  <a:gd name="T1" fmla="*/ 138 h 145"/>
                  <a:gd name="T2" fmla="*/ 168 w 175"/>
                  <a:gd name="T3" fmla="*/ 145 h 145"/>
                  <a:gd name="T4" fmla="*/ 7 w 175"/>
                  <a:gd name="T5" fmla="*/ 145 h 145"/>
                  <a:gd name="T6" fmla="*/ 0 w 175"/>
                  <a:gd name="T7" fmla="*/ 138 h 145"/>
                  <a:gd name="T8" fmla="*/ 0 w 175"/>
                  <a:gd name="T9" fmla="*/ 7 h 145"/>
                  <a:gd name="T10" fmla="*/ 7 w 175"/>
                  <a:gd name="T11" fmla="*/ 0 h 145"/>
                  <a:gd name="T12" fmla="*/ 168 w 175"/>
                  <a:gd name="T13" fmla="*/ 0 h 145"/>
                  <a:gd name="T14" fmla="*/ 175 w 175"/>
                  <a:gd name="T15" fmla="*/ 7 h 145"/>
                  <a:gd name="T16" fmla="*/ 175 w 175"/>
                  <a:gd name="T17" fmla="*/ 138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5" h="145">
                    <a:moveTo>
                      <a:pt x="175" y="138"/>
                    </a:moveTo>
                    <a:cubicBezTo>
                      <a:pt x="175" y="142"/>
                      <a:pt x="172" y="145"/>
                      <a:pt x="168" y="145"/>
                    </a:cubicBezTo>
                    <a:cubicBezTo>
                      <a:pt x="7" y="145"/>
                      <a:pt x="7" y="145"/>
                      <a:pt x="7" y="145"/>
                    </a:cubicBezTo>
                    <a:cubicBezTo>
                      <a:pt x="3" y="145"/>
                      <a:pt x="0" y="142"/>
                      <a:pt x="0" y="13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68" y="0"/>
                      <a:pt x="168" y="0"/>
                      <a:pt x="168" y="0"/>
                    </a:cubicBezTo>
                    <a:cubicBezTo>
                      <a:pt x="172" y="0"/>
                      <a:pt x="175" y="3"/>
                      <a:pt x="175" y="7"/>
                    </a:cubicBezTo>
                    <a:lnTo>
                      <a:pt x="175" y="138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0"/>
              <p:cNvSpPr>
                <a:spLocks/>
              </p:cNvSpPr>
              <p:nvPr/>
            </p:nvSpPr>
            <p:spPr bwMode="auto">
              <a:xfrm>
                <a:off x="1072" y="535"/>
                <a:ext cx="314" cy="116"/>
              </a:xfrm>
              <a:custGeom>
                <a:avLst/>
                <a:gdLst>
                  <a:gd name="T0" fmla="*/ 175 w 175"/>
                  <a:gd name="T1" fmla="*/ 0 h 65"/>
                  <a:gd name="T2" fmla="*/ 175 w 175"/>
                  <a:gd name="T3" fmla="*/ 58 h 65"/>
                  <a:gd name="T4" fmla="*/ 168 w 175"/>
                  <a:gd name="T5" fmla="*/ 65 h 65"/>
                  <a:gd name="T6" fmla="*/ 7 w 175"/>
                  <a:gd name="T7" fmla="*/ 65 h 65"/>
                  <a:gd name="T8" fmla="*/ 0 w 175"/>
                  <a:gd name="T9" fmla="*/ 58 h 65"/>
                  <a:gd name="T10" fmla="*/ 0 w 175"/>
                  <a:gd name="T1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5" h="65">
                    <a:moveTo>
                      <a:pt x="175" y="0"/>
                    </a:moveTo>
                    <a:cubicBezTo>
                      <a:pt x="175" y="58"/>
                      <a:pt x="175" y="58"/>
                      <a:pt x="175" y="58"/>
                    </a:cubicBezTo>
                    <a:cubicBezTo>
                      <a:pt x="175" y="62"/>
                      <a:pt x="172" y="65"/>
                      <a:pt x="168" y="65"/>
                    </a:cubicBezTo>
                    <a:cubicBezTo>
                      <a:pt x="7" y="65"/>
                      <a:pt x="7" y="65"/>
                      <a:pt x="7" y="65"/>
                    </a:cubicBezTo>
                    <a:cubicBezTo>
                      <a:pt x="3" y="65"/>
                      <a:pt x="0" y="62"/>
                      <a:pt x="0" y="58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1"/>
              <p:cNvSpPr>
                <a:spLocks/>
              </p:cNvSpPr>
              <p:nvPr/>
            </p:nvSpPr>
            <p:spPr bwMode="auto">
              <a:xfrm>
                <a:off x="1102" y="450"/>
                <a:ext cx="284" cy="117"/>
              </a:xfrm>
              <a:custGeom>
                <a:avLst/>
                <a:gdLst>
                  <a:gd name="T0" fmla="*/ 0 w 284"/>
                  <a:gd name="T1" fmla="*/ 117 h 117"/>
                  <a:gd name="T2" fmla="*/ 115 w 284"/>
                  <a:gd name="T3" fmla="*/ 0 h 117"/>
                  <a:gd name="T4" fmla="*/ 167 w 284"/>
                  <a:gd name="T5" fmla="*/ 54 h 117"/>
                  <a:gd name="T6" fmla="*/ 221 w 284"/>
                  <a:gd name="T7" fmla="*/ 0 h 117"/>
                  <a:gd name="T8" fmla="*/ 284 w 284"/>
                  <a:gd name="T9" fmla="*/ 5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4" h="117">
                    <a:moveTo>
                      <a:pt x="0" y="117"/>
                    </a:moveTo>
                    <a:lnTo>
                      <a:pt x="115" y="0"/>
                    </a:lnTo>
                    <a:lnTo>
                      <a:pt x="167" y="54"/>
                    </a:lnTo>
                    <a:lnTo>
                      <a:pt x="221" y="0"/>
                    </a:lnTo>
                    <a:lnTo>
                      <a:pt x="284" y="54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Oval 12"/>
              <p:cNvSpPr>
                <a:spLocks noChangeArrowheads="1"/>
              </p:cNvSpPr>
              <p:nvPr/>
            </p:nvSpPr>
            <p:spPr bwMode="auto">
              <a:xfrm>
                <a:off x="1117" y="370"/>
                <a:ext cx="61" cy="59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3"/>
              <p:cNvSpPr>
                <a:spLocks/>
              </p:cNvSpPr>
              <p:nvPr/>
            </p:nvSpPr>
            <p:spPr bwMode="auto">
              <a:xfrm>
                <a:off x="1801" y="334"/>
                <a:ext cx="344" cy="285"/>
              </a:xfrm>
              <a:custGeom>
                <a:avLst/>
                <a:gdLst>
                  <a:gd name="T0" fmla="*/ 192 w 192"/>
                  <a:gd name="T1" fmla="*/ 151 h 159"/>
                  <a:gd name="T2" fmla="*/ 185 w 192"/>
                  <a:gd name="T3" fmla="*/ 159 h 159"/>
                  <a:gd name="T4" fmla="*/ 8 w 192"/>
                  <a:gd name="T5" fmla="*/ 159 h 159"/>
                  <a:gd name="T6" fmla="*/ 0 w 192"/>
                  <a:gd name="T7" fmla="*/ 151 h 159"/>
                  <a:gd name="T8" fmla="*/ 0 w 192"/>
                  <a:gd name="T9" fmla="*/ 8 h 159"/>
                  <a:gd name="T10" fmla="*/ 8 w 192"/>
                  <a:gd name="T11" fmla="*/ 0 h 159"/>
                  <a:gd name="T12" fmla="*/ 185 w 192"/>
                  <a:gd name="T13" fmla="*/ 0 h 159"/>
                  <a:gd name="T14" fmla="*/ 192 w 192"/>
                  <a:gd name="T15" fmla="*/ 8 h 159"/>
                  <a:gd name="T16" fmla="*/ 192 w 192"/>
                  <a:gd name="T17" fmla="*/ 151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59">
                    <a:moveTo>
                      <a:pt x="192" y="151"/>
                    </a:moveTo>
                    <a:cubicBezTo>
                      <a:pt x="192" y="155"/>
                      <a:pt x="189" y="159"/>
                      <a:pt x="185" y="159"/>
                    </a:cubicBezTo>
                    <a:cubicBezTo>
                      <a:pt x="8" y="159"/>
                      <a:pt x="8" y="159"/>
                      <a:pt x="8" y="159"/>
                    </a:cubicBezTo>
                    <a:cubicBezTo>
                      <a:pt x="4" y="159"/>
                      <a:pt x="0" y="155"/>
                      <a:pt x="0" y="15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85" y="0"/>
                      <a:pt x="185" y="0"/>
                      <a:pt x="185" y="0"/>
                    </a:cubicBezTo>
                    <a:cubicBezTo>
                      <a:pt x="189" y="0"/>
                      <a:pt x="192" y="3"/>
                      <a:pt x="192" y="8"/>
                    </a:cubicBezTo>
                    <a:lnTo>
                      <a:pt x="192" y="151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4"/>
              <p:cNvSpPr>
                <a:spLocks/>
              </p:cNvSpPr>
              <p:nvPr/>
            </p:nvSpPr>
            <p:spPr bwMode="auto">
              <a:xfrm>
                <a:off x="1835" y="491"/>
                <a:ext cx="310" cy="126"/>
              </a:xfrm>
              <a:custGeom>
                <a:avLst/>
                <a:gdLst>
                  <a:gd name="T0" fmla="*/ 0 w 310"/>
                  <a:gd name="T1" fmla="*/ 126 h 126"/>
                  <a:gd name="T2" fmla="*/ 126 w 310"/>
                  <a:gd name="T3" fmla="*/ 0 h 126"/>
                  <a:gd name="T4" fmla="*/ 183 w 310"/>
                  <a:gd name="T5" fmla="*/ 60 h 126"/>
                  <a:gd name="T6" fmla="*/ 241 w 310"/>
                  <a:gd name="T7" fmla="*/ 0 h 126"/>
                  <a:gd name="T8" fmla="*/ 310 w 310"/>
                  <a:gd name="T9" fmla="*/ 6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0" h="126">
                    <a:moveTo>
                      <a:pt x="0" y="126"/>
                    </a:moveTo>
                    <a:lnTo>
                      <a:pt x="126" y="0"/>
                    </a:lnTo>
                    <a:lnTo>
                      <a:pt x="183" y="60"/>
                    </a:lnTo>
                    <a:lnTo>
                      <a:pt x="241" y="0"/>
                    </a:lnTo>
                    <a:lnTo>
                      <a:pt x="310" y="6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Oval 15"/>
              <p:cNvSpPr>
                <a:spLocks noChangeArrowheads="1"/>
              </p:cNvSpPr>
              <p:nvPr/>
            </p:nvSpPr>
            <p:spPr bwMode="auto">
              <a:xfrm>
                <a:off x="1852" y="402"/>
                <a:ext cx="66" cy="66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6"/>
              <p:cNvSpPr>
                <a:spLocks/>
              </p:cNvSpPr>
              <p:nvPr/>
            </p:nvSpPr>
            <p:spPr bwMode="auto">
              <a:xfrm>
                <a:off x="2549" y="355"/>
                <a:ext cx="344" cy="242"/>
              </a:xfrm>
              <a:custGeom>
                <a:avLst/>
                <a:gdLst>
                  <a:gd name="T0" fmla="*/ 192 w 192"/>
                  <a:gd name="T1" fmla="*/ 129 h 135"/>
                  <a:gd name="T2" fmla="*/ 185 w 192"/>
                  <a:gd name="T3" fmla="*/ 135 h 135"/>
                  <a:gd name="T4" fmla="*/ 6 w 192"/>
                  <a:gd name="T5" fmla="*/ 135 h 135"/>
                  <a:gd name="T6" fmla="*/ 0 w 192"/>
                  <a:gd name="T7" fmla="*/ 129 h 135"/>
                  <a:gd name="T8" fmla="*/ 0 w 192"/>
                  <a:gd name="T9" fmla="*/ 7 h 135"/>
                  <a:gd name="T10" fmla="*/ 6 w 192"/>
                  <a:gd name="T11" fmla="*/ 0 h 135"/>
                  <a:gd name="T12" fmla="*/ 185 w 192"/>
                  <a:gd name="T13" fmla="*/ 0 h 135"/>
                  <a:gd name="T14" fmla="*/ 192 w 192"/>
                  <a:gd name="T15" fmla="*/ 7 h 135"/>
                  <a:gd name="T16" fmla="*/ 192 w 192"/>
                  <a:gd name="T17" fmla="*/ 129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35">
                    <a:moveTo>
                      <a:pt x="192" y="129"/>
                    </a:moveTo>
                    <a:cubicBezTo>
                      <a:pt x="192" y="132"/>
                      <a:pt x="189" y="135"/>
                      <a:pt x="185" y="135"/>
                    </a:cubicBez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85" y="0"/>
                      <a:pt x="185" y="0"/>
                      <a:pt x="185" y="0"/>
                    </a:cubicBezTo>
                    <a:cubicBezTo>
                      <a:pt x="189" y="0"/>
                      <a:pt x="192" y="3"/>
                      <a:pt x="192" y="7"/>
                    </a:cubicBezTo>
                    <a:lnTo>
                      <a:pt x="192" y="129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Oval 17"/>
              <p:cNvSpPr>
                <a:spLocks noChangeArrowheads="1"/>
              </p:cNvSpPr>
              <p:nvPr/>
            </p:nvSpPr>
            <p:spPr bwMode="auto">
              <a:xfrm>
                <a:off x="2610" y="387"/>
                <a:ext cx="57" cy="58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8"/>
              <p:cNvSpPr>
                <a:spLocks/>
              </p:cNvSpPr>
              <p:nvPr/>
            </p:nvSpPr>
            <p:spPr bwMode="auto">
              <a:xfrm>
                <a:off x="2549" y="474"/>
                <a:ext cx="177" cy="93"/>
              </a:xfrm>
              <a:custGeom>
                <a:avLst/>
                <a:gdLst>
                  <a:gd name="T0" fmla="*/ 0 w 177"/>
                  <a:gd name="T1" fmla="*/ 93 h 93"/>
                  <a:gd name="T2" fmla="*/ 89 w 177"/>
                  <a:gd name="T3" fmla="*/ 0 h 93"/>
                  <a:gd name="T4" fmla="*/ 177 w 177"/>
                  <a:gd name="T5" fmla="*/ 8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7" h="93">
                    <a:moveTo>
                      <a:pt x="0" y="93"/>
                    </a:moveTo>
                    <a:lnTo>
                      <a:pt x="89" y="0"/>
                    </a:lnTo>
                    <a:lnTo>
                      <a:pt x="177" y="89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9"/>
              <p:cNvSpPr>
                <a:spLocks/>
              </p:cNvSpPr>
              <p:nvPr/>
            </p:nvSpPr>
            <p:spPr bwMode="auto">
              <a:xfrm>
                <a:off x="2676" y="416"/>
                <a:ext cx="217" cy="135"/>
              </a:xfrm>
              <a:custGeom>
                <a:avLst/>
                <a:gdLst>
                  <a:gd name="T0" fmla="*/ 217 w 217"/>
                  <a:gd name="T1" fmla="*/ 135 h 135"/>
                  <a:gd name="T2" fmla="*/ 95 w 217"/>
                  <a:gd name="T3" fmla="*/ 0 h 135"/>
                  <a:gd name="T4" fmla="*/ 0 w 217"/>
                  <a:gd name="T5" fmla="*/ 10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7" h="135">
                    <a:moveTo>
                      <a:pt x="217" y="135"/>
                    </a:moveTo>
                    <a:lnTo>
                      <a:pt x="95" y="0"/>
                    </a:lnTo>
                    <a:lnTo>
                      <a:pt x="0" y="101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0"/>
              <p:cNvSpPr>
                <a:spLocks/>
              </p:cNvSpPr>
              <p:nvPr/>
            </p:nvSpPr>
            <p:spPr bwMode="auto">
              <a:xfrm>
                <a:off x="3294" y="339"/>
                <a:ext cx="344" cy="307"/>
              </a:xfrm>
              <a:custGeom>
                <a:avLst/>
                <a:gdLst>
                  <a:gd name="T0" fmla="*/ 157 w 192"/>
                  <a:gd name="T1" fmla="*/ 0 h 171"/>
                  <a:gd name="T2" fmla="*/ 188 w 192"/>
                  <a:gd name="T3" fmla="*/ 0 h 171"/>
                  <a:gd name="T4" fmla="*/ 192 w 192"/>
                  <a:gd name="T5" fmla="*/ 4 h 171"/>
                  <a:gd name="T6" fmla="*/ 192 w 192"/>
                  <a:gd name="T7" fmla="*/ 168 h 171"/>
                  <a:gd name="T8" fmla="*/ 188 w 192"/>
                  <a:gd name="T9" fmla="*/ 171 h 171"/>
                  <a:gd name="T10" fmla="*/ 3 w 192"/>
                  <a:gd name="T11" fmla="*/ 171 h 171"/>
                  <a:gd name="T12" fmla="*/ 0 w 192"/>
                  <a:gd name="T13" fmla="*/ 168 h 171"/>
                  <a:gd name="T14" fmla="*/ 0 w 192"/>
                  <a:gd name="T15" fmla="*/ 4 h 171"/>
                  <a:gd name="T16" fmla="*/ 3 w 192"/>
                  <a:gd name="T17" fmla="*/ 0 h 171"/>
                  <a:gd name="T18" fmla="*/ 34 w 192"/>
                  <a:gd name="T19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171">
                    <a:moveTo>
                      <a:pt x="157" y="0"/>
                    </a:moveTo>
                    <a:cubicBezTo>
                      <a:pt x="188" y="0"/>
                      <a:pt x="188" y="0"/>
                      <a:pt x="188" y="0"/>
                    </a:cubicBezTo>
                    <a:cubicBezTo>
                      <a:pt x="190" y="0"/>
                      <a:pt x="192" y="2"/>
                      <a:pt x="192" y="4"/>
                    </a:cubicBezTo>
                    <a:cubicBezTo>
                      <a:pt x="192" y="168"/>
                      <a:pt x="192" y="168"/>
                      <a:pt x="192" y="168"/>
                    </a:cubicBezTo>
                    <a:cubicBezTo>
                      <a:pt x="192" y="170"/>
                      <a:pt x="190" y="171"/>
                      <a:pt x="188" y="171"/>
                    </a:cubicBezTo>
                    <a:cubicBezTo>
                      <a:pt x="3" y="171"/>
                      <a:pt x="3" y="171"/>
                      <a:pt x="3" y="171"/>
                    </a:cubicBezTo>
                    <a:cubicBezTo>
                      <a:pt x="1" y="171"/>
                      <a:pt x="0" y="170"/>
                      <a:pt x="0" y="16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Line 21"/>
              <p:cNvSpPr>
                <a:spLocks noChangeShapeType="1"/>
              </p:cNvSpPr>
              <p:nvPr/>
            </p:nvSpPr>
            <p:spPr bwMode="auto">
              <a:xfrm>
                <a:off x="3294" y="434"/>
                <a:ext cx="34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22"/>
              <p:cNvSpPr>
                <a:spLocks/>
              </p:cNvSpPr>
              <p:nvPr/>
            </p:nvSpPr>
            <p:spPr bwMode="auto">
              <a:xfrm>
                <a:off x="3362" y="305"/>
                <a:ext cx="49" cy="65"/>
              </a:xfrm>
              <a:custGeom>
                <a:avLst/>
                <a:gdLst>
                  <a:gd name="T0" fmla="*/ 27 w 27"/>
                  <a:gd name="T1" fmla="*/ 33 h 36"/>
                  <a:gd name="T2" fmla="*/ 24 w 27"/>
                  <a:gd name="T3" fmla="*/ 36 h 36"/>
                  <a:gd name="T4" fmla="*/ 3 w 27"/>
                  <a:gd name="T5" fmla="*/ 36 h 36"/>
                  <a:gd name="T6" fmla="*/ 0 w 27"/>
                  <a:gd name="T7" fmla="*/ 33 h 36"/>
                  <a:gd name="T8" fmla="*/ 0 w 27"/>
                  <a:gd name="T9" fmla="*/ 3 h 36"/>
                  <a:gd name="T10" fmla="*/ 3 w 27"/>
                  <a:gd name="T11" fmla="*/ 0 h 36"/>
                  <a:gd name="T12" fmla="*/ 24 w 27"/>
                  <a:gd name="T13" fmla="*/ 0 h 36"/>
                  <a:gd name="T14" fmla="*/ 27 w 27"/>
                  <a:gd name="T15" fmla="*/ 3 h 36"/>
                  <a:gd name="T16" fmla="*/ 27 w 27"/>
                  <a:gd name="T17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36">
                    <a:moveTo>
                      <a:pt x="27" y="33"/>
                    </a:moveTo>
                    <a:cubicBezTo>
                      <a:pt x="27" y="35"/>
                      <a:pt x="26" y="36"/>
                      <a:pt x="24" y="36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1" y="36"/>
                      <a:pt x="0" y="35"/>
                      <a:pt x="0" y="3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7" y="1"/>
                      <a:pt x="27" y="3"/>
                    </a:cubicBezTo>
                    <a:lnTo>
                      <a:pt x="27" y="33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3"/>
              <p:cNvSpPr>
                <a:spLocks/>
              </p:cNvSpPr>
              <p:nvPr/>
            </p:nvSpPr>
            <p:spPr bwMode="auto">
              <a:xfrm>
                <a:off x="3520" y="305"/>
                <a:ext cx="48" cy="65"/>
              </a:xfrm>
              <a:custGeom>
                <a:avLst/>
                <a:gdLst>
                  <a:gd name="T0" fmla="*/ 27 w 27"/>
                  <a:gd name="T1" fmla="*/ 33 h 36"/>
                  <a:gd name="T2" fmla="*/ 24 w 27"/>
                  <a:gd name="T3" fmla="*/ 36 h 36"/>
                  <a:gd name="T4" fmla="*/ 3 w 27"/>
                  <a:gd name="T5" fmla="*/ 36 h 36"/>
                  <a:gd name="T6" fmla="*/ 0 w 27"/>
                  <a:gd name="T7" fmla="*/ 33 h 36"/>
                  <a:gd name="T8" fmla="*/ 0 w 27"/>
                  <a:gd name="T9" fmla="*/ 3 h 36"/>
                  <a:gd name="T10" fmla="*/ 3 w 27"/>
                  <a:gd name="T11" fmla="*/ 0 h 36"/>
                  <a:gd name="T12" fmla="*/ 24 w 27"/>
                  <a:gd name="T13" fmla="*/ 0 h 36"/>
                  <a:gd name="T14" fmla="*/ 27 w 27"/>
                  <a:gd name="T15" fmla="*/ 3 h 36"/>
                  <a:gd name="T16" fmla="*/ 27 w 27"/>
                  <a:gd name="T17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36">
                    <a:moveTo>
                      <a:pt x="27" y="33"/>
                    </a:moveTo>
                    <a:cubicBezTo>
                      <a:pt x="27" y="35"/>
                      <a:pt x="26" y="36"/>
                      <a:pt x="24" y="36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2" y="36"/>
                      <a:pt x="0" y="35"/>
                      <a:pt x="0" y="3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7" y="1"/>
                      <a:pt x="27" y="3"/>
                    </a:cubicBezTo>
                    <a:lnTo>
                      <a:pt x="27" y="33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Line 24"/>
              <p:cNvSpPr>
                <a:spLocks noChangeShapeType="1"/>
              </p:cNvSpPr>
              <p:nvPr/>
            </p:nvSpPr>
            <p:spPr bwMode="auto">
              <a:xfrm>
                <a:off x="3418" y="339"/>
                <a:ext cx="95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Line 25"/>
              <p:cNvSpPr>
                <a:spLocks noChangeShapeType="1"/>
              </p:cNvSpPr>
              <p:nvPr/>
            </p:nvSpPr>
            <p:spPr bwMode="auto">
              <a:xfrm>
                <a:off x="4151" y="540"/>
                <a:ext cx="113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Line 26"/>
              <p:cNvSpPr>
                <a:spLocks noChangeShapeType="1"/>
              </p:cNvSpPr>
              <p:nvPr/>
            </p:nvSpPr>
            <p:spPr bwMode="auto">
              <a:xfrm>
                <a:off x="4208" y="484"/>
                <a:ext cx="0" cy="113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7"/>
              <p:cNvSpPr>
                <a:spLocks/>
              </p:cNvSpPr>
              <p:nvPr/>
            </p:nvSpPr>
            <p:spPr bwMode="auto">
              <a:xfrm>
                <a:off x="4040" y="339"/>
                <a:ext cx="344" cy="308"/>
              </a:xfrm>
              <a:custGeom>
                <a:avLst/>
                <a:gdLst>
                  <a:gd name="T0" fmla="*/ 157 w 192"/>
                  <a:gd name="T1" fmla="*/ 0 h 172"/>
                  <a:gd name="T2" fmla="*/ 188 w 192"/>
                  <a:gd name="T3" fmla="*/ 0 h 172"/>
                  <a:gd name="T4" fmla="*/ 192 w 192"/>
                  <a:gd name="T5" fmla="*/ 4 h 172"/>
                  <a:gd name="T6" fmla="*/ 192 w 192"/>
                  <a:gd name="T7" fmla="*/ 168 h 172"/>
                  <a:gd name="T8" fmla="*/ 188 w 192"/>
                  <a:gd name="T9" fmla="*/ 172 h 172"/>
                  <a:gd name="T10" fmla="*/ 3 w 192"/>
                  <a:gd name="T11" fmla="*/ 172 h 172"/>
                  <a:gd name="T12" fmla="*/ 0 w 192"/>
                  <a:gd name="T13" fmla="*/ 168 h 172"/>
                  <a:gd name="T14" fmla="*/ 0 w 192"/>
                  <a:gd name="T15" fmla="*/ 4 h 172"/>
                  <a:gd name="T16" fmla="*/ 3 w 192"/>
                  <a:gd name="T17" fmla="*/ 0 h 172"/>
                  <a:gd name="T18" fmla="*/ 34 w 192"/>
                  <a:gd name="T1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172">
                    <a:moveTo>
                      <a:pt x="157" y="0"/>
                    </a:moveTo>
                    <a:cubicBezTo>
                      <a:pt x="188" y="0"/>
                      <a:pt x="188" y="0"/>
                      <a:pt x="188" y="0"/>
                    </a:cubicBezTo>
                    <a:cubicBezTo>
                      <a:pt x="190" y="0"/>
                      <a:pt x="192" y="2"/>
                      <a:pt x="192" y="4"/>
                    </a:cubicBezTo>
                    <a:cubicBezTo>
                      <a:pt x="192" y="168"/>
                      <a:pt x="192" y="168"/>
                      <a:pt x="192" y="168"/>
                    </a:cubicBezTo>
                    <a:cubicBezTo>
                      <a:pt x="192" y="170"/>
                      <a:pt x="190" y="172"/>
                      <a:pt x="188" y="172"/>
                    </a:cubicBezTo>
                    <a:cubicBezTo>
                      <a:pt x="3" y="172"/>
                      <a:pt x="3" y="172"/>
                      <a:pt x="3" y="172"/>
                    </a:cubicBezTo>
                    <a:cubicBezTo>
                      <a:pt x="1" y="172"/>
                      <a:pt x="0" y="170"/>
                      <a:pt x="0" y="16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Line 28"/>
              <p:cNvSpPr>
                <a:spLocks noChangeShapeType="1"/>
              </p:cNvSpPr>
              <p:nvPr/>
            </p:nvSpPr>
            <p:spPr bwMode="auto">
              <a:xfrm>
                <a:off x="4040" y="434"/>
                <a:ext cx="34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9"/>
              <p:cNvSpPr>
                <a:spLocks/>
              </p:cNvSpPr>
              <p:nvPr/>
            </p:nvSpPr>
            <p:spPr bwMode="auto">
              <a:xfrm>
                <a:off x="4108" y="307"/>
                <a:ext cx="48" cy="63"/>
              </a:xfrm>
              <a:custGeom>
                <a:avLst/>
                <a:gdLst>
                  <a:gd name="T0" fmla="*/ 27 w 27"/>
                  <a:gd name="T1" fmla="*/ 33 h 35"/>
                  <a:gd name="T2" fmla="*/ 24 w 27"/>
                  <a:gd name="T3" fmla="*/ 35 h 35"/>
                  <a:gd name="T4" fmla="*/ 3 w 27"/>
                  <a:gd name="T5" fmla="*/ 35 h 35"/>
                  <a:gd name="T6" fmla="*/ 0 w 27"/>
                  <a:gd name="T7" fmla="*/ 33 h 35"/>
                  <a:gd name="T8" fmla="*/ 0 w 27"/>
                  <a:gd name="T9" fmla="*/ 2 h 35"/>
                  <a:gd name="T10" fmla="*/ 3 w 27"/>
                  <a:gd name="T11" fmla="*/ 0 h 35"/>
                  <a:gd name="T12" fmla="*/ 24 w 27"/>
                  <a:gd name="T13" fmla="*/ 0 h 35"/>
                  <a:gd name="T14" fmla="*/ 27 w 27"/>
                  <a:gd name="T15" fmla="*/ 2 h 35"/>
                  <a:gd name="T16" fmla="*/ 27 w 27"/>
                  <a:gd name="T17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35">
                    <a:moveTo>
                      <a:pt x="27" y="33"/>
                    </a:moveTo>
                    <a:cubicBezTo>
                      <a:pt x="27" y="34"/>
                      <a:pt x="26" y="35"/>
                      <a:pt x="24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1" y="35"/>
                      <a:pt x="0" y="34"/>
                      <a:pt x="0" y="3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7" y="1"/>
                      <a:pt x="27" y="2"/>
                    </a:cubicBezTo>
                    <a:lnTo>
                      <a:pt x="27" y="33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30"/>
              <p:cNvSpPr>
                <a:spLocks/>
              </p:cNvSpPr>
              <p:nvPr/>
            </p:nvSpPr>
            <p:spPr bwMode="auto">
              <a:xfrm>
                <a:off x="4266" y="307"/>
                <a:ext cx="48" cy="63"/>
              </a:xfrm>
              <a:custGeom>
                <a:avLst/>
                <a:gdLst>
                  <a:gd name="T0" fmla="*/ 27 w 27"/>
                  <a:gd name="T1" fmla="*/ 33 h 35"/>
                  <a:gd name="T2" fmla="*/ 24 w 27"/>
                  <a:gd name="T3" fmla="*/ 35 h 35"/>
                  <a:gd name="T4" fmla="*/ 3 w 27"/>
                  <a:gd name="T5" fmla="*/ 35 h 35"/>
                  <a:gd name="T6" fmla="*/ 0 w 27"/>
                  <a:gd name="T7" fmla="*/ 33 h 35"/>
                  <a:gd name="T8" fmla="*/ 0 w 27"/>
                  <a:gd name="T9" fmla="*/ 2 h 35"/>
                  <a:gd name="T10" fmla="*/ 3 w 27"/>
                  <a:gd name="T11" fmla="*/ 0 h 35"/>
                  <a:gd name="T12" fmla="*/ 24 w 27"/>
                  <a:gd name="T13" fmla="*/ 0 h 35"/>
                  <a:gd name="T14" fmla="*/ 27 w 27"/>
                  <a:gd name="T15" fmla="*/ 2 h 35"/>
                  <a:gd name="T16" fmla="*/ 27 w 27"/>
                  <a:gd name="T17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35">
                    <a:moveTo>
                      <a:pt x="27" y="33"/>
                    </a:moveTo>
                    <a:cubicBezTo>
                      <a:pt x="27" y="34"/>
                      <a:pt x="26" y="35"/>
                      <a:pt x="24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2" y="35"/>
                      <a:pt x="0" y="34"/>
                      <a:pt x="0" y="3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7" y="1"/>
                      <a:pt x="27" y="2"/>
                    </a:cubicBezTo>
                    <a:lnTo>
                      <a:pt x="27" y="33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Line 31"/>
              <p:cNvSpPr>
                <a:spLocks noChangeShapeType="1"/>
              </p:cNvSpPr>
              <p:nvPr/>
            </p:nvSpPr>
            <p:spPr bwMode="auto">
              <a:xfrm>
                <a:off x="4163" y="339"/>
                <a:ext cx="95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Line 32"/>
              <p:cNvSpPr>
                <a:spLocks noChangeShapeType="1"/>
              </p:cNvSpPr>
              <p:nvPr/>
            </p:nvSpPr>
            <p:spPr bwMode="auto">
              <a:xfrm>
                <a:off x="4896" y="540"/>
                <a:ext cx="115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33"/>
              <p:cNvSpPr>
                <a:spLocks/>
              </p:cNvSpPr>
              <p:nvPr/>
            </p:nvSpPr>
            <p:spPr bwMode="auto">
              <a:xfrm>
                <a:off x="4784" y="337"/>
                <a:ext cx="345" cy="310"/>
              </a:xfrm>
              <a:custGeom>
                <a:avLst/>
                <a:gdLst>
                  <a:gd name="T0" fmla="*/ 159 w 193"/>
                  <a:gd name="T1" fmla="*/ 0 h 173"/>
                  <a:gd name="T2" fmla="*/ 190 w 193"/>
                  <a:gd name="T3" fmla="*/ 0 h 173"/>
                  <a:gd name="T4" fmla="*/ 193 w 193"/>
                  <a:gd name="T5" fmla="*/ 4 h 173"/>
                  <a:gd name="T6" fmla="*/ 193 w 193"/>
                  <a:gd name="T7" fmla="*/ 170 h 173"/>
                  <a:gd name="T8" fmla="*/ 190 w 193"/>
                  <a:gd name="T9" fmla="*/ 173 h 173"/>
                  <a:gd name="T10" fmla="*/ 3 w 193"/>
                  <a:gd name="T11" fmla="*/ 173 h 173"/>
                  <a:gd name="T12" fmla="*/ 0 w 193"/>
                  <a:gd name="T13" fmla="*/ 170 h 173"/>
                  <a:gd name="T14" fmla="*/ 0 w 193"/>
                  <a:gd name="T15" fmla="*/ 4 h 173"/>
                  <a:gd name="T16" fmla="*/ 3 w 193"/>
                  <a:gd name="T17" fmla="*/ 0 h 173"/>
                  <a:gd name="T18" fmla="*/ 34 w 193"/>
                  <a:gd name="T19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3" h="173">
                    <a:moveTo>
                      <a:pt x="159" y="0"/>
                    </a:moveTo>
                    <a:cubicBezTo>
                      <a:pt x="190" y="0"/>
                      <a:pt x="190" y="0"/>
                      <a:pt x="190" y="0"/>
                    </a:cubicBezTo>
                    <a:cubicBezTo>
                      <a:pt x="192" y="0"/>
                      <a:pt x="193" y="2"/>
                      <a:pt x="193" y="4"/>
                    </a:cubicBezTo>
                    <a:cubicBezTo>
                      <a:pt x="193" y="170"/>
                      <a:pt x="193" y="170"/>
                      <a:pt x="193" y="170"/>
                    </a:cubicBezTo>
                    <a:cubicBezTo>
                      <a:pt x="193" y="172"/>
                      <a:pt x="192" y="173"/>
                      <a:pt x="190" y="173"/>
                    </a:cubicBezTo>
                    <a:cubicBezTo>
                      <a:pt x="3" y="173"/>
                      <a:pt x="3" y="173"/>
                      <a:pt x="3" y="173"/>
                    </a:cubicBezTo>
                    <a:cubicBezTo>
                      <a:pt x="1" y="173"/>
                      <a:pt x="0" y="172"/>
                      <a:pt x="0" y="17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Line 34"/>
              <p:cNvSpPr>
                <a:spLocks noChangeShapeType="1"/>
              </p:cNvSpPr>
              <p:nvPr/>
            </p:nvSpPr>
            <p:spPr bwMode="auto">
              <a:xfrm>
                <a:off x="4784" y="432"/>
                <a:ext cx="345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35"/>
              <p:cNvSpPr>
                <a:spLocks/>
              </p:cNvSpPr>
              <p:nvPr/>
            </p:nvSpPr>
            <p:spPr bwMode="auto">
              <a:xfrm>
                <a:off x="4852" y="303"/>
                <a:ext cx="50" cy="65"/>
              </a:xfrm>
              <a:custGeom>
                <a:avLst/>
                <a:gdLst>
                  <a:gd name="T0" fmla="*/ 28 w 28"/>
                  <a:gd name="T1" fmla="*/ 34 h 36"/>
                  <a:gd name="T2" fmla="*/ 24 w 28"/>
                  <a:gd name="T3" fmla="*/ 36 h 36"/>
                  <a:gd name="T4" fmla="*/ 4 w 28"/>
                  <a:gd name="T5" fmla="*/ 36 h 36"/>
                  <a:gd name="T6" fmla="*/ 0 w 28"/>
                  <a:gd name="T7" fmla="*/ 34 h 36"/>
                  <a:gd name="T8" fmla="*/ 0 w 28"/>
                  <a:gd name="T9" fmla="*/ 3 h 36"/>
                  <a:gd name="T10" fmla="*/ 4 w 28"/>
                  <a:gd name="T11" fmla="*/ 0 h 36"/>
                  <a:gd name="T12" fmla="*/ 24 w 28"/>
                  <a:gd name="T13" fmla="*/ 0 h 36"/>
                  <a:gd name="T14" fmla="*/ 28 w 28"/>
                  <a:gd name="T15" fmla="*/ 3 h 36"/>
                  <a:gd name="T16" fmla="*/ 28 w 28"/>
                  <a:gd name="T17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36">
                    <a:moveTo>
                      <a:pt x="28" y="34"/>
                    </a:moveTo>
                    <a:cubicBezTo>
                      <a:pt x="28" y="35"/>
                      <a:pt x="26" y="36"/>
                      <a:pt x="24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2" y="36"/>
                      <a:pt x="0" y="35"/>
                      <a:pt x="0" y="3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8" y="1"/>
                      <a:pt x="28" y="3"/>
                    </a:cubicBezTo>
                    <a:lnTo>
                      <a:pt x="28" y="34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36"/>
              <p:cNvSpPr>
                <a:spLocks/>
              </p:cNvSpPr>
              <p:nvPr/>
            </p:nvSpPr>
            <p:spPr bwMode="auto">
              <a:xfrm>
                <a:off x="5011" y="303"/>
                <a:ext cx="50" cy="65"/>
              </a:xfrm>
              <a:custGeom>
                <a:avLst/>
                <a:gdLst>
                  <a:gd name="T0" fmla="*/ 28 w 28"/>
                  <a:gd name="T1" fmla="*/ 34 h 36"/>
                  <a:gd name="T2" fmla="*/ 24 w 28"/>
                  <a:gd name="T3" fmla="*/ 36 h 36"/>
                  <a:gd name="T4" fmla="*/ 4 w 28"/>
                  <a:gd name="T5" fmla="*/ 36 h 36"/>
                  <a:gd name="T6" fmla="*/ 0 w 28"/>
                  <a:gd name="T7" fmla="*/ 34 h 36"/>
                  <a:gd name="T8" fmla="*/ 0 w 28"/>
                  <a:gd name="T9" fmla="*/ 3 h 36"/>
                  <a:gd name="T10" fmla="*/ 4 w 28"/>
                  <a:gd name="T11" fmla="*/ 0 h 36"/>
                  <a:gd name="T12" fmla="*/ 24 w 28"/>
                  <a:gd name="T13" fmla="*/ 0 h 36"/>
                  <a:gd name="T14" fmla="*/ 28 w 28"/>
                  <a:gd name="T15" fmla="*/ 3 h 36"/>
                  <a:gd name="T16" fmla="*/ 28 w 28"/>
                  <a:gd name="T17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36">
                    <a:moveTo>
                      <a:pt x="28" y="34"/>
                    </a:moveTo>
                    <a:cubicBezTo>
                      <a:pt x="28" y="35"/>
                      <a:pt x="26" y="36"/>
                      <a:pt x="24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2" y="36"/>
                      <a:pt x="0" y="35"/>
                      <a:pt x="0" y="3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8" y="1"/>
                      <a:pt x="28" y="3"/>
                    </a:cubicBezTo>
                    <a:lnTo>
                      <a:pt x="28" y="34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Line 37"/>
              <p:cNvSpPr>
                <a:spLocks noChangeShapeType="1"/>
              </p:cNvSpPr>
              <p:nvPr/>
            </p:nvSpPr>
            <p:spPr bwMode="auto">
              <a:xfrm>
                <a:off x="4907" y="337"/>
                <a:ext cx="99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Line 38"/>
              <p:cNvSpPr>
                <a:spLocks noChangeShapeType="1"/>
              </p:cNvSpPr>
              <p:nvPr/>
            </p:nvSpPr>
            <p:spPr bwMode="auto">
              <a:xfrm>
                <a:off x="5658" y="500"/>
                <a:ext cx="81" cy="81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Line 39"/>
              <p:cNvSpPr>
                <a:spLocks noChangeShapeType="1"/>
              </p:cNvSpPr>
              <p:nvPr/>
            </p:nvSpPr>
            <p:spPr bwMode="auto">
              <a:xfrm flipH="1">
                <a:off x="5658" y="500"/>
                <a:ext cx="81" cy="81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40"/>
              <p:cNvSpPr>
                <a:spLocks/>
              </p:cNvSpPr>
              <p:nvPr/>
            </p:nvSpPr>
            <p:spPr bwMode="auto">
              <a:xfrm>
                <a:off x="5529" y="337"/>
                <a:ext cx="346" cy="310"/>
              </a:xfrm>
              <a:custGeom>
                <a:avLst/>
                <a:gdLst>
                  <a:gd name="T0" fmla="*/ 159 w 193"/>
                  <a:gd name="T1" fmla="*/ 0 h 173"/>
                  <a:gd name="T2" fmla="*/ 190 w 193"/>
                  <a:gd name="T3" fmla="*/ 0 h 173"/>
                  <a:gd name="T4" fmla="*/ 193 w 193"/>
                  <a:gd name="T5" fmla="*/ 4 h 173"/>
                  <a:gd name="T6" fmla="*/ 193 w 193"/>
                  <a:gd name="T7" fmla="*/ 170 h 173"/>
                  <a:gd name="T8" fmla="*/ 190 w 193"/>
                  <a:gd name="T9" fmla="*/ 173 h 173"/>
                  <a:gd name="T10" fmla="*/ 3 w 193"/>
                  <a:gd name="T11" fmla="*/ 173 h 173"/>
                  <a:gd name="T12" fmla="*/ 0 w 193"/>
                  <a:gd name="T13" fmla="*/ 170 h 173"/>
                  <a:gd name="T14" fmla="*/ 0 w 193"/>
                  <a:gd name="T15" fmla="*/ 4 h 173"/>
                  <a:gd name="T16" fmla="*/ 3 w 193"/>
                  <a:gd name="T17" fmla="*/ 0 h 173"/>
                  <a:gd name="T18" fmla="*/ 34 w 193"/>
                  <a:gd name="T19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3" h="173">
                    <a:moveTo>
                      <a:pt x="159" y="0"/>
                    </a:moveTo>
                    <a:cubicBezTo>
                      <a:pt x="190" y="0"/>
                      <a:pt x="190" y="0"/>
                      <a:pt x="190" y="0"/>
                    </a:cubicBezTo>
                    <a:cubicBezTo>
                      <a:pt x="192" y="0"/>
                      <a:pt x="193" y="2"/>
                      <a:pt x="193" y="4"/>
                    </a:cubicBezTo>
                    <a:cubicBezTo>
                      <a:pt x="193" y="170"/>
                      <a:pt x="193" y="170"/>
                      <a:pt x="193" y="170"/>
                    </a:cubicBezTo>
                    <a:cubicBezTo>
                      <a:pt x="193" y="172"/>
                      <a:pt x="192" y="173"/>
                      <a:pt x="190" y="173"/>
                    </a:cubicBezTo>
                    <a:cubicBezTo>
                      <a:pt x="3" y="173"/>
                      <a:pt x="3" y="173"/>
                      <a:pt x="3" y="173"/>
                    </a:cubicBezTo>
                    <a:cubicBezTo>
                      <a:pt x="1" y="173"/>
                      <a:pt x="0" y="172"/>
                      <a:pt x="0" y="17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Line 41"/>
              <p:cNvSpPr>
                <a:spLocks noChangeShapeType="1"/>
              </p:cNvSpPr>
              <p:nvPr/>
            </p:nvSpPr>
            <p:spPr bwMode="auto">
              <a:xfrm>
                <a:off x="5529" y="432"/>
                <a:ext cx="346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42"/>
              <p:cNvSpPr>
                <a:spLocks/>
              </p:cNvSpPr>
              <p:nvPr/>
            </p:nvSpPr>
            <p:spPr bwMode="auto">
              <a:xfrm>
                <a:off x="5597" y="303"/>
                <a:ext cx="50" cy="65"/>
              </a:xfrm>
              <a:custGeom>
                <a:avLst/>
                <a:gdLst>
                  <a:gd name="T0" fmla="*/ 28 w 28"/>
                  <a:gd name="T1" fmla="*/ 34 h 36"/>
                  <a:gd name="T2" fmla="*/ 24 w 28"/>
                  <a:gd name="T3" fmla="*/ 36 h 36"/>
                  <a:gd name="T4" fmla="*/ 4 w 28"/>
                  <a:gd name="T5" fmla="*/ 36 h 36"/>
                  <a:gd name="T6" fmla="*/ 0 w 28"/>
                  <a:gd name="T7" fmla="*/ 34 h 36"/>
                  <a:gd name="T8" fmla="*/ 0 w 28"/>
                  <a:gd name="T9" fmla="*/ 3 h 36"/>
                  <a:gd name="T10" fmla="*/ 4 w 28"/>
                  <a:gd name="T11" fmla="*/ 0 h 36"/>
                  <a:gd name="T12" fmla="*/ 24 w 28"/>
                  <a:gd name="T13" fmla="*/ 0 h 36"/>
                  <a:gd name="T14" fmla="*/ 28 w 28"/>
                  <a:gd name="T15" fmla="*/ 3 h 36"/>
                  <a:gd name="T16" fmla="*/ 28 w 28"/>
                  <a:gd name="T17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36">
                    <a:moveTo>
                      <a:pt x="28" y="34"/>
                    </a:moveTo>
                    <a:cubicBezTo>
                      <a:pt x="28" y="35"/>
                      <a:pt x="26" y="36"/>
                      <a:pt x="24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2" y="36"/>
                      <a:pt x="0" y="35"/>
                      <a:pt x="0" y="3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8" y="1"/>
                      <a:pt x="28" y="3"/>
                    </a:cubicBezTo>
                    <a:lnTo>
                      <a:pt x="28" y="34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43"/>
              <p:cNvSpPr>
                <a:spLocks/>
              </p:cNvSpPr>
              <p:nvPr/>
            </p:nvSpPr>
            <p:spPr bwMode="auto">
              <a:xfrm>
                <a:off x="5757" y="303"/>
                <a:ext cx="50" cy="65"/>
              </a:xfrm>
              <a:custGeom>
                <a:avLst/>
                <a:gdLst>
                  <a:gd name="T0" fmla="*/ 28 w 28"/>
                  <a:gd name="T1" fmla="*/ 34 h 36"/>
                  <a:gd name="T2" fmla="*/ 24 w 28"/>
                  <a:gd name="T3" fmla="*/ 36 h 36"/>
                  <a:gd name="T4" fmla="*/ 4 w 28"/>
                  <a:gd name="T5" fmla="*/ 36 h 36"/>
                  <a:gd name="T6" fmla="*/ 0 w 28"/>
                  <a:gd name="T7" fmla="*/ 34 h 36"/>
                  <a:gd name="T8" fmla="*/ 0 w 28"/>
                  <a:gd name="T9" fmla="*/ 3 h 36"/>
                  <a:gd name="T10" fmla="*/ 4 w 28"/>
                  <a:gd name="T11" fmla="*/ 0 h 36"/>
                  <a:gd name="T12" fmla="*/ 24 w 28"/>
                  <a:gd name="T13" fmla="*/ 0 h 36"/>
                  <a:gd name="T14" fmla="*/ 28 w 28"/>
                  <a:gd name="T15" fmla="*/ 3 h 36"/>
                  <a:gd name="T16" fmla="*/ 28 w 28"/>
                  <a:gd name="T17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36">
                    <a:moveTo>
                      <a:pt x="28" y="34"/>
                    </a:moveTo>
                    <a:cubicBezTo>
                      <a:pt x="28" y="35"/>
                      <a:pt x="26" y="36"/>
                      <a:pt x="24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2" y="36"/>
                      <a:pt x="0" y="35"/>
                      <a:pt x="0" y="3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8" y="1"/>
                      <a:pt x="28" y="3"/>
                    </a:cubicBezTo>
                    <a:lnTo>
                      <a:pt x="28" y="34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Line 44"/>
              <p:cNvSpPr>
                <a:spLocks noChangeShapeType="1"/>
              </p:cNvSpPr>
              <p:nvPr/>
            </p:nvSpPr>
            <p:spPr bwMode="auto">
              <a:xfrm>
                <a:off x="5653" y="337"/>
                <a:ext cx="98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45"/>
              <p:cNvSpPr>
                <a:spLocks/>
              </p:cNvSpPr>
              <p:nvPr/>
            </p:nvSpPr>
            <p:spPr bwMode="auto">
              <a:xfrm>
                <a:off x="6275" y="337"/>
                <a:ext cx="345" cy="310"/>
              </a:xfrm>
              <a:custGeom>
                <a:avLst/>
                <a:gdLst>
                  <a:gd name="T0" fmla="*/ 159 w 193"/>
                  <a:gd name="T1" fmla="*/ 0 h 173"/>
                  <a:gd name="T2" fmla="*/ 190 w 193"/>
                  <a:gd name="T3" fmla="*/ 0 h 173"/>
                  <a:gd name="T4" fmla="*/ 193 w 193"/>
                  <a:gd name="T5" fmla="*/ 4 h 173"/>
                  <a:gd name="T6" fmla="*/ 193 w 193"/>
                  <a:gd name="T7" fmla="*/ 170 h 173"/>
                  <a:gd name="T8" fmla="*/ 190 w 193"/>
                  <a:gd name="T9" fmla="*/ 173 h 173"/>
                  <a:gd name="T10" fmla="*/ 3 w 193"/>
                  <a:gd name="T11" fmla="*/ 173 h 173"/>
                  <a:gd name="T12" fmla="*/ 0 w 193"/>
                  <a:gd name="T13" fmla="*/ 170 h 173"/>
                  <a:gd name="T14" fmla="*/ 0 w 193"/>
                  <a:gd name="T15" fmla="*/ 4 h 173"/>
                  <a:gd name="T16" fmla="*/ 3 w 193"/>
                  <a:gd name="T17" fmla="*/ 0 h 173"/>
                  <a:gd name="T18" fmla="*/ 34 w 193"/>
                  <a:gd name="T19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3" h="173">
                    <a:moveTo>
                      <a:pt x="159" y="0"/>
                    </a:moveTo>
                    <a:cubicBezTo>
                      <a:pt x="190" y="0"/>
                      <a:pt x="190" y="0"/>
                      <a:pt x="190" y="0"/>
                    </a:cubicBezTo>
                    <a:cubicBezTo>
                      <a:pt x="192" y="0"/>
                      <a:pt x="193" y="2"/>
                      <a:pt x="193" y="4"/>
                    </a:cubicBezTo>
                    <a:cubicBezTo>
                      <a:pt x="193" y="170"/>
                      <a:pt x="193" y="170"/>
                      <a:pt x="193" y="170"/>
                    </a:cubicBezTo>
                    <a:cubicBezTo>
                      <a:pt x="193" y="172"/>
                      <a:pt x="192" y="173"/>
                      <a:pt x="190" y="173"/>
                    </a:cubicBezTo>
                    <a:cubicBezTo>
                      <a:pt x="3" y="173"/>
                      <a:pt x="3" y="173"/>
                      <a:pt x="3" y="173"/>
                    </a:cubicBezTo>
                    <a:cubicBezTo>
                      <a:pt x="1" y="173"/>
                      <a:pt x="0" y="172"/>
                      <a:pt x="0" y="17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Line 46"/>
              <p:cNvSpPr>
                <a:spLocks noChangeShapeType="1"/>
              </p:cNvSpPr>
              <p:nvPr/>
            </p:nvSpPr>
            <p:spPr bwMode="auto">
              <a:xfrm>
                <a:off x="6275" y="432"/>
                <a:ext cx="345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47"/>
              <p:cNvSpPr>
                <a:spLocks/>
              </p:cNvSpPr>
              <p:nvPr/>
            </p:nvSpPr>
            <p:spPr bwMode="auto">
              <a:xfrm>
                <a:off x="6343" y="303"/>
                <a:ext cx="50" cy="65"/>
              </a:xfrm>
              <a:custGeom>
                <a:avLst/>
                <a:gdLst>
                  <a:gd name="T0" fmla="*/ 28 w 28"/>
                  <a:gd name="T1" fmla="*/ 34 h 36"/>
                  <a:gd name="T2" fmla="*/ 24 w 28"/>
                  <a:gd name="T3" fmla="*/ 36 h 36"/>
                  <a:gd name="T4" fmla="*/ 4 w 28"/>
                  <a:gd name="T5" fmla="*/ 36 h 36"/>
                  <a:gd name="T6" fmla="*/ 0 w 28"/>
                  <a:gd name="T7" fmla="*/ 34 h 36"/>
                  <a:gd name="T8" fmla="*/ 0 w 28"/>
                  <a:gd name="T9" fmla="*/ 3 h 36"/>
                  <a:gd name="T10" fmla="*/ 4 w 28"/>
                  <a:gd name="T11" fmla="*/ 0 h 36"/>
                  <a:gd name="T12" fmla="*/ 24 w 28"/>
                  <a:gd name="T13" fmla="*/ 0 h 36"/>
                  <a:gd name="T14" fmla="*/ 28 w 28"/>
                  <a:gd name="T15" fmla="*/ 3 h 36"/>
                  <a:gd name="T16" fmla="*/ 28 w 28"/>
                  <a:gd name="T17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36">
                    <a:moveTo>
                      <a:pt x="28" y="34"/>
                    </a:moveTo>
                    <a:cubicBezTo>
                      <a:pt x="28" y="35"/>
                      <a:pt x="26" y="36"/>
                      <a:pt x="24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2" y="36"/>
                      <a:pt x="0" y="35"/>
                      <a:pt x="0" y="3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8" y="1"/>
                      <a:pt x="28" y="3"/>
                    </a:cubicBezTo>
                    <a:lnTo>
                      <a:pt x="28" y="34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48"/>
              <p:cNvSpPr>
                <a:spLocks/>
              </p:cNvSpPr>
              <p:nvPr/>
            </p:nvSpPr>
            <p:spPr bwMode="auto">
              <a:xfrm>
                <a:off x="6502" y="303"/>
                <a:ext cx="50" cy="65"/>
              </a:xfrm>
              <a:custGeom>
                <a:avLst/>
                <a:gdLst>
                  <a:gd name="T0" fmla="*/ 28 w 28"/>
                  <a:gd name="T1" fmla="*/ 34 h 36"/>
                  <a:gd name="T2" fmla="*/ 24 w 28"/>
                  <a:gd name="T3" fmla="*/ 36 h 36"/>
                  <a:gd name="T4" fmla="*/ 4 w 28"/>
                  <a:gd name="T5" fmla="*/ 36 h 36"/>
                  <a:gd name="T6" fmla="*/ 0 w 28"/>
                  <a:gd name="T7" fmla="*/ 34 h 36"/>
                  <a:gd name="T8" fmla="*/ 0 w 28"/>
                  <a:gd name="T9" fmla="*/ 3 h 36"/>
                  <a:gd name="T10" fmla="*/ 4 w 28"/>
                  <a:gd name="T11" fmla="*/ 0 h 36"/>
                  <a:gd name="T12" fmla="*/ 24 w 28"/>
                  <a:gd name="T13" fmla="*/ 0 h 36"/>
                  <a:gd name="T14" fmla="*/ 28 w 28"/>
                  <a:gd name="T15" fmla="*/ 3 h 36"/>
                  <a:gd name="T16" fmla="*/ 28 w 28"/>
                  <a:gd name="T17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36">
                    <a:moveTo>
                      <a:pt x="28" y="34"/>
                    </a:moveTo>
                    <a:cubicBezTo>
                      <a:pt x="28" y="35"/>
                      <a:pt x="26" y="36"/>
                      <a:pt x="24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2" y="36"/>
                      <a:pt x="0" y="35"/>
                      <a:pt x="0" y="3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8" y="1"/>
                      <a:pt x="28" y="3"/>
                    </a:cubicBezTo>
                    <a:lnTo>
                      <a:pt x="28" y="34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Line 49"/>
              <p:cNvSpPr>
                <a:spLocks noChangeShapeType="1"/>
              </p:cNvSpPr>
              <p:nvPr/>
            </p:nvSpPr>
            <p:spPr bwMode="auto">
              <a:xfrm>
                <a:off x="6398" y="337"/>
                <a:ext cx="99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Line 50"/>
              <p:cNvSpPr>
                <a:spLocks noChangeShapeType="1"/>
              </p:cNvSpPr>
              <p:nvPr/>
            </p:nvSpPr>
            <p:spPr bwMode="auto">
              <a:xfrm>
                <a:off x="6386" y="538"/>
                <a:ext cx="46" cy="43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Line 51"/>
              <p:cNvSpPr>
                <a:spLocks noChangeShapeType="1"/>
              </p:cNvSpPr>
              <p:nvPr/>
            </p:nvSpPr>
            <p:spPr bwMode="auto">
              <a:xfrm flipH="1">
                <a:off x="6423" y="500"/>
                <a:ext cx="81" cy="81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52"/>
              <p:cNvSpPr>
                <a:spLocks/>
              </p:cNvSpPr>
              <p:nvPr/>
            </p:nvSpPr>
            <p:spPr bwMode="auto">
              <a:xfrm>
                <a:off x="7024" y="332"/>
                <a:ext cx="145" cy="260"/>
              </a:xfrm>
              <a:custGeom>
                <a:avLst/>
                <a:gdLst>
                  <a:gd name="T0" fmla="*/ 81 w 81"/>
                  <a:gd name="T1" fmla="*/ 145 h 145"/>
                  <a:gd name="T2" fmla="*/ 3 w 81"/>
                  <a:gd name="T3" fmla="*/ 145 h 145"/>
                  <a:gd name="T4" fmla="*/ 0 w 81"/>
                  <a:gd name="T5" fmla="*/ 142 h 145"/>
                  <a:gd name="T6" fmla="*/ 0 w 81"/>
                  <a:gd name="T7" fmla="*/ 3 h 145"/>
                  <a:gd name="T8" fmla="*/ 3 w 81"/>
                  <a:gd name="T9" fmla="*/ 0 h 145"/>
                  <a:gd name="T10" fmla="*/ 29 w 81"/>
                  <a:gd name="T11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145">
                    <a:moveTo>
                      <a:pt x="81" y="145"/>
                    </a:moveTo>
                    <a:cubicBezTo>
                      <a:pt x="3" y="145"/>
                      <a:pt x="3" y="145"/>
                      <a:pt x="3" y="145"/>
                    </a:cubicBezTo>
                    <a:cubicBezTo>
                      <a:pt x="1" y="145"/>
                      <a:pt x="0" y="144"/>
                      <a:pt x="0" y="14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9" y="0"/>
                      <a:pt x="29" y="0"/>
                      <a:pt x="29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53"/>
              <p:cNvSpPr>
                <a:spLocks/>
              </p:cNvSpPr>
              <p:nvPr/>
            </p:nvSpPr>
            <p:spPr bwMode="auto">
              <a:xfrm>
                <a:off x="7262" y="332"/>
                <a:ext cx="52" cy="136"/>
              </a:xfrm>
              <a:custGeom>
                <a:avLst/>
                <a:gdLst>
                  <a:gd name="T0" fmla="*/ 0 w 29"/>
                  <a:gd name="T1" fmla="*/ 0 h 76"/>
                  <a:gd name="T2" fmla="*/ 26 w 29"/>
                  <a:gd name="T3" fmla="*/ 0 h 76"/>
                  <a:gd name="T4" fmla="*/ 29 w 29"/>
                  <a:gd name="T5" fmla="*/ 3 h 76"/>
                  <a:gd name="T6" fmla="*/ 29 w 29"/>
                  <a:gd name="T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76">
                    <a:moveTo>
                      <a:pt x="0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8" y="0"/>
                      <a:pt x="29" y="1"/>
                      <a:pt x="29" y="3"/>
                    </a:cubicBezTo>
                    <a:cubicBezTo>
                      <a:pt x="29" y="76"/>
                      <a:pt x="29" y="76"/>
                      <a:pt x="29" y="76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Line 54"/>
              <p:cNvSpPr>
                <a:spLocks noChangeShapeType="1"/>
              </p:cNvSpPr>
              <p:nvPr/>
            </p:nvSpPr>
            <p:spPr bwMode="auto">
              <a:xfrm>
                <a:off x="7024" y="413"/>
                <a:ext cx="29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5"/>
              <p:cNvSpPr>
                <a:spLocks/>
              </p:cNvSpPr>
              <p:nvPr/>
            </p:nvSpPr>
            <p:spPr bwMode="auto">
              <a:xfrm>
                <a:off x="7081" y="303"/>
                <a:ext cx="41" cy="54"/>
              </a:xfrm>
              <a:custGeom>
                <a:avLst/>
                <a:gdLst>
                  <a:gd name="T0" fmla="*/ 23 w 23"/>
                  <a:gd name="T1" fmla="*/ 28 h 30"/>
                  <a:gd name="T2" fmla="*/ 20 w 23"/>
                  <a:gd name="T3" fmla="*/ 30 h 30"/>
                  <a:gd name="T4" fmla="*/ 3 w 23"/>
                  <a:gd name="T5" fmla="*/ 30 h 30"/>
                  <a:gd name="T6" fmla="*/ 0 w 23"/>
                  <a:gd name="T7" fmla="*/ 28 h 30"/>
                  <a:gd name="T8" fmla="*/ 0 w 23"/>
                  <a:gd name="T9" fmla="*/ 2 h 30"/>
                  <a:gd name="T10" fmla="*/ 3 w 23"/>
                  <a:gd name="T11" fmla="*/ 0 h 30"/>
                  <a:gd name="T12" fmla="*/ 20 w 23"/>
                  <a:gd name="T13" fmla="*/ 0 h 30"/>
                  <a:gd name="T14" fmla="*/ 23 w 23"/>
                  <a:gd name="T15" fmla="*/ 2 h 30"/>
                  <a:gd name="T16" fmla="*/ 23 w 23"/>
                  <a:gd name="T17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30">
                    <a:moveTo>
                      <a:pt x="23" y="28"/>
                    </a:moveTo>
                    <a:cubicBezTo>
                      <a:pt x="23" y="29"/>
                      <a:pt x="22" y="30"/>
                      <a:pt x="20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1" y="30"/>
                      <a:pt x="0" y="29"/>
                      <a:pt x="0" y="2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2" y="0"/>
                      <a:pt x="23" y="1"/>
                      <a:pt x="23" y="2"/>
                    </a:cubicBezTo>
                    <a:lnTo>
                      <a:pt x="23" y="28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56"/>
              <p:cNvSpPr>
                <a:spLocks/>
              </p:cNvSpPr>
              <p:nvPr/>
            </p:nvSpPr>
            <p:spPr bwMode="auto">
              <a:xfrm>
                <a:off x="7215" y="303"/>
                <a:ext cx="42" cy="54"/>
              </a:xfrm>
              <a:custGeom>
                <a:avLst/>
                <a:gdLst>
                  <a:gd name="T0" fmla="*/ 23 w 23"/>
                  <a:gd name="T1" fmla="*/ 28 h 30"/>
                  <a:gd name="T2" fmla="*/ 20 w 23"/>
                  <a:gd name="T3" fmla="*/ 30 h 30"/>
                  <a:gd name="T4" fmla="*/ 3 w 23"/>
                  <a:gd name="T5" fmla="*/ 30 h 30"/>
                  <a:gd name="T6" fmla="*/ 0 w 23"/>
                  <a:gd name="T7" fmla="*/ 28 h 30"/>
                  <a:gd name="T8" fmla="*/ 0 w 23"/>
                  <a:gd name="T9" fmla="*/ 2 h 30"/>
                  <a:gd name="T10" fmla="*/ 3 w 23"/>
                  <a:gd name="T11" fmla="*/ 0 h 30"/>
                  <a:gd name="T12" fmla="*/ 20 w 23"/>
                  <a:gd name="T13" fmla="*/ 0 h 30"/>
                  <a:gd name="T14" fmla="*/ 23 w 23"/>
                  <a:gd name="T15" fmla="*/ 2 h 30"/>
                  <a:gd name="T16" fmla="*/ 23 w 23"/>
                  <a:gd name="T17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30">
                    <a:moveTo>
                      <a:pt x="23" y="28"/>
                    </a:moveTo>
                    <a:cubicBezTo>
                      <a:pt x="23" y="29"/>
                      <a:pt x="22" y="30"/>
                      <a:pt x="20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1" y="30"/>
                      <a:pt x="0" y="29"/>
                      <a:pt x="0" y="2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2" y="0"/>
                      <a:pt x="23" y="1"/>
                      <a:pt x="23" y="2"/>
                    </a:cubicBezTo>
                    <a:lnTo>
                      <a:pt x="23" y="28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Line 57"/>
              <p:cNvSpPr>
                <a:spLocks noChangeShapeType="1"/>
              </p:cNvSpPr>
              <p:nvPr/>
            </p:nvSpPr>
            <p:spPr bwMode="auto">
              <a:xfrm>
                <a:off x="7128" y="332"/>
                <a:ext cx="82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Oval 58"/>
              <p:cNvSpPr>
                <a:spLocks noChangeArrowheads="1"/>
              </p:cNvSpPr>
              <p:nvPr/>
            </p:nvSpPr>
            <p:spPr bwMode="auto">
              <a:xfrm>
                <a:off x="7196" y="484"/>
                <a:ext cx="123" cy="124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Line 59"/>
              <p:cNvSpPr>
                <a:spLocks noChangeShapeType="1"/>
              </p:cNvSpPr>
              <p:nvPr/>
            </p:nvSpPr>
            <p:spPr bwMode="auto">
              <a:xfrm>
                <a:off x="7307" y="592"/>
                <a:ext cx="55" cy="55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60"/>
              <p:cNvSpPr>
                <a:spLocks/>
              </p:cNvSpPr>
              <p:nvPr/>
            </p:nvSpPr>
            <p:spPr bwMode="auto">
              <a:xfrm>
                <a:off x="312" y="1003"/>
                <a:ext cx="142" cy="254"/>
              </a:xfrm>
              <a:custGeom>
                <a:avLst/>
                <a:gdLst>
                  <a:gd name="T0" fmla="*/ 79 w 79"/>
                  <a:gd name="T1" fmla="*/ 142 h 142"/>
                  <a:gd name="T2" fmla="*/ 3 w 79"/>
                  <a:gd name="T3" fmla="*/ 142 h 142"/>
                  <a:gd name="T4" fmla="*/ 0 w 79"/>
                  <a:gd name="T5" fmla="*/ 139 h 142"/>
                  <a:gd name="T6" fmla="*/ 0 w 79"/>
                  <a:gd name="T7" fmla="*/ 3 h 142"/>
                  <a:gd name="T8" fmla="*/ 3 w 79"/>
                  <a:gd name="T9" fmla="*/ 0 h 142"/>
                  <a:gd name="T10" fmla="*/ 28 w 79"/>
                  <a:gd name="T11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142">
                    <a:moveTo>
                      <a:pt x="79" y="142"/>
                    </a:moveTo>
                    <a:cubicBezTo>
                      <a:pt x="3" y="142"/>
                      <a:pt x="3" y="142"/>
                      <a:pt x="3" y="142"/>
                    </a:cubicBezTo>
                    <a:cubicBezTo>
                      <a:pt x="1" y="142"/>
                      <a:pt x="0" y="141"/>
                      <a:pt x="0" y="13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8" y="0"/>
                      <a:pt x="28" y="0"/>
                      <a:pt x="28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61"/>
              <p:cNvSpPr>
                <a:spLocks/>
              </p:cNvSpPr>
              <p:nvPr/>
            </p:nvSpPr>
            <p:spPr bwMode="auto">
              <a:xfrm>
                <a:off x="545" y="1003"/>
                <a:ext cx="52" cy="132"/>
              </a:xfrm>
              <a:custGeom>
                <a:avLst/>
                <a:gdLst>
                  <a:gd name="T0" fmla="*/ 0 w 29"/>
                  <a:gd name="T1" fmla="*/ 0 h 74"/>
                  <a:gd name="T2" fmla="*/ 26 w 29"/>
                  <a:gd name="T3" fmla="*/ 0 h 74"/>
                  <a:gd name="T4" fmla="*/ 29 w 29"/>
                  <a:gd name="T5" fmla="*/ 3 h 74"/>
                  <a:gd name="T6" fmla="*/ 29 w 29"/>
                  <a:gd name="T7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74">
                    <a:moveTo>
                      <a:pt x="0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8" y="0"/>
                      <a:pt x="29" y="1"/>
                      <a:pt x="29" y="3"/>
                    </a:cubicBezTo>
                    <a:cubicBezTo>
                      <a:pt x="29" y="74"/>
                      <a:pt x="29" y="74"/>
                      <a:pt x="29" y="74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Line 62"/>
              <p:cNvSpPr>
                <a:spLocks noChangeShapeType="1"/>
              </p:cNvSpPr>
              <p:nvPr/>
            </p:nvSpPr>
            <p:spPr bwMode="auto">
              <a:xfrm>
                <a:off x="312" y="1081"/>
                <a:ext cx="285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63"/>
              <p:cNvSpPr>
                <a:spLocks/>
              </p:cNvSpPr>
              <p:nvPr/>
            </p:nvSpPr>
            <p:spPr bwMode="auto">
              <a:xfrm>
                <a:off x="368" y="974"/>
                <a:ext cx="41" cy="54"/>
              </a:xfrm>
              <a:custGeom>
                <a:avLst/>
                <a:gdLst>
                  <a:gd name="T0" fmla="*/ 23 w 23"/>
                  <a:gd name="T1" fmla="*/ 28 h 30"/>
                  <a:gd name="T2" fmla="*/ 20 w 23"/>
                  <a:gd name="T3" fmla="*/ 30 h 30"/>
                  <a:gd name="T4" fmla="*/ 3 w 23"/>
                  <a:gd name="T5" fmla="*/ 30 h 30"/>
                  <a:gd name="T6" fmla="*/ 0 w 23"/>
                  <a:gd name="T7" fmla="*/ 28 h 30"/>
                  <a:gd name="T8" fmla="*/ 0 w 23"/>
                  <a:gd name="T9" fmla="*/ 2 h 30"/>
                  <a:gd name="T10" fmla="*/ 3 w 23"/>
                  <a:gd name="T11" fmla="*/ 0 h 30"/>
                  <a:gd name="T12" fmla="*/ 20 w 23"/>
                  <a:gd name="T13" fmla="*/ 0 h 30"/>
                  <a:gd name="T14" fmla="*/ 23 w 23"/>
                  <a:gd name="T15" fmla="*/ 2 h 30"/>
                  <a:gd name="T16" fmla="*/ 23 w 23"/>
                  <a:gd name="T17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30">
                    <a:moveTo>
                      <a:pt x="23" y="28"/>
                    </a:moveTo>
                    <a:cubicBezTo>
                      <a:pt x="23" y="29"/>
                      <a:pt x="22" y="30"/>
                      <a:pt x="20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2" y="30"/>
                      <a:pt x="0" y="29"/>
                      <a:pt x="0" y="2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2" y="0"/>
                      <a:pt x="23" y="1"/>
                      <a:pt x="23" y="2"/>
                    </a:cubicBezTo>
                    <a:lnTo>
                      <a:pt x="23" y="28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64"/>
              <p:cNvSpPr>
                <a:spLocks/>
              </p:cNvSpPr>
              <p:nvPr/>
            </p:nvSpPr>
            <p:spPr bwMode="auto">
              <a:xfrm>
                <a:off x="500" y="974"/>
                <a:ext cx="40" cy="54"/>
              </a:xfrm>
              <a:custGeom>
                <a:avLst/>
                <a:gdLst>
                  <a:gd name="T0" fmla="*/ 22 w 22"/>
                  <a:gd name="T1" fmla="*/ 28 h 30"/>
                  <a:gd name="T2" fmla="*/ 20 w 22"/>
                  <a:gd name="T3" fmla="*/ 30 h 30"/>
                  <a:gd name="T4" fmla="*/ 2 w 22"/>
                  <a:gd name="T5" fmla="*/ 30 h 30"/>
                  <a:gd name="T6" fmla="*/ 0 w 22"/>
                  <a:gd name="T7" fmla="*/ 28 h 30"/>
                  <a:gd name="T8" fmla="*/ 0 w 22"/>
                  <a:gd name="T9" fmla="*/ 2 h 30"/>
                  <a:gd name="T10" fmla="*/ 2 w 22"/>
                  <a:gd name="T11" fmla="*/ 0 h 30"/>
                  <a:gd name="T12" fmla="*/ 20 w 22"/>
                  <a:gd name="T13" fmla="*/ 0 h 30"/>
                  <a:gd name="T14" fmla="*/ 22 w 22"/>
                  <a:gd name="T15" fmla="*/ 2 h 30"/>
                  <a:gd name="T16" fmla="*/ 22 w 22"/>
                  <a:gd name="T17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30">
                    <a:moveTo>
                      <a:pt x="22" y="28"/>
                    </a:moveTo>
                    <a:cubicBezTo>
                      <a:pt x="22" y="29"/>
                      <a:pt x="21" y="30"/>
                      <a:pt x="20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1" y="30"/>
                      <a:pt x="0" y="29"/>
                      <a:pt x="0" y="2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1" y="0"/>
                      <a:pt x="22" y="1"/>
                      <a:pt x="22" y="2"/>
                    </a:cubicBezTo>
                    <a:lnTo>
                      <a:pt x="22" y="28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Line 65"/>
              <p:cNvSpPr>
                <a:spLocks noChangeShapeType="1"/>
              </p:cNvSpPr>
              <p:nvPr/>
            </p:nvSpPr>
            <p:spPr bwMode="auto">
              <a:xfrm>
                <a:off x="414" y="1003"/>
                <a:ext cx="8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Oval 66"/>
              <p:cNvSpPr>
                <a:spLocks noChangeArrowheads="1"/>
              </p:cNvSpPr>
              <p:nvPr/>
            </p:nvSpPr>
            <p:spPr bwMode="auto">
              <a:xfrm>
                <a:off x="481" y="1151"/>
                <a:ext cx="175" cy="174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Line 67"/>
              <p:cNvSpPr>
                <a:spLocks noChangeShapeType="1"/>
              </p:cNvSpPr>
              <p:nvPr/>
            </p:nvSpPr>
            <p:spPr bwMode="auto">
              <a:xfrm>
                <a:off x="568" y="1203"/>
                <a:ext cx="0" cy="56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Line 68"/>
              <p:cNvSpPr>
                <a:spLocks noChangeShapeType="1"/>
              </p:cNvSpPr>
              <p:nvPr/>
            </p:nvSpPr>
            <p:spPr bwMode="auto">
              <a:xfrm flipH="1">
                <a:off x="563" y="1254"/>
                <a:ext cx="56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69"/>
              <p:cNvSpPr>
                <a:spLocks/>
              </p:cNvSpPr>
              <p:nvPr/>
            </p:nvSpPr>
            <p:spPr bwMode="auto">
              <a:xfrm>
                <a:off x="1056" y="1012"/>
                <a:ext cx="346" cy="310"/>
              </a:xfrm>
              <a:custGeom>
                <a:avLst/>
                <a:gdLst>
                  <a:gd name="T0" fmla="*/ 159 w 193"/>
                  <a:gd name="T1" fmla="*/ 0 h 173"/>
                  <a:gd name="T2" fmla="*/ 190 w 193"/>
                  <a:gd name="T3" fmla="*/ 0 h 173"/>
                  <a:gd name="T4" fmla="*/ 193 w 193"/>
                  <a:gd name="T5" fmla="*/ 4 h 173"/>
                  <a:gd name="T6" fmla="*/ 193 w 193"/>
                  <a:gd name="T7" fmla="*/ 170 h 173"/>
                  <a:gd name="T8" fmla="*/ 190 w 193"/>
                  <a:gd name="T9" fmla="*/ 173 h 173"/>
                  <a:gd name="T10" fmla="*/ 3 w 193"/>
                  <a:gd name="T11" fmla="*/ 173 h 173"/>
                  <a:gd name="T12" fmla="*/ 0 w 193"/>
                  <a:gd name="T13" fmla="*/ 170 h 173"/>
                  <a:gd name="T14" fmla="*/ 0 w 193"/>
                  <a:gd name="T15" fmla="*/ 4 h 173"/>
                  <a:gd name="T16" fmla="*/ 3 w 193"/>
                  <a:gd name="T17" fmla="*/ 0 h 173"/>
                  <a:gd name="T18" fmla="*/ 34 w 193"/>
                  <a:gd name="T19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3" h="173">
                    <a:moveTo>
                      <a:pt x="159" y="0"/>
                    </a:moveTo>
                    <a:cubicBezTo>
                      <a:pt x="190" y="0"/>
                      <a:pt x="190" y="0"/>
                      <a:pt x="190" y="0"/>
                    </a:cubicBezTo>
                    <a:cubicBezTo>
                      <a:pt x="192" y="0"/>
                      <a:pt x="193" y="2"/>
                      <a:pt x="193" y="4"/>
                    </a:cubicBezTo>
                    <a:cubicBezTo>
                      <a:pt x="193" y="170"/>
                      <a:pt x="193" y="170"/>
                      <a:pt x="193" y="170"/>
                    </a:cubicBezTo>
                    <a:cubicBezTo>
                      <a:pt x="193" y="172"/>
                      <a:pt x="192" y="173"/>
                      <a:pt x="190" y="173"/>
                    </a:cubicBezTo>
                    <a:cubicBezTo>
                      <a:pt x="3" y="173"/>
                      <a:pt x="3" y="173"/>
                      <a:pt x="3" y="173"/>
                    </a:cubicBezTo>
                    <a:cubicBezTo>
                      <a:pt x="1" y="173"/>
                      <a:pt x="0" y="172"/>
                      <a:pt x="0" y="17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Line 70"/>
              <p:cNvSpPr>
                <a:spLocks noChangeShapeType="1"/>
              </p:cNvSpPr>
              <p:nvPr/>
            </p:nvSpPr>
            <p:spPr bwMode="auto">
              <a:xfrm>
                <a:off x="1056" y="1107"/>
                <a:ext cx="346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71"/>
              <p:cNvSpPr>
                <a:spLocks/>
              </p:cNvSpPr>
              <p:nvPr/>
            </p:nvSpPr>
            <p:spPr bwMode="auto">
              <a:xfrm>
                <a:off x="1124" y="977"/>
                <a:ext cx="50" cy="65"/>
              </a:xfrm>
              <a:custGeom>
                <a:avLst/>
                <a:gdLst>
                  <a:gd name="T0" fmla="*/ 28 w 28"/>
                  <a:gd name="T1" fmla="*/ 34 h 36"/>
                  <a:gd name="T2" fmla="*/ 24 w 28"/>
                  <a:gd name="T3" fmla="*/ 36 h 36"/>
                  <a:gd name="T4" fmla="*/ 4 w 28"/>
                  <a:gd name="T5" fmla="*/ 36 h 36"/>
                  <a:gd name="T6" fmla="*/ 0 w 28"/>
                  <a:gd name="T7" fmla="*/ 34 h 36"/>
                  <a:gd name="T8" fmla="*/ 0 w 28"/>
                  <a:gd name="T9" fmla="*/ 3 h 36"/>
                  <a:gd name="T10" fmla="*/ 4 w 28"/>
                  <a:gd name="T11" fmla="*/ 0 h 36"/>
                  <a:gd name="T12" fmla="*/ 24 w 28"/>
                  <a:gd name="T13" fmla="*/ 0 h 36"/>
                  <a:gd name="T14" fmla="*/ 28 w 28"/>
                  <a:gd name="T15" fmla="*/ 3 h 36"/>
                  <a:gd name="T16" fmla="*/ 28 w 28"/>
                  <a:gd name="T17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36">
                    <a:moveTo>
                      <a:pt x="28" y="34"/>
                    </a:moveTo>
                    <a:cubicBezTo>
                      <a:pt x="28" y="35"/>
                      <a:pt x="26" y="36"/>
                      <a:pt x="24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2" y="36"/>
                      <a:pt x="0" y="35"/>
                      <a:pt x="0" y="3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8" y="1"/>
                      <a:pt x="28" y="3"/>
                    </a:cubicBezTo>
                    <a:lnTo>
                      <a:pt x="28" y="34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72"/>
              <p:cNvSpPr>
                <a:spLocks/>
              </p:cNvSpPr>
              <p:nvPr/>
            </p:nvSpPr>
            <p:spPr bwMode="auto">
              <a:xfrm>
                <a:off x="1283" y="977"/>
                <a:ext cx="51" cy="65"/>
              </a:xfrm>
              <a:custGeom>
                <a:avLst/>
                <a:gdLst>
                  <a:gd name="T0" fmla="*/ 28 w 28"/>
                  <a:gd name="T1" fmla="*/ 34 h 36"/>
                  <a:gd name="T2" fmla="*/ 24 w 28"/>
                  <a:gd name="T3" fmla="*/ 36 h 36"/>
                  <a:gd name="T4" fmla="*/ 4 w 28"/>
                  <a:gd name="T5" fmla="*/ 36 h 36"/>
                  <a:gd name="T6" fmla="*/ 0 w 28"/>
                  <a:gd name="T7" fmla="*/ 34 h 36"/>
                  <a:gd name="T8" fmla="*/ 0 w 28"/>
                  <a:gd name="T9" fmla="*/ 3 h 36"/>
                  <a:gd name="T10" fmla="*/ 4 w 28"/>
                  <a:gd name="T11" fmla="*/ 0 h 36"/>
                  <a:gd name="T12" fmla="*/ 24 w 28"/>
                  <a:gd name="T13" fmla="*/ 0 h 36"/>
                  <a:gd name="T14" fmla="*/ 28 w 28"/>
                  <a:gd name="T15" fmla="*/ 3 h 36"/>
                  <a:gd name="T16" fmla="*/ 28 w 28"/>
                  <a:gd name="T17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36">
                    <a:moveTo>
                      <a:pt x="28" y="34"/>
                    </a:moveTo>
                    <a:cubicBezTo>
                      <a:pt x="28" y="35"/>
                      <a:pt x="26" y="36"/>
                      <a:pt x="24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2" y="36"/>
                      <a:pt x="0" y="35"/>
                      <a:pt x="0" y="3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8" y="1"/>
                      <a:pt x="28" y="3"/>
                    </a:cubicBezTo>
                    <a:lnTo>
                      <a:pt x="28" y="34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Line 73"/>
              <p:cNvSpPr>
                <a:spLocks noChangeShapeType="1"/>
              </p:cNvSpPr>
              <p:nvPr/>
            </p:nvSpPr>
            <p:spPr bwMode="auto">
              <a:xfrm>
                <a:off x="1181" y="1012"/>
                <a:ext cx="97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74"/>
              <p:cNvSpPr>
                <a:spLocks/>
              </p:cNvSpPr>
              <p:nvPr/>
            </p:nvSpPr>
            <p:spPr bwMode="auto">
              <a:xfrm>
                <a:off x="1169" y="1169"/>
                <a:ext cx="54" cy="85"/>
              </a:xfrm>
              <a:custGeom>
                <a:avLst/>
                <a:gdLst>
                  <a:gd name="T0" fmla="*/ 0 w 30"/>
                  <a:gd name="T1" fmla="*/ 47 h 47"/>
                  <a:gd name="T2" fmla="*/ 0 w 30"/>
                  <a:gd name="T3" fmla="*/ 43 h 47"/>
                  <a:gd name="T4" fmla="*/ 5 w 30"/>
                  <a:gd name="T5" fmla="*/ 39 h 47"/>
                  <a:gd name="T6" fmla="*/ 22 w 30"/>
                  <a:gd name="T7" fmla="*/ 14 h 47"/>
                  <a:gd name="T8" fmla="*/ 13 w 30"/>
                  <a:gd name="T9" fmla="*/ 5 h 47"/>
                  <a:gd name="T10" fmla="*/ 3 w 30"/>
                  <a:gd name="T11" fmla="*/ 9 h 47"/>
                  <a:gd name="T12" fmla="*/ 1 w 30"/>
                  <a:gd name="T13" fmla="*/ 5 h 47"/>
                  <a:gd name="T14" fmla="*/ 15 w 30"/>
                  <a:gd name="T15" fmla="*/ 0 h 47"/>
                  <a:gd name="T16" fmla="*/ 29 w 30"/>
                  <a:gd name="T17" fmla="*/ 14 h 47"/>
                  <a:gd name="T18" fmla="*/ 13 w 30"/>
                  <a:gd name="T19" fmla="*/ 38 h 47"/>
                  <a:gd name="T20" fmla="*/ 9 w 30"/>
                  <a:gd name="T21" fmla="*/ 42 h 47"/>
                  <a:gd name="T22" fmla="*/ 9 w 30"/>
                  <a:gd name="T23" fmla="*/ 42 h 47"/>
                  <a:gd name="T24" fmla="*/ 30 w 30"/>
                  <a:gd name="T25" fmla="*/ 42 h 47"/>
                  <a:gd name="T26" fmla="*/ 30 w 30"/>
                  <a:gd name="T27" fmla="*/ 47 h 47"/>
                  <a:gd name="T28" fmla="*/ 0 w 30"/>
                  <a:gd name="T2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0" h="47">
                    <a:moveTo>
                      <a:pt x="0" y="47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17" y="27"/>
                      <a:pt x="22" y="21"/>
                      <a:pt x="22" y="14"/>
                    </a:cubicBezTo>
                    <a:cubicBezTo>
                      <a:pt x="22" y="10"/>
                      <a:pt x="20" y="5"/>
                      <a:pt x="13" y="5"/>
                    </a:cubicBezTo>
                    <a:cubicBezTo>
                      <a:pt x="9" y="5"/>
                      <a:pt x="6" y="8"/>
                      <a:pt x="3" y="9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5" y="2"/>
                      <a:pt x="9" y="0"/>
                      <a:pt x="15" y="0"/>
                    </a:cubicBezTo>
                    <a:cubicBezTo>
                      <a:pt x="24" y="0"/>
                      <a:pt x="29" y="7"/>
                      <a:pt x="29" y="14"/>
                    </a:cubicBezTo>
                    <a:cubicBezTo>
                      <a:pt x="29" y="22"/>
                      <a:pt x="22" y="29"/>
                      <a:pt x="13" y="38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47"/>
                      <a:pt x="30" y="47"/>
                      <a:pt x="30" y="47"/>
                    </a:cubicBez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75"/>
              <p:cNvSpPr>
                <a:spLocks/>
              </p:cNvSpPr>
              <p:nvPr/>
            </p:nvSpPr>
            <p:spPr bwMode="auto">
              <a:xfrm>
                <a:off x="1242" y="1171"/>
                <a:ext cx="27" cy="83"/>
              </a:xfrm>
              <a:custGeom>
                <a:avLst/>
                <a:gdLst>
                  <a:gd name="T0" fmla="*/ 16 w 27"/>
                  <a:gd name="T1" fmla="*/ 11 h 83"/>
                  <a:gd name="T2" fmla="*/ 16 w 27"/>
                  <a:gd name="T3" fmla="*/ 11 h 83"/>
                  <a:gd name="T4" fmla="*/ 2 w 27"/>
                  <a:gd name="T5" fmla="*/ 18 h 83"/>
                  <a:gd name="T6" fmla="*/ 0 w 27"/>
                  <a:gd name="T7" fmla="*/ 9 h 83"/>
                  <a:gd name="T8" fmla="*/ 18 w 27"/>
                  <a:gd name="T9" fmla="*/ 0 h 83"/>
                  <a:gd name="T10" fmla="*/ 27 w 27"/>
                  <a:gd name="T11" fmla="*/ 0 h 83"/>
                  <a:gd name="T12" fmla="*/ 27 w 27"/>
                  <a:gd name="T13" fmla="*/ 83 h 83"/>
                  <a:gd name="T14" fmla="*/ 16 w 27"/>
                  <a:gd name="T15" fmla="*/ 83 h 83"/>
                  <a:gd name="T16" fmla="*/ 16 w 27"/>
                  <a:gd name="T17" fmla="*/ 1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83">
                    <a:moveTo>
                      <a:pt x="16" y="11"/>
                    </a:moveTo>
                    <a:lnTo>
                      <a:pt x="16" y="11"/>
                    </a:lnTo>
                    <a:lnTo>
                      <a:pt x="2" y="18"/>
                    </a:lnTo>
                    <a:lnTo>
                      <a:pt x="0" y="9"/>
                    </a:lnTo>
                    <a:lnTo>
                      <a:pt x="18" y="0"/>
                    </a:lnTo>
                    <a:lnTo>
                      <a:pt x="27" y="0"/>
                    </a:lnTo>
                    <a:lnTo>
                      <a:pt x="27" y="83"/>
                    </a:lnTo>
                    <a:lnTo>
                      <a:pt x="16" y="83"/>
                    </a:lnTo>
                    <a:lnTo>
                      <a:pt x="16" y="1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Oval 76"/>
              <p:cNvSpPr>
                <a:spLocks noChangeArrowheads="1"/>
              </p:cNvSpPr>
              <p:nvPr/>
            </p:nvSpPr>
            <p:spPr bwMode="auto">
              <a:xfrm>
                <a:off x="1803" y="977"/>
                <a:ext cx="344" cy="345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Line 77"/>
              <p:cNvSpPr>
                <a:spLocks noChangeShapeType="1"/>
              </p:cNvSpPr>
              <p:nvPr/>
            </p:nvSpPr>
            <p:spPr bwMode="auto">
              <a:xfrm>
                <a:off x="1975" y="1071"/>
                <a:ext cx="0" cy="154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Line 78"/>
              <p:cNvSpPr>
                <a:spLocks noChangeShapeType="1"/>
              </p:cNvSpPr>
              <p:nvPr/>
            </p:nvSpPr>
            <p:spPr bwMode="auto">
              <a:xfrm>
                <a:off x="1895" y="1148"/>
                <a:ext cx="16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Oval 79"/>
              <p:cNvSpPr>
                <a:spLocks noChangeArrowheads="1"/>
              </p:cNvSpPr>
              <p:nvPr/>
            </p:nvSpPr>
            <p:spPr bwMode="auto">
              <a:xfrm>
                <a:off x="2549" y="979"/>
                <a:ext cx="344" cy="345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Line 80"/>
              <p:cNvSpPr>
                <a:spLocks noChangeShapeType="1"/>
              </p:cNvSpPr>
              <p:nvPr/>
            </p:nvSpPr>
            <p:spPr bwMode="auto">
              <a:xfrm>
                <a:off x="2640" y="1150"/>
                <a:ext cx="16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Oval 81"/>
              <p:cNvSpPr>
                <a:spLocks noChangeArrowheads="1"/>
              </p:cNvSpPr>
              <p:nvPr/>
            </p:nvSpPr>
            <p:spPr bwMode="auto">
              <a:xfrm>
                <a:off x="3294" y="977"/>
                <a:ext cx="344" cy="345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Line 82"/>
              <p:cNvSpPr>
                <a:spLocks noChangeShapeType="1"/>
              </p:cNvSpPr>
              <p:nvPr/>
            </p:nvSpPr>
            <p:spPr bwMode="auto">
              <a:xfrm flipH="1">
                <a:off x="3411" y="1090"/>
                <a:ext cx="109" cy="11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Line 83"/>
              <p:cNvSpPr>
                <a:spLocks noChangeShapeType="1"/>
              </p:cNvSpPr>
              <p:nvPr/>
            </p:nvSpPr>
            <p:spPr bwMode="auto">
              <a:xfrm>
                <a:off x="3409" y="1089"/>
                <a:ext cx="115" cy="114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Oval 84"/>
              <p:cNvSpPr>
                <a:spLocks noChangeArrowheads="1"/>
              </p:cNvSpPr>
              <p:nvPr/>
            </p:nvSpPr>
            <p:spPr bwMode="auto">
              <a:xfrm>
                <a:off x="4040" y="977"/>
                <a:ext cx="344" cy="345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Line 85"/>
              <p:cNvSpPr>
                <a:spLocks noChangeShapeType="1"/>
              </p:cNvSpPr>
              <p:nvPr/>
            </p:nvSpPr>
            <p:spPr bwMode="auto">
              <a:xfrm flipH="1">
                <a:off x="4172" y="1092"/>
                <a:ext cx="110" cy="11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Line 86"/>
              <p:cNvSpPr>
                <a:spLocks noChangeShapeType="1"/>
              </p:cNvSpPr>
              <p:nvPr/>
            </p:nvSpPr>
            <p:spPr bwMode="auto">
              <a:xfrm>
                <a:off x="4140" y="1162"/>
                <a:ext cx="40" cy="4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Line 87"/>
              <p:cNvSpPr>
                <a:spLocks noChangeShapeType="1"/>
              </p:cNvSpPr>
              <p:nvPr/>
            </p:nvSpPr>
            <p:spPr bwMode="auto">
              <a:xfrm flipH="1">
                <a:off x="4895" y="1087"/>
                <a:ext cx="123" cy="124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Line 88"/>
              <p:cNvSpPr>
                <a:spLocks noChangeShapeType="1"/>
              </p:cNvSpPr>
              <p:nvPr/>
            </p:nvSpPr>
            <p:spPr bwMode="auto">
              <a:xfrm>
                <a:off x="4891" y="1085"/>
                <a:ext cx="131" cy="129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89"/>
              <p:cNvSpPr>
                <a:spLocks/>
              </p:cNvSpPr>
              <p:nvPr/>
            </p:nvSpPr>
            <p:spPr bwMode="auto">
              <a:xfrm>
                <a:off x="4785" y="977"/>
                <a:ext cx="344" cy="345"/>
              </a:xfrm>
              <a:custGeom>
                <a:avLst/>
                <a:gdLst>
                  <a:gd name="T0" fmla="*/ 192 w 192"/>
                  <a:gd name="T1" fmla="*/ 189 h 192"/>
                  <a:gd name="T2" fmla="*/ 188 w 192"/>
                  <a:gd name="T3" fmla="*/ 192 h 192"/>
                  <a:gd name="T4" fmla="*/ 3 w 192"/>
                  <a:gd name="T5" fmla="*/ 192 h 192"/>
                  <a:gd name="T6" fmla="*/ 0 w 192"/>
                  <a:gd name="T7" fmla="*/ 189 h 192"/>
                  <a:gd name="T8" fmla="*/ 0 w 192"/>
                  <a:gd name="T9" fmla="*/ 4 h 192"/>
                  <a:gd name="T10" fmla="*/ 3 w 192"/>
                  <a:gd name="T11" fmla="*/ 0 h 192"/>
                  <a:gd name="T12" fmla="*/ 188 w 192"/>
                  <a:gd name="T13" fmla="*/ 0 h 192"/>
                  <a:gd name="T14" fmla="*/ 192 w 192"/>
                  <a:gd name="T15" fmla="*/ 4 h 192"/>
                  <a:gd name="T16" fmla="*/ 192 w 192"/>
                  <a:gd name="T17" fmla="*/ 18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89"/>
                    </a:moveTo>
                    <a:cubicBezTo>
                      <a:pt x="192" y="191"/>
                      <a:pt x="190" y="192"/>
                      <a:pt x="188" y="192"/>
                    </a:cubicBezTo>
                    <a:cubicBezTo>
                      <a:pt x="3" y="192"/>
                      <a:pt x="3" y="192"/>
                      <a:pt x="3" y="192"/>
                    </a:cubicBezTo>
                    <a:cubicBezTo>
                      <a:pt x="1" y="192"/>
                      <a:pt x="0" y="191"/>
                      <a:pt x="0" y="18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90" y="0"/>
                      <a:pt x="192" y="2"/>
                      <a:pt x="192" y="4"/>
                    </a:cubicBezTo>
                    <a:lnTo>
                      <a:pt x="192" y="189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90"/>
              <p:cNvSpPr>
                <a:spLocks/>
              </p:cNvSpPr>
              <p:nvPr/>
            </p:nvSpPr>
            <p:spPr bwMode="auto">
              <a:xfrm>
                <a:off x="5531" y="977"/>
                <a:ext cx="344" cy="345"/>
              </a:xfrm>
              <a:custGeom>
                <a:avLst/>
                <a:gdLst>
                  <a:gd name="T0" fmla="*/ 192 w 192"/>
                  <a:gd name="T1" fmla="*/ 189 h 192"/>
                  <a:gd name="T2" fmla="*/ 188 w 192"/>
                  <a:gd name="T3" fmla="*/ 192 h 192"/>
                  <a:gd name="T4" fmla="*/ 3 w 192"/>
                  <a:gd name="T5" fmla="*/ 192 h 192"/>
                  <a:gd name="T6" fmla="*/ 0 w 192"/>
                  <a:gd name="T7" fmla="*/ 189 h 192"/>
                  <a:gd name="T8" fmla="*/ 0 w 192"/>
                  <a:gd name="T9" fmla="*/ 4 h 192"/>
                  <a:gd name="T10" fmla="*/ 3 w 192"/>
                  <a:gd name="T11" fmla="*/ 0 h 192"/>
                  <a:gd name="T12" fmla="*/ 188 w 192"/>
                  <a:gd name="T13" fmla="*/ 0 h 192"/>
                  <a:gd name="T14" fmla="*/ 192 w 192"/>
                  <a:gd name="T15" fmla="*/ 4 h 192"/>
                  <a:gd name="T16" fmla="*/ 192 w 192"/>
                  <a:gd name="T17" fmla="*/ 18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89"/>
                    </a:moveTo>
                    <a:cubicBezTo>
                      <a:pt x="192" y="191"/>
                      <a:pt x="190" y="192"/>
                      <a:pt x="188" y="192"/>
                    </a:cubicBezTo>
                    <a:cubicBezTo>
                      <a:pt x="3" y="192"/>
                      <a:pt x="3" y="192"/>
                      <a:pt x="3" y="192"/>
                    </a:cubicBezTo>
                    <a:cubicBezTo>
                      <a:pt x="1" y="192"/>
                      <a:pt x="0" y="191"/>
                      <a:pt x="0" y="18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90" y="0"/>
                      <a:pt x="192" y="2"/>
                      <a:pt x="192" y="4"/>
                    </a:cubicBezTo>
                    <a:lnTo>
                      <a:pt x="192" y="189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Line 91"/>
              <p:cNvSpPr>
                <a:spLocks noChangeShapeType="1"/>
              </p:cNvSpPr>
              <p:nvPr/>
            </p:nvSpPr>
            <p:spPr bwMode="auto">
              <a:xfrm flipH="1">
                <a:off x="5653" y="1087"/>
                <a:ext cx="123" cy="124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Line 92"/>
              <p:cNvSpPr>
                <a:spLocks noChangeShapeType="1"/>
              </p:cNvSpPr>
              <p:nvPr/>
            </p:nvSpPr>
            <p:spPr bwMode="auto">
              <a:xfrm>
                <a:off x="5615" y="1166"/>
                <a:ext cx="45" cy="45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Line 93"/>
              <p:cNvSpPr>
                <a:spLocks noChangeShapeType="1"/>
              </p:cNvSpPr>
              <p:nvPr/>
            </p:nvSpPr>
            <p:spPr bwMode="auto">
              <a:xfrm flipH="1">
                <a:off x="6361" y="1148"/>
                <a:ext cx="175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Line 94"/>
              <p:cNvSpPr>
                <a:spLocks noChangeShapeType="1"/>
              </p:cNvSpPr>
              <p:nvPr/>
            </p:nvSpPr>
            <p:spPr bwMode="auto">
              <a:xfrm>
                <a:off x="6447" y="1056"/>
                <a:ext cx="0" cy="185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95"/>
              <p:cNvSpPr>
                <a:spLocks/>
              </p:cNvSpPr>
              <p:nvPr/>
            </p:nvSpPr>
            <p:spPr bwMode="auto">
              <a:xfrm>
                <a:off x="6276" y="977"/>
                <a:ext cx="344" cy="345"/>
              </a:xfrm>
              <a:custGeom>
                <a:avLst/>
                <a:gdLst>
                  <a:gd name="T0" fmla="*/ 192 w 192"/>
                  <a:gd name="T1" fmla="*/ 189 h 192"/>
                  <a:gd name="T2" fmla="*/ 188 w 192"/>
                  <a:gd name="T3" fmla="*/ 192 h 192"/>
                  <a:gd name="T4" fmla="*/ 3 w 192"/>
                  <a:gd name="T5" fmla="*/ 192 h 192"/>
                  <a:gd name="T6" fmla="*/ 0 w 192"/>
                  <a:gd name="T7" fmla="*/ 189 h 192"/>
                  <a:gd name="T8" fmla="*/ 0 w 192"/>
                  <a:gd name="T9" fmla="*/ 4 h 192"/>
                  <a:gd name="T10" fmla="*/ 3 w 192"/>
                  <a:gd name="T11" fmla="*/ 0 h 192"/>
                  <a:gd name="T12" fmla="*/ 188 w 192"/>
                  <a:gd name="T13" fmla="*/ 0 h 192"/>
                  <a:gd name="T14" fmla="*/ 192 w 192"/>
                  <a:gd name="T15" fmla="*/ 4 h 192"/>
                  <a:gd name="T16" fmla="*/ 192 w 192"/>
                  <a:gd name="T17" fmla="*/ 18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89"/>
                    </a:moveTo>
                    <a:cubicBezTo>
                      <a:pt x="192" y="191"/>
                      <a:pt x="190" y="192"/>
                      <a:pt x="188" y="192"/>
                    </a:cubicBezTo>
                    <a:cubicBezTo>
                      <a:pt x="3" y="192"/>
                      <a:pt x="3" y="192"/>
                      <a:pt x="3" y="192"/>
                    </a:cubicBezTo>
                    <a:cubicBezTo>
                      <a:pt x="1" y="192"/>
                      <a:pt x="0" y="191"/>
                      <a:pt x="0" y="18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90" y="0"/>
                      <a:pt x="192" y="2"/>
                      <a:pt x="192" y="4"/>
                    </a:cubicBezTo>
                    <a:lnTo>
                      <a:pt x="192" y="189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Line 96"/>
              <p:cNvSpPr>
                <a:spLocks noChangeShapeType="1"/>
              </p:cNvSpPr>
              <p:nvPr/>
            </p:nvSpPr>
            <p:spPr bwMode="auto">
              <a:xfrm flipH="1">
                <a:off x="7106" y="1146"/>
                <a:ext cx="176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97"/>
              <p:cNvSpPr>
                <a:spLocks/>
              </p:cNvSpPr>
              <p:nvPr/>
            </p:nvSpPr>
            <p:spPr bwMode="auto">
              <a:xfrm>
                <a:off x="7022" y="976"/>
                <a:ext cx="344" cy="344"/>
              </a:xfrm>
              <a:custGeom>
                <a:avLst/>
                <a:gdLst>
                  <a:gd name="T0" fmla="*/ 192 w 192"/>
                  <a:gd name="T1" fmla="*/ 189 h 192"/>
                  <a:gd name="T2" fmla="*/ 188 w 192"/>
                  <a:gd name="T3" fmla="*/ 192 h 192"/>
                  <a:gd name="T4" fmla="*/ 3 w 192"/>
                  <a:gd name="T5" fmla="*/ 192 h 192"/>
                  <a:gd name="T6" fmla="*/ 0 w 192"/>
                  <a:gd name="T7" fmla="*/ 189 h 192"/>
                  <a:gd name="T8" fmla="*/ 0 w 192"/>
                  <a:gd name="T9" fmla="*/ 4 h 192"/>
                  <a:gd name="T10" fmla="*/ 3 w 192"/>
                  <a:gd name="T11" fmla="*/ 0 h 192"/>
                  <a:gd name="T12" fmla="*/ 188 w 192"/>
                  <a:gd name="T13" fmla="*/ 0 h 192"/>
                  <a:gd name="T14" fmla="*/ 192 w 192"/>
                  <a:gd name="T15" fmla="*/ 4 h 192"/>
                  <a:gd name="T16" fmla="*/ 192 w 192"/>
                  <a:gd name="T17" fmla="*/ 18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89"/>
                    </a:moveTo>
                    <a:cubicBezTo>
                      <a:pt x="192" y="191"/>
                      <a:pt x="190" y="192"/>
                      <a:pt x="188" y="192"/>
                    </a:cubicBezTo>
                    <a:cubicBezTo>
                      <a:pt x="3" y="192"/>
                      <a:pt x="3" y="192"/>
                      <a:pt x="3" y="192"/>
                    </a:cubicBezTo>
                    <a:cubicBezTo>
                      <a:pt x="1" y="192"/>
                      <a:pt x="0" y="191"/>
                      <a:pt x="0" y="18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90" y="0"/>
                      <a:pt x="192" y="2"/>
                      <a:pt x="192" y="4"/>
                    </a:cubicBezTo>
                    <a:lnTo>
                      <a:pt x="192" y="189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98"/>
              <p:cNvSpPr>
                <a:spLocks/>
              </p:cNvSpPr>
              <p:nvPr/>
            </p:nvSpPr>
            <p:spPr bwMode="auto">
              <a:xfrm>
                <a:off x="312" y="1652"/>
                <a:ext cx="344" cy="344"/>
              </a:xfrm>
              <a:custGeom>
                <a:avLst/>
                <a:gdLst>
                  <a:gd name="T0" fmla="*/ 192 w 192"/>
                  <a:gd name="T1" fmla="*/ 188 h 192"/>
                  <a:gd name="T2" fmla="*/ 188 w 192"/>
                  <a:gd name="T3" fmla="*/ 192 h 192"/>
                  <a:gd name="T4" fmla="*/ 3 w 192"/>
                  <a:gd name="T5" fmla="*/ 192 h 192"/>
                  <a:gd name="T6" fmla="*/ 0 w 192"/>
                  <a:gd name="T7" fmla="*/ 188 h 192"/>
                  <a:gd name="T8" fmla="*/ 0 w 192"/>
                  <a:gd name="T9" fmla="*/ 3 h 192"/>
                  <a:gd name="T10" fmla="*/ 3 w 192"/>
                  <a:gd name="T11" fmla="*/ 0 h 192"/>
                  <a:gd name="T12" fmla="*/ 188 w 192"/>
                  <a:gd name="T13" fmla="*/ 0 h 192"/>
                  <a:gd name="T14" fmla="*/ 192 w 192"/>
                  <a:gd name="T15" fmla="*/ 3 h 192"/>
                  <a:gd name="T16" fmla="*/ 192 w 192"/>
                  <a:gd name="T17" fmla="*/ 18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88"/>
                    </a:moveTo>
                    <a:cubicBezTo>
                      <a:pt x="192" y="190"/>
                      <a:pt x="190" y="192"/>
                      <a:pt x="188" y="192"/>
                    </a:cubicBezTo>
                    <a:cubicBezTo>
                      <a:pt x="3" y="192"/>
                      <a:pt x="3" y="192"/>
                      <a:pt x="3" y="192"/>
                    </a:cubicBezTo>
                    <a:cubicBezTo>
                      <a:pt x="1" y="192"/>
                      <a:pt x="0" y="190"/>
                      <a:pt x="0" y="188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90" y="0"/>
                      <a:pt x="192" y="1"/>
                      <a:pt x="192" y="3"/>
                    </a:cubicBezTo>
                    <a:lnTo>
                      <a:pt x="192" y="188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99"/>
              <p:cNvSpPr>
                <a:spLocks/>
              </p:cNvSpPr>
              <p:nvPr/>
            </p:nvSpPr>
            <p:spPr bwMode="auto">
              <a:xfrm>
                <a:off x="427" y="1799"/>
                <a:ext cx="113" cy="55"/>
              </a:xfrm>
              <a:custGeom>
                <a:avLst/>
                <a:gdLst>
                  <a:gd name="T0" fmla="*/ 113 w 113"/>
                  <a:gd name="T1" fmla="*/ 0 h 55"/>
                  <a:gd name="T2" fmla="*/ 57 w 113"/>
                  <a:gd name="T3" fmla="*/ 55 h 55"/>
                  <a:gd name="T4" fmla="*/ 0 w 113"/>
                  <a:gd name="T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3" h="55">
                    <a:moveTo>
                      <a:pt x="113" y="0"/>
                    </a:moveTo>
                    <a:lnTo>
                      <a:pt x="57" y="55"/>
                    </a:lnTo>
                    <a:lnTo>
                      <a:pt x="0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00"/>
              <p:cNvSpPr>
                <a:spLocks/>
              </p:cNvSpPr>
              <p:nvPr/>
            </p:nvSpPr>
            <p:spPr bwMode="auto">
              <a:xfrm>
                <a:off x="1058" y="1652"/>
                <a:ext cx="344" cy="344"/>
              </a:xfrm>
              <a:custGeom>
                <a:avLst/>
                <a:gdLst>
                  <a:gd name="T0" fmla="*/ 192 w 192"/>
                  <a:gd name="T1" fmla="*/ 188 h 192"/>
                  <a:gd name="T2" fmla="*/ 188 w 192"/>
                  <a:gd name="T3" fmla="*/ 192 h 192"/>
                  <a:gd name="T4" fmla="*/ 3 w 192"/>
                  <a:gd name="T5" fmla="*/ 192 h 192"/>
                  <a:gd name="T6" fmla="*/ 0 w 192"/>
                  <a:gd name="T7" fmla="*/ 188 h 192"/>
                  <a:gd name="T8" fmla="*/ 0 w 192"/>
                  <a:gd name="T9" fmla="*/ 3 h 192"/>
                  <a:gd name="T10" fmla="*/ 3 w 192"/>
                  <a:gd name="T11" fmla="*/ 0 h 192"/>
                  <a:gd name="T12" fmla="*/ 188 w 192"/>
                  <a:gd name="T13" fmla="*/ 0 h 192"/>
                  <a:gd name="T14" fmla="*/ 192 w 192"/>
                  <a:gd name="T15" fmla="*/ 3 h 192"/>
                  <a:gd name="T16" fmla="*/ 192 w 192"/>
                  <a:gd name="T17" fmla="*/ 18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88"/>
                    </a:moveTo>
                    <a:cubicBezTo>
                      <a:pt x="192" y="190"/>
                      <a:pt x="190" y="192"/>
                      <a:pt x="188" y="192"/>
                    </a:cubicBezTo>
                    <a:cubicBezTo>
                      <a:pt x="3" y="192"/>
                      <a:pt x="3" y="192"/>
                      <a:pt x="3" y="192"/>
                    </a:cubicBezTo>
                    <a:cubicBezTo>
                      <a:pt x="1" y="192"/>
                      <a:pt x="0" y="190"/>
                      <a:pt x="0" y="188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90" y="0"/>
                      <a:pt x="192" y="1"/>
                      <a:pt x="192" y="3"/>
                    </a:cubicBezTo>
                    <a:lnTo>
                      <a:pt x="192" y="188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01"/>
              <p:cNvSpPr>
                <a:spLocks/>
              </p:cNvSpPr>
              <p:nvPr/>
            </p:nvSpPr>
            <p:spPr bwMode="auto">
              <a:xfrm>
                <a:off x="1172" y="1797"/>
                <a:ext cx="113" cy="56"/>
              </a:xfrm>
              <a:custGeom>
                <a:avLst/>
                <a:gdLst>
                  <a:gd name="T0" fmla="*/ 0 w 113"/>
                  <a:gd name="T1" fmla="*/ 56 h 56"/>
                  <a:gd name="T2" fmla="*/ 58 w 113"/>
                  <a:gd name="T3" fmla="*/ 0 h 56"/>
                  <a:gd name="T4" fmla="*/ 113 w 113"/>
                  <a:gd name="T5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3" h="56">
                    <a:moveTo>
                      <a:pt x="0" y="56"/>
                    </a:moveTo>
                    <a:lnTo>
                      <a:pt x="58" y="0"/>
                    </a:lnTo>
                    <a:lnTo>
                      <a:pt x="113" y="56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Line 102"/>
              <p:cNvSpPr>
                <a:spLocks noChangeShapeType="1"/>
              </p:cNvSpPr>
              <p:nvPr/>
            </p:nvSpPr>
            <p:spPr bwMode="auto">
              <a:xfrm>
                <a:off x="2133" y="1652"/>
                <a:ext cx="0" cy="344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Line 103"/>
              <p:cNvSpPr>
                <a:spLocks noChangeShapeType="1"/>
              </p:cNvSpPr>
              <p:nvPr/>
            </p:nvSpPr>
            <p:spPr bwMode="auto">
              <a:xfrm>
                <a:off x="1816" y="1732"/>
                <a:ext cx="0" cy="183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Line 104"/>
              <p:cNvSpPr>
                <a:spLocks noChangeShapeType="1"/>
              </p:cNvSpPr>
              <p:nvPr/>
            </p:nvSpPr>
            <p:spPr bwMode="auto">
              <a:xfrm flipH="1">
                <a:off x="1816" y="1691"/>
                <a:ext cx="317" cy="81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Line 105"/>
              <p:cNvSpPr>
                <a:spLocks noChangeShapeType="1"/>
              </p:cNvSpPr>
              <p:nvPr/>
            </p:nvSpPr>
            <p:spPr bwMode="auto">
              <a:xfrm>
                <a:off x="1816" y="1878"/>
                <a:ext cx="317" cy="8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06"/>
              <p:cNvSpPr>
                <a:spLocks/>
              </p:cNvSpPr>
              <p:nvPr/>
            </p:nvSpPr>
            <p:spPr bwMode="auto">
              <a:xfrm>
                <a:off x="1895" y="1899"/>
                <a:ext cx="156" cy="84"/>
              </a:xfrm>
              <a:custGeom>
                <a:avLst/>
                <a:gdLst>
                  <a:gd name="T0" fmla="*/ 87 w 87"/>
                  <a:gd name="T1" fmla="*/ 21 h 47"/>
                  <a:gd name="T2" fmla="*/ 45 w 87"/>
                  <a:gd name="T3" fmla="*/ 47 h 47"/>
                  <a:gd name="T4" fmla="*/ 0 w 87"/>
                  <a:gd name="T5" fmla="*/ 8 h 47"/>
                  <a:gd name="T6" fmla="*/ 1 w 87"/>
                  <a:gd name="T7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47">
                    <a:moveTo>
                      <a:pt x="87" y="21"/>
                    </a:moveTo>
                    <a:cubicBezTo>
                      <a:pt x="81" y="36"/>
                      <a:pt x="64" y="47"/>
                      <a:pt x="45" y="47"/>
                    </a:cubicBezTo>
                    <a:cubicBezTo>
                      <a:pt x="20" y="47"/>
                      <a:pt x="0" y="29"/>
                      <a:pt x="0" y="8"/>
                    </a:cubicBezTo>
                    <a:cubicBezTo>
                      <a:pt x="0" y="5"/>
                      <a:pt x="0" y="2"/>
                      <a:pt x="1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Oval 107"/>
              <p:cNvSpPr>
                <a:spLocks noChangeArrowheads="1"/>
              </p:cNvSpPr>
              <p:nvPr/>
            </p:nvSpPr>
            <p:spPr bwMode="auto">
              <a:xfrm>
                <a:off x="2549" y="1756"/>
                <a:ext cx="138" cy="138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Oval 108"/>
              <p:cNvSpPr>
                <a:spLocks noChangeArrowheads="1"/>
              </p:cNvSpPr>
              <p:nvPr/>
            </p:nvSpPr>
            <p:spPr bwMode="auto">
              <a:xfrm>
                <a:off x="2753" y="1756"/>
                <a:ext cx="140" cy="138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Line 109"/>
              <p:cNvSpPr>
                <a:spLocks noChangeShapeType="1"/>
              </p:cNvSpPr>
              <p:nvPr/>
            </p:nvSpPr>
            <p:spPr bwMode="auto">
              <a:xfrm>
                <a:off x="2617" y="1894"/>
                <a:ext cx="20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10"/>
              <p:cNvSpPr>
                <a:spLocks/>
              </p:cNvSpPr>
              <p:nvPr/>
            </p:nvSpPr>
            <p:spPr bwMode="auto">
              <a:xfrm>
                <a:off x="3386" y="1811"/>
                <a:ext cx="163" cy="183"/>
              </a:xfrm>
              <a:custGeom>
                <a:avLst/>
                <a:gdLst>
                  <a:gd name="T0" fmla="*/ 80 w 163"/>
                  <a:gd name="T1" fmla="*/ 0 h 183"/>
                  <a:gd name="T2" fmla="*/ 82 w 163"/>
                  <a:gd name="T3" fmla="*/ 0 h 183"/>
                  <a:gd name="T4" fmla="*/ 163 w 163"/>
                  <a:gd name="T5" fmla="*/ 81 h 183"/>
                  <a:gd name="T6" fmla="*/ 152 w 163"/>
                  <a:gd name="T7" fmla="*/ 92 h 183"/>
                  <a:gd name="T8" fmla="*/ 89 w 163"/>
                  <a:gd name="T9" fmla="*/ 29 h 183"/>
                  <a:gd name="T10" fmla="*/ 89 w 163"/>
                  <a:gd name="T11" fmla="*/ 183 h 183"/>
                  <a:gd name="T12" fmla="*/ 75 w 163"/>
                  <a:gd name="T13" fmla="*/ 183 h 183"/>
                  <a:gd name="T14" fmla="*/ 75 w 163"/>
                  <a:gd name="T15" fmla="*/ 29 h 183"/>
                  <a:gd name="T16" fmla="*/ 9 w 163"/>
                  <a:gd name="T17" fmla="*/ 92 h 183"/>
                  <a:gd name="T18" fmla="*/ 0 w 163"/>
                  <a:gd name="T19" fmla="*/ 81 h 183"/>
                  <a:gd name="T20" fmla="*/ 80 w 163"/>
                  <a:gd name="T21" fmla="*/ 0 h 183"/>
                  <a:gd name="T22" fmla="*/ 80 w 163"/>
                  <a:gd name="T23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3" h="183">
                    <a:moveTo>
                      <a:pt x="80" y="0"/>
                    </a:moveTo>
                    <a:lnTo>
                      <a:pt x="82" y="0"/>
                    </a:lnTo>
                    <a:lnTo>
                      <a:pt x="163" y="81"/>
                    </a:lnTo>
                    <a:lnTo>
                      <a:pt x="152" y="92"/>
                    </a:lnTo>
                    <a:lnTo>
                      <a:pt x="89" y="29"/>
                    </a:lnTo>
                    <a:lnTo>
                      <a:pt x="89" y="183"/>
                    </a:lnTo>
                    <a:lnTo>
                      <a:pt x="75" y="183"/>
                    </a:lnTo>
                    <a:lnTo>
                      <a:pt x="75" y="29"/>
                    </a:lnTo>
                    <a:lnTo>
                      <a:pt x="9" y="92"/>
                    </a:lnTo>
                    <a:lnTo>
                      <a:pt x="0" y="81"/>
                    </a:lnTo>
                    <a:lnTo>
                      <a:pt x="80" y="0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11"/>
              <p:cNvSpPr>
                <a:spLocks/>
              </p:cNvSpPr>
              <p:nvPr/>
            </p:nvSpPr>
            <p:spPr bwMode="auto">
              <a:xfrm>
                <a:off x="3294" y="1653"/>
                <a:ext cx="344" cy="341"/>
              </a:xfrm>
              <a:custGeom>
                <a:avLst/>
                <a:gdLst>
                  <a:gd name="T0" fmla="*/ 4 w 192"/>
                  <a:gd name="T1" fmla="*/ 190 h 190"/>
                  <a:gd name="T2" fmla="*/ 77 w 192"/>
                  <a:gd name="T3" fmla="*/ 190 h 190"/>
                  <a:gd name="T4" fmla="*/ 77 w 192"/>
                  <a:gd name="T5" fmla="*/ 182 h 190"/>
                  <a:gd name="T6" fmla="*/ 8 w 192"/>
                  <a:gd name="T7" fmla="*/ 182 h 190"/>
                  <a:gd name="T8" fmla="*/ 8 w 192"/>
                  <a:gd name="T9" fmla="*/ 8 h 190"/>
                  <a:gd name="T10" fmla="*/ 184 w 192"/>
                  <a:gd name="T11" fmla="*/ 8 h 190"/>
                  <a:gd name="T12" fmla="*/ 184 w 192"/>
                  <a:gd name="T13" fmla="*/ 182 h 190"/>
                  <a:gd name="T14" fmla="*/ 116 w 192"/>
                  <a:gd name="T15" fmla="*/ 182 h 190"/>
                  <a:gd name="T16" fmla="*/ 116 w 192"/>
                  <a:gd name="T17" fmla="*/ 190 h 190"/>
                  <a:gd name="T18" fmla="*/ 188 w 192"/>
                  <a:gd name="T19" fmla="*/ 190 h 190"/>
                  <a:gd name="T20" fmla="*/ 192 w 192"/>
                  <a:gd name="T21" fmla="*/ 186 h 190"/>
                  <a:gd name="T22" fmla="*/ 192 w 192"/>
                  <a:gd name="T23" fmla="*/ 4 h 190"/>
                  <a:gd name="T24" fmla="*/ 188 w 192"/>
                  <a:gd name="T25" fmla="*/ 0 h 190"/>
                  <a:gd name="T26" fmla="*/ 4 w 192"/>
                  <a:gd name="T27" fmla="*/ 0 h 190"/>
                  <a:gd name="T28" fmla="*/ 0 w 192"/>
                  <a:gd name="T29" fmla="*/ 4 h 190"/>
                  <a:gd name="T30" fmla="*/ 0 w 192"/>
                  <a:gd name="T31" fmla="*/ 186 h 190"/>
                  <a:gd name="T32" fmla="*/ 4 w 192"/>
                  <a:gd name="T33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2" h="190">
                    <a:moveTo>
                      <a:pt x="4" y="190"/>
                    </a:moveTo>
                    <a:cubicBezTo>
                      <a:pt x="77" y="190"/>
                      <a:pt x="77" y="190"/>
                      <a:pt x="77" y="190"/>
                    </a:cubicBezTo>
                    <a:cubicBezTo>
                      <a:pt x="77" y="182"/>
                      <a:pt x="77" y="182"/>
                      <a:pt x="77" y="182"/>
                    </a:cubicBezTo>
                    <a:cubicBezTo>
                      <a:pt x="8" y="182"/>
                      <a:pt x="8" y="182"/>
                      <a:pt x="8" y="182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84" y="8"/>
                      <a:pt x="184" y="8"/>
                      <a:pt x="184" y="8"/>
                    </a:cubicBezTo>
                    <a:cubicBezTo>
                      <a:pt x="184" y="182"/>
                      <a:pt x="184" y="182"/>
                      <a:pt x="184" y="182"/>
                    </a:cubicBezTo>
                    <a:cubicBezTo>
                      <a:pt x="116" y="182"/>
                      <a:pt x="116" y="182"/>
                      <a:pt x="116" y="182"/>
                    </a:cubicBezTo>
                    <a:cubicBezTo>
                      <a:pt x="116" y="190"/>
                      <a:pt x="116" y="190"/>
                      <a:pt x="116" y="190"/>
                    </a:cubicBezTo>
                    <a:cubicBezTo>
                      <a:pt x="188" y="190"/>
                      <a:pt x="188" y="190"/>
                      <a:pt x="188" y="190"/>
                    </a:cubicBezTo>
                    <a:cubicBezTo>
                      <a:pt x="190" y="190"/>
                      <a:pt x="192" y="188"/>
                      <a:pt x="192" y="186"/>
                    </a:cubicBezTo>
                    <a:cubicBezTo>
                      <a:pt x="192" y="4"/>
                      <a:pt x="192" y="4"/>
                      <a:pt x="192" y="4"/>
                    </a:cubicBezTo>
                    <a:cubicBezTo>
                      <a:pt x="192" y="2"/>
                      <a:pt x="190" y="0"/>
                      <a:pt x="18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0" y="188"/>
                      <a:pt x="2" y="190"/>
                      <a:pt x="4" y="1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12"/>
              <p:cNvSpPr>
                <a:spLocks/>
              </p:cNvSpPr>
              <p:nvPr/>
            </p:nvSpPr>
            <p:spPr bwMode="auto">
              <a:xfrm>
                <a:off x="4129" y="1653"/>
                <a:ext cx="163" cy="183"/>
              </a:xfrm>
              <a:custGeom>
                <a:avLst/>
                <a:gdLst>
                  <a:gd name="T0" fmla="*/ 83 w 163"/>
                  <a:gd name="T1" fmla="*/ 183 h 183"/>
                  <a:gd name="T2" fmla="*/ 81 w 163"/>
                  <a:gd name="T3" fmla="*/ 183 h 183"/>
                  <a:gd name="T4" fmla="*/ 0 w 163"/>
                  <a:gd name="T5" fmla="*/ 103 h 183"/>
                  <a:gd name="T6" fmla="*/ 11 w 163"/>
                  <a:gd name="T7" fmla="*/ 92 h 183"/>
                  <a:gd name="T8" fmla="*/ 74 w 163"/>
                  <a:gd name="T9" fmla="*/ 155 h 183"/>
                  <a:gd name="T10" fmla="*/ 74 w 163"/>
                  <a:gd name="T11" fmla="*/ 0 h 183"/>
                  <a:gd name="T12" fmla="*/ 88 w 163"/>
                  <a:gd name="T13" fmla="*/ 0 h 183"/>
                  <a:gd name="T14" fmla="*/ 88 w 163"/>
                  <a:gd name="T15" fmla="*/ 155 h 183"/>
                  <a:gd name="T16" fmla="*/ 153 w 163"/>
                  <a:gd name="T17" fmla="*/ 92 h 183"/>
                  <a:gd name="T18" fmla="*/ 163 w 163"/>
                  <a:gd name="T19" fmla="*/ 103 h 183"/>
                  <a:gd name="T20" fmla="*/ 83 w 163"/>
                  <a:gd name="T21" fmla="*/ 183 h 183"/>
                  <a:gd name="T22" fmla="*/ 83 w 163"/>
                  <a:gd name="T23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3" h="183">
                    <a:moveTo>
                      <a:pt x="83" y="183"/>
                    </a:moveTo>
                    <a:lnTo>
                      <a:pt x="81" y="183"/>
                    </a:lnTo>
                    <a:lnTo>
                      <a:pt x="0" y="103"/>
                    </a:lnTo>
                    <a:lnTo>
                      <a:pt x="11" y="92"/>
                    </a:lnTo>
                    <a:lnTo>
                      <a:pt x="74" y="155"/>
                    </a:lnTo>
                    <a:lnTo>
                      <a:pt x="74" y="0"/>
                    </a:lnTo>
                    <a:lnTo>
                      <a:pt x="88" y="0"/>
                    </a:lnTo>
                    <a:lnTo>
                      <a:pt x="88" y="155"/>
                    </a:lnTo>
                    <a:lnTo>
                      <a:pt x="153" y="92"/>
                    </a:lnTo>
                    <a:lnTo>
                      <a:pt x="163" y="103"/>
                    </a:lnTo>
                    <a:lnTo>
                      <a:pt x="83" y="183"/>
                    </a:lnTo>
                    <a:lnTo>
                      <a:pt x="83" y="1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13"/>
              <p:cNvSpPr>
                <a:spLocks/>
              </p:cNvSpPr>
              <p:nvPr/>
            </p:nvSpPr>
            <p:spPr bwMode="auto">
              <a:xfrm>
                <a:off x="4040" y="1653"/>
                <a:ext cx="344" cy="341"/>
              </a:xfrm>
              <a:custGeom>
                <a:avLst/>
                <a:gdLst>
                  <a:gd name="T0" fmla="*/ 188 w 192"/>
                  <a:gd name="T1" fmla="*/ 0 h 190"/>
                  <a:gd name="T2" fmla="*/ 115 w 192"/>
                  <a:gd name="T3" fmla="*/ 0 h 190"/>
                  <a:gd name="T4" fmla="*/ 115 w 192"/>
                  <a:gd name="T5" fmla="*/ 8 h 190"/>
                  <a:gd name="T6" fmla="*/ 184 w 192"/>
                  <a:gd name="T7" fmla="*/ 8 h 190"/>
                  <a:gd name="T8" fmla="*/ 184 w 192"/>
                  <a:gd name="T9" fmla="*/ 182 h 190"/>
                  <a:gd name="T10" fmla="*/ 8 w 192"/>
                  <a:gd name="T11" fmla="*/ 182 h 190"/>
                  <a:gd name="T12" fmla="*/ 8 w 192"/>
                  <a:gd name="T13" fmla="*/ 8 h 190"/>
                  <a:gd name="T14" fmla="*/ 76 w 192"/>
                  <a:gd name="T15" fmla="*/ 8 h 190"/>
                  <a:gd name="T16" fmla="*/ 76 w 192"/>
                  <a:gd name="T17" fmla="*/ 0 h 190"/>
                  <a:gd name="T18" fmla="*/ 4 w 192"/>
                  <a:gd name="T19" fmla="*/ 0 h 190"/>
                  <a:gd name="T20" fmla="*/ 0 w 192"/>
                  <a:gd name="T21" fmla="*/ 4 h 190"/>
                  <a:gd name="T22" fmla="*/ 0 w 192"/>
                  <a:gd name="T23" fmla="*/ 186 h 190"/>
                  <a:gd name="T24" fmla="*/ 4 w 192"/>
                  <a:gd name="T25" fmla="*/ 190 h 190"/>
                  <a:gd name="T26" fmla="*/ 188 w 192"/>
                  <a:gd name="T27" fmla="*/ 190 h 190"/>
                  <a:gd name="T28" fmla="*/ 192 w 192"/>
                  <a:gd name="T29" fmla="*/ 186 h 190"/>
                  <a:gd name="T30" fmla="*/ 192 w 192"/>
                  <a:gd name="T31" fmla="*/ 4 h 190"/>
                  <a:gd name="T32" fmla="*/ 188 w 192"/>
                  <a:gd name="T33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2" h="190">
                    <a:moveTo>
                      <a:pt x="188" y="0"/>
                    </a:moveTo>
                    <a:cubicBezTo>
                      <a:pt x="115" y="0"/>
                      <a:pt x="115" y="0"/>
                      <a:pt x="115" y="0"/>
                    </a:cubicBezTo>
                    <a:cubicBezTo>
                      <a:pt x="115" y="8"/>
                      <a:pt x="115" y="8"/>
                      <a:pt x="115" y="8"/>
                    </a:cubicBezTo>
                    <a:cubicBezTo>
                      <a:pt x="184" y="8"/>
                      <a:pt x="184" y="8"/>
                      <a:pt x="184" y="8"/>
                    </a:cubicBezTo>
                    <a:cubicBezTo>
                      <a:pt x="184" y="182"/>
                      <a:pt x="184" y="182"/>
                      <a:pt x="184" y="182"/>
                    </a:cubicBezTo>
                    <a:cubicBezTo>
                      <a:pt x="8" y="182"/>
                      <a:pt x="8" y="182"/>
                      <a:pt x="8" y="182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0" y="188"/>
                      <a:pt x="1" y="190"/>
                      <a:pt x="4" y="190"/>
                    </a:cubicBezTo>
                    <a:cubicBezTo>
                      <a:pt x="188" y="190"/>
                      <a:pt x="188" y="190"/>
                      <a:pt x="188" y="190"/>
                    </a:cubicBezTo>
                    <a:cubicBezTo>
                      <a:pt x="190" y="190"/>
                      <a:pt x="192" y="188"/>
                      <a:pt x="192" y="186"/>
                    </a:cubicBezTo>
                    <a:cubicBezTo>
                      <a:pt x="192" y="4"/>
                      <a:pt x="192" y="4"/>
                      <a:pt x="192" y="4"/>
                    </a:cubicBezTo>
                    <a:cubicBezTo>
                      <a:pt x="192" y="2"/>
                      <a:pt x="190" y="0"/>
                      <a:pt x="1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114"/>
              <p:cNvSpPr>
                <a:spLocks/>
              </p:cNvSpPr>
              <p:nvPr/>
            </p:nvSpPr>
            <p:spPr bwMode="auto">
              <a:xfrm>
                <a:off x="4785" y="1653"/>
                <a:ext cx="344" cy="341"/>
              </a:xfrm>
              <a:custGeom>
                <a:avLst/>
                <a:gdLst>
                  <a:gd name="T0" fmla="*/ 184 w 192"/>
                  <a:gd name="T1" fmla="*/ 88 h 190"/>
                  <a:gd name="T2" fmla="*/ 184 w 192"/>
                  <a:gd name="T3" fmla="*/ 180 h 190"/>
                  <a:gd name="T4" fmla="*/ 182 w 192"/>
                  <a:gd name="T5" fmla="*/ 182 h 190"/>
                  <a:gd name="T6" fmla="*/ 9 w 192"/>
                  <a:gd name="T7" fmla="*/ 182 h 190"/>
                  <a:gd name="T8" fmla="*/ 8 w 192"/>
                  <a:gd name="T9" fmla="*/ 180 h 190"/>
                  <a:gd name="T10" fmla="*/ 8 w 192"/>
                  <a:gd name="T11" fmla="*/ 10 h 190"/>
                  <a:gd name="T12" fmla="*/ 9 w 192"/>
                  <a:gd name="T13" fmla="*/ 8 h 190"/>
                  <a:gd name="T14" fmla="*/ 103 w 192"/>
                  <a:gd name="T15" fmla="*/ 8 h 190"/>
                  <a:gd name="T16" fmla="*/ 103 w 192"/>
                  <a:gd name="T17" fmla="*/ 0 h 190"/>
                  <a:gd name="T18" fmla="*/ 9 w 192"/>
                  <a:gd name="T19" fmla="*/ 0 h 190"/>
                  <a:gd name="T20" fmla="*/ 0 w 192"/>
                  <a:gd name="T21" fmla="*/ 10 h 190"/>
                  <a:gd name="T22" fmla="*/ 0 w 192"/>
                  <a:gd name="T23" fmla="*/ 180 h 190"/>
                  <a:gd name="T24" fmla="*/ 9 w 192"/>
                  <a:gd name="T25" fmla="*/ 190 h 190"/>
                  <a:gd name="T26" fmla="*/ 182 w 192"/>
                  <a:gd name="T27" fmla="*/ 190 h 190"/>
                  <a:gd name="T28" fmla="*/ 192 w 192"/>
                  <a:gd name="T29" fmla="*/ 180 h 190"/>
                  <a:gd name="T30" fmla="*/ 192 w 192"/>
                  <a:gd name="T31" fmla="*/ 88 h 190"/>
                  <a:gd name="T32" fmla="*/ 184 w 192"/>
                  <a:gd name="T33" fmla="*/ 88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2" h="190">
                    <a:moveTo>
                      <a:pt x="184" y="88"/>
                    </a:moveTo>
                    <a:cubicBezTo>
                      <a:pt x="184" y="180"/>
                      <a:pt x="184" y="180"/>
                      <a:pt x="184" y="180"/>
                    </a:cubicBezTo>
                    <a:cubicBezTo>
                      <a:pt x="184" y="181"/>
                      <a:pt x="183" y="182"/>
                      <a:pt x="182" y="182"/>
                    </a:cubicBezTo>
                    <a:cubicBezTo>
                      <a:pt x="9" y="182"/>
                      <a:pt x="9" y="182"/>
                      <a:pt x="9" y="182"/>
                    </a:cubicBezTo>
                    <a:cubicBezTo>
                      <a:pt x="8" y="182"/>
                      <a:pt x="8" y="181"/>
                      <a:pt x="8" y="18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8" y="8"/>
                      <a:pt x="9" y="8"/>
                    </a:cubicBezTo>
                    <a:cubicBezTo>
                      <a:pt x="103" y="8"/>
                      <a:pt x="103" y="8"/>
                      <a:pt x="103" y="8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80"/>
                      <a:pt x="0" y="180"/>
                      <a:pt x="0" y="180"/>
                    </a:cubicBezTo>
                    <a:cubicBezTo>
                      <a:pt x="0" y="185"/>
                      <a:pt x="4" y="190"/>
                      <a:pt x="9" y="190"/>
                    </a:cubicBezTo>
                    <a:cubicBezTo>
                      <a:pt x="182" y="190"/>
                      <a:pt x="182" y="190"/>
                      <a:pt x="182" y="190"/>
                    </a:cubicBezTo>
                    <a:cubicBezTo>
                      <a:pt x="187" y="190"/>
                      <a:pt x="192" y="185"/>
                      <a:pt x="192" y="180"/>
                    </a:cubicBezTo>
                    <a:cubicBezTo>
                      <a:pt x="192" y="88"/>
                      <a:pt x="192" y="88"/>
                      <a:pt x="192" y="88"/>
                    </a:cubicBezTo>
                    <a:lnTo>
                      <a:pt x="184" y="8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15"/>
              <p:cNvSpPr>
                <a:spLocks/>
              </p:cNvSpPr>
              <p:nvPr/>
            </p:nvSpPr>
            <p:spPr bwMode="auto">
              <a:xfrm>
                <a:off x="4993" y="1653"/>
                <a:ext cx="136" cy="135"/>
              </a:xfrm>
              <a:custGeom>
                <a:avLst/>
                <a:gdLst>
                  <a:gd name="T0" fmla="*/ 135 w 136"/>
                  <a:gd name="T1" fmla="*/ 0 h 135"/>
                  <a:gd name="T2" fmla="*/ 135 w 136"/>
                  <a:gd name="T3" fmla="*/ 0 h 135"/>
                  <a:gd name="T4" fmla="*/ 20 w 136"/>
                  <a:gd name="T5" fmla="*/ 0 h 135"/>
                  <a:gd name="T6" fmla="*/ 20 w 136"/>
                  <a:gd name="T7" fmla="*/ 15 h 135"/>
                  <a:gd name="T8" fmla="*/ 110 w 136"/>
                  <a:gd name="T9" fmla="*/ 15 h 135"/>
                  <a:gd name="T10" fmla="*/ 0 w 136"/>
                  <a:gd name="T11" fmla="*/ 124 h 135"/>
                  <a:gd name="T12" fmla="*/ 9 w 136"/>
                  <a:gd name="T13" fmla="*/ 135 h 135"/>
                  <a:gd name="T14" fmla="*/ 122 w 136"/>
                  <a:gd name="T15" fmla="*/ 22 h 135"/>
                  <a:gd name="T16" fmla="*/ 122 w 136"/>
                  <a:gd name="T17" fmla="*/ 115 h 135"/>
                  <a:gd name="T18" fmla="*/ 136 w 136"/>
                  <a:gd name="T19" fmla="*/ 115 h 135"/>
                  <a:gd name="T20" fmla="*/ 136 w 136"/>
                  <a:gd name="T21" fmla="*/ 0 h 135"/>
                  <a:gd name="T22" fmla="*/ 135 w 136"/>
                  <a:gd name="T23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6" h="135">
                    <a:moveTo>
                      <a:pt x="135" y="0"/>
                    </a:moveTo>
                    <a:lnTo>
                      <a:pt x="135" y="0"/>
                    </a:lnTo>
                    <a:lnTo>
                      <a:pt x="20" y="0"/>
                    </a:lnTo>
                    <a:lnTo>
                      <a:pt x="20" y="15"/>
                    </a:lnTo>
                    <a:lnTo>
                      <a:pt x="110" y="15"/>
                    </a:lnTo>
                    <a:lnTo>
                      <a:pt x="0" y="124"/>
                    </a:lnTo>
                    <a:lnTo>
                      <a:pt x="9" y="135"/>
                    </a:lnTo>
                    <a:lnTo>
                      <a:pt x="122" y="22"/>
                    </a:lnTo>
                    <a:lnTo>
                      <a:pt x="122" y="115"/>
                    </a:lnTo>
                    <a:lnTo>
                      <a:pt x="136" y="115"/>
                    </a:lnTo>
                    <a:lnTo>
                      <a:pt x="136" y="0"/>
                    </a:lnTo>
                    <a:lnTo>
                      <a:pt x="13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116"/>
              <p:cNvSpPr>
                <a:spLocks/>
              </p:cNvSpPr>
              <p:nvPr/>
            </p:nvSpPr>
            <p:spPr bwMode="auto">
              <a:xfrm>
                <a:off x="5529" y="1653"/>
                <a:ext cx="344" cy="341"/>
              </a:xfrm>
              <a:custGeom>
                <a:avLst/>
                <a:gdLst>
                  <a:gd name="T0" fmla="*/ 8 w 192"/>
                  <a:gd name="T1" fmla="*/ 88 h 190"/>
                  <a:gd name="T2" fmla="*/ 8 w 192"/>
                  <a:gd name="T3" fmla="*/ 180 h 190"/>
                  <a:gd name="T4" fmla="*/ 10 w 192"/>
                  <a:gd name="T5" fmla="*/ 182 h 190"/>
                  <a:gd name="T6" fmla="*/ 183 w 192"/>
                  <a:gd name="T7" fmla="*/ 182 h 190"/>
                  <a:gd name="T8" fmla="*/ 184 w 192"/>
                  <a:gd name="T9" fmla="*/ 180 h 190"/>
                  <a:gd name="T10" fmla="*/ 184 w 192"/>
                  <a:gd name="T11" fmla="*/ 10 h 190"/>
                  <a:gd name="T12" fmla="*/ 183 w 192"/>
                  <a:gd name="T13" fmla="*/ 8 h 190"/>
                  <a:gd name="T14" fmla="*/ 89 w 192"/>
                  <a:gd name="T15" fmla="*/ 8 h 190"/>
                  <a:gd name="T16" fmla="*/ 89 w 192"/>
                  <a:gd name="T17" fmla="*/ 0 h 190"/>
                  <a:gd name="T18" fmla="*/ 183 w 192"/>
                  <a:gd name="T19" fmla="*/ 0 h 190"/>
                  <a:gd name="T20" fmla="*/ 192 w 192"/>
                  <a:gd name="T21" fmla="*/ 10 h 190"/>
                  <a:gd name="T22" fmla="*/ 192 w 192"/>
                  <a:gd name="T23" fmla="*/ 180 h 190"/>
                  <a:gd name="T24" fmla="*/ 183 w 192"/>
                  <a:gd name="T25" fmla="*/ 190 h 190"/>
                  <a:gd name="T26" fmla="*/ 10 w 192"/>
                  <a:gd name="T27" fmla="*/ 190 h 190"/>
                  <a:gd name="T28" fmla="*/ 0 w 192"/>
                  <a:gd name="T29" fmla="*/ 180 h 190"/>
                  <a:gd name="T30" fmla="*/ 0 w 192"/>
                  <a:gd name="T31" fmla="*/ 88 h 190"/>
                  <a:gd name="T32" fmla="*/ 8 w 192"/>
                  <a:gd name="T33" fmla="*/ 88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2" h="190">
                    <a:moveTo>
                      <a:pt x="8" y="88"/>
                    </a:moveTo>
                    <a:cubicBezTo>
                      <a:pt x="8" y="180"/>
                      <a:pt x="8" y="180"/>
                      <a:pt x="8" y="180"/>
                    </a:cubicBezTo>
                    <a:cubicBezTo>
                      <a:pt x="8" y="181"/>
                      <a:pt x="9" y="182"/>
                      <a:pt x="10" y="182"/>
                    </a:cubicBezTo>
                    <a:cubicBezTo>
                      <a:pt x="183" y="182"/>
                      <a:pt x="183" y="182"/>
                      <a:pt x="183" y="182"/>
                    </a:cubicBezTo>
                    <a:cubicBezTo>
                      <a:pt x="184" y="182"/>
                      <a:pt x="184" y="181"/>
                      <a:pt x="184" y="180"/>
                    </a:cubicBezTo>
                    <a:cubicBezTo>
                      <a:pt x="184" y="10"/>
                      <a:pt x="184" y="10"/>
                      <a:pt x="184" y="10"/>
                    </a:cubicBezTo>
                    <a:cubicBezTo>
                      <a:pt x="184" y="9"/>
                      <a:pt x="184" y="8"/>
                      <a:pt x="183" y="8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8" y="0"/>
                      <a:pt x="192" y="4"/>
                      <a:pt x="192" y="10"/>
                    </a:cubicBezTo>
                    <a:cubicBezTo>
                      <a:pt x="192" y="180"/>
                      <a:pt x="192" y="180"/>
                      <a:pt x="192" y="180"/>
                    </a:cubicBezTo>
                    <a:cubicBezTo>
                      <a:pt x="192" y="185"/>
                      <a:pt x="188" y="190"/>
                      <a:pt x="183" y="190"/>
                    </a:cubicBezTo>
                    <a:cubicBezTo>
                      <a:pt x="10" y="190"/>
                      <a:pt x="10" y="190"/>
                      <a:pt x="10" y="190"/>
                    </a:cubicBezTo>
                    <a:cubicBezTo>
                      <a:pt x="5" y="190"/>
                      <a:pt x="0" y="185"/>
                      <a:pt x="0" y="180"/>
                    </a:cubicBezTo>
                    <a:cubicBezTo>
                      <a:pt x="0" y="88"/>
                      <a:pt x="0" y="88"/>
                      <a:pt x="0" y="88"/>
                    </a:cubicBezTo>
                    <a:lnTo>
                      <a:pt x="8" y="8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117"/>
              <p:cNvSpPr>
                <a:spLocks/>
              </p:cNvSpPr>
              <p:nvPr/>
            </p:nvSpPr>
            <p:spPr bwMode="auto">
              <a:xfrm>
                <a:off x="5529" y="1653"/>
                <a:ext cx="136" cy="135"/>
              </a:xfrm>
              <a:custGeom>
                <a:avLst/>
                <a:gdLst>
                  <a:gd name="T0" fmla="*/ 136 w 136"/>
                  <a:gd name="T1" fmla="*/ 133 h 135"/>
                  <a:gd name="T2" fmla="*/ 136 w 136"/>
                  <a:gd name="T3" fmla="*/ 135 h 135"/>
                  <a:gd name="T4" fmla="*/ 22 w 136"/>
                  <a:gd name="T5" fmla="*/ 135 h 135"/>
                  <a:gd name="T6" fmla="*/ 22 w 136"/>
                  <a:gd name="T7" fmla="*/ 121 h 135"/>
                  <a:gd name="T8" fmla="*/ 111 w 136"/>
                  <a:gd name="T9" fmla="*/ 121 h 135"/>
                  <a:gd name="T10" fmla="*/ 0 w 136"/>
                  <a:gd name="T11" fmla="*/ 9 h 135"/>
                  <a:gd name="T12" fmla="*/ 11 w 136"/>
                  <a:gd name="T13" fmla="*/ 0 h 135"/>
                  <a:gd name="T14" fmla="*/ 122 w 136"/>
                  <a:gd name="T15" fmla="*/ 112 h 135"/>
                  <a:gd name="T16" fmla="*/ 122 w 136"/>
                  <a:gd name="T17" fmla="*/ 18 h 135"/>
                  <a:gd name="T18" fmla="*/ 136 w 136"/>
                  <a:gd name="T19" fmla="*/ 18 h 135"/>
                  <a:gd name="T20" fmla="*/ 136 w 136"/>
                  <a:gd name="T21" fmla="*/ 133 h 135"/>
                  <a:gd name="T22" fmla="*/ 136 w 136"/>
                  <a:gd name="T23" fmla="*/ 133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6" h="135">
                    <a:moveTo>
                      <a:pt x="136" y="133"/>
                    </a:moveTo>
                    <a:lnTo>
                      <a:pt x="136" y="135"/>
                    </a:lnTo>
                    <a:lnTo>
                      <a:pt x="22" y="135"/>
                    </a:lnTo>
                    <a:lnTo>
                      <a:pt x="22" y="121"/>
                    </a:lnTo>
                    <a:lnTo>
                      <a:pt x="111" y="121"/>
                    </a:lnTo>
                    <a:lnTo>
                      <a:pt x="0" y="9"/>
                    </a:lnTo>
                    <a:lnTo>
                      <a:pt x="11" y="0"/>
                    </a:lnTo>
                    <a:lnTo>
                      <a:pt x="122" y="112"/>
                    </a:lnTo>
                    <a:lnTo>
                      <a:pt x="122" y="18"/>
                    </a:lnTo>
                    <a:lnTo>
                      <a:pt x="136" y="18"/>
                    </a:lnTo>
                    <a:lnTo>
                      <a:pt x="136" y="133"/>
                    </a:lnTo>
                    <a:lnTo>
                      <a:pt x="136" y="13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Line 118"/>
              <p:cNvSpPr>
                <a:spLocks noChangeShapeType="1"/>
              </p:cNvSpPr>
              <p:nvPr/>
            </p:nvSpPr>
            <p:spPr bwMode="auto">
              <a:xfrm>
                <a:off x="6473" y="1820"/>
                <a:ext cx="58" cy="54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Line 119"/>
              <p:cNvSpPr>
                <a:spLocks noChangeShapeType="1"/>
              </p:cNvSpPr>
              <p:nvPr/>
            </p:nvSpPr>
            <p:spPr bwMode="auto">
              <a:xfrm flipH="1">
                <a:off x="6520" y="1774"/>
                <a:ext cx="100" cy="10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120"/>
              <p:cNvSpPr>
                <a:spLocks/>
              </p:cNvSpPr>
              <p:nvPr/>
            </p:nvSpPr>
            <p:spPr bwMode="auto">
              <a:xfrm>
                <a:off x="6276" y="1664"/>
                <a:ext cx="273" cy="318"/>
              </a:xfrm>
              <a:custGeom>
                <a:avLst/>
                <a:gdLst>
                  <a:gd name="T0" fmla="*/ 152 w 152"/>
                  <a:gd name="T1" fmla="*/ 154 h 177"/>
                  <a:gd name="T2" fmla="*/ 152 w 152"/>
                  <a:gd name="T3" fmla="*/ 163 h 177"/>
                  <a:gd name="T4" fmla="*/ 138 w 152"/>
                  <a:gd name="T5" fmla="*/ 177 h 177"/>
                  <a:gd name="T6" fmla="*/ 13 w 152"/>
                  <a:gd name="T7" fmla="*/ 177 h 177"/>
                  <a:gd name="T8" fmla="*/ 0 w 152"/>
                  <a:gd name="T9" fmla="*/ 163 h 177"/>
                  <a:gd name="T10" fmla="*/ 0 w 152"/>
                  <a:gd name="T11" fmla="*/ 13 h 177"/>
                  <a:gd name="T12" fmla="*/ 13 w 152"/>
                  <a:gd name="T13" fmla="*/ 0 h 177"/>
                  <a:gd name="T14" fmla="*/ 138 w 152"/>
                  <a:gd name="T15" fmla="*/ 0 h 177"/>
                  <a:gd name="T16" fmla="*/ 152 w 152"/>
                  <a:gd name="T17" fmla="*/ 13 h 177"/>
                  <a:gd name="T18" fmla="*/ 152 w 152"/>
                  <a:gd name="T19" fmla="*/ 37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2" h="177">
                    <a:moveTo>
                      <a:pt x="152" y="154"/>
                    </a:moveTo>
                    <a:cubicBezTo>
                      <a:pt x="152" y="163"/>
                      <a:pt x="152" y="163"/>
                      <a:pt x="152" y="163"/>
                    </a:cubicBezTo>
                    <a:cubicBezTo>
                      <a:pt x="152" y="171"/>
                      <a:pt x="145" y="177"/>
                      <a:pt x="138" y="177"/>
                    </a:cubicBezTo>
                    <a:cubicBezTo>
                      <a:pt x="13" y="177"/>
                      <a:pt x="13" y="177"/>
                      <a:pt x="13" y="177"/>
                    </a:cubicBezTo>
                    <a:cubicBezTo>
                      <a:pt x="6" y="177"/>
                      <a:pt x="0" y="171"/>
                      <a:pt x="0" y="1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145" y="0"/>
                      <a:pt x="152" y="6"/>
                      <a:pt x="152" y="13"/>
                    </a:cubicBezTo>
                    <a:cubicBezTo>
                      <a:pt x="152" y="37"/>
                      <a:pt x="152" y="37"/>
                      <a:pt x="152" y="37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Line 121"/>
              <p:cNvSpPr>
                <a:spLocks noChangeShapeType="1"/>
              </p:cNvSpPr>
              <p:nvPr/>
            </p:nvSpPr>
            <p:spPr bwMode="auto">
              <a:xfrm>
                <a:off x="7258" y="1781"/>
                <a:ext cx="108" cy="106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Line 122"/>
              <p:cNvSpPr>
                <a:spLocks noChangeShapeType="1"/>
              </p:cNvSpPr>
              <p:nvPr/>
            </p:nvSpPr>
            <p:spPr bwMode="auto">
              <a:xfrm flipH="1">
                <a:off x="7258" y="1781"/>
                <a:ext cx="108" cy="106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123"/>
              <p:cNvSpPr>
                <a:spLocks/>
              </p:cNvSpPr>
              <p:nvPr/>
            </p:nvSpPr>
            <p:spPr bwMode="auto">
              <a:xfrm>
                <a:off x="7022" y="1653"/>
                <a:ext cx="290" cy="339"/>
              </a:xfrm>
              <a:custGeom>
                <a:avLst/>
                <a:gdLst>
                  <a:gd name="T0" fmla="*/ 162 w 162"/>
                  <a:gd name="T1" fmla="*/ 165 h 189"/>
                  <a:gd name="T2" fmla="*/ 162 w 162"/>
                  <a:gd name="T3" fmla="*/ 175 h 189"/>
                  <a:gd name="T4" fmla="*/ 147 w 162"/>
                  <a:gd name="T5" fmla="*/ 189 h 189"/>
                  <a:gd name="T6" fmla="*/ 14 w 162"/>
                  <a:gd name="T7" fmla="*/ 189 h 189"/>
                  <a:gd name="T8" fmla="*/ 0 w 162"/>
                  <a:gd name="T9" fmla="*/ 175 h 189"/>
                  <a:gd name="T10" fmla="*/ 0 w 162"/>
                  <a:gd name="T11" fmla="*/ 15 h 189"/>
                  <a:gd name="T12" fmla="*/ 14 w 162"/>
                  <a:gd name="T13" fmla="*/ 0 h 189"/>
                  <a:gd name="T14" fmla="*/ 147 w 162"/>
                  <a:gd name="T15" fmla="*/ 0 h 189"/>
                  <a:gd name="T16" fmla="*/ 162 w 162"/>
                  <a:gd name="T17" fmla="*/ 15 h 189"/>
                  <a:gd name="T18" fmla="*/ 162 w 162"/>
                  <a:gd name="T19" fmla="*/ 4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2" h="189">
                    <a:moveTo>
                      <a:pt x="162" y="165"/>
                    </a:moveTo>
                    <a:cubicBezTo>
                      <a:pt x="162" y="175"/>
                      <a:pt x="162" y="175"/>
                      <a:pt x="162" y="175"/>
                    </a:cubicBezTo>
                    <a:cubicBezTo>
                      <a:pt x="162" y="183"/>
                      <a:pt x="155" y="189"/>
                      <a:pt x="147" y="189"/>
                    </a:cubicBezTo>
                    <a:cubicBezTo>
                      <a:pt x="14" y="189"/>
                      <a:pt x="14" y="189"/>
                      <a:pt x="14" y="189"/>
                    </a:cubicBezTo>
                    <a:cubicBezTo>
                      <a:pt x="6" y="189"/>
                      <a:pt x="0" y="183"/>
                      <a:pt x="0" y="17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55" y="0"/>
                      <a:pt x="162" y="7"/>
                      <a:pt x="162" y="15"/>
                    </a:cubicBezTo>
                    <a:cubicBezTo>
                      <a:pt x="162" y="40"/>
                      <a:pt x="162" y="40"/>
                      <a:pt x="162" y="4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Line 124"/>
              <p:cNvSpPr>
                <a:spLocks noChangeShapeType="1"/>
              </p:cNvSpPr>
              <p:nvPr/>
            </p:nvSpPr>
            <p:spPr bwMode="auto">
              <a:xfrm>
                <a:off x="585" y="2437"/>
                <a:ext cx="0" cy="142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Line 125"/>
              <p:cNvSpPr>
                <a:spLocks noChangeShapeType="1"/>
              </p:cNvSpPr>
              <p:nvPr/>
            </p:nvSpPr>
            <p:spPr bwMode="auto">
              <a:xfrm flipH="1">
                <a:off x="515" y="2509"/>
                <a:ext cx="14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126"/>
              <p:cNvSpPr>
                <a:spLocks/>
              </p:cNvSpPr>
              <p:nvPr/>
            </p:nvSpPr>
            <p:spPr bwMode="auto">
              <a:xfrm>
                <a:off x="312" y="2338"/>
                <a:ext cx="273" cy="320"/>
              </a:xfrm>
              <a:custGeom>
                <a:avLst/>
                <a:gdLst>
                  <a:gd name="T0" fmla="*/ 152 w 152"/>
                  <a:gd name="T1" fmla="*/ 155 h 178"/>
                  <a:gd name="T2" fmla="*/ 152 w 152"/>
                  <a:gd name="T3" fmla="*/ 164 h 178"/>
                  <a:gd name="T4" fmla="*/ 138 w 152"/>
                  <a:gd name="T5" fmla="*/ 178 h 178"/>
                  <a:gd name="T6" fmla="*/ 13 w 152"/>
                  <a:gd name="T7" fmla="*/ 178 h 178"/>
                  <a:gd name="T8" fmla="*/ 0 w 152"/>
                  <a:gd name="T9" fmla="*/ 164 h 178"/>
                  <a:gd name="T10" fmla="*/ 0 w 152"/>
                  <a:gd name="T11" fmla="*/ 14 h 178"/>
                  <a:gd name="T12" fmla="*/ 13 w 152"/>
                  <a:gd name="T13" fmla="*/ 0 h 178"/>
                  <a:gd name="T14" fmla="*/ 138 w 152"/>
                  <a:gd name="T15" fmla="*/ 0 h 178"/>
                  <a:gd name="T16" fmla="*/ 152 w 152"/>
                  <a:gd name="T17" fmla="*/ 14 h 178"/>
                  <a:gd name="T18" fmla="*/ 152 w 152"/>
                  <a:gd name="T19" fmla="*/ 38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2" h="178">
                    <a:moveTo>
                      <a:pt x="152" y="155"/>
                    </a:moveTo>
                    <a:cubicBezTo>
                      <a:pt x="152" y="164"/>
                      <a:pt x="152" y="164"/>
                      <a:pt x="152" y="164"/>
                    </a:cubicBezTo>
                    <a:cubicBezTo>
                      <a:pt x="152" y="172"/>
                      <a:pt x="146" y="178"/>
                      <a:pt x="138" y="178"/>
                    </a:cubicBezTo>
                    <a:cubicBezTo>
                      <a:pt x="13" y="178"/>
                      <a:pt x="13" y="178"/>
                      <a:pt x="13" y="178"/>
                    </a:cubicBezTo>
                    <a:cubicBezTo>
                      <a:pt x="6" y="178"/>
                      <a:pt x="0" y="172"/>
                      <a:pt x="0" y="16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146" y="0"/>
                      <a:pt x="152" y="6"/>
                      <a:pt x="152" y="14"/>
                    </a:cubicBezTo>
                    <a:cubicBezTo>
                      <a:pt x="152" y="38"/>
                      <a:pt x="152" y="38"/>
                      <a:pt x="152" y="38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Line 127"/>
              <p:cNvSpPr>
                <a:spLocks noChangeShapeType="1"/>
              </p:cNvSpPr>
              <p:nvPr/>
            </p:nvSpPr>
            <p:spPr bwMode="auto">
              <a:xfrm flipH="1">
                <a:off x="1260" y="2509"/>
                <a:ext cx="142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28"/>
              <p:cNvSpPr>
                <a:spLocks/>
              </p:cNvSpPr>
              <p:nvPr/>
            </p:nvSpPr>
            <p:spPr bwMode="auto">
              <a:xfrm>
                <a:off x="1058" y="2338"/>
                <a:ext cx="272" cy="320"/>
              </a:xfrm>
              <a:custGeom>
                <a:avLst/>
                <a:gdLst>
                  <a:gd name="T0" fmla="*/ 152 w 152"/>
                  <a:gd name="T1" fmla="*/ 155 h 178"/>
                  <a:gd name="T2" fmla="*/ 152 w 152"/>
                  <a:gd name="T3" fmla="*/ 164 h 178"/>
                  <a:gd name="T4" fmla="*/ 138 w 152"/>
                  <a:gd name="T5" fmla="*/ 178 h 178"/>
                  <a:gd name="T6" fmla="*/ 13 w 152"/>
                  <a:gd name="T7" fmla="*/ 178 h 178"/>
                  <a:gd name="T8" fmla="*/ 0 w 152"/>
                  <a:gd name="T9" fmla="*/ 164 h 178"/>
                  <a:gd name="T10" fmla="*/ 0 w 152"/>
                  <a:gd name="T11" fmla="*/ 14 h 178"/>
                  <a:gd name="T12" fmla="*/ 13 w 152"/>
                  <a:gd name="T13" fmla="*/ 0 h 178"/>
                  <a:gd name="T14" fmla="*/ 138 w 152"/>
                  <a:gd name="T15" fmla="*/ 0 h 178"/>
                  <a:gd name="T16" fmla="*/ 152 w 152"/>
                  <a:gd name="T17" fmla="*/ 14 h 178"/>
                  <a:gd name="T18" fmla="*/ 152 w 152"/>
                  <a:gd name="T19" fmla="*/ 38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2" h="178">
                    <a:moveTo>
                      <a:pt x="152" y="155"/>
                    </a:moveTo>
                    <a:cubicBezTo>
                      <a:pt x="152" y="164"/>
                      <a:pt x="152" y="164"/>
                      <a:pt x="152" y="164"/>
                    </a:cubicBezTo>
                    <a:cubicBezTo>
                      <a:pt x="152" y="172"/>
                      <a:pt x="146" y="178"/>
                      <a:pt x="138" y="178"/>
                    </a:cubicBezTo>
                    <a:cubicBezTo>
                      <a:pt x="13" y="178"/>
                      <a:pt x="13" y="178"/>
                      <a:pt x="13" y="178"/>
                    </a:cubicBezTo>
                    <a:cubicBezTo>
                      <a:pt x="6" y="178"/>
                      <a:pt x="0" y="172"/>
                      <a:pt x="0" y="16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146" y="0"/>
                      <a:pt x="152" y="6"/>
                      <a:pt x="152" y="14"/>
                    </a:cubicBezTo>
                    <a:cubicBezTo>
                      <a:pt x="152" y="38"/>
                      <a:pt x="152" y="38"/>
                      <a:pt x="152" y="38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29"/>
              <p:cNvSpPr>
                <a:spLocks/>
              </p:cNvSpPr>
              <p:nvPr/>
            </p:nvSpPr>
            <p:spPr bwMode="auto">
              <a:xfrm>
                <a:off x="1843" y="2326"/>
                <a:ext cx="267" cy="344"/>
              </a:xfrm>
              <a:custGeom>
                <a:avLst/>
                <a:gdLst>
                  <a:gd name="T0" fmla="*/ 267 w 267"/>
                  <a:gd name="T1" fmla="*/ 0 h 344"/>
                  <a:gd name="T2" fmla="*/ 0 w 267"/>
                  <a:gd name="T3" fmla="*/ 0 h 344"/>
                  <a:gd name="T4" fmla="*/ 0 w 267"/>
                  <a:gd name="T5" fmla="*/ 344 h 344"/>
                  <a:gd name="T6" fmla="*/ 134 w 267"/>
                  <a:gd name="T7" fmla="*/ 212 h 344"/>
                  <a:gd name="T8" fmla="*/ 267 w 267"/>
                  <a:gd name="T9" fmla="*/ 344 h 344"/>
                  <a:gd name="T10" fmla="*/ 267 w 267"/>
                  <a:gd name="T11" fmla="*/ 0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7" h="344">
                    <a:moveTo>
                      <a:pt x="267" y="0"/>
                    </a:moveTo>
                    <a:lnTo>
                      <a:pt x="0" y="0"/>
                    </a:lnTo>
                    <a:lnTo>
                      <a:pt x="0" y="344"/>
                    </a:lnTo>
                    <a:lnTo>
                      <a:pt x="134" y="212"/>
                    </a:lnTo>
                    <a:lnTo>
                      <a:pt x="267" y="344"/>
                    </a:lnTo>
                    <a:lnTo>
                      <a:pt x="267" y="0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Rectangle 130"/>
              <p:cNvSpPr>
                <a:spLocks noChangeArrowheads="1"/>
              </p:cNvSpPr>
              <p:nvPr/>
            </p:nvSpPr>
            <p:spPr bwMode="auto">
              <a:xfrm>
                <a:off x="2563" y="2326"/>
                <a:ext cx="312" cy="344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Line 131"/>
              <p:cNvSpPr>
                <a:spLocks noChangeShapeType="1"/>
              </p:cNvSpPr>
              <p:nvPr/>
            </p:nvSpPr>
            <p:spPr bwMode="auto">
              <a:xfrm>
                <a:off x="2622" y="2326"/>
                <a:ext cx="0" cy="344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Line 132"/>
              <p:cNvSpPr>
                <a:spLocks noChangeShapeType="1"/>
              </p:cNvSpPr>
              <p:nvPr/>
            </p:nvSpPr>
            <p:spPr bwMode="auto">
              <a:xfrm>
                <a:off x="2671" y="2417"/>
                <a:ext cx="156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Line 133"/>
              <p:cNvSpPr>
                <a:spLocks noChangeShapeType="1"/>
              </p:cNvSpPr>
              <p:nvPr/>
            </p:nvSpPr>
            <p:spPr bwMode="auto">
              <a:xfrm>
                <a:off x="2671" y="2469"/>
                <a:ext cx="156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Oval 134"/>
              <p:cNvSpPr>
                <a:spLocks noChangeArrowheads="1"/>
              </p:cNvSpPr>
              <p:nvPr/>
            </p:nvSpPr>
            <p:spPr bwMode="auto">
              <a:xfrm>
                <a:off x="3294" y="2335"/>
                <a:ext cx="83" cy="81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Oval 135"/>
              <p:cNvSpPr>
                <a:spLocks noChangeArrowheads="1"/>
              </p:cNvSpPr>
              <p:nvPr/>
            </p:nvSpPr>
            <p:spPr bwMode="auto">
              <a:xfrm>
                <a:off x="3425" y="2335"/>
                <a:ext cx="83" cy="81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Oval 136"/>
              <p:cNvSpPr>
                <a:spLocks noChangeArrowheads="1"/>
              </p:cNvSpPr>
              <p:nvPr/>
            </p:nvSpPr>
            <p:spPr bwMode="auto">
              <a:xfrm>
                <a:off x="3556" y="2335"/>
                <a:ext cx="82" cy="81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Oval 137"/>
              <p:cNvSpPr>
                <a:spLocks noChangeArrowheads="1"/>
              </p:cNvSpPr>
              <p:nvPr/>
            </p:nvSpPr>
            <p:spPr bwMode="auto">
              <a:xfrm>
                <a:off x="3294" y="2455"/>
                <a:ext cx="83" cy="83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Oval 138"/>
              <p:cNvSpPr>
                <a:spLocks noChangeArrowheads="1"/>
              </p:cNvSpPr>
              <p:nvPr/>
            </p:nvSpPr>
            <p:spPr bwMode="auto">
              <a:xfrm>
                <a:off x="3425" y="2455"/>
                <a:ext cx="83" cy="83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Oval 139"/>
              <p:cNvSpPr>
                <a:spLocks noChangeArrowheads="1"/>
              </p:cNvSpPr>
              <p:nvPr/>
            </p:nvSpPr>
            <p:spPr bwMode="auto">
              <a:xfrm>
                <a:off x="3556" y="2455"/>
                <a:ext cx="82" cy="83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Oval 140"/>
              <p:cNvSpPr>
                <a:spLocks noChangeArrowheads="1"/>
              </p:cNvSpPr>
              <p:nvPr/>
            </p:nvSpPr>
            <p:spPr bwMode="auto">
              <a:xfrm>
                <a:off x="3294" y="2577"/>
                <a:ext cx="83" cy="82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Oval 141"/>
              <p:cNvSpPr>
                <a:spLocks noChangeArrowheads="1"/>
              </p:cNvSpPr>
              <p:nvPr/>
            </p:nvSpPr>
            <p:spPr bwMode="auto">
              <a:xfrm>
                <a:off x="3425" y="2577"/>
                <a:ext cx="83" cy="82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Oval 142"/>
              <p:cNvSpPr>
                <a:spLocks noChangeArrowheads="1"/>
              </p:cNvSpPr>
              <p:nvPr/>
            </p:nvSpPr>
            <p:spPr bwMode="auto">
              <a:xfrm>
                <a:off x="3556" y="2577"/>
                <a:ext cx="82" cy="82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43"/>
              <p:cNvSpPr>
                <a:spLocks/>
              </p:cNvSpPr>
              <p:nvPr/>
            </p:nvSpPr>
            <p:spPr bwMode="auto">
              <a:xfrm>
                <a:off x="4074" y="2324"/>
                <a:ext cx="265" cy="285"/>
              </a:xfrm>
              <a:custGeom>
                <a:avLst/>
                <a:gdLst>
                  <a:gd name="T0" fmla="*/ 132 w 265"/>
                  <a:gd name="T1" fmla="*/ 0 h 285"/>
                  <a:gd name="T2" fmla="*/ 0 w 265"/>
                  <a:gd name="T3" fmla="*/ 187 h 285"/>
                  <a:gd name="T4" fmla="*/ 55 w 265"/>
                  <a:gd name="T5" fmla="*/ 285 h 285"/>
                  <a:gd name="T6" fmla="*/ 215 w 265"/>
                  <a:gd name="T7" fmla="*/ 285 h 285"/>
                  <a:gd name="T8" fmla="*/ 265 w 265"/>
                  <a:gd name="T9" fmla="*/ 187 h 285"/>
                  <a:gd name="T10" fmla="*/ 132 w 265"/>
                  <a:gd name="T11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5" h="285">
                    <a:moveTo>
                      <a:pt x="132" y="0"/>
                    </a:moveTo>
                    <a:lnTo>
                      <a:pt x="0" y="187"/>
                    </a:lnTo>
                    <a:lnTo>
                      <a:pt x="55" y="285"/>
                    </a:lnTo>
                    <a:lnTo>
                      <a:pt x="215" y="285"/>
                    </a:lnTo>
                    <a:lnTo>
                      <a:pt x="265" y="187"/>
                    </a:lnTo>
                    <a:lnTo>
                      <a:pt x="132" y="0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44"/>
              <p:cNvSpPr>
                <a:spLocks/>
              </p:cNvSpPr>
              <p:nvPr/>
            </p:nvSpPr>
            <p:spPr bwMode="auto">
              <a:xfrm>
                <a:off x="4074" y="2609"/>
                <a:ext cx="265" cy="59"/>
              </a:xfrm>
              <a:custGeom>
                <a:avLst/>
                <a:gdLst>
                  <a:gd name="T0" fmla="*/ 148 w 148"/>
                  <a:gd name="T1" fmla="*/ 27 h 33"/>
                  <a:gd name="T2" fmla="*/ 142 w 148"/>
                  <a:gd name="T3" fmla="*/ 33 h 33"/>
                  <a:gd name="T4" fmla="*/ 7 w 148"/>
                  <a:gd name="T5" fmla="*/ 33 h 33"/>
                  <a:gd name="T6" fmla="*/ 0 w 148"/>
                  <a:gd name="T7" fmla="*/ 27 h 33"/>
                  <a:gd name="T8" fmla="*/ 0 w 148"/>
                  <a:gd name="T9" fmla="*/ 7 h 33"/>
                  <a:gd name="T10" fmla="*/ 7 w 148"/>
                  <a:gd name="T11" fmla="*/ 0 h 33"/>
                  <a:gd name="T12" fmla="*/ 142 w 148"/>
                  <a:gd name="T13" fmla="*/ 0 h 33"/>
                  <a:gd name="T14" fmla="*/ 148 w 148"/>
                  <a:gd name="T15" fmla="*/ 7 h 33"/>
                  <a:gd name="T16" fmla="*/ 148 w 148"/>
                  <a:gd name="T17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8" h="33">
                    <a:moveTo>
                      <a:pt x="148" y="27"/>
                    </a:moveTo>
                    <a:cubicBezTo>
                      <a:pt x="148" y="30"/>
                      <a:pt x="145" y="33"/>
                      <a:pt x="142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3" y="33"/>
                      <a:pt x="0" y="30"/>
                      <a:pt x="0" y="2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45" y="0"/>
                      <a:pt x="148" y="3"/>
                      <a:pt x="148" y="7"/>
                    </a:cubicBezTo>
                    <a:lnTo>
                      <a:pt x="148" y="27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Line 145"/>
              <p:cNvSpPr>
                <a:spLocks noChangeShapeType="1"/>
              </p:cNvSpPr>
              <p:nvPr/>
            </p:nvSpPr>
            <p:spPr bwMode="auto">
              <a:xfrm>
                <a:off x="4206" y="2324"/>
                <a:ext cx="0" cy="92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Oval 146"/>
              <p:cNvSpPr>
                <a:spLocks noChangeArrowheads="1"/>
              </p:cNvSpPr>
              <p:nvPr/>
            </p:nvSpPr>
            <p:spPr bwMode="auto">
              <a:xfrm>
                <a:off x="4169" y="2478"/>
                <a:ext cx="77" cy="76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Line 147"/>
              <p:cNvSpPr>
                <a:spLocks noChangeShapeType="1"/>
              </p:cNvSpPr>
              <p:nvPr/>
            </p:nvSpPr>
            <p:spPr bwMode="auto">
              <a:xfrm>
                <a:off x="4785" y="2392"/>
                <a:ext cx="34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Line 148"/>
              <p:cNvSpPr>
                <a:spLocks noChangeShapeType="1"/>
              </p:cNvSpPr>
              <p:nvPr/>
            </p:nvSpPr>
            <p:spPr bwMode="auto">
              <a:xfrm>
                <a:off x="4785" y="2462"/>
                <a:ext cx="34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Line 149"/>
              <p:cNvSpPr>
                <a:spLocks noChangeShapeType="1"/>
              </p:cNvSpPr>
              <p:nvPr/>
            </p:nvSpPr>
            <p:spPr bwMode="auto">
              <a:xfrm>
                <a:off x="4785" y="2532"/>
                <a:ext cx="34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Line 150"/>
              <p:cNvSpPr>
                <a:spLocks noChangeShapeType="1"/>
              </p:cNvSpPr>
              <p:nvPr/>
            </p:nvSpPr>
            <p:spPr bwMode="auto">
              <a:xfrm>
                <a:off x="4785" y="2604"/>
                <a:ext cx="34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Line 151"/>
              <p:cNvSpPr>
                <a:spLocks noChangeShapeType="1"/>
              </p:cNvSpPr>
              <p:nvPr/>
            </p:nvSpPr>
            <p:spPr bwMode="auto">
              <a:xfrm>
                <a:off x="5529" y="2392"/>
                <a:ext cx="34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Line 152"/>
              <p:cNvSpPr>
                <a:spLocks noChangeShapeType="1"/>
              </p:cNvSpPr>
              <p:nvPr/>
            </p:nvSpPr>
            <p:spPr bwMode="auto">
              <a:xfrm>
                <a:off x="5529" y="2498"/>
                <a:ext cx="34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Line 153"/>
              <p:cNvSpPr>
                <a:spLocks noChangeShapeType="1"/>
              </p:cNvSpPr>
              <p:nvPr/>
            </p:nvSpPr>
            <p:spPr bwMode="auto">
              <a:xfrm>
                <a:off x="5529" y="2604"/>
                <a:ext cx="34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Line 154"/>
              <p:cNvSpPr>
                <a:spLocks noChangeShapeType="1"/>
              </p:cNvSpPr>
              <p:nvPr/>
            </p:nvSpPr>
            <p:spPr bwMode="auto">
              <a:xfrm>
                <a:off x="6400" y="2394"/>
                <a:ext cx="22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Line 155"/>
              <p:cNvSpPr>
                <a:spLocks noChangeShapeType="1"/>
              </p:cNvSpPr>
              <p:nvPr/>
            </p:nvSpPr>
            <p:spPr bwMode="auto">
              <a:xfrm>
                <a:off x="6400" y="2462"/>
                <a:ext cx="22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Line 156"/>
              <p:cNvSpPr>
                <a:spLocks noChangeShapeType="1"/>
              </p:cNvSpPr>
              <p:nvPr/>
            </p:nvSpPr>
            <p:spPr bwMode="auto">
              <a:xfrm>
                <a:off x="6400" y="2532"/>
                <a:ext cx="22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Line 157"/>
              <p:cNvSpPr>
                <a:spLocks noChangeShapeType="1"/>
              </p:cNvSpPr>
              <p:nvPr/>
            </p:nvSpPr>
            <p:spPr bwMode="auto">
              <a:xfrm>
                <a:off x="6400" y="2602"/>
                <a:ext cx="22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158"/>
              <p:cNvSpPr>
                <a:spLocks noEditPoints="1"/>
              </p:cNvSpPr>
              <p:nvPr/>
            </p:nvSpPr>
            <p:spPr bwMode="auto">
              <a:xfrm>
                <a:off x="6276" y="2383"/>
                <a:ext cx="86" cy="88"/>
              </a:xfrm>
              <a:custGeom>
                <a:avLst/>
                <a:gdLst>
                  <a:gd name="T0" fmla="*/ 72 w 86"/>
                  <a:gd name="T1" fmla="*/ 15 h 88"/>
                  <a:gd name="T2" fmla="*/ 72 w 86"/>
                  <a:gd name="T3" fmla="*/ 74 h 88"/>
                  <a:gd name="T4" fmla="*/ 15 w 86"/>
                  <a:gd name="T5" fmla="*/ 74 h 88"/>
                  <a:gd name="T6" fmla="*/ 15 w 86"/>
                  <a:gd name="T7" fmla="*/ 15 h 88"/>
                  <a:gd name="T8" fmla="*/ 72 w 86"/>
                  <a:gd name="T9" fmla="*/ 15 h 88"/>
                  <a:gd name="T10" fmla="*/ 86 w 86"/>
                  <a:gd name="T11" fmla="*/ 0 h 88"/>
                  <a:gd name="T12" fmla="*/ 0 w 86"/>
                  <a:gd name="T13" fmla="*/ 0 h 88"/>
                  <a:gd name="T14" fmla="*/ 0 w 86"/>
                  <a:gd name="T15" fmla="*/ 88 h 88"/>
                  <a:gd name="T16" fmla="*/ 86 w 86"/>
                  <a:gd name="T17" fmla="*/ 88 h 88"/>
                  <a:gd name="T18" fmla="*/ 86 w 86"/>
                  <a:gd name="T19" fmla="*/ 0 h 88"/>
                  <a:gd name="T20" fmla="*/ 86 w 86"/>
                  <a:gd name="T21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6" h="88">
                    <a:moveTo>
                      <a:pt x="72" y="15"/>
                    </a:moveTo>
                    <a:lnTo>
                      <a:pt x="72" y="74"/>
                    </a:lnTo>
                    <a:lnTo>
                      <a:pt x="15" y="74"/>
                    </a:lnTo>
                    <a:lnTo>
                      <a:pt x="15" y="15"/>
                    </a:lnTo>
                    <a:lnTo>
                      <a:pt x="72" y="15"/>
                    </a:lnTo>
                    <a:close/>
                    <a:moveTo>
                      <a:pt x="86" y="0"/>
                    </a:moveTo>
                    <a:lnTo>
                      <a:pt x="0" y="0"/>
                    </a:lnTo>
                    <a:lnTo>
                      <a:pt x="0" y="88"/>
                    </a:lnTo>
                    <a:lnTo>
                      <a:pt x="86" y="88"/>
                    </a:lnTo>
                    <a:lnTo>
                      <a:pt x="86" y="0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159"/>
              <p:cNvSpPr>
                <a:spLocks noEditPoints="1"/>
              </p:cNvSpPr>
              <p:nvPr/>
            </p:nvSpPr>
            <p:spPr bwMode="auto">
              <a:xfrm>
                <a:off x="6276" y="2383"/>
                <a:ext cx="86" cy="88"/>
              </a:xfrm>
              <a:custGeom>
                <a:avLst/>
                <a:gdLst>
                  <a:gd name="T0" fmla="*/ 72 w 86"/>
                  <a:gd name="T1" fmla="*/ 15 h 88"/>
                  <a:gd name="T2" fmla="*/ 72 w 86"/>
                  <a:gd name="T3" fmla="*/ 74 h 88"/>
                  <a:gd name="T4" fmla="*/ 15 w 86"/>
                  <a:gd name="T5" fmla="*/ 74 h 88"/>
                  <a:gd name="T6" fmla="*/ 15 w 86"/>
                  <a:gd name="T7" fmla="*/ 15 h 88"/>
                  <a:gd name="T8" fmla="*/ 72 w 86"/>
                  <a:gd name="T9" fmla="*/ 15 h 88"/>
                  <a:gd name="T10" fmla="*/ 86 w 86"/>
                  <a:gd name="T11" fmla="*/ 0 h 88"/>
                  <a:gd name="T12" fmla="*/ 0 w 86"/>
                  <a:gd name="T13" fmla="*/ 0 h 88"/>
                  <a:gd name="T14" fmla="*/ 0 w 86"/>
                  <a:gd name="T15" fmla="*/ 88 h 88"/>
                  <a:gd name="T16" fmla="*/ 86 w 86"/>
                  <a:gd name="T17" fmla="*/ 88 h 88"/>
                  <a:gd name="T18" fmla="*/ 86 w 86"/>
                  <a:gd name="T19" fmla="*/ 0 h 88"/>
                  <a:gd name="T20" fmla="*/ 86 w 86"/>
                  <a:gd name="T21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6" h="88">
                    <a:moveTo>
                      <a:pt x="72" y="15"/>
                    </a:moveTo>
                    <a:lnTo>
                      <a:pt x="72" y="74"/>
                    </a:lnTo>
                    <a:lnTo>
                      <a:pt x="15" y="74"/>
                    </a:lnTo>
                    <a:lnTo>
                      <a:pt x="15" y="15"/>
                    </a:lnTo>
                    <a:lnTo>
                      <a:pt x="72" y="15"/>
                    </a:lnTo>
                    <a:moveTo>
                      <a:pt x="86" y="0"/>
                    </a:moveTo>
                    <a:lnTo>
                      <a:pt x="0" y="0"/>
                    </a:lnTo>
                    <a:lnTo>
                      <a:pt x="0" y="88"/>
                    </a:lnTo>
                    <a:lnTo>
                      <a:pt x="86" y="88"/>
                    </a:lnTo>
                    <a:lnTo>
                      <a:pt x="86" y="0"/>
                    </a:lnTo>
                    <a:lnTo>
                      <a:pt x="8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60"/>
              <p:cNvSpPr>
                <a:spLocks noEditPoints="1"/>
              </p:cNvSpPr>
              <p:nvPr/>
            </p:nvSpPr>
            <p:spPr bwMode="auto">
              <a:xfrm>
                <a:off x="6276" y="2523"/>
                <a:ext cx="86" cy="86"/>
              </a:xfrm>
              <a:custGeom>
                <a:avLst/>
                <a:gdLst>
                  <a:gd name="T0" fmla="*/ 72 w 86"/>
                  <a:gd name="T1" fmla="*/ 15 h 86"/>
                  <a:gd name="T2" fmla="*/ 72 w 86"/>
                  <a:gd name="T3" fmla="*/ 72 h 86"/>
                  <a:gd name="T4" fmla="*/ 15 w 86"/>
                  <a:gd name="T5" fmla="*/ 72 h 86"/>
                  <a:gd name="T6" fmla="*/ 15 w 86"/>
                  <a:gd name="T7" fmla="*/ 15 h 86"/>
                  <a:gd name="T8" fmla="*/ 72 w 86"/>
                  <a:gd name="T9" fmla="*/ 15 h 86"/>
                  <a:gd name="T10" fmla="*/ 86 w 86"/>
                  <a:gd name="T11" fmla="*/ 0 h 86"/>
                  <a:gd name="T12" fmla="*/ 0 w 86"/>
                  <a:gd name="T13" fmla="*/ 0 h 86"/>
                  <a:gd name="T14" fmla="*/ 0 w 86"/>
                  <a:gd name="T15" fmla="*/ 86 h 86"/>
                  <a:gd name="T16" fmla="*/ 86 w 86"/>
                  <a:gd name="T17" fmla="*/ 86 h 86"/>
                  <a:gd name="T18" fmla="*/ 86 w 86"/>
                  <a:gd name="T19" fmla="*/ 0 h 86"/>
                  <a:gd name="T20" fmla="*/ 86 w 86"/>
                  <a:gd name="T21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6" h="86">
                    <a:moveTo>
                      <a:pt x="72" y="15"/>
                    </a:moveTo>
                    <a:lnTo>
                      <a:pt x="72" y="72"/>
                    </a:lnTo>
                    <a:lnTo>
                      <a:pt x="15" y="72"/>
                    </a:lnTo>
                    <a:lnTo>
                      <a:pt x="15" y="15"/>
                    </a:lnTo>
                    <a:lnTo>
                      <a:pt x="72" y="15"/>
                    </a:lnTo>
                    <a:close/>
                    <a:moveTo>
                      <a:pt x="86" y="0"/>
                    </a:moveTo>
                    <a:lnTo>
                      <a:pt x="0" y="0"/>
                    </a:lnTo>
                    <a:lnTo>
                      <a:pt x="0" y="86"/>
                    </a:lnTo>
                    <a:lnTo>
                      <a:pt x="86" y="86"/>
                    </a:lnTo>
                    <a:lnTo>
                      <a:pt x="86" y="0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61"/>
              <p:cNvSpPr>
                <a:spLocks noEditPoints="1"/>
              </p:cNvSpPr>
              <p:nvPr/>
            </p:nvSpPr>
            <p:spPr bwMode="auto">
              <a:xfrm>
                <a:off x="6276" y="2523"/>
                <a:ext cx="86" cy="86"/>
              </a:xfrm>
              <a:custGeom>
                <a:avLst/>
                <a:gdLst>
                  <a:gd name="T0" fmla="*/ 72 w 86"/>
                  <a:gd name="T1" fmla="*/ 15 h 86"/>
                  <a:gd name="T2" fmla="*/ 72 w 86"/>
                  <a:gd name="T3" fmla="*/ 72 h 86"/>
                  <a:gd name="T4" fmla="*/ 15 w 86"/>
                  <a:gd name="T5" fmla="*/ 72 h 86"/>
                  <a:gd name="T6" fmla="*/ 15 w 86"/>
                  <a:gd name="T7" fmla="*/ 15 h 86"/>
                  <a:gd name="T8" fmla="*/ 72 w 86"/>
                  <a:gd name="T9" fmla="*/ 15 h 86"/>
                  <a:gd name="T10" fmla="*/ 86 w 86"/>
                  <a:gd name="T11" fmla="*/ 0 h 86"/>
                  <a:gd name="T12" fmla="*/ 0 w 86"/>
                  <a:gd name="T13" fmla="*/ 0 h 86"/>
                  <a:gd name="T14" fmla="*/ 0 w 86"/>
                  <a:gd name="T15" fmla="*/ 86 h 86"/>
                  <a:gd name="T16" fmla="*/ 86 w 86"/>
                  <a:gd name="T17" fmla="*/ 86 h 86"/>
                  <a:gd name="T18" fmla="*/ 86 w 86"/>
                  <a:gd name="T19" fmla="*/ 0 h 86"/>
                  <a:gd name="T20" fmla="*/ 86 w 86"/>
                  <a:gd name="T21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6" h="86">
                    <a:moveTo>
                      <a:pt x="72" y="15"/>
                    </a:moveTo>
                    <a:lnTo>
                      <a:pt x="72" y="72"/>
                    </a:lnTo>
                    <a:lnTo>
                      <a:pt x="15" y="72"/>
                    </a:lnTo>
                    <a:lnTo>
                      <a:pt x="15" y="15"/>
                    </a:lnTo>
                    <a:lnTo>
                      <a:pt x="72" y="15"/>
                    </a:lnTo>
                    <a:moveTo>
                      <a:pt x="86" y="0"/>
                    </a:moveTo>
                    <a:lnTo>
                      <a:pt x="0" y="0"/>
                    </a:lnTo>
                    <a:lnTo>
                      <a:pt x="0" y="86"/>
                    </a:lnTo>
                    <a:lnTo>
                      <a:pt x="86" y="86"/>
                    </a:lnTo>
                    <a:lnTo>
                      <a:pt x="86" y="0"/>
                    </a:lnTo>
                    <a:lnTo>
                      <a:pt x="8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Line 162"/>
              <p:cNvSpPr>
                <a:spLocks noChangeShapeType="1"/>
              </p:cNvSpPr>
              <p:nvPr/>
            </p:nvSpPr>
            <p:spPr bwMode="auto">
              <a:xfrm>
                <a:off x="7146" y="2394"/>
                <a:ext cx="22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Line 163"/>
              <p:cNvSpPr>
                <a:spLocks noChangeShapeType="1"/>
              </p:cNvSpPr>
              <p:nvPr/>
            </p:nvSpPr>
            <p:spPr bwMode="auto">
              <a:xfrm>
                <a:off x="7146" y="2464"/>
                <a:ext cx="22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Line 164"/>
              <p:cNvSpPr>
                <a:spLocks noChangeShapeType="1"/>
              </p:cNvSpPr>
              <p:nvPr/>
            </p:nvSpPr>
            <p:spPr bwMode="auto">
              <a:xfrm>
                <a:off x="7146" y="2532"/>
                <a:ext cx="22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Line 165"/>
              <p:cNvSpPr>
                <a:spLocks noChangeShapeType="1"/>
              </p:cNvSpPr>
              <p:nvPr/>
            </p:nvSpPr>
            <p:spPr bwMode="auto">
              <a:xfrm>
                <a:off x="7146" y="2602"/>
                <a:ext cx="22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66"/>
              <p:cNvSpPr>
                <a:spLocks noEditPoints="1"/>
              </p:cNvSpPr>
              <p:nvPr/>
            </p:nvSpPr>
            <p:spPr bwMode="auto">
              <a:xfrm>
                <a:off x="7022" y="2385"/>
                <a:ext cx="86" cy="86"/>
              </a:xfrm>
              <a:custGeom>
                <a:avLst/>
                <a:gdLst>
                  <a:gd name="T0" fmla="*/ 24 w 48"/>
                  <a:gd name="T1" fmla="*/ 8 h 48"/>
                  <a:gd name="T2" fmla="*/ 40 w 48"/>
                  <a:gd name="T3" fmla="*/ 24 h 48"/>
                  <a:gd name="T4" fmla="*/ 24 w 48"/>
                  <a:gd name="T5" fmla="*/ 40 h 48"/>
                  <a:gd name="T6" fmla="*/ 8 w 48"/>
                  <a:gd name="T7" fmla="*/ 24 h 48"/>
                  <a:gd name="T8" fmla="*/ 24 w 48"/>
                  <a:gd name="T9" fmla="*/ 8 h 48"/>
                  <a:gd name="T10" fmla="*/ 24 w 48"/>
                  <a:gd name="T11" fmla="*/ 0 h 48"/>
                  <a:gd name="T12" fmla="*/ 0 w 48"/>
                  <a:gd name="T13" fmla="*/ 24 h 48"/>
                  <a:gd name="T14" fmla="*/ 24 w 48"/>
                  <a:gd name="T15" fmla="*/ 48 h 48"/>
                  <a:gd name="T16" fmla="*/ 48 w 48"/>
                  <a:gd name="T17" fmla="*/ 24 h 48"/>
                  <a:gd name="T18" fmla="*/ 24 w 48"/>
                  <a:gd name="T1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48">
                    <a:moveTo>
                      <a:pt x="24" y="8"/>
                    </a:moveTo>
                    <a:cubicBezTo>
                      <a:pt x="33" y="8"/>
                      <a:pt x="40" y="15"/>
                      <a:pt x="40" y="24"/>
                    </a:cubicBezTo>
                    <a:cubicBezTo>
                      <a:pt x="40" y="33"/>
                      <a:pt x="33" y="40"/>
                      <a:pt x="24" y="40"/>
                    </a:cubicBezTo>
                    <a:cubicBezTo>
                      <a:pt x="15" y="40"/>
                      <a:pt x="8" y="33"/>
                      <a:pt x="8" y="24"/>
                    </a:cubicBezTo>
                    <a:cubicBezTo>
                      <a:pt x="8" y="15"/>
                      <a:pt x="15" y="8"/>
                      <a:pt x="24" y="8"/>
                    </a:cubicBezTo>
                    <a:moveTo>
                      <a:pt x="24" y="0"/>
                    </a:moveTo>
                    <a:cubicBezTo>
                      <a:pt x="10" y="0"/>
                      <a:pt x="0" y="11"/>
                      <a:pt x="0" y="24"/>
                    </a:cubicBezTo>
                    <a:cubicBezTo>
                      <a:pt x="0" y="37"/>
                      <a:pt x="10" y="48"/>
                      <a:pt x="24" y="48"/>
                    </a:cubicBezTo>
                    <a:cubicBezTo>
                      <a:pt x="37" y="48"/>
                      <a:pt x="48" y="37"/>
                      <a:pt x="48" y="24"/>
                    </a:cubicBezTo>
                    <a:cubicBezTo>
                      <a:pt x="48" y="11"/>
                      <a:pt x="37" y="0"/>
                      <a:pt x="2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67"/>
              <p:cNvSpPr>
                <a:spLocks noEditPoints="1"/>
              </p:cNvSpPr>
              <p:nvPr/>
            </p:nvSpPr>
            <p:spPr bwMode="auto">
              <a:xfrm>
                <a:off x="7022" y="2523"/>
                <a:ext cx="86" cy="88"/>
              </a:xfrm>
              <a:custGeom>
                <a:avLst/>
                <a:gdLst>
                  <a:gd name="T0" fmla="*/ 24 w 48"/>
                  <a:gd name="T1" fmla="*/ 8 h 49"/>
                  <a:gd name="T2" fmla="*/ 40 w 48"/>
                  <a:gd name="T3" fmla="*/ 25 h 49"/>
                  <a:gd name="T4" fmla="*/ 24 w 48"/>
                  <a:gd name="T5" fmla="*/ 41 h 49"/>
                  <a:gd name="T6" fmla="*/ 8 w 48"/>
                  <a:gd name="T7" fmla="*/ 25 h 49"/>
                  <a:gd name="T8" fmla="*/ 24 w 48"/>
                  <a:gd name="T9" fmla="*/ 8 h 49"/>
                  <a:gd name="T10" fmla="*/ 24 w 48"/>
                  <a:gd name="T11" fmla="*/ 0 h 49"/>
                  <a:gd name="T12" fmla="*/ 0 w 48"/>
                  <a:gd name="T13" fmla="*/ 25 h 49"/>
                  <a:gd name="T14" fmla="*/ 24 w 48"/>
                  <a:gd name="T15" fmla="*/ 49 h 49"/>
                  <a:gd name="T16" fmla="*/ 48 w 48"/>
                  <a:gd name="T17" fmla="*/ 25 h 49"/>
                  <a:gd name="T18" fmla="*/ 24 w 48"/>
                  <a:gd name="T1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49">
                    <a:moveTo>
                      <a:pt x="24" y="8"/>
                    </a:moveTo>
                    <a:cubicBezTo>
                      <a:pt x="33" y="8"/>
                      <a:pt x="40" y="16"/>
                      <a:pt x="40" y="25"/>
                    </a:cubicBezTo>
                    <a:cubicBezTo>
                      <a:pt x="40" y="33"/>
                      <a:pt x="33" y="41"/>
                      <a:pt x="24" y="41"/>
                    </a:cubicBezTo>
                    <a:cubicBezTo>
                      <a:pt x="15" y="41"/>
                      <a:pt x="8" y="33"/>
                      <a:pt x="8" y="25"/>
                    </a:cubicBezTo>
                    <a:cubicBezTo>
                      <a:pt x="8" y="16"/>
                      <a:pt x="15" y="8"/>
                      <a:pt x="24" y="8"/>
                    </a:cubicBezTo>
                    <a:moveTo>
                      <a:pt x="24" y="0"/>
                    </a:moveTo>
                    <a:cubicBezTo>
                      <a:pt x="10" y="0"/>
                      <a:pt x="0" y="11"/>
                      <a:pt x="0" y="25"/>
                    </a:cubicBezTo>
                    <a:cubicBezTo>
                      <a:pt x="0" y="38"/>
                      <a:pt x="10" y="49"/>
                      <a:pt x="24" y="49"/>
                    </a:cubicBezTo>
                    <a:cubicBezTo>
                      <a:pt x="37" y="49"/>
                      <a:pt x="48" y="38"/>
                      <a:pt x="48" y="25"/>
                    </a:cubicBezTo>
                    <a:cubicBezTo>
                      <a:pt x="48" y="11"/>
                      <a:pt x="37" y="0"/>
                      <a:pt x="2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Line 168"/>
              <p:cNvSpPr>
                <a:spLocks noChangeShapeType="1"/>
              </p:cNvSpPr>
              <p:nvPr/>
            </p:nvSpPr>
            <p:spPr bwMode="auto">
              <a:xfrm>
                <a:off x="312" y="3067"/>
                <a:ext cx="20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Line 169"/>
              <p:cNvSpPr>
                <a:spLocks noChangeShapeType="1"/>
              </p:cNvSpPr>
              <p:nvPr/>
            </p:nvSpPr>
            <p:spPr bwMode="auto">
              <a:xfrm>
                <a:off x="312" y="3136"/>
                <a:ext cx="34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Line 170"/>
              <p:cNvSpPr>
                <a:spLocks noChangeShapeType="1"/>
              </p:cNvSpPr>
              <p:nvPr/>
            </p:nvSpPr>
            <p:spPr bwMode="auto">
              <a:xfrm>
                <a:off x="312" y="3206"/>
                <a:ext cx="26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Line 171"/>
              <p:cNvSpPr>
                <a:spLocks noChangeShapeType="1"/>
              </p:cNvSpPr>
              <p:nvPr/>
            </p:nvSpPr>
            <p:spPr bwMode="auto">
              <a:xfrm>
                <a:off x="312" y="3278"/>
                <a:ext cx="217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Line 172"/>
              <p:cNvSpPr>
                <a:spLocks noChangeShapeType="1"/>
              </p:cNvSpPr>
              <p:nvPr/>
            </p:nvSpPr>
            <p:spPr bwMode="auto">
              <a:xfrm>
                <a:off x="1128" y="3068"/>
                <a:ext cx="202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Line 173"/>
              <p:cNvSpPr>
                <a:spLocks noChangeShapeType="1"/>
              </p:cNvSpPr>
              <p:nvPr/>
            </p:nvSpPr>
            <p:spPr bwMode="auto">
              <a:xfrm>
                <a:off x="1058" y="3138"/>
                <a:ext cx="34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Line 174"/>
              <p:cNvSpPr>
                <a:spLocks noChangeShapeType="1"/>
              </p:cNvSpPr>
              <p:nvPr/>
            </p:nvSpPr>
            <p:spPr bwMode="auto">
              <a:xfrm>
                <a:off x="1099" y="3210"/>
                <a:ext cx="260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Line 175"/>
              <p:cNvSpPr>
                <a:spLocks noChangeShapeType="1"/>
              </p:cNvSpPr>
              <p:nvPr/>
            </p:nvSpPr>
            <p:spPr bwMode="auto">
              <a:xfrm>
                <a:off x="1120" y="3280"/>
                <a:ext cx="219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Line 176"/>
              <p:cNvSpPr>
                <a:spLocks noChangeShapeType="1"/>
              </p:cNvSpPr>
              <p:nvPr/>
            </p:nvSpPr>
            <p:spPr bwMode="auto">
              <a:xfrm>
                <a:off x="1948" y="3067"/>
                <a:ext cx="20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Line 177"/>
              <p:cNvSpPr>
                <a:spLocks noChangeShapeType="1"/>
              </p:cNvSpPr>
              <p:nvPr/>
            </p:nvSpPr>
            <p:spPr bwMode="auto">
              <a:xfrm>
                <a:off x="1805" y="3136"/>
                <a:ext cx="34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Line 178"/>
              <p:cNvSpPr>
                <a:spLocks noChangeShapeType="1"/>
              </p:cNvSpPr>
              <p:nvPr/>
            </p:nvSpPr>
            <p:spPr bwMode="auto">
              <a:xfrm>
                <a:off x="1887" y="3206"/>
                <a:ext cx="262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Line 179"/>
              <p:cNvSpPr>
                <a:spLocks noChangeShapeType="1"/>
              </p:cNvSpPr>
              <p:nvPr/>
            </p:nvSpPr>
            <p:spPr bwMode="auto">
              <a:xfrm>
                <a:off x="1930" y="3278"/>
                <a:ext cx="219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80"/>
              <p:cNvSpPr>
                <a:spLocks/>
              </p:cNvSpPr>
              <p:nvPr/>
            </p:nvSpPr>
            <p:spPr bwMode="auto">
              <a:xfrm>
                <a:off x="2547" y="3022"/>
                <a:ext cx="344" cy="299"/>
              </a:xfrm>
              <a:custGeom>
                <a:avLst/>
                <a:gdLst>
                  <a:gd name="T0" fmla="*/ 159 w 192"/>
                  <a:gd name="T1" fmla="*/ 50 h 167"/>
                  <a:gd name="T2" fmla="*/ 133 w 192"/>
                  <a:gd name="T3" fmla="*/ 63 h 167"/>
                  <a:gd name="T4" fmla="*/ 133 w 192"/>
                  <a:gd name="T5" fmla="*/ 0 h 167"/>
                  <a:gd name="T6" fmla="*/ 0 w 192"/>
                  <a:gd name="T7" fmla="*/ 0 h 167"/>
                  <a:gd name="T8" fmla="*/ 0 w 192"/>
                  <a:gd name="T9" fmla="*/ 55 h 167"/>
                  <a:gd name="T10" fmla="*/ 17 w 192"/>
                  <a:gd name="T11" fmla="*/ 50 h 167"/>
                  <a:gd name="T12" fmla="*/ 51 w 192"/>
                  <a:gd name="T13" fmla="*/ 84 h 167"/>
                  <a:gd name="T14" fmla="*/ 17 w 192"/>
                  <a:gd name="T15" fmla="*/ 117 h 167"/>
                  <a:gd name="T16" fmla="*/ 0 w 192"/>
                  <a:gd name="T17" fmla="*/ 113 h 167"/>
                  <a:gd name="T18" fmla="*/ 0 w 192"/>
                  <a:gd name="T19" fmla="*/ 167 h 167"/>
                  <a:gd name="T20" fmla="*/ 133 w 192"/>
                  <a:gd name="T21" fmla="*/ 167 h 167"/>
                  <a:gd name="T22" fmla="*/ 133 w 192"/>
                  <a:gd name="T23" fmla="*/ 105 h 167"/>
                  <a:gd name="T24" fmla="*/ 159 w 192"/>
                  <a:gd name="T25" fmla="*/ 117 h 167"/>
                  <a:gd name="T26" fmla="*/ 192 w 192"/>
                  <a:gd name="T27" fmla="*/ 84 h 167"/>
                  <a:gd name="T28" fmla="*/ 159 w 192"/>
                  <a:gd name="T29" fmla="*/ 5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2" h="167">
                    <a:moveTo>
                      <a:pt x="159" y="50"/>
                    </a:moveTo>
                    <a:cubicBezTo>
                      <a:pt x="148" y="50"/>
                      <a:pt x="139" y="55"/>
                      <a:pt x="133" y="63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5" y="52"/>
                      <a:pt x="11" y="50"/>
                      <a:pt x="17" y="50"/>
                    </a:cubicBezTo>
                    <a:cubicBezTo>
                      <a:pt x="36" y="50"/>
                      <a:pt x="51" y="65"/>
                      <a:pt x="51" y="84"/>
                    </a:cubicBezTo>
                    <a:cubicBezTo>
                      <a:pt x="51" y="102"/>
                      <a:pt x="36" y="117"/>
                      <a:pt x="17" y="117"/>
                    </a:cubicBezTo>
                    <a:cubicBezTo>
                      <a:pt x="11" y="117"/>
                      <a:pt x="5" y="115"/>
                      <a:pt x="0" y="113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133" y="167"/>
                      <a:pt x="133" y="167"/>
                      <a:pt x="133" y="167"/>
                    </a:cubicBezTo>
                    <a:cubicBezTo>
                      <a:pt x="133" y="105"/>
                      <a:pt x="133" y="105"/>
                      <a:pt x="133" y="105"/>
                    </a:cubicBezTo>
                    <a:cubicBezTo>
                      <a:pt x="139" y="112"/>
                      <a:pt x="148" y="117"/>
                      <a:pt x="159" y="117"/>
                    </a:cubicBezTo>
                    <a:cubicBezTo>
                      <a:pt x="177" y="117"/>
                      <a:pt x="192" y="102"/>
                      <a:pt x="192" y="84"/>
                    </a:cubicBezTo>
                    <a:cubicBezTo>
                      <a:pt x="192" y="65"/>
                      <a:pt x="177" y="50"/>
                      <a:pt x="159" y="50"/>
                    </a:cubicBez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Line 181"/>
              <p:cNvSpPr>
                <a:spLocks noChangeShapeType="1"/>
              </p:cNvSpPr>
              <p:nvPr/>
            </p:nvSpPr>
            <p:spPr bwMode="auto">
              <a:xfrm>
                <a:off x="3465" y="2998"/>
                <a:ext cx="0" cy="113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Line 182"/>
              <p:cNvSpPr>
                <a:spLocks noChangeShapeType="1"/>
              </p:cNvSpPr>
              <p:nvPr/>
            </p:nvSpPr>
            <p:spPr bwMode="auto">
              <a:xfrm>
                <a:off x="3465" y="3231"/>
                <a:ext cx="0" cy="112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Line 183"/>
              <p:cNvSpPr>
                <a:spLocks noChangeShapeType="1"/>
              </p:cNvSpPr>
              <p:nvPr/>
            </p:nvSpPr>
            <p:spPr bwMode="auto">
              <a:xfrm flipH="1">
                <a:off x="3524" y="3171"/>
                <a:ext cx="113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Line 184"/>
              <p:cNvSpPr>
                <a:spLocks noChangeShapeType="1"/>
              </p:cNvSpPr>
              <p:nvPr/>
            </p:nvSpPr>
            <p:spPr bwMode="auto">
              <a:xfrm flipH="1">
                <a:off x="3292" y="3171"/>
                <a:ext cx="113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Line 185"/>
              <p:cNvSpPr>
                <a:spLocks noChangeShapeType="1"/>
              </p:cNvSpPr>
              <p:nvPr/>
            </p:nvSpPr>
            <p:spPr bwMode="auto">
              <a:xfrm flipH="1">
                <a:off x="3506" y="3050"/>
                <a:ext cx="80" cy="79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Line 186"/>
              <p:cNvSpPr>
                <a:spLocks noChangeShapeType="1"/>
              </p:cNvSpPr>
              <p:nvPr/>
            </p:nvSpPr>
            <p:spPr bwMode="auto">
              <a:xfrm flipH="1">
                <a:off x="3343" y="3214"/>
                <a:ext cx="80" cy="78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Line 187"/>
              <p:cNvSpPr>
                <a:spLocks noChangeShapeType="1"/>
              </p:cNvSpPr>
              <p:nvPr/>
            </p:nvSpPr>
            <p:spPr bwMode="auto">
              <a:xfrm flipH="1" flipV="1">
                <a:off x="3506" y="3214"/>
                <a:ext cx="80" cy="78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Line 188"/>
              <p:cNvSpPr>
                <a:spLocks noChangeShapeType="1"/>
              </p:cNvSpPr>
              <p:nvPr/>
            </p:nvSpPr>
            <p:spPr bwMode="auto">
              <a:xfrm flipH="1" flipV="1">
                <a:off x="3343" y="3050"/>
                <a:ext cx="80" cy="79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Oval 189"/>
              <p:cNvSpPr>
                <a:spLocks noChangeArrowheads="1"/>
              </p:cNvSpPr>
              <p:nvPr/>
            </p:nvSpPr>
            <p:spPr bwMode="auto">
              <a:xfrm>
                <a:off x="4094" y="3054"/>
                <a:ext cx="234" cy="235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Line 190"/>
              <p:cNvSpPr>
                <a:spLocks noChangeShapeType="1"/>
              </p:cNvSpPr>
              <p:nvPr/>
            </p:nvSpPr>
            <p:spPr bwMode="auto">
              <a:xfrm>
                <a:off x="4210" y="2998"/>
                <a:ext cx="0" cy="113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Line 191"/>
              <p:cNvSpPr>
                <a:spLocks noChangeShapeType="1"/>
              </p:cNvSpPr>
              <p:nvPr/>
            </p:nvSpPr>
            <p:spPr bwMode="auto">
              <a:xfrm>
                <a:off x="4210" y="3230"/>
                <a:ext cx="0" cy="113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Line 192"/>
              <p:cNvSpPr>
                <a:spLocks noChangeShapeType="1"/>
              </p:cNvSpPr>
              <p:nvPr/>
            </p:nvSpPr>
            <p:spPr bwMode="auto">
              <a:xfrm flipH="1">
                <a:off x="4271" y="3171"/>
                <a:ext cx="11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Line 193"/>
              <p:cNvSpPr>
                <a:spLocks noChangeShapeType="1"/>
              </p:cNvSpPr>
              <p:nvPr/>
            </p:nvSpPr>
            <p:spPr bwMode="auto">
              <a:xfrm flipH="1">
                <a:off x="4038" y="3171"/>
                <a:ext cx="113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Oval 194"/>
              <p:cNvSpPr>
                <a:spLocks noChangeArrowheads="1"/>
              </p:cNvSpPr>
              <p:nvPr/>
            </p:nvSpPr>
            <p:spPr bwMode="auto">
              <a:xfrm>
                <a:off x="4909" y="3126"/>
                <a:ext cx="95" cy="93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Oval 195"/>
              <p:cNvSpPr>
                <a:spLocks noChangeArrowheads="1"/>
              </p:cNvSpPr>
              <p:nvPr/>
            </p:nvSpPr>
            <p:spPr bwMode="auto">
              <a:xfrm>
                <a:off x="4844" y="3059"/>
                <a:ext cx="226" cy="226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Oval 196"/>
              <p:cNvSpPr>
                <a:spLocks noChangeArrowheads="1"/>
              </p:cNvSpPr>
              <p:nvPr/>
            </p:nvSpPr>
            <p:spPr bwMode="auto">
              <a:xfrm>
                <a:off x="4785" y="3000"/>
                <a:ext cx="344" cy="344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Oval 197"/>
              <p:cNvSpPr>
                <a:spLocks noChangeArrowheads="1"/>
              </p:cNvSpPr>
              <p:nvPr/>
            </p:nvSpPr>
            <p:spPr bwMode="auto">
              <a:xfrm>
                <a:off x="5529" y="3000"/>
                <a:ext cx="344" cy="344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198"/>
              <p:cNvSpPr>
                <a:spLocks/>
              </p:cNvSpPr>
              <p:nvPr/>
            </p:nvSpPr>
            <p:spPr bwMode="auto">
              <a:xfrm>
                <a:off x="5656" y="3115"/>
                <a:ext cx="117" cy="111"/>
              </a:xfrm>
              <a:custGeom>
                <a:avLst/>
                <a:gdLst>
                  <a:gd name="T0" fmla="*/ 0 w 117"/>
                  <a:gd name="T1" fmla="*/ 0 h 111"/>
                  <a:gd name="T2" fmla="*/ 117 w 117"/>
                  <a:gd name="T3" fmla="*/ 57 h 111"/>
                  <a:gd name="T4" fmla="*/ 0 w 117"/>
                  <a:gd name="T5" fmla="*/ 111 h 111"/>
                  <a:gd name="T6" fmla="*/ 0 w 117"/>
                  <a:gd name="T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7" h="111">
                    <a:moveTo>
                      <a:pt x="0" y="0"/>
                    </a:moveTo>
                    <a:lnTo>
                      <a:pt x="117" y="57"/>
                    </a:lnTo>
                    <a:lnTo>
                      <a:pt x="0" y="111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Line 199"/>
              <p:cNvSpPr>
                <a:spLocks noChangeShapeType="1"/>
              </p:cNvSpPr>
              <p:nvPr/>
            </p:nvSpPr>
            <p:spPr bwMode="auto">
              <a:xfrm>
                <a:off x="6276" y="3172"/>
                <a:ext cx="34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Line 200"/>
              <p:cNvSpPr>
                <a:spLocks noChangeShapeType="1"/>
              </p:cNvSpPr>
              <p:nvPr/>
            </p:nvSpPr>
            <p:spPr bwMode="auto">
              <a:xfrm>
                <a:off x="6448" y="3000"/>
                <a:ext cx="0" cy="344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Line 201"/>
              <p:cNvSpPr>
                <a:spLocks noChangeShapeType="1"/>
              </p:cNvSpPr>
              <p:nvPr/>
            </p:nvSpPr>
            <p:spPr bwMode="auto">
              <a:xfrm>
                <a:off x="7022" y="3169"/>
                <a:ext cx="34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Line 202"/>
              <p:cNvSpPr>
                <a:spLocks noChangeShapeType="1"/>
              </p:cNvSpPr>
              <p:nvPr/>
            </p:nvSpPr>
            <p:spPr bwMode="auto">
              <a:xfrm>
                <a:off x="312" y="3674"/>
                <a:ext cx="344" cy="345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Line 203"/>
              <p:cNvSpPr>
                <a:spLocks noChangeShapeType="1"/>
              </p:cNvSpPr>
              <p:nvPr/>
            </p:nvSpPr>
            <p:spPr bwMode="auto">
              <a:xfrm flipH="1">
                <a:off x="312" y="3674"/>
                <a:ext cx="344" cy="345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Line 204"/>
              <p:cNvSpPr>
                <a:spLocks noChangeShapeType="1"/>
              </p:cNvSpPr>
              <p:nvPr/>
            </p:nvSpPr>
            <p:spPr bwMode="auto">
              <a:xfrm>
                <a:off x="1058" y="3856"/>
                <a:ext cx="107" cy="109"/>
              </a:xfrm>
              <a:prstGeom prst="line">
                <a:avLst/>
              </a:prstGeom>
              <a:noFill/>
              <a:ln w="23813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" name="Line 206"/>
            <p:cNvSpPr>
              <a:spLocks noChangeShapeType="1"/>
            </p:cNvSpPr>
            <p:nvPr/>
          </p:nvSpPr>
          <p:spPr bwMode="auto">
            <a:xfrm flipH="1">
              <a:off x="1165" y="3730"/>
              <a:ext cx="237" cy="235"/>
            </a:xfrm>
            <a:prstGeom prst="line">
              <a:avLst/>
            </a:prstGeom>
            <a:noFill/>
            <a:ln w="23813" cap="sq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Line 207"/>
            <p:cNvSpPr>
              <a:spLocks noChangeShapeType="1"/>
            </p:cNvSpPr>
            <p:nvPr/>
          </p:nvSpPr>
          <p:spPr bwMode="auto">
            <a:xfrm flipH="1">
              <a:off x="1853" y="3725"/>
              <a:ext cx="242" cy="242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208"/>
            <p:cNvSpPr>
              <a:spLocks noChangeArrowheads="1"/>
            </p:cNvSpPr>
            <p:nvPr/>
          </p:nvSpPr>
          <p:spPr bwMode="auto">
            <a:xfrm>
              <a:off x="1803" y="3674"/>
              <a:ext cx="344" cy="345"/>
            </a:xfrm>
            <a:prstGeom prst="ellips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09"/>
            <p:cNvSpPr>
              <a:spLocks noEditPoints="1"/>
            </p:cNvSpPr>
            <p:nvPr/>
          </p:nvSpPr>
          <p:spPr bwMode="auto">
            <a:xfrm>
              <a:off x="2549" y="3676"/>
              <a:ext cx="358" cy="343"/>
            </a:xfrm>
            <a:custGeom>
              <a:avLst/>
              <a:gdLst>
                <a:gd name="T0" fmla="*/ 170 w 200"/>
                <a:gd name="T1" fmla="*/ 8 h 191"/>
                <a:gd name="T2" fmla="*/ 170 w 200"/>
                <a:gd name="T3" fmla="*/ 8 h 191"/>
                <a:gd name="T4" fmla="*/ 179 w 200"/>
                <a:gd name="T5" fmla="*/ 13 h 191"/>
                <a:gd name="T6" fmla="*/ 179 w 200"/>
                <a:gd name="T7" fmla="*/ 31 h 191"/>
                <a:gd name="T8" fmla="*/ 35 w 200"/>
                <a:gd name="T9" fmla="*/ 172 h 191"/>
                <a:gd name="T10" fmla="*/ 11 w 200"/>
                <a:gd name="T11" fmla="*/ 179 h 191"/>
                <a:gd name="T12" fmla="*/ 18 w 200"/>
                <a:gd name="T13" fmla="*/ 155 h 191"/>
                <a:gd name="T14" fmla="*/ 160 w 200"/>
                <a:gd name="T15" fmla="*/ 13 h 191"/>
                <a:gd name="T16" fmla="*/ 170 w 200"/>
                <a:gd name="T17" fmla="*/ 8 h 191"/>
                <a:gd name="T18" fmla="*/ 170 w 200"/>
                <a:gd name="T19" fmla="*/ 0 h 191"/>
                <a:gd name="T20" fmla="*/ 155 w 200"/>
                <a:gd name="T21" fmla="*/ 7 h 191"/>
                <a:gd name="T22" fmla="*/ 11 w 200"/>
                <a:gd name="T23" fmla="*/ 151 h 191"/>
                <a:gd name="T24" fmla="*/ 0 w 200"/>
                <a:gd name="T25" fmla="*/ 191 h 191"/>
                <a:gd name="T26" fmla="*/ 40 w 200"/>
                <a:gd name="T27" fmla="*/ 179 h 191"/>
                <a:gd name="T28" fmla="*/ 185 w 200"/>
                <a:gd name="T29" fmla="*/ 37 h 191"/>
                <a:gd name="T30" fmla="*/ 185 w 200"/>
                <a:gd name="T31" fmla="*/ 7 h 191"/>
                <a:gd name="T32" fmla="*/ 170 w 200"/>
                <a:gd name="T3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191">
                  <a:moveTo>
                    <a:pt x="170" y="8"/>
                  </a:moveTo>
                  <a:cubicBezTo>
                    <a:pt x="170" y="8"/>
                    <a:pt x="170" y="8"/>
                    <a:pt x="170" y="8"/>
                  </a:cubicBezTo>
                  <a:cubicBezTo>
                    <a:pt x="173" y="8"/>
                    <a:pt x="176" y="10"/>
                    <a:pt x="179" y="13"/>
                  </a:cubicBezTo>
                  <a:cubicBezTo>
                    <a:pt x="181" y="15"/>
                    <a:pt x="188" y="22"/>
                    <a:pt x="179" y="31"/>
                  </a:cubicBezTo>
                  <a:cubicBezTo>
                    <a:pt x="35" y="172"/>
                    <a:pt x="35" y="172"/>
                    <a:pt x="35" y="172"/>
                  </a:cubicBezTo>
                  <a:cubicBezTo>
                    <a:pt x="11" y="179"/>
                    <a:pt x="11" y="179"/>
                    <a:pt x="11" y="179"/>
                  </a:cubicBezTo>
                  <a:cubicBezTo>
                    <a:pt x="18" y="155"/>
                    <a:pt x="18" y="155"/>
                    <a:pt x="18" y="155"/>
                  </a:cubicBezTo>
                  <a:cubicBezTo>
                    <a:pt x="160" y="13"/>
                    <a:pt x="160" y="13"/>
                    <a:pt x="160" y="13"/>
                  </a:cubicBezTo>
                  <a:cubicBezTo>
                    <a:pt x="160" y="12"/>
                    <a:pt x="165" y="8"/>
                    <a:pt x="170" y="8"/>
                  </a:cubicBezTo>
                  <a:moveTo>
                    <a:pt x="170" y="0"/>
                  </a:moveTo>
                  <a:cubicBezTo>
                    <a:pt x="161" y="0"/>
                    <a:pt x="155" y="7"/>
                    <a:pt x="155" y="7"/>
                  </a:cubicBezTo>
                  <a:cubicBezTo>
                    <a:pt x="11" y="151"/>
                    <a:pt x="11" y="151"/>
                    <a:pt x="11" y="151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40" y="179"/>
                    <a:pt x="40" y="179"/>
                    <a:pt x="40" y="179"/>
                  </a:cubicBezTo>
                  <a:cubicBezTo>
                    <a:pt x="185" y="37"/>
                    <a:pt x="185" y="37"/>
                    <a:pt x="185" y="37"/>
                  </a:cubicBezTo>
                  <a:cubicBezTo>
                    <a:pt x="185" y="37"/>
                    <a:pt x="200" y="22"/>
                    <a:pt x="185" y="7"/>
                  </a:cubicBezTo>
                  <a:cubicBezTo>
                    <a:pt x="180" y="2"/>
                    <a:pt x="175" y="0"/>
                    <a:pt x="17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Line 210"/>
            <p:cNvSpPr>
              <a:spLocks noChangeShapeType="1"/>
            </p:cNvSpPr>
            <p:nvPr/>
          </p:nvSpPr>
          <p:spPr bwMode="auto">
            <a:xfrm>
              <a:off x="2574" y="3947"/>
              <a:ext cx="43" cy="41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Line 211"/>
            <p:cNvSpPr>
              <a:spLocks noChangeShapeType="1"/>
            </p:cNvSpPr>
            <p:nvPr/>
          </p:nvSpPr>
          <p:spPr bwMode="auto">
            <a:xfrm>
              <a:off x="2816" y="3705"/>
              <a:ext cx="46" cy="47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12"/>
            <p:cNvSpPr>
              <a:spLocks/>
            </p:cNvSpPr>
            <p:nvPr/>
          </p:nvSpPr>
          <p:spPr bwMode="auto">
            <a:xfrm>
              <a:off x="3332" y="3732"/>
              <a:ext cx="267" cy="287"/>
            </a:xfrm>
            <a:custGeom>
              <a:avLst/>
              <a:gdLst>
                <a:gd name="T0" fmla="*/ 129 w 149"/>
                <a:gd name="T1" fmla="*/ 146 h 160"/>
                <a:gd name="T2" fmla="*/ 114 w 149"/>
                <a:gd name="T3" fmla="*/ 160 h 160"/>
                <a:gd name="T4" fmla="*/ 35 w 149"/>
                <a:gd name="T5" fmla="*/ 160 h 160"/>
                <a:gd name="T6" fmla="*/ 20 w 149"/>
                <a:gd name="T7" fmla="*/ 146 h 160"/>
                <a:gd name="T8" fmla="*/ 0 w 149"/>
                <a:gd name="T9" fmla="*/ 0 h 160"/>
                <a:gd name="T10" fmla="*/ 149 w 149"/>
                <a:gd name="T11" fmla="*/ 0 h 160"/>
                <a:gd name="T12" fmla="*/ 129 w 149"/>
                <a:gd name="T13" fmla="*/ 14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60">
                  <a:moveTo>
                    <a:pt x="129" y="146"/>
                  </a:moveTo>
                  <a:cubicBezTo>
                    <a:pt x="129" y="154"/>
                    <a:pt x="123" y="160"/>
                    <a:pt x="114" y="160"/>
                  </a:cubicBezTo>
                  <a:cubicBezTo>
                    <a:pt x="35" y="160"/>
                    <a:pt x="35" y="160"/>
                    <a:pt x="35" y="160"/>
                  </a:cubicBezTo>
                  <a:cubicBezTo>
                    <a:pt x="27" y="160"/>
                    <a:pt x="20" y="154"/>
                    <a:pt x="20" y="14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9" y="0"/>
                    <a:pt x="149" y="0"/>
                    <a:pt x="149" y="0"/>
                  </a:cubicBezTo>
                  <a:lnTo>
                    <a:pt x="129" y="146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Line 213"/>
            <p:cNvSpPr>
              <a:spLocks noChangeShapeType="1"/>
            </p:cNvSpPr>
            <p:nvPr/>
          </p:nvSpPr>
          <p:spPr bwMode="auto">
            <a:xfrm>
              <a:off x="3307" y="3732"/>
              <a:ext cx="317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14"/>
            <p:cNvSpPr>
              <a:spLocks/>
            </p:cNvSpPr>
            <p:nvPr/>
          </p:nvSpPr>
          <p:spPr bwMode="auto">
            <a:xfrm>
              <a:off x="3409" y="3674"/>
              <a:ext cx="113" cy="60"/>
            </a:xfrm>
            <a:custGeom>
              <a:avLst/>
              <a:gdLst>
                <a:gd name="T0" fmla="*/ 63 w 63"/>
                <a:gd name="T1" fmla="*/ 30 h 33"/>
                <a:gd name="T2" fmla="*/ 0 w 63"/>
                <a:gd name="T3" fmla="*/ 30 h 33"/>
                <a:gd name="T4" fmla="*/ 0 w 63"/>
                <a:gd name="T5" fmla="*/ 5 h 33"/>
                <a:gd name="T6" fmla="*/ 5 w 63"/>
                <a:gd name="T7" fmla="*/ 0 h 33"/>
                <a:gd name="T8" fmla="*/ 59 w 63"/>
                <a:gd name="T9" fmla="*/ 0 h 33"/>
                <a:gd name="T10" fmla="*/ 63 w 63"/>
                <a:gd name="T11" fmla="*/ 5 h 33"/>
                <a:gd name="T12" fmla="*/ 63 w 63"/>
                <a:gd name="T13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33">
                  <a:moveTo>
                    <a:pt x="63" y="30"/>
                  </a:moveTo>
                  <a:cubicBezTo>
                    <a:pt x="63" y="33"/>
                    <a:pt x="0" y="33"/>
                    <a:pt x="0" y="3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1" y="0"/>
                    <a:pt x="63" y="3"/>
                    <a:pt x="63" y="5"/>
                  </a:cubicBezTo>
                  <a:lnTo>
                    <a:pt x="63" y="30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Line 215"/>
            <p:cNvSpPr>
              <a:spLocks noChangeShapeType="1"/>
            </p:cNvSpPr>
            <p:nvPr/>
          </p:nvSpPr>
          <p:spPr bwMode="auto">
            <a:xfrm flipH="1">
              <a:off x="3404" y="3814"/>
              <a:ext cx="123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Line 216"/>
            <p:cNvSpPr>
              <a:spLocks noChangeShapeType="1"/>
            </p:cNvSpPr>
            <p:nvPr/>
          </p:nvSpPr>
          <p:spPr bwMode="auto">
            <a:xfrm flipH="1">
              <a:off x="3404" y="3872"/>
              <a:ext cx="123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Line 217"/>
            <p:cNvSpPr>
              <a:spLocks noChangeShapeType="1"/>
            </p:cNvSpPr>
            <p:nvPr/>
          </p:nvSpPr>
          <p:spPr bwMode="auto">
            <a:xfrm flipH="1">
              <a:off x="3404" y="3872"/>
              <a:ext cx="123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Line 218"/>
            <p:cNvSpPr>
              <a:spLocks noChangeShapeType="1"/>
            </p:cNvSpPr>
            <p:nvPr/>
          </p:nvSpPr>
          <p:spPr bwMode="auto">
            <a:xfrm flipH="1">
              <a:off x="3404" y="3931"/>
              <a:ext cx="123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9"/>
            <p:cNvSpPr>
              <a:spLocks/>
            </p:cNvSpPr>
            <p:nvPr/>
          </p:nvSpPr>
          <p:spPr bwMode="auto">
            <a:xfrm>
              <a:off x="4151" y="3836"/>
              <a:ext cx="120" cy="68"/>
            </a:xfrm>
            <a:custGeom>
              <a:avLst/>
              <a:gdLst>
                <a:gd name="T0" fmla="*/ 59 w 120"/>
                <a:gd name="T1" fmla="*/ 68 h 68"/>
                <a:gd name="T2" fmla="*/ 0 w 120"/>
                <a:gd name="T3" fmla="*/ 9 h 68"/>
                <a:gd name="T4" fmla="*/ 9 w 120"/>
                <a:gd name="T5" fmla="*/ 0 h 68"/>
                <a:gd name="T6" fmla="*/ 59 w 120"/>
                <a:gd name="T7" fmla="*/ 52 h 68"/>
                <a:gd name="T8" fmla="*/ 111 w 120"/>
                <a:gd name="T9" fmla="*/ 0 h 68"/>
                <a:gd name="T10" fmla="*/ 120 w 120"/>
                <a:gd name="T11" fmla="*/ 9 h 68"/>
                <a:gd name="T12" fmla="*/ 59 w 120"/>
                <a:gd name="T13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68">
                  <a:moveTo>
                    <a:pt x="59" y="68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59" y="52"/>
                  </a:lnTo>
                  <a:lnTo>
                    <a:pt x="111" y="0"/>
                  </a:lnTo>
                  <a:lnTo>
                    <a:pt x="120" y="9"/>
                  </a:lnTo>
                  <a:lnTo>
                    <a:pt x="59" y="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220"/>
            <p:cNvSpPr>
              <a:spLocks noChangeArrowheads="1"/>
            </p:cNvSpPr>
            <p:nvPr/>
          </p:nvSpPr>
          <p:spPr bwMode="auto">
            <a:xfrm>
              <a:off x="4205" y="3674"/>
              <a:ext cx="12" cy="2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1"/>
            <p:cNvSpPr>
              <a:spLocks/>
            </p:cNvSpPr>
            <p:nvPr/>
          </p:nvSpPr>
          <p:spPr bwMode="auto">
            <a:xfrm>
              <a:off x="4083" y="3760"/>
              <a:ext cx="258" cy="259"/>
            </a:xfrm>
            <a:custGeom>
              <a:avLst/>
              <a:gdLst>
                <a:gd name="T0" fmla="*/ 258 w 258"/>
                <a:gd name="T1" fmla="*/ 259 h 259"/>
                <a:gd name="T2" fmla="*/ 0 w 258"/>
                <a:gd name="T3" fmla="*/ 259 h 259"/>
                <a:gd name="T4" fmla="*/ 0 w 258"/>
                <a:gd name="T5" fmla="*/ 0 h 259"/>
                <a:gd name="T6" fmla="*/ 95 w 258"/>
                <a:gd name="T7" fmla="*/ 0 h 259"/>
                <a:gd name="T8" fmla="*/ 95 w 258"/>
                <a:gd name="T9" fmla="*/ 13 h 259"/>
                <a:gd name="T10" fmla="*/ 11 w 258"/>
                <a:gd name="T11" fmla="*/ 13 h 259"/>
                <a:gd name="T12" fmla="*/ 11 w 258"/>
                <a:gd name="T13" fmla="*/ 246 h 259"/>
                <a:gd name="T14" fmla="*/ 245 w 258"/>
                <a:gd name="T15" fmla="*/ 246 h 259"/>
                <a:gd name="T16" fmla="*/ 245 w 258"/>
                <a:gd name="T17" fmla="*/ 13 h 259"/>
                <a:gd name="T18" fmla="*/ 163 w 258"/>
                <a:gd name="T19" fmla="*/ 13 h 259"/>
                <a:gd name="T20" fmla="*/ 163 w 258"/>
                <a:gd name="T21" fmla="*/ 0 h 259"/>
                <a:gd name="T22" fmla="*/ 258 w 258"/>
                <a:gd name="T23" fmla="*/ 0 h 259"/>
                <a:gd name="T24" fmla="*/ 258 w 258"/>
                <a:gd name="T25" fmla="*/ 25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8" h="259">
                  <a:moveTo>
                    <a:pt x="258" y="259"/>
                  </a:moveTo>
                  <a:lnTo>
                    <a:pt x="0" y="259"/>
                  </a:lnTo>
                  <a:lnTo>
                    <a:pt x="0" y="0"/>
                  </a:lnTo>
                  <a:lnTo>
                    <a:pt x="95" y="0"/>
                  </a:lnTo>
                  <a:lnTo>
                    <a:pt x="95" y="13"/>
                  </a:lnTo>
                  <a:lnTo>
                    <a:pt x="11" y="13"/>
                  </a:lnTo>
                  <a:lnTo>
                    <a:pt x="11" y="246"/>
                  </a:lnTo>
                  <a:lnTo>
                    <a:pt x="245" y="246"/>
                  </a:lnTo>
                  <a:lnTo>
                    <a:pt x="245" y="13"/>
                  </a:lnTo>
                  <a:lnTo>
                    <a:pt x="163" y="13"/>
                  </a:lnTo>
                  <a:lnTo>
                    <a:pt x="163" y="0"/>
                  </a:lnTo>
                  <a:lnTo>
                    <a:pt x="258" y="0"/>
                  </a:lnTo>
                  <a:lnTo>
                    <a:pt x="258" y="2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2"/>
            <p:cNvSpPr>
              <a:spLocks/>
            </p:cNvSpPr>
            <p:nvPr/>
          </p:nvSpPr>
          <p:spPr bwMode="auto">
            <a:xfrm>
              <a:off x="4898" y="3674"/>
              <a:ext cx="117" cy="67"/>
            </a:xfrm>
            <a:custGeom>
              <a:avLst/>
              <a:gdLst>
                <a:gd name="T0" fmla="*/ 9 w 117"/>
                <a:gd name="T1" fmla="*/ 67 h 67"/>
                <a:gd name="T2" fmla="*/ 0 w 117"/>
                <a:gd name="T3" fmla="*/ 58 h 67"/>
                <a:gd name="T4" fmla="*/ 58 w 117"/>
                <a:gd name="T5" fmla="*/ 0 h 67"/>
                <a:gd name="T6" fmla="*/ 117 w 117"/>
                <a:gd name="T7" fmla="*/ 58 h 67"/>
                <a:gd name="T8" fmla="*/ 108 w 117"/>
                <a:gd name="T9" fmla="*/ 67 h 67"/>
                <a:gd name="T10" fmla="*/ 58 w 117"/>
                <a:gd name="T11" fmla="*/ 17 h 67"/>
                <a:gd name="T12" fmla="*/ 9 w 117"/>
                <a:gd name="T13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67">
                  <a:moveTo>
                    <a:pt x="9" y="67"/>
                  </a:moveTo>
                  <a:lnTo>
                    <a:pt x="0" y="58"/>
                  </a:lnTo>
                  <a:lnTo>
                    <a:pt x="58" y="0"/>
                  </a:lnTo>
                  <a:lnTo>
                    <a:pt x="117" y="58"/>
                  </a:lnTo>
                  <a:lnTo>
                    <a:pt x="108" y="67"/>
                  </a:lnTo>
                  <a:lnTo>
                    <a:pt x="58" y="17"/>
                  </a:lnTo>
                  <a:lnTo>
                    <a:pt x="9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223"/>
            <p:cNvSpPr>
              <a:spLocks noChangeArrowheads="1"/>
            </p:cNvSpPr>
            <p:nvPr/>
          </p:nvSpPr>
          <p:spPr bwMode="auto">
            <a:xfrm>
              <a:off x="4950" y="3685"/>
              <a:ext cx="13" cy="21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4"/>
            <p:cNvSpPr>
              <a:spLocks/>
            </p:cNvSpPr>
            <p:nvPr/>
          </p:nvSpPr>
          <p:spPr bwMode="auto">
            <a:xfrm>
              <a:off x="4830" y="3766"/>
              <a:ext cx="253" cy="253"/>
            </a:xfrm>
            <a:custGeom>
              <a:avLst/>
              <a:gdLst>
                <a:gd name="T0" fmla="*/ 253 w 253"/>
                <a:gd name="T1" fmla="*/ 253 h 253"/>
                <a:gd name="T2" fmla="*/ 0 w 253"/>
                <a:gd name="T3" fmla="*/ 253 h 253"/>
                <a:gd name="T4" fmla="*/ 0 w 253"/>
                <a:gd name="T5" fmla="*/ 0 h 253"/>
                <a:gd name="T6" fmla="*/ 93 w 253"/>
                <a:gd name="T7" fmla="*/ 0 h 253"/>
                <a:gd name="T8" fmla="*/ 93 w 253"/>
                <a:gd name="T9" fmla="*/ 12 h 253"/>
                <a:gd name="T10" fmla="*/ 13 w 253"/>
                <a:gd name="T11" fmla="*/ 12 h 253"/>
                <a:gd name="T12" fmla="*/ 13 w 253"/>
                <a:gd name="T13" fmla="*/ 240 h 253"/>
                <a:gd name="T14" fmla="*/ 240 w 253"/>
                <a:gd name="T15" fmla="*/ 240 h 253"/>
                <a:gd name="T16" fmla="*/ 240 w 253"/>
                <a:gd name="T17" fmla="*/ 12 h 253"/>
                <a:gd name="T18" fmla="*/ 161 w 253"/>
                <a:gd name="T19" fmla="*/ 12 h 253"/>
                <a:gd name="T20" fmla="*/ 161 w 253"/>
                <a:gd name="T21" fmla="*/ 0 h 253"/>
                <a:gd name="T22" fmla="*/ 253 w 253"/>
                <a:gd name="T23" fmla="*/ 0 h 253"/>
                <a:gd name="T24" fmla="*/ 253 w 253"/>
                <a:gd name="T25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3" h="253">
                  <a:moveTo>
                    <a:pt x="253" y="253"/>
                  </a:moveTo>
                  <a:lnTo>
                    <a:pt x="0" y="253"/>
                  </a:lnTo>
                  <a:lnTo>
                    <a:pt x="0" y="0"/>
                  </a:lnTo>
                  <a:lnTo>
                    <a:pt x="93" y="0"/>
                  </a:lnTo>
                  <a:lnTo>
                    <a:pt x="93" y="12"/>
                  </a:lnTo>
                  <a:lnTo>
                    <a:pt x="13" y="12"/>
                  </a:lnTo>
                  <a:lnTo>
                    <a:pt x="13" y="240"/>
                  </a:lnTo>
                  <a:lnTo>
                    <a:pt x="240" y="240"/>
                  </a:lnTo>
                  <a:lnTo>
                    <a:pt x="240" y="12"/>
                  </a:lnTo>
                  <a:lnTo>
                    <a:pt x="161" y="12"/>
                  </a:lnTo>
                  <a:lnTo>
                    <a:pt x="161" y="0"/>
                  </a:lnTo>
                  <a:lnTo>
                    <a:pt x="253" y="0"/>
                  </a:lnTo>
                  <a:lnTo>
                    <a:pt x="253" y="2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225"/>
            <p:cNvSpPr>
              <a:spLocks noChangeArrowheads="1"/>
            </p:cNvSpPr>
            <p:nvPr/>
          </p:nvSpPr>
          <p:spPr bwMode="auto">
            <a:xfrm>
              <a:off x="5529" y="3674"/>
              <a:ext cx="344" cy="345"/>
            </a:xfrm>
            <a:prstGeom prst="ellips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6"/>
            <p:cNvSpPr>
              <a:spLocks noEditPoints="1"/>
            </p:cNvSpPr>
            <p:nvPr/>
          </p:nvSpPr>
          <p:spPr bwMode="auto">
            <a:xfrm>
              <a:off x="5678" y="3795"/>
              <a:ext cx="48" cy="109"/>
            </a:xfrm>
            <a:custGeom>
              <a:avLst/>
              <a:gdLst>
                <a:gd name="T0" fmla="*/ 8 w 27"/>
                <a:gd name="T1" fmla="*/ 43 h 61"/>
                <a:gd name="T2" fmla="*/ 7 w 27"/>
                <a:gd name="T3" fmla="*/ 41 h 61"/>
                <a:gd name="T4" fmla="*/ 13 w 27"/>
                <a:gd name="T5" fmla="*/ 26 h 61"/>
                <a:gd name="T6" fmla="*/ 19 w 27"/>
                <a:gd name="T7" fmla="*/ 14 h 61"/>
                <a:gd name="T8" fmla="*/ 11 w 27"/>
                <a:gd name="T9" fmla="*/ 6 h 61"/>
                <a:gd name="T10" fmla="*/ 2 w 27"/>
                <a:gd name="T11" fmla="*/ 9 h 61"/>
                <a:gd name="T12" fmla="*/ 0 w 27"/>
                <a:gd name="T13" fmla="*/ 3 h 61"/>
                <a:gd name="T14" fmla="*/ 12 w 27"/>
                <a:gd name="T15" fmla="*/ 0 h 61"/>
                <a:gd name="T16" fmla="*/ 27 w 27"/>
                <a:gd name="T17" fmla="*/ 13 h 61"/>
                <a:gd name="T18" fmla="*/ 19 w 27"/>
                <a:gd name="T19" fmla="*/ 28 h 61"/>
                <a:gd name="T20" fmla="*/ 14 w 27"/>
                <a:gd name="T21" fmla="*/ 41 h 61"/>
                <a:gd name="T22" fmla="*/ 14 w 27"/>
                <a:gd name="T23" fmla="*/ 43 h 61"/>
                <a:gd name="T24" fmla="*/ 8 w 27"/>
                <a:gd name="T25" fmla="*/ 43 h 61"/>
                <a:gd name="T26" fmla="*/ 6 w 27"/>
                <a:gd name="T27" fmla="*/ 56 h 61"/>
                <a:gd name="T28" fmla="*/ 11 w 27"/>
                <a:gd name="T29" fmla="*/ 50 h 61"/>
                <a:gd name="T30" fmla="*/ 16 w 27"/>
                <a:gd name="T31" fmla="*/ 56 h 61"/>
                <a:gd name="T32" fmla="*/ 11 w 27"/>
                <a:gd name="T33" fmla="*/ 61 h 61"/>
                <a:gd name="T34" fmla="*/ 6 w 27"/>
                <a:gd name="T35" fmla="*/ 5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61">
                  <a:moveTo>
                    <a:pt x="8" y="43"/>
                  </a:moveTo>
                  <a:cubicBezTo>
                    <a:pt x="7" y="41"/>
                    <a:pt x="7" y="41"/>
                    <a:pt x="7" y="41"/>
                  </a:cubicBezTo>
                  <a:cubicBezTo>
                    <a:pt x="7" y="36"/>
                    <a:pt x="8" y="31"/>
                    <a:pt x="13" y="26"/>
                  </a:cubicBezTo>
                  <a:cubicBezTo>
                    <a:pt x="17" y="21"/>
                    <a:pt x="19" y="18"/>
                    <a:pt x="19" y="14"/>
                  </a:cubicBezTo>
                  <a:cubicBezTo>
                    <a:pt x="19" y="9"/>
                    <a:pt x="16" y="6"/>
                    <a:pt x="11" y="6"/>
                  </a:cubicBezTo>
                  <a:cubicBezTo>
                    <a:pt x="8" y="6"/>
                    <a:pt x="4" y="7"/>
                    <a:pt x="2" y="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1"/>
                    <a:pt x="8" y="0"/>
                    <a:pt x="12" y="0"/>
                  </a:cubicBezTo>
                  <a:cubicBezTo>
                    <a:pt x="22" y="0"/>
                    <a:pt x="27" y="6"/>
                    <a:pt x="27" y="13"/>
                  </a:cubicBezTo>
                  <a:cubicBezTo>
                    <a:pt x="27" y="19"/>
                    <a:pt x="24" y="23"/>
                    <a:pt x="19" y="28"/>
                  </a:cubicBezTo>
                  <a:cubicBezTo>
                    <a:pt x="16" y="33"/>
                    <a:pt x="14" y="37"/>
                    <a:pt x="14" y="41"/>
                  </a:cubicBezTo>
                  <a:cubicBezTo>
                    <a:pt x="14" y="43"/>
                    <a:pt x="14" y="43"/>
                    <a:pt x="14" y="43"/>
                  </a:cubicBezTo>
                  <a:lnTo>
                    <a:pt x="8" y="43"/>
                  </a:lnTo>
                  <a:close/>
                  <a:moveTo>
                    <a:pt x="6" y="56"/>
                  </a:moveTo>
                  <a:cubicBezTo>
                    <a:pt x="6" y="53"/>
                    <a:pt x="8" y="50"/>
                    <a:pt x="11" y="50"/>
                  </a:cubicBezTo>
                  <a:cubicBezTo>
                    <a:pt x="14" y="50"/>
                    <a:pt x="16" y="53"/>
                    <a:pt x="16" y="56"/>
                  </a:cubicBezTo>
                  <a:cubicBezTo>
                    <a:pt x="16" y="59"/>
                    <a:pt x="14" y="61"/>
                    <a:pt x="11" y="61"/>
                  </a:cubicBezTo>
                  <a:cubicBezTo>
                    <a:pt x="8" y="61"/>
                    <a:pt x="6" y="59"/>
                    <a:pt x="6" y="5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227"/>
            <p:cNvSpPr>
              <a:spLocks noChangeArrowheads="1"/>
            </p:cNvSpPr>
            <p:nvPr/>
          </p:nvSpPr>
          <p:spPr bwMode="auto">
            <a:xfrm>
              <a:off x="6276" y="3674"/>
              <a:ext cx="344" cy="345"/>
            </a:xfrm>
            <a:prstGeom prst="ellips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228"/>
            <p:cNvSpPr>
              <a:spLocks noChangeArrowheads="1"/>
            </p:cNvSpPr>
            <p:nvPr/>
          </p:nvSpPr>
          <p:spPr bwMode="auto">
            <a:xfrm>
              <a:off x="6427" y="3753"/>
              <a:ext cx="115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Myriad Pro" panose="020B0503030403020204" pitchFamily="34" charset="0"/>
                </a:rPr>
                <a:t>!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" name="Oval 229"/>
            <p:cNvSpPr>
              <a:spLocks noChangeArrowheads="1"/>
            </p:cNvSpPr>
            <p:nvPr/>
          </p:nvSpPr>
          <p:spPr bwMode="auto">
            <a:xfrm>
              <a:off x="7022" y="3674"/>
              <a:ext cx="344" cy="345"/>
            </a:xfrm>
            <a:prstGeom prst="ellipse">
              <a:avLst/>
            </a:prstGeom>
            <a:noFill/>
            <a:ln w="23813" cap="flat">
              <a:solidFill>
                <a:srgbClr val="231F2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230"/>
            <p:cNvSpPr>
              <a:spLocks noChangeArrowheads="1"/>
            </p:cNvSpPr>
            <p:nvPr/>
          </p:nvSpPr>
          <p:spPr bwMode="auto">
            <a:xfrm>
              <a:off x="7176" y="3753"/>
              <a:ext cx="11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000" b="0" i="0" u="none" strike="noStrike" cap="none" normalizeH="0" baseline="0" smtClean="0">
                  <a:ln>
                    <a:noFill/>
                  </a:ln>
                  <a:solidFill>
                    <a:srgbClr val="231F20"/>
                  </a:solidFill>
                  <a:effectLst/>
                  <a:latin typeface="Myriad Pro" panose="020B0503030403020204" pitchFamily="34" charset="0"/>
                </a:rPr>
                <a:t>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4015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447675" y="460376"/>
            <a:ext cx="11296650" cy="5951538"/>
            <a:chOff x="282" y="290"/>
            <a:chExt cx="7116" cy="3749"/>
          </a:xfrm>
        </p:grpSpPr>
        <p:grpSp>
          <p:nvGrpSpPr>
            <p:cNvPr id="5" name="Group 205"/>
            <p:cNvGrpSpPr>
              <a:grpSpLocks/>
            </p:cNvGrpSpPr>
            <p:nvPr/>
          </p:nvGrpSpPr>
          <p:grpSpPr bwMode="auto">
            <a:xfrm>
              <a:off x="282" y="290"/>
              <a:ext cx="7116" cy="3749"/>
              <a:chOff x="282" y="290"/>
              <a:chExt cx="7116" cy="3749"/>
            </a:xfrm>
          </p:grpSpPr>
          <p:sp>
            <p:nvSpPr>
              <p:cNvPr id="11" name="Freeform 5"/>
              <p:cNvSpPr>
                <a:spLocks/>
              </p:cNvSpPr>
              <p:nvPr/>
            </p:nvSpPr>
            <p:spPr bwMode="auto">
              <a:xfrm>
                <a:off x="282" y="295"/>
                <a:ext cx="358" cy="336"/>
              </a:xfrm>
              <a:custGeom>
                <a:avLst/>
                <a:gdLst>
                  <a:gd name="T0" fmla="*/ 183 w 198"/>
                  <a:gd name="T1" fmla="*/ 16 h 186"/>
                  <a:gd name="T2" fmla="*/ 127 w 198"/>
                  <a:gd name="T3" fmla="*/ 16 h 186"/>
                  <a:gd name="T4" fmla="*/ 88 w 198"/>
                  <a:gd name="T5" fmla="*/ 54 h 186"/>
                  <a:gd name="T6" fmla="*/ 24 w 198"/>
                  <a:gd name="T7" fmla="*/ 118 h 186"/>
                  <a:gd name="T8" fmla="*/ 12 w 198"/>
                  <a:gd name="T9" fmla="*/ 131 h 186"/>
                  <a:gd name="T10" fmla="*/ 12 w 198"/>
                  <a:gd name="T11" fmla="*/ 174 h 186"/>
                  <a:gd name="T12" fmla="*/ 55 w 198"/>
                  <a:gd name="T13" fmla="*/ 174 h 186"/>
                  <a:gd name="T14" fmla="*/ 107 w 198"/>
                  <a:gd name="T15" fmla="*/ 123 h 186"/>
                  <a:gd name="T16" fmla="*/ 132 w 198"/>
                  <a:gd name="T17" fmla="*/ 98 h 186"/>
                  <a:gd name="T18" fmla="*/ 156 w 198"/>
                  <a:gd name="T19" fmla="*/ 73 h 186"/>
                  <a:gd name="T20" fmla="*/ 156 w 198"/>
                  <a:gd name="T21" fmla="*/ 43 h 186"/>
                  <a:gd name="T22" fmla="*/ 126 w 198"/>
                  <a:gd name="T23" fmla="*/ 43 h 186"/>
                  <a:gd name="T24" fmla="*/ 52 w 198"/>
                  <a:gd name="T25" fmla="*/ 118 h 186"/>
                  <a:gd name="T26" fmla="*/ 57 w 198"/>
                  <a:gd name="T27" fmla="*/ 123 h 186"/>
                  <a:gd name="T28" fmla="*/ 132 w 198"/>
                  <a:gd name="T29" fmla="*/ 48 h 186"/>
                  <a:gd name="T30" fmla="*/ 141 w 198"/>
                  <a:gd name="T31" fmla="*/ 44 h 186"/>
                  <a:gd name="T32" fmla="*/ 151 w 198"/>
                  <a:gd name="T33" fmla="*/ 48 h 186"/>
                  <a:gd name="T34" fmla="*/ 155 w 198"/>
                  <a:gd name="T35" fmla="*/ 58 h 186"/>
                  <a:gd name="T36" fmla="*/ 151 w 198"/>
                  <a:gd name="T37" fmla="*/ 68 h 186"/>
                  <a:gd name="T38" fmla="*/ 127 w 198"/>
                  <a:gd name="T39" fmla="*/ 93 h 186"/>
                  <a:gd name="T40" fmla="*/ 102 w 198"/>
                  <a:gd name="T41" fmla="*/ 118 h 186"/>
                  <a:gd name="T42" fmla="*/ 50 w 198"/>
                  <a:gd name="T43" fmla="*/ 169 h 186"/>
                  <a:gd name="T44" fmla="*/ 33 w 198"/>
                  <a:gd name="T45" fmla="*/ 176 h 186"/>
                  <a:gd name="T46" fmla="*/ 17 w 198"/>
                  <a:gd name="T47" fmla="*/ 169 h 186"/>
                  <a:gd name="T48" fmla="*/ 10 w 198"/>
                  <a:gd name="T49" fmla="*/ 153 h 186"/>
                  <a:gd name="T50" fmla="*/ 17 w 198"/>
                  <a:gd name="T51" fmla="*/ 136 h 186"/>
                  <a:gd name="T52" fmla="*/ 29 w 198"/>
                  <a:gd name="T53" fmla="*/ 123 h 186"/>
                  <a:gd name="T54" fmla="*/ 93 w 198"/>
                  <a:gd name="T55" fmla="*/ 59 h 186"/>
                  <a:gd name="T56" fmla="*/ 132 w 198"/>
                  <a:gd name="T57" fmla="*/ 21 h 186"/>
                  <a:gd name="T58" fmla="*/ 155 w 198"/>
                  <a:gd name="T59" fmla="*/ 11 h 186"/>
                  <a:gd name="T60" fmla="*/ 178 w 198"/>
                  <a:gd name="T61" fmla="*/ 21 h 186"/>
                  <a:gd name="T62" fmla="*/ 187 w 198"/>
                  <a:gd name="T63" fmla="*/ 44 h 186"/>
                  <a:gd name="T64" fmla="*/ 178 w 198"/>
                  <a:gd name="T65" fmla="*/ 67 h 186"/>
                  <a:gd name="T66" fmla="*/ 90 w 198"/>
                  <a:gd name="T67" fmla="*/ 155 h 186"/>
                  <a:gd name="T68" fmla="*/ 95 w 198"/>
                  <a:gd name="T69" fmla="*/ 160 h 186"/>
                  <a:gd name="T70" fmla="*/ 183 w 198"/>
                  <a:gd name="T71" fmla="*/ 72 h 186"/>
                  <a:gd name="T72" fmla="*/ 183 w 198"/>
                  <a:gd name="T73" fmla="*/ 1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98" h="186">
                    <a:moveTo>
                      <a:pt x="183" y="16"/>
                    </a:moveTo>
                    <a:cubicBezTo>
                      <a:pt x="167" y="0"/>
                      <a:pt x="142" y="0"/>
                      <a:pt x="127" y="16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24" y="118"/>
                      <a:pt x="24" y="118"/>
                      <a:pt x="24" y="118"/>
                    </a:cubicBezTo>
                    <a:cubicBezTo>
                      <a:pt x="12" y="131"/>
                      <a:pt x="12" y="131"/>
                      <a:pt x="12" y="131"/>
                    </a:cubicBezTo>
                    <a:cubicBezTo>
                      <a:pt x="0" y="143"/>
                      <a:pt x="0" y="162"/>
                      <a:pt x="12" y="174"/>
                    </a:cubicBezTo>
                    <a:cubicBezTo>
                      <a:pt x="24" y="186"/>
                      <a:pt x="43" y="186"/>
                      <a:pt x="55" y="174"/>
                    </a:cubicBezTo>
                    <a:cubicBezTo>
                      <a:pt x="107" y="123"/>
                      <a:pt x="107" y="123"/>
                      <a:pt x="107" y="123"/>
                    </a:cubicBezTo>
                    <a:cubicBezTo>
                      <a:pt x="132" y="98"/>
                      <a:pt x="132" y="98"/>
                      <a:pt x="132" y="98"/>
                    </a:cubicBezTo>
                    <a:cubicBezTo>
                      <a:pt x="156" y="73"/>
                      <a:pt x="156" y="73"/>
                      <a:pt x="156" y="73"/>
                    </a:cubicBezTo>
                    <a:cubicBezTo>
                      <a:pt x="165" y="65"/>
                      <a:pt x="165" y="51"/>
                      <a:pt x="156" y="43"/>
                    </a:cubicBezTo>
                    <a:cubicBezTo>
                      <a:pt x="148" y="35"/>
                      <a:pt x="135" y="35"/>
                      <a:pt x="126" y="43"/>
                    </a:cubicBezTo>
                    <a:cubicBezTo>
                      <a:pt x="52" y="118"/>
                      <a:pt x="52" y="118"/>
                      <a:pt x="52" y="118"/>
                    </a:cubicBezTo>
                    <a:cubicBezTo>
                      <a:pt x="57" y="123"/>
                      <a:pt x="57" y="123"/>
                      <a:pt x="57" y="123"/>
                    </a:cubicBezTo>
                    <a:cubicBezTo>
                      <a:pt x="132" y="48"/>
                      <a:pt x="132" y="48"/>
                      <a:pt x="132" y="48"/>
                    </a:cubicBezTo>
                    <a:cubicBezTo>
                      <a:pt x="134" y="45"/>
                      <a:pt x="138" y="44"/>
                      <a:pt x="141" y="44"/>
                    </a:cubicBezTo>
                    <a:cubicBezTo>
                      <a:pt x="145" y="44"/>
                      <a:pt x="149" y="45"/>
                      <a:pt x="151" y="48"/>
                    </a:cubicBezTo>
                    <a:cubicBezTo>
                      <a:pt x="154" y="51"/>
                      <a:pt x="155" y="54"/>
                      <a:pt x="155" y="58"/>
                    </a:cubicBezTo>
                    <a:cubicBezTo>
                      <a:pt x="155" y="62"/>
                      <a:pt x="154" y="65"/>
                      <a:pt x="151" y="68"/>
                    </a:cubicBezTo>
                    <a:cubicBezTo>
                      <a:pt x="127" y="93"/>
                      <a:pt x="127" y="93"/>
                      <a:pt x="127" y="93"/>
                    </a:cubicBezTo>
                    <a:cubicBezTo>
                      <a:pt x="102" y="118"/>
                      <a:pt x="102" y="118"/>
                      <a:pt x="102" y="118"/>
                    </a:cubicBezTo>
                    <a:cubicBezTo>
                      <a:pt x="50" y="169"/>
                      <a:pt x="50" y="169"/>
                      <a:pt x="50" y="169"/>
                    </a:cubicBezTo>
                    <a:cubicBezTo>
                      <a:pt x="45" y="174"/>
                      <a:pt x="39" y="176"/>
                      <a:pt x="33" y="176"/>
                    </a:cubicBezTo>
                    <a:cubicBezTo>
                      <a:pt x="27" y="176"/>
                      <a:pt x="21" y="174"/>
                      <a:pt x="17" y="169"/>
                    </a:cubicBezTo>
                    <a:cubicBezTo>
                      <a:pt x="12" y="165"/>
                      <a:pt x="10" y="159"/>
                      <a:pt x="10" y="153"/>
                    </a:cubicBezTo>
                    <a:cubicBezTo>
                      <a:pt x="10" y="147"/>
                      <a:pt x="12" y="141"/>
                      <a:pt x="17" y="136"/>
                    </a:cubicBezTo>
                    <a:cubicBezTo>
                      <a:pt x="29" y="123"/>
                      <a:pt x="29" y="123"/>
                      <a:pt x="29" y="123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132" y="21"/>
                      <a:pt x="132" y="21"/>
                      <a:pt x="132" y="21"/>
                    </a:cubicBezTo>
                    <a:cubicBezTo>
                      <a:pt x="138" y="15"/>
                      <a:pt x="146" y="11"/>
                      <a:pt x="155" y="11"/>
                    </a:cubicBezTo>
                    <a:cubicBezTo>
                      <a:pt x="163" y="11"/>
                      <a:pt x="171" y="15"/>
                      <a:pt x="178" y="21"/>
                    </a:cubicBezTo>
                    <a:cubicBezTo>
                      <a:pt x="184" y="27"/>
                      <a:pt x="187" y="36"/>
                      <a:pt x="187" y="44"/>
                    </a:cubicBezTo>
                    <a:cubicBezTo>
                      <a:pt x="187" y="52"/>
                      <a:pt x="184" y="61"/>
                      <a:pt x="178" y="67"/>
                    </a:cubicBezTo>
                    <a:cubicBezTo>
                      <a:pt x="90" y="155"/>
                      <a:pt x="90" y="155"/>
                      <a:pt x="90" y="155"/>
                    </a:cubicBezTo>
                    <a:cubicBezTo>
                      <a:pt x="95" y="160"/>
                      <a:pt x="95" y="160"/>
                      <a:pt x="95" y="160"/>
                    </a:cubicBezTo>
                    <a:cubicBezTo>
                      <a:pt x="183" y="72"/>
                      <a:pt x="183" y="72"/>
                      <a:pt x="183" y="72"/>
                    </a:cubicBezTo>
                    <a:cubicBezTo>
                      <a:pt x="198" y="57"/>
                      <a:pt x="198" y="31"/>
                      <a:pt x="183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Oval 6"/>
              <p:cNvSpPr>
                <a:spLocks noChangeArrowheads="1"/>
              </p:cNvSpPr>
              <p:nvPr/>
            </p:nvSpPr>
            <p:spPr bwMode="auto">
              <a:xfrm>
                <a:off x="1039" y="290"/>
                <a:ext cx="298" cy="300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Line 7"/>
              <p:cNvSpPr>
                <a:spLocks noChangeShapeType="1"/>
              </p:cNvSpPr>
              <p:nvPr/>
            </p:nvSpPr>
            <p:spPr bwMode="auto">
              <a:xfrm>
                <a:off x="1292" y="546"/>
                <a:ext cx="94" cy="93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Oval 8"/>
              <p:cNvSpPr>
                <a:spLocks noChangeArrowheads="1"/>
              </p:cNvSpPr>
              <p:nvPr/>
            </p:nvSpPr>
            <p:spPr bwMode="auto">
              <a:xfrm>
                <a:off x="1790" y="290"/>
                <a:ext cx="298" cy="300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Line 9"/>
              <p:cNvSpPr>
                <a:spLocks noChangeShapeType="1"/>
              </p:cNvSpPr>
              <p:nvPr/>
            </p:nvSpPr>
            <p:spPr bwMode="auto">
              <a:xfrm>
                <a:off x="2043" y="546"/>
                <a:ext cx="94" cy="93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Line 10"/>
              <p:cNvSpPr>
                <a:spLocks noChangeShapeType="1"/>
              </p:cNvSpPr>
              <p:nvPr/>
            </p:nvSpPr>
            <p:spPr bwMode="auto">
              <a:xfrm>
                <a:off x="1897" y="440"/>
                <a:ext cx="87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Line 11"/>
              <p:cNvSpPr>
                <a:spLocks noChangeShapeType="1"/>
              </p:cNvSpPr>
              <p:nvPr/>
            </p:nvSpPr>
            <p:spPr bwMode="auto">
              <a:xfrm>
                <a:off x="1940" y="396"/>
                <a:ext cx="0" cy="87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Oval 12"/>
              <p:cNvSpPr>
                <a:spLocks noChangeArrowheads="1"/>
              </p:cNvSpPr>
              <p:nvPr/>
            </p:nvSpPr>
            <p:spPr bwMode="auto">
              <a:xfrm>
                <a:off x="2542" y="292"/>
                <a:ext cx="298" cy="296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Line 13"/>
              <p:cNvSpPr>
                <a:spLocks noChangeShapeType="1"/>
              </p:cNvSpPr>
              <p:nvPr/>
            </p:nvSpPr>
            <p:spPr bwMode="auto">
              <a:xfrm>
                <a:off x="2794" y="546"/>
                <a:ext cx="93" cy="93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Line 14"/>
              <p:cNvSpPr>
                <a:spLocks noChangeShapeType="1"/>
              </p:cNvSpPr>
              <p:nvPr/>
            </p:nvSpPr>
            <p:spPr bwMode="auto">
              <a:xfrm>
                <a:off x="2648" y="440"/>
                <a:ext cx="87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5"/>
              <p:cNvSpPr>
                <a:spLocks/>
              </p:cNvSpPr>
              <p:nvPr/>
            </p:nvSpPr>
            <p:spPr bwMode="auto">
              <a:xfrm>
                <a:off x="3293" y="297"/>
                <a:ext cx="347" cy="331"/>
              </a:xfrm>
              <a:custGeom>
                <a:avLst/>
                <a:gdLst>
                  <a:gd name="T0" fmla="*/ 173 w 347"/>
                  <a:gd name="T1" fmla="*/ 0 h 331"/>
                  <a:gd name="T2" fmla="*/ 226 w 347"/>
                  <a:gd name="T3" fmla="*/ 108 h 331"/>
                  <a:gd name="T4" fmla="*/ 347 w 347"/>
                  <a:gd name="T5" fmla="*/ 127 h 331"/>
                  <a:gd name="T6" fmla="*/ 260 w 347"/>
                  <a:gd name="T7" fmla="*/ 210 h 331"/>
                  <a:gd name="T8" fmla="*/ 280 w 347"/>
                  <a:gd name="T9" fmla="*/ 331 h 331"/>
                  <a:gd name="T10" fmla="*/ 173 w 347"/>
                  <a:gd name="T11" fmla="*/ 273 h 331"/>
                  <a:gd name="T12" fmla="*/ 65 w 347"/>
                  <a:gd name="T13" fmla="*/ 331 h 331"/>
                  <a:gd name="T14" fmla="*/ 87 w 347"/>
                  <a:gd name="T15" fmla="*/ 210 h 331"/>
                  <a:gd name="T16" fmla="*/ 0 w 347"/>
                  <a:gd name="T17" fmla="*/ 127 h 331"/>
                  <a:gd name="T18" fmla="*/ 119 w 347"/>
                  <a:gd name="T19" fmla="*/ 108 h 331"/>
                  <a:gd name="T20" fmla="*/ 173 w 347"/>
                  <a:gd name="T21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331">
                    <a:moveTo>
                      <a:pt x="173" y="0"/>
                    </a:moveTo>
                    <a:lnTo>
                      <a:pt x="226" y="108"/>
                    </a:lnTo>
                    <a:lnTo>
                      <a:pt x="347" y="127"/>
                    </a:lnTo>
                    <a:lnTo>
                      <a:pt x="260" y="210"/>
                    </a:lnTo>
                    <a:lnTo>
                      <a:pt x="280" y="331"/>
                    </a:lnTo>
                    <a:lnTo>
                      <a:pt x="173" y="273"/>
                    </a:lnTo>
                    <a:lnTo>
                      <a:pt x="65" y="331"/>
                    </a:lnTo>
                    <a:lnTo>
                      <a:pt x="87" y="210"/>
                    </a:lnTo>
                    <a:lnTo>
                      <a:pt x="0" y="127"/>
                    </a:lnTo>
                    <a:lnTo>
                      <a:pt x="119" y="108"/>
                    </a:lnTo>
                    <a:lnTo>
                      <a:pt x="173" y="0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6"/>
              <p:cNvSpPr>
                <a:spLocks noEditPoints="1"/>
              </p:cNvSpPr>
              <p:nvPr/>
            </p:nvSpPr>
            <p:spPr bwMode="auto">
              <a:xfrm>
                <a:off x="4059" y="292"/>
                <a:ext cx="316" cy="291"/>
              </a:xfrm>
              <a:custGeom>
                <a:avLst/>
                <a:gdLst>
                  <a:gd name="T0" fmla="*/ 175 w 175"/>
                  <a:gd name="T1" fmla="*/ 157 h 161"/>
                  <a:gd name="T2" fmla="*/ 174 w 175"/>
                  <a:gd name="T3" fmla="*/ 155 h 161"/>
                  <a:gd name="T4" fmla="*/ 153 w 175"/>
                  <a:gd name="T5" fmla="*/ 121 h 161"/>
                  <a:gd name="T6" fmla="*/ 153 w 175"/>
                  <a:gd name="T7" fmla="*/ 83 h 161"/>
                  <a:gd name="T8" fmla="*/ 109 w 175"/>
                  <a:gd name="T9" fmla="*/ 21 h 161"/>
                  <a:gd name="T10" fmla="*/ 88 w 175"/>
                  <a:gd name="T11" fmla="*/ 0 h 161"/>
                  <a:gd name="T12" fmla="*/ 66 w 175"/>
                  <a:gd name="T13" fmla="*/ 21 h 161"/>
                  <a:gd name="T14" fmla="*/ 22 w 175"/>
                  <a:gd name="T15" fmla="*/ 83 h 161"/>
                  <a:gd name="T16" fmla="*/ 22 w 175"/>
                  <a:gd name="T17" fmla="*/ 121 h 161"/>
                  <a:gd name="T18" fmla="*/ 1 w 175"/>
                  <a:gd name="T19" fmla="*/ 155 h 161"/>
                  <a:gd name="T20" fmla="*/ 0 w 175"/>
                  <a:gd name="T21" fmla="*/ 157 h 161"/>
                  <a:gd name="T22" fmla="*/ 1 w 175"/>
                  <a:gd name="T23" fmla="*/ 158 h 161"/>
                  <a:gd name="T24" fmla="*/ 0 w 175"/>
                  <a:gd name="T25" fmla="*/ 161 h 161"/>
                  <a:gd name="T26" fmla="*/ 5 w 175"/>
                  <a:gd name="T27" fmla="*/ 161 h 161"/>
                  <a:gd name="T28" fmla="*/ 9 w 175"/>
                  <a:gd name="T29" fmla="*/ 161 h 161"/>
                  <a:gd name="T30" fmla="*/ 166 w 175"/>
                  <a:gd name="T31" fmla="*/ 161 h 161"/>
                  <a:gd name="T32" fmla="*/ 170 w 175"/>
                  <a:gd name="T33" fmla="*/ 161 h 161"/>
                  <a:gd name="T34" fmla="*/ 175 w 175"/>
                  <a:gd name="T35" fmla="*/ 161 h 161"/>
                  <a:gd name="T36" fmla="*/ 175 w 175"/>
                  <a:gd name="T37" fmla="*/ 158 h 161"/>
                  <a:gd name="T38" fmla="*/ 175 w 175"/>
                  <a:gd name="T39" fmla="*/ 157 h 161"/>
                  <a:gd name="T40" fmla="*/ 10 w 175"/>
                  <a:gd name="T41" fmla="*/ 153 h 161"/>
                  <a:gd name="T42" fmla="*/ 27 w 175"/>
                  <a:gd name="T43" fmla="*/ 129 h 161"/>
                  <a:gd name="T44" fmla="*/ 31 w 175"/>
                  <a:gd name="T45" fmla="*/ 126 h 161"/>
                  <a:gd name="T46" fmla="*/ 31 w 175"/>
                  <a:gd name="T47" fmla="*/ 121 h 161"/>
                  <a:gd name="T48" fmla="*/ 31 w 175"/>
                  <a:gd name="T49" fmla="*/ 83 h 161"/>
                  <a:gd name="T50" fmla="*/ 69 w 175"/>
                  <a:gd name="T51" fmla="*/ 29 h 161"/>
                  <a:gd name="T52" fmla="*/ 74 w 175"/>
                  <a:gd name="T53" fmla="*/ 27 h 161"/>
                  <a:gd name="T54" fmla="*/ 75 w 175"/>
                  <a:gd name="T55" fmla="*/ 21 h 161"/>
                  <a:gd name="T56" fmla="*/ 88 w 175"/>
                  <a:gd name="T57" fmla="*/ 9 h 161"/>
                  <a:gd name="T58" fmla="*/ 101 w 175"/>
                  <a:gd name="T59" fmla="*/ 21 h 161"/>
                  <a:gd name="T60" fmla="*/ 101 w 175"/>
                  <a:gd name="T61" fmla="*/ 27 h 161"/>
                  <a:gd name="T62" fmla="*/ 106 w 175"/>
                  <a:gd name="T63" fmla="*/ 29 h 161"/>
                  <a:gd name="T64" fmla="*/ 144 w 175"/>
                  <a:gd name="T65" fmla="*/ 83 h 161"/>
                  <a:gd name="T66" fmla="*/ 144 w 175"/>
                  <a:gd name="T67" fmla="*/ 121 h 161"/>
                  <a:gd name="T68" fmla="*/ 144 w 175"/>
                  <a:gd name="T69" fmla="*/ 126 h 161"/>
                  <a:gd name="T70" fmla="*/ 148 w 175"/>
                  <a:gd name="T71" fmla="*/ 129 h 161"/>
                  <a:gd name="T72" fmla="*/ 165 w 175"/>
                  <a:gd name="T73" fmla="*/ 153 h 161"/>
                  <a:gd name="T74" fmla="*/ 10 w 175"/>
                  <a:gd name="T75" fmla="*/ 153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75" h="161">
                    <a:moveTo>
                      <a:pt x="175" y="157"/>
                    </a:moveTo>
                    <a:cubicBezTo>
                      <a:pt x="175" y="156"/>
                      <a:pt x="175" y="156"/>
                      <a:pt x="174" y="155"/>
                    </a:cubicBezTo>
                    <a:cubicBezTo>
                      <a:pt x="172" y="141"/>
                      <a:pt x="164" y="129"/>
                      <a:pt x="153" y="121"/>
                    </a:cubicBezTo>
                    <a:cubicBezTo>
                      <a:pt x="153" y="83"/>
                      <a:pt x="153" y="83"/>
                      <a:pt x="153" y="83"/>
                    </a:cubicBezTo>
                    <a:cubicBezTo>
                      <a:pt x="153" y="54"/>
                      <a:pt x="135" y="30"/>
                      <a:pt x="109" y="21"/>
                    </a:cubicBezTo>
                    <a:cubicBezTo>
                      <a:pt x="109" y="9"/>
                      <a:pt x="99" y="0"/>
                      <a:pt x="88" y="0"/>
                    </a:cubicBezTo>
                    <a:cubicBezTo>
                      <a:pt x="76" y="0"/>
                      <a:pt x="66" y="9"/>
                      <a:pt x="66" y="21"/>
                    </a:cubicBezTo>
                    <a:cubicBezTo>
                      <a:pt x="40" y="30"/>
                      <a:pt x="22" y="54"/>
                      <a:pt x="22" y="83"/>
                    </a:cubicBezTo>
                    <a:cubicBezTo>
                      <a:pt x="22" y="121"/>
                      <a:pt x="22" y="121"/>
                      <a:pt x="22" y="121"/>
                    </a:cubicBezTo>
                    <a:cubicBezTo>
                      <a:pt x="11" y="129"/>
                      <a:pt x="3" y="141"/>
                      <a:pt x="1" y="155"/>
                    </a:cubicBezTo>
                    <a:cubicBezTo>
                      <a:pt x="0" y="156"/>
                      <a:pt x="0" y="156"/>
                      <a:pt x="0" y="157"/>
                    </a:cubicBezTo>
                    <a:cubicBezTo>
                      <a:pt x="0" y="157"/>
                      <a:pt x="0" y="158"/>
                      <a:pt x="1" y="158"/>
                    </a:cubicBezTo>
                    <a:cubicBezTo>
                      <a:pt x="0" y="159"/>
                      <a:pt x="0" y="160"/>
                      <a:pt x="0" y="161"/>
                    </a:cubicBezTo>
                    <a:cubicBezTo>
                      <a:pt x="5" y="161"/>
                      <a:pt x="5" y="161"/>
                      <a:pt x="5" y="161"/>
                    </a:cubicBezTo>
                    <a:cubicBezTo>
                      <a:pt x="9" y="161"/>
                      <a:pt x="9" y="161"/>
                      <a:pt x="9" y="161"/>
                    </a:cubicBezTo>
                    <a:cubicBezTo>
                      <a:pt x="166" y="161"/>
                      <a:pt x="166" y="161"/>
                      <a:pt x="166" y="161"/>
                    </a:cubicBezTo>
                    <a:cubicBezTo>
                      <a:pt x="170" y="161"/>
                      <a:pt x="170" y="161"/>
                      <a:pt x="170" y="161"/>
                    </a:cubicBezTo>
                    <a:cubicBezTo>
                      <a:pt x="175" y="161"/>
                      <a:pt x="175" y="161"/>
                      <a:pt x="175" y="161"/>
                    </a:cubicBezTo>
                    <a:cubicBezTo>
                      <a:pt x="175" y="160"/>
                      <a:pt x="175" y="159"/>
                      <a:pt x="175" y="158"/>
                    </a:cubicBezTo>
                    <a:cubicBezTo>
                      <a:pt x="175" y="158"/>
                      <a:pt x="175" y="157"/>
                      <a:pt x="175" y="157"/>
                    </a:cubicBezTo>
                    <a:close/>
                    <a:moveTo>
                      <a:pt x="10" y="153"/>
                    </a:moveTo>
                    <a:cubicBezTo>
                      <a:pt x="12" y="143"/>
                      <a:pt x="18" y="134"/>
                      <a:pt x="27" y="129"/>
                    </a:cubicBezTo>
                    <a:cubicBezTo>
                      <a:pt x="31" y="126"/>
                      <a:pt x="31" y="126"/>
                      <a:pt x="31" y="126"/>
                    </a:cubicBezTo>
                    <a:cubicBezTo>
                      <a:pt x="31" y="121"/>
                      <a:pt x="31" y="121"/>
                      <a:pt x="31" y="121"/>
                    </a:cubicBezTo>
                    <a:cubicBezTo>
                      <a:pt x="31" y="83"/>
                      <a:pt x="31" y="83"/>
                      <a:pt x="31" y="83"/>
                    </a:cubicBezTo>
                    <a:cubicBezTo>
                      <a:pt x="31" y="59"/>
                      <a:pt x="46" y="37"/>
                      <a:pt x="69" y="29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75" y="14"/>
                      <a:pt x="80" y="9"/>
                      <a:pt x="88" y="9"/>
                    </a:cubicBezTo>
                    <a:cubicBezTo>
                      <a:pt x="95" y="9"/>
                      <a:pt x="100" y="14"/>
                      <a:pt x="101" y="21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6" y="29"/>
                      <a:pt x="106" y="29"/>
                      <a:pt x="106" y="29"/>
                    </a:cubicBezTo>
                    <a:cubicBezTo>
                      <a:pt x="129" y="37"/>
                      <a:pt x="144" y="59"/>
                      <a:pt x="144" y="83"/>
                    </a:cubicBezTo>
                    <a:cubicBezTo>
                      <a:pt x="144" y="121"/>
                      <a:pt x="144" y="121"/>
                      <a:pt x="144" y="121"/>
                    </a:cubicBezTo>
                    <a:cubicBezTo>
                      <a:pt x="144" y="126"/>
                      <a:pt x="144" y="126"/>
                      <a:pt x="144" y="126"/>
                    </a:cubicBezTo>
                    <a:cubicBezTo>
                      <a:pt x="148" y="129"/>
                      <a:pt x="148" y="129"/>
                      <a:pt x="148" y="129"/>
                    </a:cubicBezTo>
                    <a:cubicBezTo>
                      <a:pt x="157" y="134"/>
                      <a:pt x="163" y="143"/>
                      <a:pt x="165" y="153"/>
                    </a:cubicBezTo>
                    <a:lnTo>
                      <a:pt x="10" y="1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7"/>
              <p:cNvSpPr>
                <a:spLocks/>
              </p:cNvSpPr>
              <p:nvPr/>
            </p:nvSpPr>
            <p:spPr bwMode="auto">
              <a:xfrm>
                <a:off x="4178" y="599"/>
                <a:ext cx="77" cy="40"/>
              </a:xfrm>
              <a:custGeom>
                <a:avLst/>
                <a:gdLst>
                  <a:gd name="T0" fmla="*/ 22 w 43"/>
                  <a:gd name="T1" fmla="*/ 13 h 22"/>
                  <a:gd name="T2" fmla="*/ 8 w 43"/>
                  <a:gd name="T3" fmla="*/ 0 h 22"/>
                  <a:gd name="T4" fmla="*/ 0 w 43"/>
                  <a:gd name="T5" fmla="*/ 0 h 22"/>
                  <a:gd name="T6" fmla="*/ 22 w 43"/>
                  <a:gd name="T7" fmla="*/ 22 h 22"/>
                  <a:gd name="T8" fmla="*/ 43 w 43"/>
                  <a:gd name="T9" fmla="*/ 0 h 22"/>
                  <a:gd name="T10" fmla="*/ 35 w 43"/>
                  <a:gd name="T11" fmla="*/ 0 h 22"/>
                  <a:gd name="T12" fmla="*/ 22 w 43"/>
                  <a:gd name="T13" fmla="*/ 1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22">
                    <a:moveTo>
                      <a:pt x="22" y="13"/>
                    </a:moveTo>
                    <a:cubicBezTo>
                      <a:pt x="14" y="13"/>
                      <a:pt x="8" y="7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9" y="22"/>
                      <a:pt x="22" y="22"/>
                    </a:cubicBezTo>
                    <a:cubicBezTo>
                      <a:pt x="34" y="22"/>
                      <a:pt x="43" y="12"/>
                      <a:pt x="43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7"/>
                      <a:pt x="29" y="13"/>
                      <a:pt x="22" y="1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8"/>
              <p:cNvSpPr>
                <a:spLocks/>
              </p:cNvSpPr>
              <p:nvPr/>
            </p:nvSpPr>
            <p:spPr bwMode="auto">
              <a:xfrm>
                <a:off x="4929" y="590"/>
                <a:ext cx="76" cy="38"/>
              </a:xfrm>
              <a:custGeom>
                <a:avLst/>
                <a:gdLst>
                  <a:gd name="T0" fmla="*/ 21 w 42"/>
                  <a:gd name="T1" fmla="*/ 12 h 21"/>
                  <a:gd name="T2" fmla="*/ 8 w 42"/>
                  <a:gd name="T3" fmla="*/ 0 h 21"/>
                  <a:gd name="T4" fmla="*/ 0 w 42"/>
                  <a:gd name="T5" fmla="*/ 0 h 21"/>
                  <a:gd name="T6" fmla="*/ 21 w 42"/>
                  <a:gd name="T7" fmla="*/ 21 h 21"/>
                  <a:gd name="T8" fmla="*/ 42 w 42"/>
                  <a:gd name="T9" fmla="*/ 0 h 21"/>
                  <a:gd name="T10" fmla="*/ 33 w 42"/>
                  <a:gd name="T11" fmla="*/ 0 h 21"/>
                  <a:gd name="T12" fmla="*/ 21 w 42"/>
                  <a:gd name="T13" fmla="*/ 1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21">
                    <a:moveTo>
                      <a:pt x="21" y="12"/>
                    </a:moveTo>
                    <a:cubicBezTo>
                      <a:pt x="14" y="12"/>
                      <a:pt x="8" y="7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1"/>
                      <a:pt x="9" y="21"/>
                      <a:pt x="21" y="21"/>
                    </a:cubicBezTo>
                    <a:cubicBezTo>
                      <a:pt x="32" y="21"/>
                      <a:pt x="42" y="11"/>
                      <a:pt x="42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7"/>
                      <a:pt x="28" y="12"/>
                      <a:pt x="21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9"/>
              <p:cNvSpPr>
                <a:spLocks/>
              </p:cNvSpPr>
              <p:nvPr/>
            </p:nvSpPr>
            <p:spPr bwMode="auto">
              <a:xfrm>
                <a:off x="4813" y="292"/>
                <a:ext cx="224" cy="282"/>
              </a:xfrm>
              <a:custGeom>
                <a:avLst/>
                <a:gdLst>
                  <a:gd name="T0" fmla="*/ 31 w 124"/>
                  <a:gd name="T1" fmla="*/ 148 h 156"/>
                  <a:gd name="T2" fmla="*/ 10 w 124"/>
                  <a:gd name="T3" fmla="*/ 148 h 156"/>
                  <a:gd name="T4" fmla="*/ 26 w 124"/>
                  <a:gd name="T5" fmla="*/ 124 h 156"/>
                  <a:gd name="T6" fmla="*/ 30 w 124"/>
                  <a:gd name="T7" fmla="*/ 122 h 156"/>
                  <a:gd name="T8" fmla="*/ 30 w 124"/>
                  <a:gd name="T9" fmla="*/ 117 h 156"/>
                  <a:gd name="T10" fmla="*/ 30 w 124"/>
                  <a:gd name="T11" fmla="*/ 80 h 156"/>
                  <a:gd name="T12" fmla="*/ 67 w 124"/>
                  <a:gd name="T13" fmla="*/ 28 h 156"/>
                  <a:gd name="T14" fmla="*/ 72 w 124"/>
                  <a:gd name="T15" fmla="*/ 26 h 156"/>
                  <a:gd name="T16" fmla="*/ 72 w 124"/>
                  <a:gd name="T17" fmla="*/ 21 h 156"/>
                  <a:gd name="T18" fmla="*/ 85 w 124"/>
                  <a:gd name="T19" fmla="*/ 8 h 156"/>
                  <a:gd name="T20" fmla="*/ 97 w 124"/>
                  <a:gd name="T21" fmla="*/ 21 h 156"/>
                  <a:gd name="T22" fmla="*/ 98 w 124"/>
                  <a:gd name="T23" fmla="*/ 26 h 156"/>
                  <a:gd name="T24" fmla="*/ 103 w 124"/>
                  <a:gd name="T25" fmla="*/ 28 h 156"/>
                  <a:gd name="T26" fmla="*/ 118 w 124"/>
                  <a:gd name="T27" fmla="*/ 37 h 156"/>
                  <a:gd name="T28" fmla="*/ 124 w 124"/>
                  <a:gd name="T29" fmla="*/ 30 h 156"/>
                  <a:gd name="T30" fmla="*/ 106 w 124"/>
                  <a:gd name="T31" fmla="*/ 20 h 156"/>
                  <a:gd name="T32" fmla="*/ 85 w 124"/>
                  <a:gd name="T33" fmla="*/ 0 h 156"/>
                  <a:gd name="T34" fmla="*/ 64 w 124"/>
                  <a:gd name="T35" fmla="*/ 20 h 156"/>
                  <a:gd name="T36" fmla="*/ 21 w 124"/>
                  <a:gd name="T37" fmla="*/ 80 h 156"/>
                  <a:gd name="T38" fmla="*/ 21 w 124"/>
                  <a:gd name="T39" fmla="*/ 117 h 156"/>
                  <a:gd name="T40" fmla="*/ 1 w 124"/>
                  <a:gd name="T41" fmla="*/ 150 h 156"/>
                  <a:gd name="T42" fmla="*/ 0 w 124"/>
                  <a:gd name="T43" fmla="*/ 152 h 156"/>
                  <a:gd name="T44" fmla="*/ 1 w 124"/>
                  <a:gd name="T45" fmla="*/ 153 h 156"/>
                  <a:gd name="T46" fmla="*/ 0 w 124"/>
                  <a:gd name="T47" fmla="*/ 156 h 156"/>
                  <a:gd name="T48" fmla="*/ 5 w 124"/>
                  <a:gd name="T49" fmla="*/ 156 h 156"/>
                  <a:gd name="T50" fmla="*/ 9 w 124"/>
                  <a:gd name="T51" fmla="*/ 156 h 156"/>
                  <a:gd name="T52" fmla="*/ 25 w 124"/>
                  <a:gd name="T53" fmla="*/ 156 h 156"/>
                  <a:gd name="T54" fmla="*/ 31 w 124"/>
                  <a:gd name="T55" fmla="*/ 148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4" h="156">
                    <a:moveTo>
                      <a:pt x="31" y="148"/>
                    </a:moveTo>
                    <a:cubicBezTo>
                      <a:pt x="10" y="148"/>
                      <a:pt x="10" y="148"/>
                      <a:pt x="10" y="148"/>
                    </a:cubicBezTo>
                    <a:cubicBezTo>
                      <a:pt x="12" y="138"/>
                      <a:pt x="18" y="130"/>
                      <a:pt x="26" y="124"/>
                    </a:cubicBezTo>
                    <a:cubicBezTo>
                      <a:pt x="30" y="122"/>
                      <a:pt x="30" y="122"/>
                      <a:pt x="30" y="122"/>
                    </a:cubicBezTo>
                    <a:cubicBezTo>
                      <a:pt x="30" y="117"/>
                      <a:pt x="30" y="117"/>
                      <a:pt x="30" y="117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30" y="57"/>
                      <a:pt x="45" y="36"/>
                      <a:pt x="67" y="28"/>
                    </a:cubicBezTo>
                    <a:cubicBezTo>
                      <a:pt x="72" y="26"/>
                      <a:pt x="72" y="26"/>
                      <a:pt x="72" y="26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2" y="14"/>
                      <a:pt x="78" y="8"/>
                      <a:pt x="85" y="8"/>
                    </a:cubicBezTo>
                    <a:cubicBezTo>
                      <a:pt x="92" y="8"/>
                      <a:pt x="97" y="14"/>
                      <a:pt x="97" y="21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103" y="28"/>
                      <a:pt x="103" y="28"/>
                      <a:pt x="103" y="28"/>
                    </a:cubicBezTo>
                    <a:cubicBezTo>
                      <a:pt x="109" y="30"/>
                      <a:pt x="114" y="33"/>
                      <a:pt x="118" y="37"/>
                    </a:cubicBezTo>
                    <a:cubicBezTo>
                      <a:pt x="124" y="30"/>
                      <a:pt x="124" y="30"/>
                      <a:pt x="124" y="30"/>
                    </a:cubicBezTo>
                    <a:cubicBezTo>
                      <a:pt x="118" y="26"/>
                      <a:pt x="112" y="23"/>
                      <a:pt x="106" y="20"/>
                    </a:cubicBezTo>
                    <a:cubicBezTo>
                      <a:pt x="106" y="9"/>
                      <a:pt x="96" y="0"/>
                      <a:pt x="85" y="0"/>
                    </a:cubicBezTo>
                    <a:cubicBezTo>
                      <a:pt x="73" y="0"/>
                      <a:pt x="64" y="9"/>
                      <a:pt x="64" y="20"/>
                    </a:cubicBezTo>
                    <a:cubicBezTo>
                      <a:pt x="39" y="29"/>
                      <a:pt x="21" y="52"/>
                      <a:pt x="21" y="80"/>
                    </a:cubicBezTo>
                    <a:cubicBezTo>
                      <a:pt x="21" y="117"/>
                      <a:pt x="21" y="117"/>
                      <a:pt x="21" y="117"/>
                    </a:cubicBezTo>
                    <a:cubicBezTo>
                      <a:pt x="10" y="125"/>
                      <a:pt x="3" y="136"/>
                      <a:pt x="1" y="150"/>
                    </a:cubicBezTo>
                    <a:cubicBezTo>
                      <a:pt x="1" y="151"/>
                      <a:pt x="0" y="151"/>
                      <a:pt x="0" y="152"/>
                    </a:cubicBezTo>
                    <a:cubicBezTo>
                      <a:pt x="0" y="152"/>
                      <a:pt x="0" y="153"/>
                      <a:pt x="1" y="153"/>
                    </a:cubicBezTo>
                    <a:cubicBezTo>
                      <a:pt x="1" y="154"/>
                      <a:pt x="0" y="155"/>
                      <a:pt x="0" y="156"/>
                    </a:cubicBezTo>
                    <a:cubicBezTo>
                      <a:pt x="5" y="156"/>
                      <a:pt x="5" y="156"/>
                      <a:pt x="5" y="156"/>
                    </a:cubicBezTo>
                    <a:cubicBezTo>
                      <a:pt x="9" y="156"/>
                      <a:pt x="9" y="156"/>
                      <a:pt x="9" y="156"/>
                    </a:cubicBezTo>
                    <a:cubicBezTo>
                      <a:pt x="25" y="156"/>
                      <a:pt x="25" y="156"/>
                      <a:pt x="25" y="156"/>
                    </a:cubicBezTo>
                    <a:lnTo>
                      <a:pt x="31" y="14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0"/>
              <p:cNvSpPr>
                <a:spLocks/>
              </p:cNvSpPr>
              <p:nvPr/>
            </p:nvSpPr>
            <p:spPr bwMode="auto">
              <a:xfrm>
                <a:off x="4916" y="382"/>
                <a:ext cx="203" cy="192"/>
              </a:xfrm>
              <a:custGeom>
                <a:avLst/>
                <a:gdLst>
                  <a:gd name="T0" fmla="*/ 112 w 112"/>
                  <a:gd name="T1" fmla="*/ 102 h 106"/>
                  <a:gd name="T2" fmla="*/ 112 w 112"/>
                  <a:gd name="T3" fmla="*/ 100 h 106"/>
                  <a:gd name="T4" fmla="*/ 91 w 112"/>
                  <a:gd name="T5" fmla="*/ 67 h 106"/>
                  <a:gd name="T6" fmla="*/ 91 w 112"/>
                  <a:gd name="T7" fmla="*/ 30 h 106"/>
                  <a:gd name="T8" fmla="*/ 83 w 112"/>
                  <a:gd name="T9" fmla="*/ 0 h 106"/>
                  <a:gd name="T10" fmla="*/ 78 w 112"/>
                  <a:gd name="T11" fmla="*/ 7 h 106"/>
                  <a:gd name="T12" fmla="*/ 83 w 112"/>
                  <a:gd name="T13" fmla="*/ 30 h 106"/>
                  <a:gd name="T14" fmla="*/ 83 w 112"/>
                  <a:gd name="T15" fmla="*/ 67 h 106"/>
                  <a:gd name="T16" fmla="*/ 83 w 112"/>
                  <a:gd name="T17" fmla="*/ 72 h 106"/>
                  <a:gd name="T18" fmla="*/ 87 w 112"/>
                  <a:gd name="T19" fmla="*/ 74 h 106"/>
                  <a:gd name="T20" fmla="*/ 103 w 112"/>
                  <a:gd name="T21" fmla="*/ 98 h 106"/>
                  <a:gd name="T22" fmla="*/ 6 w 112"/>
                  <a:gd name="T23" fmla="*/ 98 h 106"/>
                  <a:gd name="T24" fmla="*/ 0 w 112"/>
                  <a:gd name="T25" fmla="*/ 106 h 106"/>
                  <a:gd name="T26" fmla="*/ 104 w 112"/>
                  <a:gd name="T27" fmla="*/ 106 h 106"/>
                  <a:gd name="T28" fmla="*/ 108 w 112"/>
                  <a:gd name="T29" fmla="*/ 106 h 106"/>
                  <a:gd name="T30" fmla="*/ 112 w 112"/>
                  <a:gd name="T31" fmla="*/ 106 h 106"/>
                  <a:gd name="T32" fmla="*/ 112 w 112"/>
                  <a:gd name="T33" fmla="*/ 103 h 106"/>
                  <a:gd name="T34" fmla="*/ 112 w 112"/>
                  <a:gd name="T35" fmla="*/ 10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2" h="106">
                    <a:moveTo>
                      <a:pt x="112" y="102"/>
                    </a:moveTo>
                    <a:cubicBezTo>
                      <a:pt x="112" y="101"/>
                      <a:pt x="112" y="101"/>
                      <a:pt x="112" y="100"/>
                    </a:cubicBezTo>
                    <a:cubicBezTo>
                      <a:pt x="110" y="86"/>
                      <a:pt x="102" y="75"/>
                      <a:pt x="91" y="67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19"/>
                      <a:pt x="88" y="9"/>
                      <a:pt x="83" y="0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81" y="14"/>
                      <a:pt x="83" y="22"/>
                      <a:pt x="83" y="30"/>
                    </a:cubicBezTo>
                    <a:cubicBezTo>
                      <a:pt x="83" y="67"/>
                      <a:pt x="83" y="67"/>
                      <a:pt x="83" y="67"/>
                    </a:cubicBezTo>
                    <a:cubicBezTo>
                      <a:pt x="83" y="72"/>
                      <a:pt x="83" y="72"/>
                      <a:pt x="83" y="72"/>
                    </a:cubicBezTo>
                    <a:cubicBezTo>
                      <a:pt x="87" y="74"/>
                      <a:pt x="87" y="74"/>
                      <a:pt x="87" y="74"/>
                    </a:cubicBezTo>
                    <a:cubicBezTo>
                      <a:pt x="95" y="80"/>
                      <a:pt x="101" y="88"/>
                      <a:pt x="103" y="98"/>
                    </a:cubicBezTo>
                    <a:cubicBezTo>
                      <a:pt x="6" y="98"/>
                      <a:pt x="6" y="98"/>
                      <a:pt x="6" y="98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104" y="106"/>
                      <a:pt x="104" y="106"/>
                      <a:pt x="104" y="106"/>
                    </a:cubicBezTo>
                    <a:cubicBezTo>
                      <a:pt x="108" y="106"/>
                      <a:pt x="108" y="106"/>
                      <a:pt x="108" y="106"/>
                    </a:cubicBezTo>
                    <a:cubicBezTo>
                      <a:pt x="112" y="106"/>
                      <a:pt x="112" y="106"/>
                      <a:pt x="112" y="106"/>
                    </a:cubicBezTo>
                    <a:cubicBezTo>
                      <a:pt x="112" y="105"/>
                      <a:pt x="112" y="104"/>
                      <a:pt x="112" y="103"/>
                    </a:cubicBezTo>
                    <a:cubicBezTo>
                      <a:pt x="112" y="103"/>
                      <a:pt x="112" y="102"/>
                      <a:pt x="112" y="10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1"/>
              <p:cNvSpPr>
                <a:spLocks/>
              </p:cNvSpPr>
              <p:nvPr/>
            </p:nvSpPr>
            <p:spPr bwMode="auto">
              <a:xfrm>
                <a:off x="4833" y="297"/>
                <a:ext cx="273" cy="342"/>
              </a:xfrm>
              <a:custGeom>
                <a:avLst/>
                <a:gdLst>
                  <a:gd name="T0" fmla="*/ 260 w 273"/>
                  <a:gd name="T1" fmla="*/ 0 h 342"/>
                  <a:gd name="T2" fmla="*/ 0 w 273"/>
                  <a:gd name="T3" fmla="*/ 333 h 342"/>
                  <a:gd name="T4" fmla="*/ 13 w 273"/>
                  <a:gd name="T5" fmla="*/ 342 h 342"/>
                  <a:gd name="T6" fmla="*/ 273 w 273"/>
                  <a:gd name="T7" fmla="*/ 9 h 342"/>
                  <a:gd name="T8" fmla="*/ 260 w 273"/>
                  <a:gd name="T9" fmla="*/ 0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3" h="342">
                    <a:moveTo>
                      <a:pt x="260" y="0"/>
                    </a:moveTo>
                    <a:lnTo>
                      <a:pt x="0" y="333"/>
                    </a:lnTo>
                    <a:lnTo>
                      <a:pt x="13" y="342"/>
                    </a:lnTo>
                    <a:lnTo>
                      <a:pt x="273" y="9"/>
                    </a:lnTo>
                    <a:lnTo>
                      <a:pt x="26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2"/>
              <p:cNvSpPr>
                <a:spLocks/>
              </p:cNvSpPr>
              <p:nvPr/>
            </p:nvSpPr>
            <p:spPr bwMode="auto">
              <a:xfrm>
                <a:off x="5547" y="302"/>
                <a:ext cx="346" cy="324"/>
              </a:xfrm>
              <a:custGeom>
                <a:avLst/>
                <a:gdLst>
                  <a:gd name="T0" fmla="*/ 0 w 346"/>
                  <a:gd name="T1" fmla="*/ 0 h 324"/>
                  <a:gd name="T2" fmla="*/ 0 w 346"/>
                  <a:gd name="T3" fmla="*/ 266 h 324"/>
                  <a:gd name="T4" fmla="*/ 103 w 346"/>
                  <a:gd name="T5" fmla="*/ 324 h 324"/>
                  <a:gd name="T6" fmla="*/ 234 w 346"/>
                  <a:gd name="T7" fmla="*/ 266 h 324"/>
                  <a:gd name="T8" fmla="*/ 346 w 346"/>
                  <a:gd name="T9" fmla="*/ 324 h 324"/>
                  <a:gd name="T10" fmla="*/ 346 w 346"/>
                  <a:gd name="T11" fmla="*/ 55 h 324"/>
                  <a:gd name="T12" fmla="*/ 234 w 346"/>
                  <a:gd name="T13" fmla="*/ 0 h 324"/>
                  <a:gd name="T14" fmla="*/ 103 w 346"/>
                  <a:gd name="T15" fmla="*/ 55 h 324"/>
                  <a:gd name="T16" fmla="*/ 0 w 346"/>
                  <a:gd name="T17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6" h="324">
                    <a:moveTo>
                      <a:pt x="0" y="0"/>
                    </a:moveTo>
                    <a:lnTo>
                      <a:pt x="0" y="266"/>
                    </a:lnTo>
                    <a:lnTo>
                      <a:pt x="103" y="324"/>
                    </a:lnTo>
                    <a:lnTo>
                      <a:pt x="234" y="266"/>
                    </a:lnTo>
                    <a:lnTo>
                      <a:pt x="346" y="324"/>
                    </a:lnTo>
                    <a:lnTo>
                      <a:pt x="346" y="55"/>
                    </a:lnTo>
                    <a:lnTo>
                      <a:pt x="234" y="0"/>
                    </a:lnTo>
                    <a:lnTo>
                      <a:pt x="103" y="5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Line 23"/>
              <p:cNvSpPr>
                <a:spLocks noChangeShapeType="1"/>
              </p:cNvSpPr>
              <p:nvPr/>
            </p:nvSpPr>
            <p:spPr bwMode="auto">
              <a:xfrm>
                <a:off x="5650" y="357"/>
                <a:ext cx="0" cy="269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Line 24"/>
              <p:cNvSpPr>
                <a:spLocks noChangeShapeType="1"/>
              </p:cNvSpPr>
              <p:nvPr/>
            </p:nvSpPr>
            <p:spPr bwMode="auto">
              <a:xfrm>
                <a:off x="5781" y="302"/>
                <a:ext cx="0" cy="266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5"/>
              <p:cNvSpPr>
                <a:spLocks/>
              </p:cNvSpPr>
              <p:nvPr/>
            </p:nvSpPr>
            <p:spPr bwMode="auto">
              <a:xfrm>
                <a:off x="6314" y="324"/>
                <a:ext cx="313" cy="313"/>
              </a:xfrm>
              <a:custGeom>
                <a:avLst/>
                <a:gdLst>
                  <a:gd name="T0" fmla="*/ 87 w 173"/>
                  <a:gd name="T1" fmla="*/ 173 h 173"/>
                  <a:gd name="T2" fmla="*/ 0 w 173"/>
                  <a:gd name="T3" fmla="*/ 87 h 173"/>
                  <a:gd name="T4" fmla="*/ 6 w 173"/>
                  <a:gd name="T5" fmla="*/ 87 h 173"/>
                  <a:gd name="T6" fmla="*/ 87 w 173"/>
                  <a:gd name="T7" fmla="*/ 167 h 173"/>
                  <a:gd name="T8" fmla="*/ 167 w 173"/>
                  <a:gd name="T9" fmla="*/ 87 h 173"/>
                  <a:gd name="T10" fmla="*/ 87 w 173"/>
                  <a:gd name="T11" fmla="*/ 6 h 173"/>
                  <a:gd name="T12" fmla="*/ 87 w 173"/>
                  <a:gd name="T13" fmla="*/ 0 h 173"/>
                  <a:gd name="T14" fmla="*/ 173 w 173"/>
                  <a:gd name="T15" fmla="*/ 87 h 173"/>
                  <a:gd name="T16" fmla="*/ 87 w 173"/>
                  <a:gd name="T17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3" h="173">
                    <a:moveTo>
                      <a:pt x="87" y="173"/>
                    </a:moveTo>
                    <a:cubicBezTo>
                      <a:pt x="39" y="173"/>
                      <a:pt x="0" y="134"/>
                      <a:pt x="0" y="87"/>
                    </a:cubicBezTo>
                    <a:cubicBezTo>
                      <a:pt x="6" y="87"/>
                      <a:pt x="6" y="87"/>
                      <a:pt x="6" y="87"/>
                    </a:cubicBezTo>
                    <a:cubicBezTo>
                      <a:pt x="6" y="131"/>
                      <a:pt x="42" y="167"/>
                      <a:pt x="87" y="167"/>
                    </a:cubicBezTo>
                    <a:cubicBezTo>
                      <a:pt x="131" y="167"/>
                      <a:pt x="167" y="131"/>
                      <a:pt x="167" y="87"/>
                    </a:cubicBezTo>
                    <a:cubicBezTo>
                      <a:pt x="167" y="42"/>
                      <a:pt x="131" y="6"/>
                      <a:pt x="87" y="6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134" y="0"/>
                      <a:pt x="173" y="39"/>
                      <a:pt x="173" y="87"/>
                    </a:cubicBezTo>
                    <a:cubicBezTo>
                      <a:pt x="173" y="134"/>
                      <a:pt x="134" y="173"/>
                      <a:pt x="87" y="17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6"/>
              <p:cNvSpPr>
                <a:spLocks/>
              </p:cNvSpPr>
              <p:nvPr/>
            </p:nvSpPr>
            <p:spPr bwMode="auto">
              <a:xfrm>
                <a:off x="6401" y="290"/>
                <a:ext cx="70" cy="81"/>
              </a:xfrm>
              <a:custGeom>
                <a:avLst/>
                <a:gdLst>
                  <a:gd name="T0" fmla="*/ 70 w 70"/>
                  <a:gd name="T1" fmla="*/ 81 h 81"/>
                  <a:gd name="T2" fmla="*/ 0 w 70"/>
                  <a:gd name="T3" fmla="*/ 41 h 81"/>
                  <a:gd name="T4" fmla="*/ 70 w 70"/>
                  <a:gd name="T5" fmla="*/ 0 h 81"/>
                  <a:gd name="T6" fmla="*/ 70 w 70"/>
                  <a:gd name="T7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81">
                    <a:moveTo>
                      <a:pt x="70" y="81"/>
                    </a:moveTo>
                    <a:lnTo>
                      <a:pt x="0" y="41"/>
                    </a:lnTo>
                    <a:lnTo>
                      <a:pt x="70" y="0"/>
                    </a:lnTo>
                    <a:lnTo>
                      <a:pt x="70" y="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7"/>
              <p:cNvSpPr>
                <a:spLocks/>
              </p:cNvSpPr>
              <p:nvPr/>
            </p:nvSpPr>
            <p:spPr bwMode="auto">
              <a:xfrm>
                <a:off x="6459" y="409"/>
                <a:ext cx="79" cy="154"/>
              </a:xfrm>
              <a:custGeom>
                <a:avLst/>
                <a:gdLst>
                  <a:gd name="T0" fmla="*/ 70 w 79"/>
                  <a:gd name="T1" fmla="*/ 154 h 154"/>
                  <a:gd name="T2" fmla="*/ 0 w 79"/>
                  <a:gd name="T3" fmla="*/ 83 h 154"/>
                  <a:gd name="T4" fmla="*/ 0 w 79"/>
                  <a:gd name="T5" fmla="*/ 0 h 154"/>
                  <a:gd name="T6" fmla="*/ 10 w 79"/>
                  <a:gd name="T7" fmla="*/ 0 h 154"/>
                  <a:gd name="T8" fmla="*/ 10 w 79"/>
                  <a:gd name="T9" fmla="*/ 78 h 154"/>
                  <a:gd name="T10" fmla="*/ 79 w 79"/>
                  <a:gd name="T11" fmla="*/ 145 h 154"/>
                  <a:gd name="T12" fmla="*/ 70 w 79"/>
                  <a:gd name="T13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154">
                    <a:moveTo>
                      <a:pt x="70" y="154"/>
                    </a:moveTo>
                    <a:lnTo>
                      <a:pt x="0" y="83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10" y="78"/>
                    </a:lnTo>
                    <a:lnTo>
                      <a:pt x="79" y="145"/>
                    </a:lnTo>
                    <a:lnTo>
                      <a:pt x="70" y="15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8"/>
              <p:cNvSpPr>
                <a:spLocks/>
              </p:cNvSpPr>
              <p:nvPr/>
            </p:nvSpPr>
            <p:spPr bwMode="auto">
              <a:xfrm>
                <a:off x="7089" y="458"/>
                <a:ext cx="264" cy="181"/>
              </a:xfrm>
              <a:custGeom>
                <a:avLst/>
                <a:gdLst>
                  <a:gd name="T0" fmla="*/ 264 w 264"/>
                  <a:gd name="T1" fmla="*/ 181 h 181"/>
                  <a:gd name="T2" fmla="*/ 0 w 264"/>
                  <a:gd name="T3" fmla="*/ 181 h 181"/>
                  <a:gd name="T4" fmla="*/ 0 w 264"/>
                  <a:gd name="T5" fmla="*/ 0 h 181"/>
                  <a:gd name="T6" fmla="*/ 13 w 264"/>
                  <a:gd name="T7" fmla="*/ 0 h 181"/>
                  <a:gd name="T8" fmla="*/ 13 w 264"/>
                  <a:gd name="T9" fmla="*/ 168 h 181"/>
                  <a:gd name="T10" fmla="*/ 253 w 264"/>
                  <a:gd name="T11" fmla="*/ 168 h 181"/>
                  <a:gd name="T12" fmla="*/ 253 w 264"/>
                  <a:gd name="T13" fmla="*/ 0 h 181"/>
                  <a:gd name="T14" fmla="*/ 264 w 264"/>
                  <a:gd name="T15" fmla="*/ 0 h 181"/>
                  <a:gd name="T16" fmla="*/ 264 w 264"/>
                  <a:gd name="T17" fmla="*/ 18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4" h="181">
                    <a:moveTo>
                      <a:pt x="264" y="181"/>
                    </a:moveTo>
                    <a:lnTo>
                      <a:pt x="0" y="181"/>
                    </a:lnTo>
                    <a:lnTo>
                      <a:pt x="0" y="0"/>
                    </a:lnTo>
                    <a:lnTo>
                      <a:pt x="13" y="0"/>
                    </a:lnTo>
                    <a:lnTo>
                      <a:pt x="13" y="168"/>
                    </a:lnTo>
                    <a:lnTo>
                      <a:pt x="253" y="168"/>
                    </a:lnTo>
                    <a:lnTo>
                      <a:pt x="253" y="0"/>
                    </a:lnTo>
                    <a:lnTo>
                      <a:pt x="264" y="0"/>
                    </a:lnTo>
                    <a:lnTo>
                      <a:pt x="264" y="1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9"/>
              <p:cNvSpPr>
                <a:spLocks/>
              </p:cNvSpPr>
              <p:nvPr/>
            </p:nvSpPr>
            <p:spPr bwMode="auto">
              <a:xfrm>
                <a:off x="7047" y="292"/>
                <a:ext cx="347" cy="180"/>
              </a:xfrm>
              <a:custGeom>
                <a:avLst/>
                <a:gdLst>
                  <a:gd name="T0" fmla="*/ 9 w 347"/>
                  <a:gd name="T1" fmla="*/ 180 h 180"/>
                  <a:gd name="T2" fmla="*/ 0 w 347"/>
                  <a:gd name="T3" fmla="*/ 171 h 180"/>
                  <a:gd name="T4" fmla="*/ 174 w 347"/>
                  <a:gd name="T5" fmla="*/ 0 h 180"/>
                  <a:gd name="T6" fmla="*/ 347 w 347"/>
                  <a:gd name="T7" fmla="*/ 171 h 180"/>
                  <a:gd name="T8" fmla="*/ 340 w 347"/>
                  <a:gd name="T9" fmla="*/ 180 h 180"/>
                  <a:gd name="T10" fmla="*/ 174 w 347"/>
                  <a:gd name="T11" fmla="*/ 18 h 180"/>
                  <a:gd name="T12" fmla="*/ 9 w 347"/>
                  <a:gd name="T13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7" h="180">
                    <a:moveTo>
                      <a:pt x="9" y="180"/>
                    </a:moveTo>
                    <a:lnTo>
                      <a:pt x="0" y="171"/>
                    </a:lnTo>
                    <a:lnTo>
                      <a:pt x="174" y="0"/>
                    </a:lnTo>
                    <a:lnTo>
                      <a:pt x="347" y="171"/>
                    </a:lnTo>
                    <a:lnTo>
                      <a:pt x="340" y="180"/>
                    </a:lnTo>
                    <a:lnTo>
                      <a:pt x="174" y="18"/>
                    </a:lnTo>
                    <a:lnTo>
                      <a:pt x="9" y="18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30"/>
              <p:cNvSpPr>
                <a:spLocks/>
              </p:cNvSpPr>
              <p:nvPr/>
            </p:nvSpPr>
            <p:spPr bwMode="auto">
              <a:xfrm>
                <a:off x="7168" y="474"/>
                <a:ext cx="107" cy="159"/>
              </a:xfrm>
              <a:custGeom>
                <a:avLst/>
                <a:gdLst>
                  <a:gd name="T0" fmla="*/ 59 w 59"/>
                  <a:gd name="T1" fmla="*/ 88 h 88"/>
                  <a:gd name="T2" fmla="*/ 52 w 59"/>
                  <a:gd name="T3" fmla="*/ 88 h 88"/>
                  <a:gd name="T4" fmla="*/ 52 w 59"/>
                  <a:gd name="T5" fmla="*/ 15 h 88"/>
                  <a:gd name="T6" fmla="*/ 44 w 59"/>
                  <a:gd name="T7" fmla="*/ 7 h 88"/>
                  <a:gd name="T8" fmla="*/ 14 w 59"/>
                  <a:gd name="T9" fmla="*/ 7 h 88"/>
                  <a:gd name="T10" fmla="*/ 6 w 59"/>
                  <a:gd name="T11" fmla="*/ 15 h 88"/>
                  <a:gd name="T12" fmla="*/ 6 w 59"/>
                  <a:gd name="T13" fmla="*/ 88 h 88"/>
                  <a:gd name="T14" fmla="*/ 0 w 59"/>
                  <a:gd name="T15" fmla="*/ 88 h 88"/>
                  <a:gd name="T16" fmla="*/ 0 w 59"/>
                  <a:gd name="T17" fmla="*/ 15 h 88"/>
                  <a:gd name="T18" fmla="*/ 14 w 59"/>
                  <a:gd name="T19" fmla="*/ 0 h 88"/>
                  <a:gd name="T20" fmla="*/ 44 w 59"/>
                  <a:gd name="T21" fmla="*/ 0 h 88"/>
                  <a:gd name="T22" fmla="*/ 59 w 59"/>
                  <a:gd name="T23" fmla="*/ 15 h 88"/>
                  <a:gd name="T24" fmla="*/ 59 w 59"/>
                  <a:gd name="T25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88">
                    <a:moveTo>
                      <a:pt x="59" y="88"/>
                    </a:move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52" y="11"/>
                      <a:pt x="49" y="7"/>
                      <a:pt x="4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0" y="7"/>
                      <a:pt x="6" y="11"/>
                      <a:pt x="6" y="15"/>
                    </a:cubicBezTo>
                    <a:cubicBezTo>
                      <a:pt x="6" y="88"/>
                      <a:pt x="6" y="88"/>
                      <a:pt x="6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2" y="0"/>
                      <a:pt x="59" y="7"/>
                      <a:pt x="59" y="15"/>
                    </a:cubicBezTo>
                    <a:lnTo>
                      <a:pt x="59" y="8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31"/>
              <p:cNvSpPr>
                <a:spLocks/>
              </p:cNvSpPr>
              <p:nvPr/>
            </p:nvSpPr>
            <p:spPr bwMode="auto">
              <a:xfrm>
                <a:off x="288" y="1014"/>
                <a:ext cx="347" cy="194"/>
              </a:xfrm>
              <a:custGeom>
                <a:avLst/>
                <a:gdLst>
                  <a:gd name="T0" fmla="*/ 347 w 347"/>
                  <a:gd name="T1" fmla="*/ 194 h 194"/>
                  <a:gd name="T2" fmla="*/ 278 w 347"/>
                  <a:gd name="T3" fmla="*/ 194 h 194"/>
                  <a:gd name="T4" fmla="*/ 278 w 347"/>
                  <a:gd name="T5" fmla="*/ 181 h 194"/>
                  <a:gd name="T6" fmla="*/ 334 w 347"/>
                  <a:gd name="T7" fmla="*/ 181 h 194"/>
                  <a:gd name="T8" fmla="*/ 334 w 347"/>
                  <a:gd name="T9" fmla="*/ 11 h 194"/>
                  <a:gd name="T10" fmla="*/ 11 w 347"/>
                  <a:gd name="T11" fmla="*/ 11 h 194"/>
                  <a:gd name="T12" fmla="*/ 11 w 347"/>
                  <a:gd name="T13" fmla="*/ 181 h 194"/>
                  <a:gd name="T14" fmla="*/ 67 w 347"/>
                  <a:gd name="T15" fmla="*/ 181 h 194"/>
                  <a:gd name="T16" fmla="*/ 67 w 347"/>
                  <a:gd name="T17" fmla="*/ 194 h 194"/>
                  <a:gd name="T18" fmla="*/ 0 w 347"/>
                  <a:gd name="T19" fmla="*/ 194 h 194"/>
                  <a:gd name="T20" fmla="*/ 0 w 347"/>
                  <a:gd name="T21" fmla="*/ 0 h 194"/>
                  <a:gd name="T22" fmla="*/ 347 w 347"/>
                  <a:gd name="T23" fmla="*/ 0 h 194"/>
                  <a:gd name="T24" fmla="*/ 347 w 347"/>
                  <a:gd name="T25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7" h="194">
                    <a:moveTo>
                      <a:pt x="347" y="194"/>
                    </a:moveTo>
                    <a:lnTo>
                      <a:pt x="278" y="194"/>
                    </a:lnTo>
                    <a:lnTo>
                      <a:pt x="278" y="181"/>
                    </a:lnTo>
                    <a:lnTo>
                      <a:pt x="334" y="181"/>
                    </a:lnTo>
                    <a:lnTo>
                      <a:pt x="334" y="11"/>
                    </a:lnTo>
                    <a:lnTo>
                      <a:pt x="11" y="11"/>
                    </a:lnTo>
                    <a:lnTo>
                      <a:pt x="11" y="181"/>
                    </a:lnTo>
                    <a:lnTo>
                      <a:pt x="67" y="181"/>
                    </a:lnTo>
                    <a:lnTo>
                      <a:pt x="67" y="194"/>
                    </a:lnTo>
                    <a:lnTo>
                      <a:pt x="0" y="194"/>
                    </a:lnTo>
                    <a:lnTo>
                      <a:pt x="0" y="0"/>
                    </a:lnTo>
                    <a:lnTo>
                      <a:pt x="347" y="0"/>
                    </a:lnTo>
                    <a:lnTo>
                      <a:pt x="347" y="19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32"/>
              <p:cNvSpPr>
                <a:spLocks noEditPoints="1"/>
              </p:cNvSpPr>
              <p:nvPr/>
            </p:nvSpPr>
            <p:spPr bwMode="auto">
              <a:xfrm>
                <a:off x="351" y="1126"/>
                <a:ext cx="219" cy="147"/>
              </a:xfrm>
              <a:custGeom>
                <a:avLst/>
                <a:gdLst>
                  <a:gd name="T0" fmla="*/ 219 w 219"/>
                  <a:gd name="T1" fmla="*/ 147 h 147"/>
                  <a:gd name="T2" fmla="*/ 0 w 219"/>
                  <a:gd name="T3" fmla="*/ 147 h 147"/>
                  <a:gd name="T4" fmla="*/ 110 w 219"/>
                  <a:gd name="T5" fmla="*/ 0 h 147"/>
                  <a:gd name="T6" fmla="*/ 219 w 219"/>
                  <a:gd name="T7" fmla="*/ 147 h 147"/>
                  <a:gd name="T8" fmla="*/ 24 w 219"/>
                  <a:gd name="T9" fmla="*/ 134 h 147"/>
                  <a:gd name="T10" fmla="*/ 195 w 219"/>
                  <a:gd name="T11" fmla="*/ 134 h 147"/>
                  <a:gd name="T12" fmla="*/ 110 w 219"/>
                  <a:gd name="T13" fmla="*/ 20 h 147"/>
                  <a:gd name="T14" fmla="*/ 24 w 219"/>
                  <a:gd name="T15" fmla="*/ 134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9" h="147">
                    <a:moveTo>
                      <a:pt x="219" y="147"/>
                    </a:moveTo>
                    <a:lnTo>
                      <a:pt x="0" y="147"/>
                    </a:lnTo>
                    <a:lnTo>
                      <a:pt x="110" y="0"/>
                    </a:lnTo>
                    <a:lnTo>
                      <a:pt x="219" y="147"/>
                    </a:lnTo>
                    <a:close/>
                    <a:moveTo>
                      <a:pt x="24" y="134"/>
                    </a:moveTo>
                    <a:lnTo>
                      <a:pt x="195" y="134"/>
                    </a:lnTo>
                    <a:lnTo>
                      <a:pt x="110" y="20"/>
                    </a:lnTo>
                    <a:lnTo>
                      <a:pt x="24" y="13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33"/>
              <p:cNvSpPr>
                <a:spLocks/>
              </p:cNvSpPr>
              <p:nvPr/>
            </p:nvSpPr>
            <p:spPr bwMode="auto">
              <a:xfrm>
                <a:off x="1353" y="967"/>
                <a:ext cx="36" cy="37"/>
              </a:xfrm>
              <a:custGeom>
                <a:avLst/>
                <a:gdLst>
                  <a:gd name="T0" fmla="*/ 0 w 20"/>
                  <a:gd name="T1" fmla="*/ 9 h 20"/>
                  <a:gd name="T2" fmla="*/ 11 w 20"/>
                  <a:gd name="T3" fmla="*/ 20 h 20"/>
                  <a:gd name="T4" fmla="*/ 14 w 20"/>
                  <a:gd name="T5" fmla="*/ 5 h 20"/>
                  <a:gd name="T6" fmla="*/ 0 w 20"/>
                  <a:gd name="T7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20">
                    <a:moveTo>
                      <a:pt x="0" y="9"/>
                    </a:moveTo>
                    <a:cubicBezTo>
                      <a:pt x="11" y="20"/>
                      <a:pt x="11" y="20"/>
                      <a:pt x="11" y="20"/>
                    </a:cubicBezTo>
                    <a:cubicBezTo>
                      <a:pt x="18" y="13"/>
                      <a:pt x="20" y="11"/>
                      <a:pt x="14" y="5"/>
                    </a:cubicBezTo>
                    <a:cubicBezTo>
                      <a:pt x="9" y="0"/>
                      <a:pt x="7" y="2"/>
                      <a:pt x="0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34"/>
              <p:cNvSpPr>
                <a:spLocks noEditPoints="1"/>
              </p:cNvSpPr>
              <p:nvPr/>
            </p:nvSpPr>
            <p:spPr bwMode="auto">
              <a:xfrm>
                <a:off x="1153" y="980"/>
                <a:ext cx="224" cy="224"/>
              </a:xfrm>
              <a:custGeom>
                <a:avLst/>
                <a:gdLst>
                  <a:gd name="T0" fmla="*/ 0 w 224"/>
                  <a:gd name="T1" fmla="*/ 224 h 224"/>
                  <a:gd name="T2" fmla="*/ 20 w 224"/>
                  <a:gd name="T3" fmla="*/ 175 h 224"/>
                  <a:gd name="T4" fmla="*/ 197 w 224"/>
                  <a:gd name="T5" fmla="*/ 0 h 224"/>
                  <a:gd name="T6" fmla="*/ 224 w 224"/>
                  <a:gd name="T7" fmla="*/ 27 h 224"/>
                  <a:gd name="T8" fmla="*/ 45 w 224"/>
                  <a:gd name="T9" fmla="*/ 206 h 224"/>
                  <a:gd name="T10" fmla="*/ 0 w 224"/>
                  <a:gd name="T11" fmla="*/ 224 h 224"/>
                  <a:gd name="T12" fmla="*/ 29 w 224"/>
                  <a:gd name="T13" fmla="*/ 184 h 224"/>
                  <a:gd name="T14" fmla="*/ 22 w 224"/>
                  <a:gd name="T15" fmla="*/ 201 h 224"/>
                  <a:gd name="T16" fmla="*/ 40 w 224"/>
                  <a:gd name="T17" fmla="*/ 193 h 224"/>
                  <a:gd name="T18" fmla="*/ 206 w 224"/>
                  <a:gd name="T19" fmla="*/ 27 h 224"/>
                  <a:gd name="T20" fmla="*/ 197 w 224"/>
                  <a:gd name="T21" fmla="*/ 16 h 224"/>
                  <a:gd name="T22" fmla="*/ 29 w 224"/>
                  <a:gd name="T23" fmla="*/ 18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4" h="224">
                    <a:moveTo>
                      <a:pt x="0" y="224"/>
                    </a:moveTo>
                    <a:lnTo>
                      <a:pt x="20" y="175"/>
                    </a:lnTo>
                    <a:lnTo>
                      <a:pt x="197" y="0"/>
                    </a:lnTo>
                    <a:lnTo>
                      <a:pt x="224" y="27"/>
                    </a:lnTo>
                    <a:lnTo>
                      <a:pt x="45" y="206"/>
                    </a:lnTo>
                    <a:lnTo>
                      <a:pt x="0" y="224"/>
                    </a:lnTo>
                    <a:close/>
                    <a:moveTo>
                      <a:pt x="29" y="184"/>
                    </a:moveTo>
                    <a:lnTo>
                      <a:pt x="22" y="201"/>
                    </a:lnTo>
                    <a:lnTo>
                      <a:pt x="40" y="193"/>
                    </a:lnTo>
                    <a:lnTo>
                      <a:pt x="206" y="27"/>
                    </a:lnTo>
                    <a:lnTo>
                      <a:pt x="197" y="16"/>
                    </a:lnTo>
                    <a:lnTo>
                      <a:pt x="29" y="18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35"/>
              <p:cNvSpPr>
                <a:spLocks/>
              </p:cNvSpPr>
              <p:nvPr/>
            </p:nvSpPr>
            <p:spPr bwMode="auto">
              <a:xfrm>
                <a:off x="1164" y="1161"/>
                <a:ext cx="32" cy="32"/>
              </a:xfrm>
              <a:custGeom>
                <a:avLst/>
                <a:gdLst>
                  <a:gd name="T0" fmla="*/ 32 w 32"/>
                  <a:gd name="T1" fmla="*/ 18 h 32"/>
                  <a:gd name="T2" fmla="*/ 0 w 32"/>
                  <a:gd name="T3" fmla="*/ 32 h 32"/>
                  <a:gd name="T4" fmla="*/ 0 w 32"/>
                  <a:gd name="T5" fmla="*/ 32 h 32"/>
                  <a:gd name="T6" fmla="*/ 12 w 32"/>
                  <a:gd name="T7" fmla="*/ 0 h 32"/>
                  <a:gd name="T8" fmla="*/ 32 w 32"/>
                  <a:gd name="T9" fmla="*/ 1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2">
                    <a:moveTo>
                      <a:pt x="32" y="18"/>
                    </a:moveTo>
                    <a:lnTo>
                      <a:pt x="0" y="32"/>
                    </a:lnTo>
                    <a:lnTo>
                      <a:pt x="0" y="32"/>
                    </a:lnTo>
                    <a:lnTo>
                      <a:pt x="12" y="0"/>
                    </a:lnTo>
                    <a:lnTo>
                      <a:pt x="32" y="1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36"/>
              <p:cNvSpPr>
                <a:spLocks/>
              </p:cNvSpPr>
              <p:nvPr/>
            </p:nvSpPr>
            <p:spPr bwMode="auto">
              <a:xfrm>
                <a:off x="1039" y="1051"/>
                <a:ext cx="266" cy="267"/>
              </a:xfrm>
              <a:custGeom>
                <a:avLst/>
                <a:gdLst>
                  <a:gd name="T0" fmla="*/ 266 w 266"/>
                  <a:gd name="T1" fmla="*/ 267 h 267"/>
                  <a:gd name="T2" fmla="*/ 0 w 266"/>
                  <a:gd name="T3" fmla="*/ 267 h 267"/>
                  <a:gd name="T4" fmla="*/ 0 w 266"/>
                  <a:gd name="T5" fmla="*/ 0 h 267"/>
                  <a:gd name="T6" fmla="*/ 219 w 266"/>
                  <a:gd name="T7" fmla="*/ 0 h 267"/>
                  <a:gd name="T8" fmla="*/ 219 w 266"/>
                  <a:gd name="T9" fmla="*/ 12 h 267"/>
                  <a:gd name="T10" fmla="*/ 11 w 266"/>
                  <a:gd name="T11" fmla="*/ 12 h 267"/>
                  <a:gd name="T12" fmla="*/ 11 w 266"/>
                  <a:gd name="T13" fmla="*/ 254 h 267"/>
                  <a:gd name="T14" fmla="*/ 255 w 266"/>
                  <a:gd name="T15" fmla="*/ 254 h 267"/>
                  <a:gd name="T16" fmla="*/ 255 w 266"/>
                  <a:gd name="T17" fmla="*/ 47 h 267"/>
                  <a:gd name="T18" fmla="*/ 266 w 266"/>
                  <a:gd name="T19" fmla="*/ 47 h 267"/>
                  <a:gd name="T20" fmla="*/ 266 w 266"/>
                  <a:gd name="T21" fmla="*/ 267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6" h="267">
                    <a:moveTo>
                      <a:pt x="266" y="267"/>
                    </a:moveTo>
                    <a:lnTo>
                      <a:pt x="0" y="267"/>
                    </a:lnTo>
                    <a:lnTo>
                      <a:pt x="0" y="0"/>
                    </a:lnTo>
                    <a:lnTo>
                      <a:pt x="219" y="0"/>
                    </a:lnTo>
                    <a:lnTo>
                      <a:pt x="219" y="12"/>
                    </a:lnTo>
                    <a:lnTo>
                      <a:pt x="11" y="12"/>
                    </a:lnTo>
                    <a:lnTo>
                      <a:pt x="11" y="254"/>
                    </a:lnTo>
                    <a:lnTo>
                      <a:pt x="255" y="254"/>
                    </a:lnTo>
                    <a:lnTo>
                      <a:pt x="255" y="47"/>
                    </a:lnTo>
                    <a:lnTo>
                      <a:pt x="266" y="47"/>
                    </a:lnTo>
                    <a:lnTo>
                      <a:pt x="266" y="26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Rectangle 37"/>
              <p:cNvSpPr>
                <a:spLocks noChangeArrowheads="1"/>
              </p:cNvSpPr>
              <p:nvPr/>
            </p:nvSpPr>
            <p:spPr bwMode="auto">
              <a:xfrm>
                <a:off x="1790" y="1005"/>
                <a:ext cx="347" cy="277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Line 38"/>
              <p:cNvSpPr>
                <a:spLocks noChangeShapeType="1"/>
              </p:cNvSpPr>
              <p:nvPr/>
            </p:nvSpPr>
            <p:spPr bwMode="auto">
              <a:xfrm>
                <a:off x="1897" y="1011"/>
                <a:ext cx="0" cy="267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Line 39"/>
              <p:cNvSpPr>
                <a:spLocks noChangeShapeType="1"/>
              </p:cNvSpPr>
              <p:nvPr/>
            </p:nvSpPr>
            <p:spPr bwMode="auto">
              <a:xfrm>
                <a:off x="2016" y="1011"/>
                <a:ext cx="0" cy="267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Rectangle 40"/>
              <p:cNvSpPr>
                <a:spLocks noChangeArrowheads="1"/>
              </p:cNvSpPr>
              <p:nvPr/>
            </p:nvSpPr>
            <p:spPr bwMode="auto">
              <a:xfrm>
                <a:off x="2543" y="1005"/>
                <a:ext cx="345" cy="275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Line 41"/>
              <p:cNvSpPr>
                <a:spLocks noChangeShapeType="1"/>
              </p:cNvSpPr>
              <p:nvPr/>
            </p:nvSpPr>
            <p:spPr bwMode="auto">
              <a:xfrm flipH="1">
                <a:off x="2542" y="1079"/>
                <a:ext cx="346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Line 42"/>
              <p:cNvSpPr>
                <a:spLocks noChangeShapeType="1"/>
              </p:cNvSpPr>
              <p:nvPr/>
            </p:nvSpPr>
            <p:spPr bwMode="auto">
              <a:xfrm>
                <a:off x="2780" y="1079"/>
                <a:ext cx="0" cy="197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Line 43"/>
              <p:cNvSpPr>
                <a:spLocks noChangeShapeType="1"/>
              </p:cNvSpPr>
              <p:nvPr/>
            </p:nvSpPr>
            <p:spPr bwMode="auto">
              <a:xfrm flipH="1">
                <a:off x="3293" y="1079"/>
                <a:ext cx="347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Rectangle 44"/>
              <p:cNvSpPr>
                <a:spLocks noChangeArrowheads="1"/>
              </p:cNvSpPr>
              <p:nvPr/>
            </p:nvSpPr>
            <p:spPr bwMode="auto">
              <a:xfrm>
                <a:off x="3293" y="1005"/>
                <a:ext cx="345" cy="275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Line 45"/>
              <p:cNvSpPr>
                <a:spLocks noChangeShapeType="1"/>
              </p:cNvSpPr>
              <p:nvPr/>
            </p:nvSpPr>
            <p:spPr bwMode="auto">
              <a:xfrm>
                <a:off x="3399" y="1085"/>
                <a:ext cx="0" cy="191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Line 46"/>
              <p:cNvSpPr>
                <a:spLocks noChangeShapeType="1"/>
              </p:cNvSpPr>
              <p:nvPr/>
            </p:nvSpPr>
            <p:spPr bwMode="auto">
              <a:xfrm>
                <a:off x="3519" y="1085"/>
                <a:ext cx="0" cy="191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Line 47"/>
              <p:cNvSpPr>
                <a:spLocks noChangeShapeType="1"/>
              </p:cNvSpPr>
              <p:nvPr/>
            </p:nvSpPr>
            <p:spPr bwMode="auto">
              <a:xfrm flipH="1">
                <a:off x="4044" y="1101"/>
                <a:ext cx="347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Line 48"/>
              <p:cNvSpPr>
                <a:spLocks noChangeShapeType="1"/>
              </p:cNvSpPr>
              <p:nvPr/>
            </p:nvSpPr>
            <p:spPr bwMode="auto">
              <a:xfrm flipH="1">
                <a:off x="4044" y="1193"/>
                <a:ext cx="347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Rectangle 49"/>
              <p:cNvSpPr>
                <a:spLocks noChangeArrowheads="1"/>
              </p:cNvSpPr>
              <p:nvPr/>
            </p:nvSpPr>
            <p:spPr bwMode="auto">
              <a:xfrm>
                <a:off x="4044" y="1007"/>
                <a:ext cx="345" cy="275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Line 50"/>
              <p:cNvSpPr>
                <a:spLocks noChangeShapeType="1"/>
              </p:cNvSpPr>
              <p:nvPr/>
            </p:nvSpPr>
            <p:spPr bwMode="auto">
              <a:xfrm>
                <a:off x="4151" y="1011"/>
                <a:ext cx="0" cy="265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Line 51"/>
              <p:cNvSpPr>
                <a:spLocks noChangeShapeType="1"/>
              </p:cNvSpPr>
              <p:nvPr/>
            </p:nvSpPr>
            <p:spPr bwMode="auto">
              <a:xfrm>
                <a:off x="4270" y="1011"/>
                <a:ext cx="0" cy="265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52"/>
              <p:cNvSpPr>
                <a:spLocks noEditPoints="1"/>
              </p:cNvSpPr>
              <p:nvPr/>
            </p:nvSpPr>
            <p:spPr bwMode="auto">
              <a:xfrm>
                <a:off x="4794" y="973"/>
                <a:ext cx="153" cy="155"/>
              </a:xfrm>
              <a:custGeom>
                <a:avLst/>
                <a:gdLst>
                  <a:gd name="T0" fmla="*/ 137 w 153"/>
                  <a:gd name="T1" fmla="*/ 16 h 155"/>
                  <a:gd name="T2" fmla="*/ 137 w 153"/>
                  <a:gd name="T3" fmla="*/ 139 h 155"/>
                  <a:gd name="T4" fmla="*/ 16 w 153"/>
                  <a:gd name="T5" fmla="*/ 139 h 155"/>
                  <a:gd name="T6" fmla="*/ 16 w 153"/>
                  <a:gd name="T7" fmla="*/ 16 h 155"/>
                  <a:gd name="T8" fmla="*/ 137 w 153"/>
                  <a:gd name="T9" fmla="*/ 16 h 155"/>
                  <a:gd name="T10" fmla="*/ 153 w 153"/>
                  <a:gd name="T11" fmla="*/ 0 h 155"/>
                  <a:gd name="T12" fmla="*/ 0 w 153"/>
                  <a:gd name="T13" fmla="*/ 0 h 155"/>
                  <a:gd name="T14" fmla="*/ 0 w 153"/>
                  <a:gd name="T15" fmla="*/ 155 h 155"/>
                  <a:gd name="T16" fmla="*/ 153 w 153"/>
                  <a:gd name="T17" fmla="*/ 155 h 155"/>
                  <a:gd name="T18" fmla="*/ 153 w 153"/>
                  <a:gd name="T19" fmla="*/ 0 h 155"/>
                  <a:gd name="T20" fmla="*/ 153 w 153"/>
                  <a:gd name="T21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3" h="155">
                    <a:moveTo>
                      <a:pt x="137" y="16"/>
                    </a:moveTo>
                    <a:lnTo>
                      <a:pt x="137" y="139"/>
                    </a:lnTo>
                    <a:lnTo>
                      <a:pt x="16" y="139"/>
                    </a:lnTo>
                    <a:lnTo>
                      <a:pt x="16" y="16"/>
                    </a:lnTo>
                    <a:lnTo>
                      <a:pt x="137" y="16"/>
                    </a:lnTo>
                    <a:close/>
                    <a:moveTo>
                      <a:pt x="153" y="0"/>
                    </a:moveTo>
                    <a:lnTo>
                      <a:pt x="0" y="0"/>
                    </a:lnTo>
                    <a:lnTo>
                      <a:pt x="0" y="155"/>
                    </a:lnTo>
                    <a:lnTo>
                      <a:pt x="153" y="155"/>
                    </a:lnTo>
                    <a:lnTo>
                      <a:pt x="153" y="0"/>
                    </a:lnTo>
                    <a:lnTo>
                      <a:pt x="1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53"/>
              <p:cNvSpPr>
                <a:spLocks noEditPoints="1"/>
              </p:cNvSpPr>
              <p:nvPr/>
            </p:nvSpPr>
            <p:spPr bwMode="auto">
              <a:xfrm>
                <a:off x="4794" y="973"/>
                <a:ext cx="153" cy="155"/>
              </a:xfrm>
              <a:custGeom>
                <a:avLst/>
                <a:gdLst>
                  <a:gd name="T0" fmla="*/ 137 w 153"/>
                  <a:gd name="T1" fmla="*/ 16 h 155"/>
                  <a:gd name="T2" fmla="*/ 137 w 153"/>
                  <a:gd name="T3" fmla="*/ 139 h 155"/>
                  <a:gd name="T4" fmla="*/ 16 w 153"/>
                  <a:gd name="T5" fmla="*/ 139 h 155"/>
                  <a:gd name="T6" fmla="*/ 16 w 153"/>
                  <a:gd name="T7" fmla="*/ 16 h 155"/>
                  <a:gd name="T8" fmla="*/ 137 w 153"/>
                  <a:gd name="T9" fmla="*/ 16 h 155"/>
                  <a:gd name="T10" fmla="*/ 153 w 153"/>
                  <a:gd name="T11" fmla="*/ 0 h 155"/>
                  <a:gd name="T12" fmla="*/ 0 w 153"/>
                  <a:gd name="T13" fmla="*/ 0 h 155"/>
                  <a:gd name="T14" fmla="*/ 0 w 153"/>
                  <a:gd name="T15" fmla="*/ 155 h 155"/>
                  <a:gd name="T16" fmla="*/ 153 w 153"/>
                  <a:gd name="T17" fmla="*/ 155 h 155"/>
                  <a:gd name="T18" fmla="*/ 153 w 153"/>
                  <a:gd name="T19" fmla="*/ 0 h 155"/>
                  <a:gd name="T20" fmla="*/ 153 w 153"/>
                  <a:gd name="T21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3" h="155">
                    <a:moveTo>
                      <a:pt x="137" y="16"/>
                    </a:moveTo>
                    <a:lnTo>
                      <a:pt x="137" y="139"/>
                    </a:lnTo>
                    <a:lnTo>
                      <a:pt x="16" y="139"/>
                    </a:lnTo>
                    <a:lnTo>
                      <a:pt x="16" y="16"/>
                    </a:lnTo>
                    <a:lnTo>
                      <a:pt x="137" y="16"/>
                    </a:lnTo>
                    <a:moveTo>
                      <a:pt x="153" y="0"/>
                    </a:moveTo>
                    <a:lnTo>
                      <a:pt x="0" y="0"/>
                    </a:lnTo>
                    <a:lnTo>
                      <a:pt x="0" y="155"/>
                    </a:lnTo>
                    <a:lnTo>
                      <a:pt x="153" y="155"/>
                    </a:lnTo>
                    <a:lnTo>
                      <a:pt x="153" y="0"/>
                    </a:lnTo>
                    <a:lnTo>
                      <a:pt x="1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54"/>
              <p:cNvSpPr>
                <a:spLocks noEditPoints="1"/>
              </p:cNvSpPr>
              <p:nvPr/>
            </p:nvSpPr>
            <p:spPr bwMode="auto">
              <a:xfrm>
                <a:off x="4985" y="973"/>
                <a:ext cx="155" cy="155"/>
              </a:xfrm>
              <a:custGeom>
                <a:avLst/>
                <a:gdLst>
                  <a:gd name="T0" fmla="*/ 139 w 155"/>
                  <a:gd name="T1" fmla="*/ 16 h 155"/>
                  <a:gd name="T2" fmla="*/ 139 w 155"/>
                  <a:gd name="T3" fmla="*/ 139 h 155"/>
                  <a:gd name="T4" fmla="*/ 16 w 155"/>
                  <a:gd name="T5" fmla="*/ 139 h 155"/>
                  <a:gd name="T6" fmla="*/ 16 w 155"/>
                  <a:gd name="T7" fmla="*/ 16 h 155"/>
                  <a:gd name="T8" fmla="*/ 139 w 155"/>
                  <a:gd name="T9" fmla="*/ 16 h 155"/>
                  <a:gd name="T10" fmla="*/ 155 w 155"/>
                  <a:gd name="T11" fmla="*/ 0 h 155"/>
                  <a:gd name="T12" fmla="*/ 0 w 155"/>
                  <a:gd name="T13" fmla="*/ 0 h 155"/>
                  <a:gd name="T14" fmla="*/ 0 w 155"/>
                  <a:gd name="T15" fmla="*/ 155 h 155"/>
                  <a:gd name="T16" fmla="*/ 155 w 155"/>
                  <a:gd name="T17" fmla="*/ 155 h 155"/>
                  <a:gd name="T18" fmla="*/ 155 w 155"/>
                  <a:gd name="T19" fmla="*/ 0 h 155"/>
                  <a:gd name="T20" fmla="*/ 155 w 155"/>
                  <a:gd name="T21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5" h="155">
                    <a:moveTo>
                      <a:pt x="139" y="16"/>
                    </a:moveTo>
                    <a:lnTo>
                      <a:pt x="139" y="139"/>
                    </a:lnTo>
                    <a:lnTo>
                      <a:pt x="16" y="139"/>
                    </a:lnTo>
                    <a:lnTo>
                      <a:pt x="16" y="16"/>
                    </a:lnTo>
                    <a:lnTo>
                      <a:pt x="139" y="16"/>
                    </a:lnTo>
                    <a:close/>
                    <a:moveTo>
                      <a:pt x="155" y="0"/>
                    </a:moveTo>
                    <a:lnTo>
                      <a:pt x="0" y="0"/>
                    </a:lnTo>
                    <a:lnTo>
                      <a:pt x="0" y="155"/>
                    </a:lnTo>
                    <a:lnTo>
                      <a:pt x="155" y="155"/>
                    </a:lnTo>
                    <a:lnTo>
                      <a:pt x="155" y="0"/>
                    </a:lnTo>
                    <a:lnTo>
                      <a:pt x="15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55"/>
              <p:cNvSpPr>
                <a:spLocks noEditPoints="1"/>
              </p:cNvSpPr>
              <p:nvPr/>
            </p:nvSpPr>
            <p:spPr bwMode="auto">
              <a:xfrm>
                <a:off x="4985" y="973"/>
                <a:ext cx="155" cy="155"/>
              </a:xfrm>
              <a:custGeom>
                <a:avLst/>
                <a:gdLst>
                  <a:gd name="T0" fmla="*/ 139 w 155"/>
                  <a:gd name="T1" fmla="*/ 16 h 155"/>
                  <a:gd name="T2" fmla="*/ 139 w 155"/>
                  <a:gd name="T3" fmla="*/ 139 h 155"/>
                  <a:gd name="T4" fmla="*/ 16 w 155"/>
                  <a:gd name="T5" fmla="*/ 139 h 155"/>
                  <a:gd name="T6" fmla="*/ 16 w 155"/>
                  <a:gd name="T7" fmla="*/ 16 h 155"/>
                  <a:gd name="T8" fmla="*/ 139 w 155"/>
                  <a:gd name="T9" fmla="*/ 16 h 155"/>
                  <a:gd name="T10" fmla="*/ 155 w 155"/>
                  <a:gd name="T11" fmla="*/ 0 h 155"/>
                  <a:gd name="T12" fmla="*/ 0 w 155"/>
                  <a:gd name="T13" fmla="*/ 0 h 155"/>
                  <a:gd name="T14" fmla="*/ 0 w 155"/>
                  <a:gd name="T15" fmla="*/ 155 h 155"/>
                  <a:gd name="T16" fmla="*/ 155 w 155"/>
                  <a:gd name="T17" fmla="*/ 155 h 155"/>
                  <a:gd name="T18" fmla="*/ 155 w 155"/>
                  <a:gd name="T19" fmla="*/ 0 h 155"/>
                  <a:gd name="T20" fmla="*/ 155 w 155"/>
                  <a:gd name="T21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5" h="155">
                    <a:moveTo>
                      <a:pt x="139" y="16"/>
                    </a:moveTo>
                    <a:lnTo>
                      <a:pt x="139" y="139"/>
                    </a:lnTo>
                    <a:lnTo>
                      <a:pt x="16" y="139"/>
                    </a:lnTo>
                    <a:lnTo>
                      <a:pt x="16" y="16"/>
                    </a:lnTo>
                    <a:lnTo>
                      <a:pt x="139" y="16"/>
                    </a:lnTo>
                    <a:moveTo>
                      <a:pt x="155" y="0"/>
                    </a:moveTo>
                    <a:lnTo>
                      <a:pt x="0" y="0"/>
                    </a:lnTo>
                    <a:lnTo>
                      <a:pt x="0" y="155"/>
                    </a:lnTo>
                    <a:lnTo>
                      <a:pt x="155" y="155"/>
                    </a:lnTo>
                    <a:lnTo>
                      <a:pt x="155" y="0"/>
                    </a:lnTo>
                    <a:lnTo>
                      <a:pt x="1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56"/>
              <p:cNvSpPr>
                <a:spLocks noEditPoints="1"/>
              </p:cNvSpPr>
              <p:nvPr/>
            </p:nvSpPr>
            <p:spPr bwMode="auto">
              <a:xfrm>
                <a:off x="4794" y="1161"/>
                <a:ext cx="153" cy="153"/>
              </a:xfrm>
              <a:custGeom>
                <a:avLst/>
                <a:gdLst>
                  <a:gd name="T0" fmla="*/ 137 w 153"/>
                  <a:gd name="T1" fmla="*/ 16 h 153"/>
                  <a:gd name="T2" fmla="*/ 137 w 153"/>
                  <a:gd name="T3" fmla="*/ 137 h 153"/>
                  <a:gd name="T4" fmla="*/ 16 w 153"/>
                  <a:gd name="T5" fmla="*/ 137 h 153"/>
                  <a:gd name="T6" fmla="*/ 16 w 153"/>
                  <a:gd name="T7" fmla="*/ 16 h 153"/>
                  <a:gd name="T8" fmla="*/ 137 w 153"/>
                  <a:gd name="T9" fmla="*/ 16 h 153"/>
                  <a:gd name="T10" fmla="*/ 153 w 153"/>
                  <a:gd name="T11" fmla="*/ 0 h 153"/>
                  <a:gd name="T12" fmla="*/ 0 w 153"/>
                  <a:gd name="T13" fmla="*/ 0 h 153"/>
                  <a:gd name="T14" fmla="*/ 0 w 153"/>
                  <a:gd name="T15" fmla="*/ 153 h 153"/>
                  <a:gd name="T16" fmla="*/ 153 w 153"/>
                  <a:gd name="T17" fmla="*/ 153 h 153"/>
                  <a:gd name="T18" fmla="*/ 153 w 153"/>
                  <a:gd name="T19" fmla="*/ 0 h 153"/>
                  <a:gd name="T20" fmla="*/ 153 w 153"/>
                  <a:gd name="T2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3" h="153">
                    <a:moveTo>
                      <a:pt x="137" y="16"/>
                    </a:moveTo>
                    <a:lnTo>
                      <a:pt x="137" y="137"/>
                    </a:lnTo>
                    <a:lnTo>
                      <a:pt x="16" y="137"/>
                    </a:lnTo>
                    <a:lnTo>
                      <a:pt x="16" y="16"/>
                    </a:lnTo>
                    <a:lnTo>
                      <a:pt x="137" y="16"/>
                    </a:lnTo>
                    <a:close/>
                    <a:moveTo>
                      <a:pt x="153" y="0"/>
                    </a:moveTo>
                    <a:lnTo>
                      <a:pt x="0" y="0"/>
                    </a:lnTo>
                    <a:lnTo>
                      <a:pt x="0" y="153"/>
                    </a:lnTo>
                    <a:lnTo>
                      <a:pt x="153" y="153"/>
                    </a:lnTo>
                    <a:lnTo>
                      <a:pt x="153" y="0"/>
                    </a:lnTo>
                    <a:lnTo>
                      <a:pt x="1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57"/>
              <p:cNvSpPr>
                <a:spLocks noEditPoints="1"/>
              </p:cNvSpPr>
              <p:nvPr/>
            </p:nvSpPr>
            <p:spPr bwMode="auto">
              <a:xfrm>
                <a:off x="4794" y="1161"/>
                <a:ext cx="153" cy="153"/>
              </a:xfrm>
              <a:custGeom>
                <a:avLst/>
                <a:gdLst>
                  <a:gd name="T0" fmla="*/ 137 w 153"/>
                  <a:gd name="T1" fmla="*/ 16 h 153"/>
                  <a:gd name="T2" fmla="*/ 137 w 153"/>
                  <a:gd name="T3" fmla="*/ 137 h 153"/>
                  <a:gd name="T4" fmla="*/ 16 w 153"/>
                  <a:gd name="T5" fmla="*/ 137 h 153"/>
                  <a:gd name="T6" fmla="*/ 16 w 153"/>
                  <a:gd name="T7" fmla="*/ 16 h 153"/>
                  <a:gd name="T8" fmla="*/ 137 w 153"/>
                  <a:gd name="T9" fmla="*/ 16 h 153"/>
                  <a:gd name="T10" fmla="*/ 153 w 153"/>
                  <a:gd name="T11" fmla="*/ 0 h 153"/>
                  <a:gd name="T12" fmla="*/ 0 w 153"/>
                  <a:gd name="T13" fmla="*/ 0 h 153"/>
                  <a:gd name="T14" fmla="*/ 0 w 153"/>
                  <a:gd name="T15" fmla="*/ 153 h 153"/>
                  <a:gd name="T16" fmla="*/ 153 w 153"/>
                  <a:gd name="T17" fmla="*/ 153 h 153"/>
                  <a:gd name="T18" fmla="*/ 153 w 153"/>
                  <a:gd name="T19" fmla="*/ 0 h 153"/>
                  <a:gd name="T20" fmla="*/ 153 w 153"/>
                  <a:gd name="T2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3" h="153">
                    <a:moveTo>
                      <a:pt x="137" y="16"/>
                    </a:moveTo>
                    <a:lnTo>
                      <a:pt x="137" y="137"/>
                    </a:lnTo>
                    <a:lnTo>
                      <a:pt x="16" y="137"/>
                    </a:lnTo>
                    <a:lnTo>
                      <a:pt x="16" y="16"/>
                    </a:lnTo>
                    <a:lnTo>
                      <a:pt x="137" y="16"/>
                    </a:lnTo>
                    <a:moveTo>
                      <a:pt x="153" y="0"/>
                    </a:moveTo>
                    <a:lnTo>
                      <a:pt x="0" y="0"/>
                    </a:lnTo>
                    <a:lnTo>
                      <a:pt x="0" y="153"/>
                    </a:lnTo>
                    <a:lnTo>
                      <a:pt x="153" y="153"/>
                    </a:lnTo>
                    <a:lnTo>
                      <a:pt x="153" y="0"/>
                    </a:lnTo>
                    <a:lnTo>
                      <a:pt x="1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58"/>
              <p:cNvSpPr>
                <a:spLocks noEditPoints="1"/>
              </p:cNvSpPr>
              <p:nvPr/>
            </p:nvSpPr>
            <p:spPr bwMode="auto">
              <a:xfrm>
                <a:off x="4985" y="1161"/>
                <a:ext cx="155" cy="153"/>
              </a:xfrm>
              <a:custGeom>
                <a:avLst/>
                <a:gdLst>
                  <a:gd name="T0" fmla="*/ 139 w 155"/>
                  <a:gd name="T1" fmla="*/ 16 h 153"/>
                  <a:gd name="T2" fmla="*/ 139 w 155"/>
                  <a:gd name="T3" fmla="*/ 137 h 153"/>
                  <a:gd name="T4" fmla="*/ 16 w 155"/>
                  <a:gd name="T5" fmla="*/ 137 h 153"/>
                  <a:gd name="T6" fmla="*/ 16 w 155"/>
                  <a:gd name="T7" fmla="*/ 16 h 153"/>
                  <a:gd name="T8" fmla="*/ 139 w 155"/>
                  <a:gd name="T9" fmla="*/ 16 h 153"/>
                  <a:gd name="T10" fmla="*/ 155 w 155"/>
                  <a:gd name="T11" fmla="*/ 0 h 153"/>
                  <a:gd name="T12" fmla="*/ 0 w 155"/>
                  <a:gd name="T13" fmla="*/ 0 h 153"/>
                  <a:gd name="T14" fmla="*/ 0 w 155"/>
                  <a:gd name="T15" fmla="*/ 153 h 153"/>
                  <a:gd name="T16" fmla="*/ 155 w 155"/>
                  <a:gd name="T17" fmla="*/ 153 h 153"/>
                  <a:gd name="T18" fmla="*/ 155 w 155"/>
                  <a:gd name="T19" fmla="*/ 0 h 153"/>
                  <a:gd name="T20" fmla="*/ 155 w 155"/>
                  <a:gd name="T2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5" h="153">
                    <a:moveTo>
                      <a:pt x="139" y="16"/>
                    </a:moveTo>
                    <a:lnTo>
                      <a:pt x="139" y="137"/>
                    </a:lnTo>
                    <a:lnTo>
                      <a:pt x="16" y="137"/>
                    </a:lnTo>
                    <a:lnTo>
                      <a:pt x="16" y="16"/>
                    </a:lnTo>
                    <a:lnTo>
                      <a:pt x="139" y="16"/>
                    </a:lnTo>
                    <a:close/>
                    <a:moveTo>
                      <a:pt x="155" y="0"/>
                    </a:moveTo>
                    <a:lnTo>
                      <a:pt x="0" y="0"/>
                    </a:lnTo>
                    <a:lnTo>
                      <a:pt x="0" y="153"/>
                    </a:lnTo>
                    <a:lnTo>
                      <a:pt x="155" y="153"/>
                    </a:lnTo>
                    <a:lnTo>
                      <a:pt x="155" y="0"/>
                    </a:lnTo>
                    <a:lnTo>
                      <a:pt x="15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59"/>
              <p:cNvSpPr>
                <a:spLocks noEditPoints="1"/>
              </p:cNvSpPr>
              <p:nvPr/>
            </p:nvSpPr>
            <p:spPr bwMode="auto">
              <a:xfrm>
                <a:off x="4985" y="1161"/>
                <a:ext cx="155" cy="153"/>
              </a:xfrm>
              <a:custGeom>
                <a:avLst/>
                <a:gdLst>
                  <a:gd name="T0" fmla="*/ 139 w 155"/>
                  <a:gd name="T1" fmla="*/ 16 h 153"/>
                  <a:gd name="T2" fmla="*/ 139 w 155"/>
                  <a:gd name="T3" fmla="*/ 137 h 153"/>
                  <a:gd name="T4" fmla="*/ 16 w 155"/>
                  <a:gd name="T5" fmla="*/ 137 h 153"/>
                  <a:gd name="T6" fmla="*/ 16 w 155"/>
                  <a:gd name="T7" fmla="*/ 16 h 153"/>
                  <a:gd name="T8" fmla="*/ 139 w 155"/>
                  <a:gd name="T9" fmla="*/ 16 h 153"/>
                  <a:gd name="T10" fmla="*/ 155 w 155"/>
                  <a:gd name="T11" fmla="*/ 0 h 153"/>
                  <a:gd name="T12" fmla="*/ 0 w 155"/>
                  <a:gd name="T13" fmla="*/ 0 h 153"/>
                  <a:gd name="T14" fmla="*/ 0 w 155"/>
                  <a:gd name="T15" fmla="*/ 153 h 153"/>
                  <a:gd name="T16" fmla="*/ 155 w 155"/>
                  <a:gd name="T17" fmla="*/ 153 h 153"/>
                  <a:gd name="T18" fmla="*/ 155 w 155"/>
                  <a:gd name="T19" fmla="*/ 0 h 153"/>
                  <a:gd name="T20" fmla="*/ 155 w 155"/>
                  <a:gd name="T2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5" h="153">
                    <a:moveTo>
                      <a:pt x="139" y="16"/>
                    </a:moveTo>
                    <a:lnTo>
                      <a:pt x="139" y="137"/>
                    </a:lnTo>
                    <a:lnTo>
                      <a:pt x="16" y="137"/>
                    </a:lnTo>
                    <a:lnTo>
                      <a:pt x="16" y="16"/>
                    </a:lnTo>
                    <a:lnTo>
                      <a:pt x="139" y="16"/>
                    </a:lnTo>
                    <a:moveTo>
                      <a:pt x="155" y="0"/>
                    </a:moveTo>
                    <a:lnTo>
                      <a:pt x="0" y="0"/>
                    </a:lnTo>
                    <a:lnTo>
                      <a:pt x="0" y="153"/>
                    </a:lnTo>
                    <a:lnTo>
                      <a:pt x="155" y="153"/>
                    </a:lnTo>
                    <a:lnTo>
                      <a:pt x="155" y="0"/>
                    </a:lnTo>
                    <a:lnTo>
                      <a:pt x="1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Rectangle 60"/>
              <p:cNvSpPr>
                <a:spLocks noChangeArrowheads="1"/>
              </p:cNvSpPr>
              <p:nvPr/>
            </p:nvSpPr>
            <p:spPr bwMode="auto">
              <a:xfrm>
                <a:off x="5547" y="973"/>
                <a:ext cx="99" cy="10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1"/>
              <p:cNvSpPr>
                <a:spLocks noEditPoints="1"/>
              </p:cNvSpPr>
              <p:nvPr/>
            </p:nvSpPr>
            <p:spPr bwMode="auto">
              <a:xfrm>
                <a:off x="5547" y="973"/>
                <a:ext cx="99" cy="101"/>
              </a:xfrm>
              <a:custGeom>
                <a:avLst/>
                <a:gdLst>
                  <a:gd name="T0" fmla="*/ 83 w 99"/>
                  <a:gd name="T1" fmla="*/ 16 h 101"/>
                  <a:gd name="T2" fmla="*/ 83 w 99"/>
                  <a:gd name="T3" fmla="*/ 85 h 101"/>
                  <a:gd name="T4" fmla="*/ 14 w 99"/>
                  <a:gd name="T5" fmla="*/ 85 h 101"/>
                  <a:gd name="T6" fmla="*/ 14 w 99"/>
                  <a:gd name="T7" fmla="*/ 16 h 101"/>
                  <a:gd name="T8" fmla="*/ 83 w 99"/>
                  <a:gd name="T9" fmla="*/ 16 h 101"/>
                  <a:gd name="T10" fmla="*/ 99 w 99"/>
                  <a:gd name="T11" fmla="*/ 0 h 101"/>
                  <a:gd name="T12" fmla="*/ 0 w 99"/>
                  <a:gd name="T13" fmla="*/ 0 h 101"/>
                  <a:gd name="T14" fmla="*/ 0 w 99"/>
                  <a:gd name="T15" fmla="*/ 101 h 101"/>
                  <a:gd name="T16" fmla="*/ 99 w 99"/>
                  <a:gd name="T17" fmla="*/ 101 h 101"/>
                  <a:gd name="T18" fmla="*/ 99 w 99"/>
                  <a:gd name="T19" fmla="*/ 0 h 101"/>
                  <a:gd name="T20" fmla="*/ 99 w 99"/>
                  <a:gd name="T2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9" h="101">
                    <a:moveTo>
                      <a:pt x="83" y="16"/>
                    </a:moveTo>
                    <a:lnTo>
                      <a:pt x="83" y="85"/>
                    </a:lnTo>
                    <a:lnTo>
                      <a:pt x="14" y="85"/>
                    </a:lnTo>
                    <a:lnTo>
                      <a:pt x="14" y="16"/>
                    </a:lnTo>
                    <a:lnTo>
                      <a:pt x="83" y="16"/>
                    </a:lnTo>
                    <a:close/>
                    <a:moveTo>
                      <a:pt x="99" y="0"/>
                    </a:moveTo>
                    <a:lnTo>
                      <a:pt x="0" y="0"/>
                    </a:lnTo>
                    <a:lnTo>
                      <a:pt x="0" y="101"/>
                    </a:lnTo>
                    <a:lnTo>
                      <a:pt x="99" y="101"/>
                    </a:lnTo>
                    <a:lnTo>
                      <a:pt x="99" y="0"/>
                    </a:lnTo>
                    <a:lnTo>
                      <a:pt x="99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62"/>
              <p:cNvSpPr>
                <a:spLocks noEditPoints="1"/>
              </p:cNvSpPr>
              <p:nvPr/>
            </p:nvSpPr>
            <p:spPr bwMode="auto">
              <a:xfrm>
                <a:off x="5547" y="973"/>
                <a:ext cx="99" cy="101"/>
              </a:xfrm>
              <a:custGeom>
                <a:avLst/>
                <a:gdLst>
                  <a:gd name="T0" fmla="*/ 83 w 99"/>
                  <a:gd name="T1" fmla="*/ 16 h 101"/>
                  <a:gd name="T2" fmla="*/ 83 w 99"/>
                  <a:gd name="T3" fmla="*/ 85 h 101"/>
                  <a:gd name="T4" fmla="*/ 14 w 99"/>
                  <a:gd name="T5" fmla="*/ 85 h 101"/>
                  <a:gd name="T6" fmla="*/ 14 w 99"/>
                  <a:gd name="T7" fmla="*/ 16 h 101"/>
                  <a:gd name="T8" fmla="*/ 83 w 99"/>
                  <a:gd name="T9" fmla="*/ 16 h 101"/>
                  <a:gd name="T10" fmla="*/ 99 w 99"/>
                  <a:gd name="T11" fmla="*/ 0 h 101"/>
                  <a:gd name="T12" fmla="*/ 0 w 99"/>
                  <a:gd name="T13" fmla="*/ 0 h 101"/>
                  <a:gd name="T14" fmla="*/ 0 w 99"/>
                  <a:gd name="T15" fmla="*/ 101 h 101"/>
                  <a:gd name="T16" fmla="*/ 99 w 99"/>
                  <a:gd name="T17" fmla="*/ 101 h 101"/>
                  <a:gd name="T18" fmla="*/ 99 w 99"/>
                  <a:gd name="T19" fmla="*/ 0 h 101"/>
                  <a:gd name="T20" fmla="*/ 99 w 99"/>
                  <a:gd name="T2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9" h="101">
                    <a:moveTo>
                      <a:pt x="83" y="16"/>
                    </a:moveTo>
                    <a:lnTo>
                      <a:pt x="83" y="85"/>
                    </a:lnTo>
                    <a:lnTo>
                      <a:pt x="14" y="85"/>
                    </a:lnTo>
                    <a:lnTo>
                      <a:pt x="14" y="16"/>
                    </a:lnTo>
                    <a:lnTo>
                      <a:pt x="83" y="16"/>
                    </a:lnTo>
                    <a:moveTo>
                      <a:pt x="99" y="0"/>
                    </a:moveTo>
                    <a:lnTo>
                      <a:pt x="0" y="0"/>
                    </a:lnTo>
                    <a:lnTo>
                      <a:pt x="0" y="101"/>
                    </a:lnTo>
                    <a:lnTo>
                      <a:pt x="99" y="101"/>
                    </a:lnTo>
                    <a:lnTo>
                      <a:pt x="99" y="0"/>
                    </a:lnTo>
                    <a:lnTo>
                      <a:pt x="9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Rectangle 63"/>
              <p:cNvSpPr>
                <a:spLocks noChangeArrowheads="1"/>
              </p:cNvSpPr>
              <p:nvPr/>
            </p:nvSpPr>
            <p:spPr bwMode="auto">
              <a:xfrm>
                <a:off x="5669" y="973"/>
                <a:ext cx="102" cy="10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64"/>
              <p:cNvSpPr>
                <a:spLocks noEditPoints="1"/>
              </p:cNvSpPr>
              <p:nvPr/>
            </p:nvSpPr>
            <p:spPr bwMode="auto">
              <a:xfrm>
                <a:off x="5669" y="973"/>
                <a:ext cx="102" cy="101"/>
              </a:xfrm>
              <a:custGeom>
                <a:avLst/>
                <a:gdLst>
                  <a:gd name="T0" fmla="*/ 85 w 102"/>
                  <a:gd name="T1" fmla="*/ 16 h 101"/>
                  <a:gd name="T2" fmla="*/ 85 w 102"/>
                  <a:gd name="T3" fmla="*/ 85 h 101"/>
                  <a:gd name="T4" fmla="*/ 17 w 102"/>
                  <a:gd name="T5" fmla="*/ 85 h 101"/>
                  <a:gd name="T6" fmla="*/ 17 w 102"/>
                  <a:gd name="T7" fmla="*/ 16 h 101"/>
                  <a:gd name="T8" fmla="*/ 85 w 102"/>
                  <a:gd name="T9" fmla="*/ 16 h 101"/>
                  <a:gd name="T10" fmla="*/ 102 w 102"/>
                  <a:gd name="T11" fmla="*/ 0 h 101"/>
                  <a:gd name="T12" fmla="*/ 0 w 102"/>
                  <a:gd name="T13" fmla="*/ 0 h 101"/>
                  <a:gd name="T14" fmla="*/ 0 w 102"/>
                  <a:gd name="T15" fmla="*/ 101 h 101"/>
                  <a:gd name="T16" fmla="*/ 102 w 102"/>
                  <a:gd name="T17" fmla="*/ 101 h 101"/>
                  <a:gd name="T18" fmla="*/ 102 w 102"/>
                  <a:gd name="T19" fmla="*/ 0 h 101"/>
                  <a:gd name="T20" fmla="*/ 102 w 102"/>
                  <a:gd name="T2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2" h="101">
                    <a:moveTo>
                      <a:pt x="85" y="16"/>
                    </a:moveTo>
                    <a:lnTo>
                      <a:pt x="85" y="85"/>
                    </a:lnTo>
                    <a:lnTo>
                      <a:pt x="17" y="85"/>
                    </a:lnTo>
                    <a:lnTo>
                      <a:pt x="17" y="16"/>
                    </a:lnTo>
                    <a:lnTo>
                      <a:pt x="85" y="16"/>
                    </a:lnTo>
                    <a:close/>
                    <a:moveTo>
                      <a:pt x="102" y="0"/>
                    </a:moveTo>
                    <a:lnTo>
                      <a:pt x="0" y="0"/>
                    </a:lnTo>
                    <a:lnTo>
                      <a:pt x="0" y="101"/>
                    </a:lnTo>
                    <a:lnTo>
                      <a:pt x="102" y="101"/>
                    </a:lnTo>
                    <a:lnTo>
                      <a:pt x="102" y="0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65"/>
              <p:cNvSpPr>
                <a:spLocks noEditPoints="1"/>
              </p:cNvSpPr>
              <p:nvPr/>
            </p:nvSpPr>
            <p:spPr bwMode="auto">
              <a:xfrm>
                <a:off x="5669" y="973"/>
                <a:ext cx="102" cy="101"/>
              </a:xfrm>
              <a:custGeom>
                <a:avLst/>
                <a:gdLst>
                  <a:gd name="T0" fmla="*/ 85 w 102"/>
                  <a:gd name="T1" fmla="*/ 16 h 101"/>
                  <a:gd name="T2" fmla="*/ 85 w 102"/>
                  <a:gd name="T3" fmla="*/ 85 h 101"/>
                  <a:gd name="T4" fmla="*/ 17 w 102"/>
                  <a:gd name="T5" fmla="*/ 85 h 101"/>
                  <a:gd name="T6" fmla="*/ 17 w 102"/>
                  <a:gd name="T7" fmla="*/ 16 h 101"/>
                  <a:gd name="T8" fmla="*/ 85 w 102"/>
                  <a:gd name="T9" fmla="*/ 16 h 101"/>
                  <a:gd name="T10" fmla="*/ 102 w 102"/>
                  <a:gd name="T11" fmla="*/ 0 h 101"/>
                  <a:gd name="T12" fmla="*/ 0 w 102"/>
                  <a:gd name="T13" fmla="*/ 0 h 101"/>
                  <a:gd name="T14" fmla="*/ 0 w 102"/>
                  <a:gd name="T15" fmla="*/ 101 h 101"/>
                  <a:gd name="T16" fmla="*/ 102 w 102"/>
                  <a:gd name="T17" fmla="*/ 101 h 101"/>
                  <a:gd name="T18" fmla="*/ 102 w 102"/>
                  <a:gd name="T19" fmla="*/ 0 h 101"/>
                  <a:gd name="T20" fmla="*/ 102 w 102"/>
                  <a:gd name="T2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2" h="101">
                    <a:moveTo>
                      <a:pt x="85" y="16"/>
                    </a:moveTo>
                    <a:lnTo>
                      <a:pt x="85" y="85"/>
                    </a:lnTo>
                    <a:lnTo>
                      <a:pt x="17" y="85"/>
                    </a:lnTo>
                    <a:lnTo>
                      <a:pt x="17" y="16"/>
                    </a:lnTo>
                    <a:lnTo>
                      <a:pt x="85" y="16"/>
                    </a:lnTo>
                    <a:moveTo>
                      <a:pt x="102" y="0"/>
                    </a:moveTo>
                    <a:lnTo>
                      <a:pt x="0" y="0"/>
                    </a:lnTo>
                    <a:lnTo>
                      <a:pt x="0" y="101"/>
                    </a:lnTo>
                    <a:lnTo>
                      <a:pt x="102" y="101"/>
                    </a:lnTo>
                    <a:lnTo>
                      <a:pt x="102" y="0"/>
                    </a:lnTo>
                    <a:lnTo>
                      <a:pt x="10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Rectangle 66"/>
              <p:cNvSpPr>
                <a:spLocks noChangeArrowheads="1"/>
              </p:cNvSpPr>
              <p:nvPr/>
            </p:nvSpPr>
            <p:spPr bwMode="auto">
              <a:xfrm>
                <a:off x="5547" y="1094"/>
                <a:ext cx="99" cy="9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67"/>
              <p:cNvSpPr>
                <a:spLocks noEditPoints="1"/>
              </p:cNvSpPr>
              <p:nvPr/>
            </p:nvSpPr>
            <p:spPr bwMode="auto">
              <a:xfrm>
                <a:off x="5547" y="1094"/>
                <a:ext cx="99" cy="99"/>
              </a:xfrm>
              <a:custGeom>
                <a:avLst/>
                <a:gdLst>
                  <a:gd name="T0" fmla="*/ 83 w 99"/>
                  <a:gd name="T1" fmla="*/ 16 h 99"/>
                  <a:gd name="T2" fmla="*/ 83 w 99"/>
                  <a:gd name="T3" fmla="*/ 83 h 99"/>
                  <a:gd name="T4" fmla="*/ 14 w 99"/>
                  <a:gd name="T5" fmla="*/ 83 h 99"/>
                  <a:gd name="T6" fmla="*/ 14 w 99"/>
                  <a:gd name="T7" fmla="*/ 16 h 99"/>
                  <a:gd name="T8" fmla="*/ 83 w 99"/>
                  <a:gd name="T9" fmla="*/ 16 h 99"/>
                  <a:gd name="T10" fmla="*/ 99 w 99"/>
                  <a:gd name="T11" fmla="*/ 0 h 99"/>
                  <a:gd name="T12" fmla="*/ 0 w 99"/>
                  <a:gd name="T13" fmla="*/ 0 h 99"/>
                  <a:gd name="T14" fmla="*/ 0 w 99"/>
                  <a:gd name="T15" fmla="*/ 99 h 99"/>
                  <a:gd name="T16" fmla="*/ 99 w 99"/>
                  <a:gd name="T17" fmla="*/ 99 h 99"/>
                  <a:gd name="T18" fmla="*/ 99 w 99"/>
                  <a:gd name="T19" fmla="*/ 0 h 99"/>
                  <a:gd name="T20" fmla="*/ 99 w 99"/>
                  <a:gd name="T21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9" h="99">
                    <a:moveTo>
                      <a:pt x="83" y="16"/>
                    </a:moveTo>
                    <a:lnTo>
                      <a:pt x="83" y="83"/>
                    </a:lnTo>
                    <a:lnTo>
                      <a:pt x="14" y="83"/>
                    </a:lnTo>
                    <a:lnTo>
                      <a:pt x="14" y="16"/>
                    </a:lnTo>
                    <a:lnTo>
                      <a:pt x="83" y="16"/>
                    </a:lnTo>
                    <a:close/>
                    <a:moveTo>
                      <a:pt x="99" y="0"/>
                    </a:moveTo>
                    <a:lnTo>
                      <a:pt x="0" y="0"/>
                    </a:lnTo>
                    <a:lnTo>
                      <a:pt x="0" y="99"/>
                    </a:lnTo>
                    <a:lnTo>
                      <a:pt x="99" y="99"/>
                    </a:lnTo>
                    <a:lnTo>
                      <a:pt x="99" y="0"/>
                    </a:lnTo>
                    <a:lnTo>
                      <a:pt x="99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68"/>
              <p:cNvSpPr>
                <a:spLocks noEditPoints="1"/>
              </p:cNvSpPr>
              <p:nvPr/>
            </p:nvSpPr>
            <p:spPr bwMode="auto">
              <a:xfrm>
                <a:off x="5547" y="1094"/>
                <a:ext cx="99" cy="99"/>
              </a:xfrm>
              <a:custGeom>
                <a:avLst/>
                <a:gdLst>
                  <a:gd name="T0" fmla="*/ 83 w 99"/>
                  <a:gd name="T1" fmla="*/ 16 h 99"/>
                  <a:gd name="T2" fmla="*/ 83 w 99"/>
                  <a:gd name="T3" fmla="*/ 83 h 99"/>
                  <a:gd name="T4" fmla="*/ 14 w 99"/>
                  <a:gd name="T5" fmla="*/ 83 h 99"/>
                  <a:gd name="T6" fmla="*/ 14 w 99"/>
                  <a:gd name="T7" fmla="*/ 16 h 99"/>
                  <a:gd name="T8" fmla="*/ 83 w 99"/>
                  <a:gd name="T9" fmla="*/ 16 h 99"/>
                  <a:gd name="T10" fmla="*/ 99 w 99"/>
                  <a:gd name="T11" fmla="*/ 0 h 99"/>
                  <a:gd name="T12" fmla="*/ 0 w 99"/>
                  <a:gd name="T13" fmla="*/ 0 h 99"/>
                  <a:gd name="T14" fmla="*/ 0 w 99"/>
                  <a:gd name="T15" fmla="*/ 99 h 99"/>
                  <a:gd name="T16" fmla="*/ 99 w 99"/>
                  <a:gd name="T17" fmla="*/ 99 h 99"/>
                  <a:gd name="T18" fmla="*/ 99 w 99"/>
                  <a:gd name="T19" fmla="*/ 0 h 99"/>
                  <a:gd name="T20" fmla="*/ 99 w 99"/>
                  <a:gd name="T21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9" h="99">
                    <a:moveTo>
                      <a:pt x="83" y="16"/>
                    </a:moveTo>
                    <a:lnTo>
                      <a:pt x="83" y="83"/>
                    </a:lnTo>
                    <a:lnTo>
                      <a:pt x="14" y="83"/>
                    </a:lnTo>
                    <a:lnTo>
                      <a:pt x="14" y="16"/>
                    </a:lnTo>
                    <a:lnTo>
                      <a:pt x="83" y="16"/>
                    </a:lnTo>
                    <a:moveTo>
                      <a:pt x="99" y="0"/>
                    </a:moveTo>
                    <a:lnTo>
                      <a:pt x="0" y="0"/>
                    </a:lnTo>
                    <a:lnTo>
                      <a:pt x="0" y="99"/>
                    </a:lnTo>
                    <a:lnTo>
                      <a:pt x="99" y="99"/>
                    </a:lnTo>
                    <a:lnTo>
                      <a:pt x="99" y="0"/>
                    </a:lnTo>
                    <a:lnTo>
                      <a:pt x="9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Rectangle 69"/>
              <p:cNvSpPr>
                <a:spLocks noChangeArrowheads="1"/>
              </p:cNvSpPr>
              <p:nvPr/>
            </p:nvSpPr>
            <p:spPr bwMode="auto">
              <a:xfrm>
                <a:off x="5669" y="1094"/>
                <a:ext cx="102" cy="9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70"/>
              <p:cNvSpPr>
                <a:spLocks noEditPoints="1"/>
              </p:cNvSpPr>
              <p:nvPr/>
            </p:nvSpPr>
            <p:spPr bwMode="auto">
              <a:xfrm>
                <a:off x="5669" y="1094"/>
                <a:ext cx="102" cy="99"/>
              </a:xfrm>
              <a:custGeom>
                <a:avLst/>
                <a:gdLst>
                  <a:gd name="T0" fmla="*/ 85 w 102"/>
                  <a:gd name="T1" fmla="*/ 16 h 99"/>
                  <a:gd name="T2" fmla="*/ 85 w 102"/>
                  <a:gd name="T3" fmla="*/ 83 h 99"/>
                  <a:gd name="T4" fmla="*/ 17 w 102"/>
                  <a:gd name="T5" fmla="*/ 83 h 99"/>
                  <a:gd name="T6" fmla="*/ 17 w 102"/>
                  <a:gd name="T7" fmla="*/ 16 h 99"/>
                  <a:gd name="T8" fmla="*/ 85 w 102"/>
                  <a:gd name="T9" fmla="*/ 16 h 99"/>
                  <a:gd name="T10" fmla="*/ 102 w 102"/>
                  <a:gd name="T11" fmla="*/ 0 h 99"/>
                  <a:gd name="T12" fmla="*/ 0 w 102"/>
                  <a:gd name="T13" fmla="*/ 0 h 99"/>
                  <a:gd name="T14" fmla="*/ 0 w 102"/>
                  <a:gd name="T15" fmla="*/ 99 h 99"/>
                  <a:gd name="T16" fmla="*/ 102 w 102"/>
                  <a:gd name="T17" fmla="*/ 99 h 99"/>
                  <a:gd name="T18" fmla="*/ 102 w 102"/>
                  <a:gd name="T19" fmla="*/ 0 h 99"/>
                  <a:gd name="T20" fmla="*/ 102 w 102"/>
                  <a:gd name="T21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2" h="99">
                    <a:moveTo>
                      <a:pt x="85" y="16"/>
                    </a:moveTo>
                    <a:lnTo>
                      <a:pt x="85" y="83"/>
                    </a:lnTo>
                    <a:lnTo>
                      <a:pt x="17" y="83"/>
                    </a:lnTo>
                    <a:lnTo>
                      <a:pt x="17" y="16"/>
                    </a:lnTo>
                    <a:lnTo>
                      <a:pt x="85" y="16"/>
                    </a:lnTo>
                    <a:close/>
                    <a:moveTo>
                      <a:pt x="102" y="0"/>
                    </a:moveTo>
                    <a:lnTo>
                      <a:pt x="0" y="0"/>
                    </a:lnTo>
                    <a:lnTo>
                      <a:pt x="0" y="99"/>
                    </a:lnTo>
                    <a:lnTo>
                      <a:pt x="102" y="99"/>
                    </a:lnTo>
                    <a:lnTo>
                      <a:pt x="102" y="0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71"/>
              <p:cNvSpPr>
                <a:spLocks noEditPoints="1"/>
              </p:cNvSpPr>
              <p:nvPr/>
            </p:nvSpPr>
            <p:spPr bwMode="auto">
              <a:xfrm>
                <a:off x="5669" y="1094"/>
                <a:ext cx="102" cy="99"/>
              </a:xfrm>
              <a:custGeom>
                <a:avLst/>
                <a:gdLst>
                  <a:gd name="T0" fmla="*/ 85 w 102"/>
                  <a:gd name="T1" fmla="*/ 16 h 99"/>
                  <a:gd name="T2" fmla="*/ 85 w 102"/>
                  <a:gd name="T3" fmla="*/ 83 h 99"/>
                  <a:gd name="T4" fmla="*/ 17 w 102"/>
                  <a:gd name="T5" fmla="*/ 83 h 99"/>
                  <a:gd name="T6" fmla="*/ 17 w 102"/>
                  <a:gd name="T7" fmla="*/ 16 h 99"/>
                  <a:gd name="T8" fmla="*/ 85 w 102"/>
                  <a:gd name="T9" fmla="*/ 16 h 99"/>
                  <a:gd name="T10" fmla="*/ 102 w 102"/>
                  <a:gd name="T11" fmla="*/ 0 h 99"/>
                  <a:gd name="T12" fmla="*/ 0 w 102"/>
                  <a:gd name="T13" fmla="*/ 0 h 99"/>
                  <a:gd name="T14" fmla="*/ 0 w 102"/>
                  <a:gd name="T15" fmla="*/ 99 h 99"/>
                  <a:gd name="T16" fmla="*/ 102 w 102"/>
                  <a:gd name="T17" fmla="*/ 99 h 99"/>
                  <a:gd name="T18" fmla="*/ 102 w 102"/>
                  <a:gd name="T19" fmla="*/ 0 h 99"/>
                  <a:gd name="T20" fmla="*/ 102 w 102"/>
                  <a:gd name="T21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2" h="99">
                    <a:moveTo>
                      <a:pt x="85" y="16"/>
                    </a:moveTo>
                    <a:lnTo>
                      <a:pt x="85" y="83"/>
                    </a:lnTo>
                    <a:lnTo>
                      <a:pt x="17" y="83"/>
                    </a:lnTo>
                    <a:lnTo>
                      <a:pt x="17" y="16"/>
                    </a:lnTo>
                    <a:lnTo>
                      <a:pt x="85" y="16"/>
                    </a:lnTo>
                    <a:moveTo>
                      <a:pt x="102" y="0"/>
                    </a:moveTo>
                    <a:lnTo>
                      <a:pt x="0" y="0"/>
                    </a:lnTo>
                    <a:lnTo>
                      <a:pt x="0" y="99"/>
                    </a:lnTo>
                    <a:lnTo>
                      <a:pt x="102" y="99"/>
                    </a:lnTo>
                    <a:lnTo>
                      <a:pt x="102" y="0"/>
                    </a:lnTo>
                    <a:lnTo>
                      <a:pt x="10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Rectangle 72"/>
              <p:cNvSpPr>
                <a:spLocks noChangeArrowheads="1"/>
              </p:cNvSpPr>
              <p:nvPr/>
            </p:nvSpPr>
            <p:spPr bwMode="auto">
              <a:xfrm>
                <a:off x="5792" y="973"/>
                <a:ext cx="101" cy="10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73"/>
              <p:cNvSpPr>
                <a:spLocks noEditPoints="1"/>
              </p:cNvSpPr>
              <p:nvPr/>
            </p:nvSpPr>
            <p:spPr bwMode="auto">
              <a:xfrm>
                <a:off x="5792" y="973"/>
                <a:ext cx="101" cy="101"/>
              </a:xfrm>
              <a:custGeom>
                <a:avLst/>
                <a:gdLst>
                  <a:gd name="T0" fmla="*/ 85 w 101"/>
                  <a:gd name="T1" fmla="*/ 16 h 101"/>
                  <a:gd name="T2" fmla="*/ 85 w 101"/>
                  <a:gd name="T3" fmla="*/ 85 h 101"/>
                  <a:gd name="T4" fmla="*/ 16 w 101"/>
                  <a:gd name="T5" fmla="*/ 85 h 101"/>
                  <a:gd name="T6" fmla="*/ 16 w 101"/>
                  <a:gd name="T7" fmla="*/ 16 h 101"/>
                  <a:gd name="T8" fmla="*/ 85 w 101"/>
                  <a:gd name="T9" fmla="*/ 16 h 101"/>
                  <a:gd name="T10" fmla="*/ 101 w 101"/>
                  <a:gd name="T11" fmla="*/ 0 h 101"/>
                  <a:gd name="T12" fmla="*/ 0 w 101"/>
                  <a:gd name="T13" fmla="*/ 0 h 101"/>
                  <a:gd name="T14" fmla="*/ 0 w 101"/>
                  <a:gd name="T15" fmla="*/ 101 h 101"/>
                  <a:gd name="T16" fmla="*/ 101 w 101"/>
                  <a:gd name="T17" fmla="*/ 101 h 101"/>
                  <a:gd name="T18" fmla="*/ 101 w 101"/>
                  <a:gd name="T19" fmla="*/ 0 h 101"/>
                  <a:gd name="T20" fmla="*/ 101 w 101"/>
                  <a:gd name="T2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1" h="101">
                    <a:moveTo>
                      <a:pt x="85" y="16"/>
                    </a:moveTo>
                    <a:lnTo>
                      <a:pt x="85" y="85"/>
                    </a:lnTo>
                    <a:lnTo>
                      <a:pt x="16" y="85"/>
                    </a:lnTo>
                    <a:lnTo>
                      <a:pt x="16" y="16"/>
                    </a:lnTo>
                    <a:lnTo>
                      <a:pt x="85" y="16"/>
                    </a:lnTo>
                    <a:close/>
                    <a:moveTo>
                      <a:pt x="101" y="0"/>
                    </a:moveTo>
                    <a:lnTo>
                      <a:pt x="0" y="0"/>
                    </a:lnTo>
                    <a:lnTo>
                      <a:pt x="0" y="101"/>
                    </a:lnTo>
                    <a:lnTo>
                      <a:pt x="101" y="101"/>
                    </a:lnTo>
                    <a:lnTo>
                      <a:pt x="101" y="0"/>
                    </a:lnTo>
                    <a:lnTo>
                      <a:pt x="10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74"/>
              <p:cNvSpPr>
                <a:spLocks noEditPoints="1"/>
              </p:cNvSpPr>
              <p:nvPr/>
            </p:nvSpPr>
            <p:spPr bwMode="auto">
              <a:xfrm>
                <a:off x="5792" y="973"/>
                <a:ext cx="101" cy="101"/>
              </a:xfrm>
              <a:custGeom>
                <a:avLst/>
                <a:gdLst>
                  <a:gd name="T0" fmla="*/ 85 w 101"/>
                  <a:gd name="T1" fmla="*/ 16 h 101"/>
                  <a:gd name="T2" fmla="*/ 85 w 101"/>
                  <a:gd name="T3" fmla="*/ 85 h 101"/>
                  <a:gd name="T4" fmla="*/ 16 w 101"/>
                  <a:gd name="T5" fmla="*/ 85 h 101"/>
                  <a:gd name="T6" fmla="*/ 16 w 101"/>
                  <a:gd name="T7" fmla="*/ 16 h 101"/>
                  <a:gd name="T8" fmla="*/ 85 w 101"/>
                  <a:gd name="T9" fmla="*/ 16 h 101"/>
                  <a:gd name="T10" fmla="*/ 101 w 101"/>
                  <a:gd name="T11" fmla="*/ 0 h 101"/>
                  <a:gd name="T12" fmla="*/ 0 w 101"/>
                  <a:gd name="T13" fmla="*/ 0 h 101"/>
                  <a:gd name="T14" fmla="*/ 0 w 101"/>
                  <a:gd name="T15" fmla="*/ 101 h 101"/>
                  <a:gd name="T16" fmla="*/ 101 w 101"/>
                  <a:gd name="T17" fmla="*/ 101 h 101"/>
                  <a:gd name="T18" fmla="*/ 101 w 101"/>
                  <a:gd name="T19" fmla="*/ 0 h 101"/>
                  <a:gd name="T20" fmla="*/ 101 w 101"/>
                  <a:gd name="T2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1" h="101">
                    <a:moveTo>
                      <a:pt x="85" y="16"/>
                    </a:moveTo>
                    <a:lnTo>
                      <a:pt x="85" y="85"/>
                    </a:lnTo>
                    <a:lnTo>
                      <a:pt x="16" y="85"/>
                    </a:lnTo>
                    <a:lnTo>
                      <a:pt x="16" y="16"/>
                    </a:lnTo>
                    <a:lnTo>
                      <a:pt x="85" y="16"/>
                    </a:lnTo>
                    <a:moveTo>
                      <a:pt x="101" y="0"/>
                    </a:moveTo>
                    <a:lnTo>
                      <a:pt x="0" y="0"/>
                    </a:lnTo>
                    <a:lnTo>
                      <a:pt x="0" y="101"/>
                    </a:lnTo>
                    <a:lnTo>
                      <a:pt x="101" y="101"/>
                    </a:lnTo>
                    <a:lnTo>
                      <a:pt x="101" y="0"/>
                    </a:lnTo>
                    <a:lnTo>
                      <a:pt x="10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Rectangle 75"/>
              <p:cNvSpPr>
                <a:spLocks noChangeArrowheads="1"/>
              </p:cNvSpPr>
              <p:nvPr/>
            </p:nvSpPr>
            <p:spPr bwMode="auto">
              <a:xfrm>
                <a:off x="5792" y="1094"/>
                <a:ext cx="101" cy="9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76"/>
              <p:cNvSpPr>
                <a:spLocks noEditPoints="1"/>
              </p:cNvSpPr>
              <p:nvPr/>
            </p:nvSpPr>
            <p:spPr bwMode="auto">
              <a:xfrm>
                <a:off x="5792" y="1094"/>
                <a:ext cx="101" cy="99"/>
              </a:xfrm>
              <a:custGeom>
                <a:avLst/>
                <a:gdLst>
                  <a:gd name="T0" fmla="*/ 85 w 101"/>
                  <a:gd name="T1" fmla="*/ 16 h 99"/>
                  <a:gd name="T2" fmla="*/ 85 w 101"/>
                  <a:gd name="T3" fmla="*/ 83 h 99"/>
                  <a:gd name="T4" fmla="*/ 16 w 101"/>
                  <a:gd name="T5" fmla="*/ 83 h 99"/>
                  <a:gd name="T6" fmla="*/ 16 w 101"/>
                  <a:gd name="T7" fmla="*/ 16 h 99"/>
                  <a:gd name="T8" fmla="*/ 85 w 101"/>
                  <a:gd name="T9" fmla="*/ 16 h 99"/>
                  <a:gd name="T10" fmla="*/ 101 w 101"/>
                  <a:gd name="T11" fmla="*/ 0 h 99"/>
                  <a:gd name="T12" fmla="*/ 0 w 101"/>
                  <a:gd name="T13" fmla="*/ 0 h 99"/>
                  <a:gd name="T14" fmla="*/ 0 w 101"/>
                  <a:gd name="T15" fmla="*/ 99 h 99"/>
                  <a:gd name="T16" fmla="*/ 101 w 101"/>
                  <a:gd name="T17" fmla="*/ 99 h 99"/>
                  <a:gd name="T18" fmla="*/ 101 w 101"/>
                  <a:gd name="T19" fmla="*/ 0 h 99"/>
                  <a:gd name="T20" fmla="*/ 101 w 101"/>
                  <a:gd name="T21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1" h="99">
                    <a:moveTo>
                      <a:pt x="85" y="16"/>
                    </a:moveTo>
                    <a:lnTo>
                      <a:pt x="85" y="83"/>
                    </a:lnTo>
                    <a:lnTo>
                      <a:pt x="16" y="83"/>
                    </a:lnTo>
                    <a:lnTo>
                      <a:pt x="16" y="16"/>
                    </a:lnTo>
                    <a:lnTo>
                      <a:pt x="85" y="16"/>
                    </a:lnTo>
                    <a:close/>
                    <a:moveTo>
                      <a:pt x="101" y="0"/>
                    </a:moveTo>
                    <a:lnTo>
                      <a:pt x="0" y="0"/>
                    </a:lnTo>
                    <a:lnTo>
                      <a:pt x="0" y="99"/>
                    </a:lnTo>
                    <a:lnTo>
                      <a:pt x="101" y="99"/>
                    </a:lnTo>
                    <a:lnTo>
                      <a:pt x="101" y="0"/>
                    </a:lnTo>
                    <a:lnTo>
                      <a:pt x="10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77"/>
              <p:cNvSpPr>
                <a:spLocks noEditPoints="1"/>
              </p:cNvSpPr>
              <p:nvPr/>
            </p:nvSpPr>
            <p:spPr bwMode="auto">
              <a:xfrm>
                <a:off x="5792" y="1094"/>
                <a:ext cx="101" cy="99"/>
              </a:xfrm>
              <a:custGeom>
                <a:avLst/>
                <a:gdLst>
                  <a:gd name="T0" fmla="*/ 85 w 101"/>
                  <a:gd name="T1" fmla="*/ 16 h 99"/>
                  <a:gd name="T2" fmla="*/ 85 w 101"/>
                  <a:gd name="T3" fmla="*/ 83 h 99"/>
                  <a:gd name="T4" fmla="*/ 16 w 101"/>
                  <a:gd name="T5" fmla="*/ 83 h 99"/>
                  <a:gd name="T6" fmla="*/ 16 w 101"/>
                  <a:gd name="T7" fmla="*/ 16 h 99"/>
                  <a:gd name="T8" fmla="*/ 85 w 101"/>
                  <a:gd name="T9" fmla="*/ 16 h 99"/>
                  <a:gd name="T10" fmla="*/ 101 w 101"/>
                  <a:gd name="T11" fmla="*/ 0 h 99"/>
                  <a:gd name="T12" fmla="*/ 0 w 101"/>
                  <a:gd name="T13" fmla="*/ 0 h 99"/>
                  <a:gd name="T14" fmla="*/ 0 w 101"/>
                  <a:gd name="T15" fmla="*/ 99 h 99"/>
                  <a:gd name="T16" fmla="*/ 101 w 101"/>
                  <a:gd name="T17" fmla="*/ 99 h 99"/>
                  <a:gd name="T18" fmla="*/ 101 w 101"/>
                  <a:gd name="T19" fmla="*/ 0 h 99"/>
                  <a:gd name="T20" fmla="*/ 101 w 101"/>
                  <a:gd name="T21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1" h="99">
                    <a:moveTo>
                      <a:pt x="85" y="16"/>
                    </a:moveTo>
                    <a:lnTo>
                      <a:pt x="85" y="83"/>
                    </a:lnTo>
                    <a:lnTo>
                      <a:pt x="16" y="83"/>
                    </a:lnTo>
                    <a:lnTo>
                      <a:pt x="16" y="16"/>
                    </a:lnTo>
                    <a:lnTo>
                      <a:pt x="85" y="16"/>
                    </a:lnTo>
                    <a:moveTo>
                      <a:pt x="101" y="0"/>
                    </a:moveTo>
                    <a:lnTo>
                      <a:pt x="0" y="0"/>
                    </a:lnTo>
                    <a:lnTo>
                      <a:pt x="0" y="99"/>
                    </a:lnTo>
                    <a:lnTo>
                      <a:pt x="101" y="99"/>
                    </a:lnTo>
                    <a:lnTo>
                      <a:pt x="101" y="0"/>
                    </a:lnTo>
                    <a:lnTo>
                      <a:pt x="10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Rectangle 78"/>
              <p:cNvSpPr>
                <a:spLocks noChangeArrowheads="1"/>
              </p:cNvSpPr>
              <p:nvPr/>
            </p:nvSpPr>
            <p:spPr bwMode="auto">
              <a:xfrm>
                <a:off x="5547" y="1215"/>
                <a:ext cx="99" cy="9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79"/>
              <p:cNvSpPr>
                <a:spLocks noEditPoints="1"/>
              </p:cNvSpPr>
              <p:nvPr/>
            </p:nvSpPr>
            <p:spPr bwMode="auto">
              <a:xfrm>
                <a:off x="5547" y="1215"/>
                <a:ext cx="99" cy="99"/>
              </a:xfrm>
              <a:custGeom>
                <a:avLst/>
                <a:gdLst>
                  <a:gd name="T0" fmla="*/ 83 w 99"/>
                  <a:gd name="T1" fmla="*/ 16 h 99"/>
                  <a:gd name="T2" fmla="*/ 83 w 99"/>
                  <a:gd name="T3" fmla="*/ 83 h 99"/>
                  <a:gd name="T4" fmla="*/ 14 w 99"/>
                  <a:gd name="T5" fmla="*/ 83 h 99"/>
                  <a:gd name="T6" fmla="*/ 14 w 99"/>
                  <a:gd name="T7" fmla="*/ 16 h 99"/>
                  <a:gd name="T8" fmla="*/ 83 w 99"/>
                  <a:gd name="T9" fmla="*/ 16 h 99"/>
                  <a:gd name="T10" fmla="*/ 99 w 99"/>
                  <a:gd name="T11" fmla="*/ 0 h 99"/>
                  <a:gd name="T12" fmla="*/ 0 w 99"/>
                  <a:gd name="T13" fmla="*/ 0 h 99"/>
                  <a:gd name="T14" fmla="*/ 0 w 99"/>
                  <a:gd name="T15" fmla="*/ 99 h 99"/>
                  <a:gd name="T16" fmla="*/ 99 w 99"/>
                  <a:gd name="T17" fmla="*/ 99 h 99"/>
                  <a:gd name="T18" fmla="*/ 99 w 99"/>
                  <a:gd name="T19" fmla="*/ 0 h 99"/>
                  <a:gd name="T20" fmla="*/ 99 w 99"/>
                  <a:gd name="T21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9" h="99">
                    <a:moveTo>
                      <a:pt x="83" y="16"/>
                    </a:moveTo>
                    <a:lnTo>
                      <a:pt x="83" y="83"/>
                    </a:lnTo>
                    <a:lnTo>
                      <a:pt x="14" y="83"/>
                    </a:lnTo>
                    <a:lnTo>
                      <a:pt x="14" y="16"/>
                    </a:lnTo>
                    <a:lnTo>
                      <a:pt x="83" y="16"/>
                    </a:lnTo>
                    <a:close/>
                    <a:moveTo>
                      <a:pt x="99" y="0"/>
                    </a:moveTo>
                    <a:lnTo>
                      <a:pt x="0" y="0"/>
                    </a:lnTo>
                    <a:lnTo>
                      <a:pt x="0" y="99"/>
                    </a:lnTo>
                    <a:lnTo>
                      <a:pt x="99" y="99"/>
                    </a:lnTo>
                    <a:lnTo>
                      <a:pt x="99" y="0"/>
                    </a:lnTo>
                    <a:lnTo>
                      <a:pt x="99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80"/>
              <p:cNvSpPr>
                <a:spLocks noEditPoints="1"/>
              </p:cNvSpPr>
              <p:nvPr/>
            </p:nvSpPr>
            <p:spPr bwMode="auto">
              <a:xfrm>
                <a:off x="5547" y="1215"/>
                <a:ext cx="99" cy="99"/>
              </a:xfrm>
              <a:custGeom>
                <a:avLst/>
                <a:gdLst>
                  <a:gd name="T0" fmla="*/ 83 w 99"/>
                  <a:gd name="T1" fmla="*/ 16 h 99"/>
                  <a:gd name="T2" fmla="*/ 83 w 99"/>
                  <a:gd name="T3" fmla="*/ 83 h 99"/>
                  <a:gd name="T4" fmla="*/ 14 w 99"/>
                  <a:gd name="T5" fmla="*/ 83 h 99"/>
                  <a:gd name="T6" fmla="*/ 14 w 99"/>
                  <a:gd name="T7" fmla="*/ 16 h 99"/>
                  <a:gd name="T8" fmla="*/ 83 w 99"/>
                  <a:gd name="T9" fmla="*/ 16 h 99"/>
                  <a:gd name="T10" fmla="*/ 99 w 99"/>
                  <a:gd name="T11" fmla="*/ 0 h 99"/>
                  <a:gd name="T12" fmla="*/ 0 w 99"/>
                  <a:gd name="T13" fmla="*/ 0 h 99"/>
                  <a:gd name="T14" fmla="*/ 0 w 99"/>
                  <a:gd name="T15" fmla="*/ 99 h 99"/>
                  <a:gd name="T16" fmla="*/ 99 w 99"/>
                  <a:gd name="T17" fmla="*/ 99 h 99"/>
                  <a:gd name="T18" fmla="*/ 99 w 99"/>
                  <a:gd name="T19" fmla="*/ 0 h 99"/>
                  <a:gd name="T20" fmla="*/ 99 w 99"/>
                  <a:gd name="T21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9" h="99">
                    <a:moveTo>
                      <a:pt x="83" y="16"/>
                    </a:moveTo>
                    <a:lnTo>
                      <a:pt x="83" y="83"/>
                    </a:lnTo>
                    <a:lnTo>
                      <a:pt x="14" y="83"/>
                    </a:lnTo>
                    <a:lnTo>
                      <a:pt x="14" y="16"/>
                    </a:lnTo>
                    <a:lnTo>
                      <a:pt x="83" y="16"/>
                    </a:lnTo>
                    <a:moveTo>
                      <a:pt x="99" y="0"/>
                    </a:moveTo>
                    <a:lnTo>
                      <a:pt x="0" y="0"/>
                    </a:lnTo>
                    <a:lnTo>
                      <a:pt x="0" y="99"/>
                    </a:lnTo>
                    <a:lnTo>
                      <a:pt x="99" y="99"/>
                    </a:lnTo>
                    <a:lnTo>
                      <a:pt x="99" y="0"/>
                    </a:lnTo>
                    <a:lnTo>
                      <a:pt x="9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Rectangle 81"/>
              <p:cNvSpPr>
                <a:spLocks noChangeArrowheads="1"/>
              </p:cNvSpPr>
              <p:nvPr/>
            </p:nvSpPr>
            <p:spPr bwMode="auto">
              <a:xfrm>
                <a:off x="5669" y="1215"/>
                <a:ext cx="102" cy="9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82"/>
              <p:cNvSpPr>
                <a:spLocks noEditPoints="1"/>
              </p:cNvSpPr>
              <p:nvPr/>
            </p:nvSpPr>
            <p:spPr bwMode="auto">
              <a:xfrm>
                <a:off x="5669" y="1215"/>
                <a:ext cx="102" cy="99"/>
              </a:xfrm>
              <a:custGeom>
                <a:avLst/>
                <a:gdLst>
                  <a:gd name="T0" fmla="*/ 85 w 102"/>
                  <a:gd name="T1" fmla="*/ 16 h 99"/>
                  <a:gd name="T2" fmla="*/ 85 w 102"/>
                  <a:gd name="T3" fmla="*/ 83 h 99"/>
                  <a:gd name="T4" fmla="*/ 17 w 102"/>
                  <a:gd name="T5" fmla="*/ 83 h 99"/>
                  <a:gd name="T6" fmla="*/ 17 w 102"/>
                  <a:gd name="T7" fmla="*/ 16 h 99"/>
                  <a:gd name="T8" fmla="*/ 85 w 102"/>
                  <a:gd name="T9" fmla="*/ 16 h 99"/>
                  <a:gd name="T10" fmla="*/ 102 w 102"/>
                  <a:gd name="T11" fmla="*/ 0 h 99"/>
                  <a:gd name="T12" fmla="*/ 0 w 102"/>
                  <a:gd name="T13" fmla="*/ 0 h 99"/>
                  <a:gd name="T14" fmla="*/ 0 w 102"/>
                  <a:gd name="T15" fmla="*/ 99 h 99"/>
                  <a:gd name="T16" fmla="*/ 102 w 102"/>
                  <a:gd name="T17" fmla="*/ 99 h 99"/>
                  <a:gd name="T18" fmla="*/ 102 w 102"/>
                  <a:gd name="T19" fmla="*/ 0 h 99"/>
                  <a:gd name="T20" fmla="*/ 102 w 102"/>
                  <a:gd name="T21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2" h="99">
                    <a:moveTo>
                      <a:pt x="85" y="16"/>
                    </a:moveTo>
                    <a:lnTo>
                      <a:pt x="85" y="83"/>
                    </a:lnTo>
                    <a:lnTo>
                      <a:pt x="17" y="83"/>
                    </a:lnTo>
                    <a:lnTo>
                      <a:pt x="17" y="16"/>
                    </a:lnTo>
                    <a:lnTo>
                      <a:pt x="85" y="16"/>
                    </a:lnTo>
                    <a:close/>
                    <a:moveTo>
                      <a:pt x="102" y="0"/>
                    </a:moveTo>
                    <a:lnTo>
                      <a:pt x="0" y="0"/>
                    </a:lnTo>
                    <a:lnTo>
                      <a:pt x="0" y="99"/>
                    </a:lnTo>
                    <a:lnTo>
                      <a:pt x="102" y="99"/>
                    </a:lnTo>
                    <a:lnTo>
                      <a:pt x="102" y="0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83"/>
              <p:cNvSpPr>
                <a:spLocks noEditPoints="1"/>
              </p:cNvSpPr>
              <p:nvPr/>
            </p:nvSpPr>
            <p:spPr bwMode="auto">
              <a:xfrm>
                <a:off x="5669" y="1215"/>
                <a:ext cx="102" cy="99"/>
              </a:xfrm>
              <a:custGeom>
                <a:avLst/>
                <a:gdLst>
                  <a:gd name="T0" fmla="*/ 85 w 102"/>
                  <a:gd name="T1" fmla="*/ 16 h 99"/>
                  <a:gd name="T2" fmla="*/ 85 w 102"/>
                  <a:gd name="T3" fmla="*/ 83 h 99"/>
                  <a:gd name="T4" fmla="*/ 17 w 102"/>
                  <a:gd name="T5" fmla="*/ 83 h 99"/>
                  <a:gd name="T6" fmla="*/ 17 w 102"/>
                  <a:gd name="T7" fmla="*/ 16 h 99"/>
                  <a:gd name="T8" fmla="*/ 85 w 102"/>
                  <a:gd name="T9" fmla="*/ 16 h 99"/>
                  <a:gd name="T10" fmla="*/ 102 w 102"/>
                  <a:gd name="T11" fmla="*/ 0 h 99"/>
                  <a:gd name="T12" fmla="*/ 0 w 102"/>
                  <a:gd name="T13" fmla="*/ 0 h 99"/>
                  <a:gd name="T14" fmla="*/ 0 w 102"/>
                  <a:gd name="T15" fmla="*/ 99 h 99"/>
                  <a:gd name="T16" fmla="*/ 102 w 102"/>
                  <a:gd name="T17" fmla="*/ 99 h 99"/>
                  <a:gd name="T18" fmla="*/ 102 w 102"/>
                  <a:gd name="T19" fmla="*/ 0 h 99"/>
                  <a:gd name="T20" fmla="*/ 102 w 102"/>
                  <a:gd name="T21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2" h="99">
                    <a:moveTo>
                      <a:pt x="85" y="16"/>
                    </a:moveTo>
                    <a:lnTo>
                      <a:pt x="85" y="83"/>
                    </a:lnTo>
                    <a:lnTo>
                      <a:pt x="17" y="83"/>
                    </a:lnTo>
                    <a:lnTo>
                      <a:pt x="17" y="16"/>
                    </a:lnTo>
                    <a:lnTo>
                      <a:pt x="85" y="16"/>
                    </a:lnTo>
                    <a:moveTo>
                      <a:pt x="102" y="0"/>
                    </a:moveTo>
                    <a:lnTo>
                      <a:pt x="0" y="0"/>
                    </a:lnTo>
                    <a:lnTo>
                      <a:pt x="0" y="99"/>
                    </a:lnTo>
                    <a:lnTo>
                      <a:pt x="102" y="99"/>
                    </a:lnTo>
                    <a:lnTo>
                      <a:pt x="102" y="0"/>
                    </a:lnTo>
                    <a:lnTo>
                      <a:pt x="10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Rectangle 84"/>
              <p:cNvSpPr>
                <a:spLocks noChangeArrowheads="1"/>
              </p:cNvSpPr>
              <p:nvPr/>
            </p:nvSpPr>
            <p:spPr bwMode="auto">
              <a:xfrm>
                <a:off x="5792" y="1215"/>
                <a:ext cx="101" cy="9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85"/>
              <p:cNvSpPr>
                <a:spLocks noEditPoints="1"/>
              </p:cNvSpPr>
              <p:nvPr/>
            </p:nvSpPr>
            <p:spPr bwMode="auto">
              <a:xfrm>
                <a:off x="5792" y="1215"/>
                <a:ext cx="101" cy="99"/>
              </a:xfrm>
              <a:custGeom>
                <a:avLst/>
                <a:gdLst>
                  <a:gd name="T0" fmla="*/ 85 w 101"/>
                  <a:gd name="T1" fmla="*/ 16 h 99"/>
                  <a:gd name="T2" fmla="*/ 85 w 101"/>
                  <a:gd name="T3" fmla="*/ 83 h 99"/>
                  <a:gd name="T4" fmla="*/ 16 w 101"/>
                  <a:gd name="T5" fmla="*/ 83 h 99"/>
                  <a:gd name="T6" fmla="*/ 16 w 101"/>
                  <a:gd name="T7" fmla="*/ 16 h 99"/>
                  <a:gd name="T8" fmla="*/ 85 w 101"/>
                  <a:gd name="T9" fmla="*/ 16 h 99"/>
                  <a:gd name="T10" fmla="*/ 101 w 101"/>
                  <a:gd name="T11" fmla="*/ 0 h 99"/>
                  <a:gd name="T12" fmla="*/ 0 w 101"/>
                  <a:gd name="T13" fmla="*/ 0 h 99"/>
                  <a:gd name="T14" fmla="*/ 0 w 101"/>
                  <a:gd name="T15" fmla="*/ 99 h 99"/>
                  <a:gd name="T16" fmla="*/ 101 w 101"/>
                  <a:gd name="T17" fmla="*/ 99 h 99"/>
                  <a:gd name="T18" fmla="*/ 101 w 101"/>
                  <a:gd name="T19" fmla="*/ 0 h 99"/>
                  <a:gd name="T20" fmla="*/ 101 w 101"/>
                  <a:gd name="T21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1" h="99">
                    <a:moveTo>
                      <a:pt x="85" y="16"/>
                    </a:moveTo>
                    <a:lnTo>
                      <a:pt x="85" y="83"/>
                    </a:lnTo>
                    <a:lnTo>
                      <a:pt x="16" y="83"/>
                    </a:lnTo>
                    <a:lnTo>
                      <a:pt x="16" y="16"/>
                    </a:lnTo>
                    <a:lnTo>
                      <a:pt x="85" y="16"/>
                    </a:lnTo>
                    <a:close/>
                    <a:moveTo>
                      <a:pt x="101" y="0"/>
                    </a:moveTo>
                    <a:lnTo>
                      <a:pt x="0" y="0"/>
                    </a:lnTo>
                    <a:lnTo>
                      <a:pt x="0" y="99"/>
                    </a:lnTo>
                    <a:lnTo>
                      <a:pt x="101" y="99"/>
                    </a:lnTo>
                    <a:lnTo>
                      <a:pt x="101" y="0"/>
                    </a:lnTo>
                    <a:lnTo>
                      <a:pt x="10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86"/>
              <p:cNvSpPr>
                <a:spLocks noEditPoints="1"/>
              </p:cNvSpPr>
              <p:nvPr/>
            </p:nvSpPr>
            <p:spPr bwMode="auto">
              <a:xfrm>
                <a:off x="5792" y="1215"/>
                <a:ext cx="101" cy="99"/>
              </a:xfrm>
              <a:custGeom>
                <a:avLst/>
                <a:gdLst>
                  <a:gd name="T0" fmla="*/ 85 w 101"/>
                  <a:gd name="T1" fmla="*/ 16 h 99"/>
                  <a:gd name="T2" fmla="*/ 85 w 101"/>
                  <a:gd name="T3" fmla="*/ 83 h 99"/>
                  <a:gd name="T4" fmla="*/ 16 w 101"/>
                  <a:gd name="T5" fmla="*/ 83 h 99"/>
                  <a:gd name="T6" fmla="*/ 16 w 101"/>
                  <a:gd name="T7" fmla="*/ 16 h 99"/>
                  <a:gd name="T8" fmla="*/ 85 w 101"/>
                  <a:gd name="T9" fmla="*/ 16 h 99"/>
                  <a:gd name="T10" fmla="*/ 101 w 101"/>
                  <a:gd name="T11" fmla="*/ 0 h 99"/>
                  <a:gd name="T12" fmla="*/ 0 w 101"/>
                  <a:gd name="T13" fmla="*/ 0 h 99"/>
                  <a:gd name="T14" fmla="*/ 0 w 101"/>
                  <a:gd name="T15" fmla="*/ 99 h 99"/>
                  <a:gd name="T16" fmla="*/ 101 w 101"/>
                  <a:gd name="T17" fmla="*/ 99 h 99"/>
                  <a:gd name="T18" fmla="*/ 101 w 101"/>
                  <a:gd name="T19" fmla="*/ 0 h 99"/>
                  <a:gd name="T20" fmla="*/ 101 w 101"/>
                  <a:gd name="T21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1" h="99">
                    <a:moveTo>
                      <a:pt x="85" y="16"/>
                    </a:moveTo>
                    <a:lnTo>
                      <a:pt x="85" y="83"/>
                    </a:lnTo>
                    <a:lnTo>
                      <a:pt x="16" y="83"/>
                    </a:lnTo>
                    <a:lnTo>
                      <a:pt x="16" y="16"/>
                    </a:lnTo>
                    <a:lnTo>
                      <a:pt x="85" y="16"/>
                    </a:lnTo>
                    <a:moveTo>
                      <a:pt x="101" y="0"/>
                    </a:moveTo>
                    <a:lnTo>
                      <a:pt x="0" y="0"/>
                    </a:lnTo>
                    <a:lnTo>
                      <a:pt x="0" y="99"/>
                    </a:lnTo>
                    <a:lnTo>
                      <a:pt x="101" y="99"/>
                    </a:lnTo>
                    <a:lnTo>
                      <a:pt x="101" y="0"/>
                    </a:lnTo>
                    <a:lnTo>
                      <a:pt x="10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87"/>
              <p:cNvSpPr>
                <a:spLocks noEditPoints="1"/>
              </p:cNvSpPr>
              <p:nvPr/>
            </p:nvSpPr>
            <p:spPr bwMode="auto">
              <a:xfrm>
                <a:off x="6520" y="971"/>
                <a:ext cx="121" cy="101"/>
              </a:xfrm>
              <a:custGeom>
                <a:avLst/>
                <a:gdLst>
                  <a:gd name="T0" fmla="*/ 53 w 67"/>
                  <a:gd name="T1" fmla="*/ 56 h 56"/>
                  <a:gd name="T2" fmla="*/ 50 w 67"/>
                  <a:gd name="T3" fmla="*/ 52 h 56"/>
                  <a:gd name="T4" fmla="*/ 4 w 67"/>
                  <a:gd name="T5" fmla="*/ 15 h 56"/>
                  <a:gd name="T6" fmla="*/ 0 w 67"/>
                  <a:gd name="T7" fmla="*/ 14 h 56"/>
                  <a:gd name="T8" fmla="*/ 3 w 67"/>
                  <a:gd name="T9" fmla="*/ 10 h 56"/>
                  <a:gd name="T10" fmla="*/ 20 w 67"/>
                  <a:gd name="T11" fmla="*/ 0 h 56"/>
                  <a:gd name="T12" fmla="*/ 45 w 67"/>
                  <a:gd name="T13" fmla="*/ 11 h 56"/>
                  <a:gd name="T14" fmla="*/ 56 w 67"/>
                  <a:gd name="T15" fmla="*/ 52 h 56"/>
                  <a:gd name="T16" fmla="*/ 53 w 67"/>
                  <a:gd name="T17" fmla="*/ 56 h 56"/>
                  <a:gd name="T18" fmla="*/ 11 w 67"/>
                  <a:gd name="T19" fmla="*/ 11 h 56"/>
                  <a:gd name="T20" fmla="*/ 53 w 67"/>
                  <a:gd name="T21" fmla="*/ 45 h 56"/>
                  <a:gd name="T22" fmla="*/ 41 w 67"/>
                  <a:gd name="T23" fmla="*/ 16 h 56"/>
                  <a:gd name="T24" fmla="*/ 20 w 67"/>
                  <a:gd name="T25" fmla="*/ 6 h 56"/>
                  <a:gd name="T26" fmla="*/ 11 w 67"/>
                  <a:gd name="T27" fmla="*/ 1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7" h="56">
                    <a:moveTo>
                      <a:pt x="53" y="56"/>
                    </a:moveTo>
                    <a:cubicBezTo>
                      <a:pt x="50" y="52"/>
                      <a:pt x="50" y="52"/>
                      <a:pt x="50" y="52"/>
                    </a:cubicBezTo>
                    <a:cubicBezTo>
                      <a:pt x="39" y="35"/>
                      <a:pt x="23" y="22"/>
                      <a:pt x="4" y="1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7" y="5"/>
                      <a:pt x="12" y="0"/>
                      <a:pt x="20" y="0"/>
                    </a:cubicBezTo>
                    <a:cubicBezTo>
                      <a:pt x="27" y="0"/>
                      <a:pt x="35" y="3"/>
                      <a:pt x="45" y="11"/>
                    </a:cubicBezTo>
                    <a:cubicBezTo>
                      <a:pt x="67" y="28"/>
                      <a:pt x="65" y="40"/>
                      <a:pt x="56" y="52"/>
                    </a:cubicBezTo>
                    <a:lnTo>
                      <a:pt x="53" y="56"/>
                    </a:lnTo>
                    <a:close/>
                    <a:moveTo>
                      <a:pt x="11" y="11"/>
                    </a:moveTo>
                    <a:cubicBezTo>
                      <a:pt x="28" y="18"/>
                      <a:pt x="42" y="30"/>
                      <a:pt x="53" y="45"/>
                    </a:cubicBezTo>
                    <a:cubicBezTo>
                      <a:pt x="57" y="38"/>
                      <a:pt x="59" y="30"/>
                      <a:pt x="41" y="16"/>
                    </a:cubicBezTo>
                    <a:cubicBezTo>
                      <a:pt x="32" y="10"/>
                      <a:pt x="26" y="6"/>
                      <a:pt x="20" y="6"/>
                    </a:cubicBezTo>
                    <a:cubicBezTo>
                      <a:pt x="17" y="6"/>
                      <a:pt x="14" y="8"/>
                      <a:pt x="11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88"/>
              <p:cNvSpPr>
                <a:spLocks noEditPoints="1"/>
              </p:cNvSpPr>
              <p:nvPr/>
            </p:nvSpPr>
            <p:spPr bwMode="auto">
              <a:xfrm>
                <a:off x="6296" y="971"/>
                <a:ext cx="121" cy="101"/>
              </a:xfrm>
              <a:custGeom>
                <a:avLst/>
                <a:gdLst>
                  <a:gd name="T0" fmla="*/ 14 w 67"/>
                  <a:gd name="T1" fmla="*/ 56 h 56"/>
                  <a:gd name="T2" fmla="*/ 11 w 67"/>
                  <a:gd name="T3" fmla="*/ 52 h 56"/>
                  <a:gd name="T4" fmla="*/ 22 w 67"/>
                  <a:gd name="T5" fmla="*/ 11 h 56"/>
                  <a:gd name="T6" fmla="*/ 46 w 67"/>
                  <a:gd name="T7" fmla="*/ 0 h 56"/>
                  <a:gd name="T8" fmla="*/ 64 w 67"/>
                  <a:gd name="T9" fmla="*/ 10 h 56"/>
                  <a:gd name="T10" fmla="*/ 67 w 67"/>
                  <a:gd name="T11" fmla="*/ 14 h 56"/>
                  <a:gd name="T12" fmla="*/ 63 w 67"/>
                  <a:gd name="T13" fmla="*/ 15 h 56"/>
                  <a:gd name="T14" fmla="*/ 16 w 67"/>
                  <a:gd name="T15" fmla="*/ 52 h 56"/>
                  <a:gd name="T16" fmla="*/ 14 w 67"/>
                  <a:gd name="T17" fmla="*/ 56 h 56"/>
                  <a:gd name="T18" fmla="*/ 46 w 67"/>
                  <a:gd name="T19" fmla="*/ 6 h 56"/>
                  <a:gd name="T20" fmla="*/ 26 w 67"/>
                  <a:gd name="T21" fmla="*/ 16 h 56"/>
                  <a:gd name="T22" fmla="*/ 14 w 67"/>
                  <a:gd name="T23" fmla="*/ 45 h 56"/>
                  <a:gd name="T24" fmla="*/ 56 w 67"/>
                  <a:gd name="T25" fmla="*/ 11 h 56"/>
                  <a:gd name="T26" fmla="*/ 46 w 67"/>
                  <a:gd name="T27" fmla="*/ 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7" h="56">
                    <a:moveTo>
                      <a:pt x="14" y="56"/>
                    </a:moveTo>
                    <a:cubicBezTo>
                      <a:pt x="11" y="52"/>
                      <a:pt x="11" y="52"/>
                      <a:pt x="11" y="52"/>
                    </a:cubicBezTo>
                    <a:cubicBezTo>
                      <a:pt x="2" y="40"/>
                      <a:pt x="0" y="28"/>
                      <a:pt x="22" y="11"/>
                    </a:cubicBezTo>
                    <a:cubicBezTo>
                      <a:pt x="32" y="3"/>
                      <a:pt x="40" y="0"/>
                      <a:pt x="46" y="0"/>
                    </a:cubicBezTo>
                    <a:cubicBezTo>
                      <a:pt x="55" y="0"/>
                      <a:pt x="60" y="5"/>
                      <a:pt x="64" y="10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44" y="22"/>
                      <a:pt x="27" y="35"/>
                      <a:pt x="16" y="52"/>
                    </a:cubicBezTo>
                    <a:lnTo>
                      <a:pt x="14" y="56"/>
                    </a:lnTo>
                    <a:close/>
                    <a:moveTo>
                      <a:pt x="46" y="6"/>
                    </a:moveTo>
                    <a:cubicBezTo>
                      <a:pt x="41" y="6"/>
                      <a:pt x="34" y="10"/>
                      <a:pt x="26" y="16"/>
                    </a:cubicBezTo>
                    <a:cubicBezTo>
                      <a:pt x="8" y="30"/>
                      <a:pt x="9" y="38"/>
                      <a:pt x="14" y="45"/>
                    </a:cubicBezTo>
                    <a:cubicBezTo>
                      <a:pt x="24" y="30"/>
                      <a:pt x="39" y="18"/>
                      <a:pt x="56" y="11"/>
                    </a:cubicBezTo>
                    <a:cubicBezTo>
                      <a:pt x="53" y="8"/>
                      <a:pt x="50" y="6"/>
                      <a:pt x="46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89"/>
              <p:cNvSpPr>
                <a:spLocks/>
              </p:cNvSpPr>
              <p:nvPr/>
            </p:nvSpPr>
            <p:spPr bwMode="auto">
              <a:xfrm>
                <a:off x="6336" y="1271"/>
                <a:ext cx="45" cy="45"/>
              </a:xfrm>
              <a:custGeom>
                <a:avLst/>
                <a:gdLst>
                  <a:gd name="T0" fmla="*/ 9 w 45"/>
                  <a:gd name="T1" fmla="*/ 45 h 45"/>
                  <a:gd name="T2" fmla="*/ 0 w 45"/>
                  <a:gd name="T3" fmla="*/ 36 h 45"/>
                  <a:gd name="T4" fmla="*/ 36 w 45"/>
                  <a:gd name="T5" fmla="*/ 0 h 45"/>
                  <a:gd name="T6" fmla="*/ 45 w 45"/>
                  <a:gd name="T7" fmla="*/ 9 h 45"/>
                  <a:gd name="T8" fmla="*/ 9 w 45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5">
                    <a:moveTo>
                      <a:pt x="9" y="45"/>
                    </a:moveTo>
                    <a:lnTo>
                      <a:pt x="0" y="36"/>
                    </a:lnTo>
                    <a:lnTo>
                      <a:pt x="36" y="0"/>
                    </a:lnTo>
                    <a:lnTo>
                      <a:pt x="45" y="9"/>
                    </a:lnTo>
                    <a:lnTo>
                      <a:pt x="9" y="4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90"/>
              <p:cNvSpPr>
                <a:spLocks/>
              </p:cNvSpPr>
              <p:nvPr/>
            </p:nvSpPr>
            <p:spPr bwMode="auto">
              <a:xfrm>
                <a:off x="6554" y="1271"/>
                <a:ext cx="45" cy="45"/>
              </a:xfrm>
              <a:custGeom>
                <a:avLst/>
                <a:gdLst>
                  <a:gd name="T0" fmla="*/ 38 w 45"/>
                  <a:gd name="T1" fmla="*/ 45 h 45"/>
                  <a:gd name="T2" fmla="*/ 0 w 45"/>
                  <a:gd name="T3" fmla="*/ 9 h 45"/>
                  <a:gd name="T4" fmla="*/ 9 w 45"/>
                  <a:gd name="T5" fmla="*/ 0 h 45"/>
                  <a:gd name="T6" fmla="*/ 45 w 45"/>
                  <a:gd name="T7" fmla="*/ 38 h 45"/>
                  <a:gd name="T8" fmla="*/ 38 w 45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5">
                    <a:moveTo>
                      <a:pt x="38" y="45"/>
                    </a:moveTo>
                    <a:lnTo>
                      <a:pt x="0" y="9"/>
                    </a:lnTo>
                    <a:lnTo>
                      <a:pt x="9" y="0"/>
                    </a:lnTo>
                    <a:lnTo>
                      <a:pt x="45" y="38"/>
                    </a:lnTo>
                    <a:lnTo>
                      <a:pt x="38" y="4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91"/>
              <p:cNvSpPr>
                <a:spLocks noEditPoints="1"/>
              </p:cNvSpPr>
              <p:nvPr/>
            </p:nvSpPr>
            <p:spPr bwMode="auto">
              <a:xfrm>
                <a:off x="6307" y="995"/>
                <a:ext cx="323" cy="323"/>
              </a:xfrm>
              <a:custGeom>
                <a:avLst/>
                <a:gdLst>
                  <a:gd name="T0" fmla="*/ 89 w 179"/>
                  <a:gd name="T1" fmla="*/ 179 h 179"/>
                  <a:gd name="T2" fmla="*/ 0 w 179"/>
                  <a:gd name="T3" fmla="*/ 90 h 179"/>
                  <a:gd name="T4" fmla="*/ 89 w 179"/>
                  <a:gd name="T5" fmla="*/ 0 h 179"/>
                  <a:gd name="T6" fmla="*/ 179 w 179"/>
                  <a:gd name="T7" fmla="*/ 90 h 179"/>
                  <a:gd name="T8" fmla="*/ 89 w 179"/>
                  <a:gd name="T9" fmla="*/ 179 h 179"/>
                  <a:gd name="T10" fmla="*/ 89 w 179"/>
                  <a:gd name="T11" fmla="*/ 7 h 179"/>
                  <a:gd name="T12" fmla="*/ 7 w 179"/>
                  <a:gd name="T13" fmla="*/ 90 h 179"/>
                  <a:gd name="T14" fmla="*/ 89 w 179"/>
                  <a:gd name="T15" fmla="*/ 172 h 179"/>
                  <a:gd name="T16" fmla="*/ 172 w 179"/>
                  <a:gd name="T17" fmla="*/ 90 h 179"/>
                  <a:gd name="T18" fmla="*/ 89 w 179"/>
                  <a:gd name="T19" fmla="*/ 7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9" h="179">
                    <a:moveTo>
                      <a:pt x="89" y="179"/>
                    </a:moveTo>
                    <a:cubicBezTo>
                      <a:pt x="40" y="179"/>
                      <a:pt x="0" y="139"/>
                      <a:pt x="0" y="90"/>
                    </a:cubicBezTo>
                    <a:cubicBezTo>
                      <a:pt x="0" y="40"/>
                      <a:pt x="40" y="0"/>
                      <a:pt x="89" y="0"/>
                    </a:cubicBezTo>
                    <a:cubicBezTo>
                      <a:pt x="139" y="0"/>
                      <a:pt x="179" y="40"/>
                      <a:pt x="179" y="90"/>
                    </a:cubicBezTo>
                    <a:cubicBezTo>
                      <a:pt x="179" y="139"/>
                      <a:pt x="139" y="179"/>
                      <a:pt x="89" y="179"/>
                    </a:cubicBezTo>
                    <a:close/>
                    <a:moveTo>
                      <a:pt x="89" y="7"/>
                    </a:moveTo>
                    <a:cubicBezTo>
                      <a:pt x="44" y="7"/>
                      <a:pt x="7" y="44"/>
                      <a:pt x="7" y="90"/>
                    </a:cubicBezTo>
                    <a:cubicBezTo>
                      <a:pt x="7" y="135"/>
                      <a:pt x="44" y="172"/>
                      <a:pt x="89" y="172"/>
                    </a:cubicBezTo>
                    <a:cubicBezTo>
                      <a:pt x="135" y="172"/>
                      <a:pt x="172" y="135"/>
                      <a:pt x="172" y="90"/>
                    </a:cubicBezTo>
                    <a:cubicBezTo>
                      <a:pt x="172" y="44"/>
                      <a:pt x="135" y="7"/>
                      <a:pt x="89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92"/>
              <p:cNvSpPr>
                <a:spLocks/>
              </p:cNvSpPr>
              <p:nvPr/>
            </p:nvSpPr>
            <p:spPr bwMode="auto">
              <a:xfrm>
                <a:off x="6374" y="1045"/>
                <a:ext cx="103" cy="127"/>
              </a:xfrm>
              <a:custGeom>
                <a:avLst/>
                <a:gdLst>
                  <a:gd name="T0" fmla="*/ 103 w 103"/>
                  <a:gd name="T1" fmla="*/ 127 h 127"/>
                  <a:gd name="T2" fmla="*/ 0 w 103"/>
                  <a:gd name="T3" fmla="*/ 127 h 127"/>
                  <a:gd name="T4" fmla="*/ 0 w 103"/>
                  <a:gd name="T5" fmla="*/ 114 h 127"/>
                  <a:gd name="T6" fmla="*/ 90 w 103"/>
                  <a:gd name="T7" fmla="*/ 114 h 127"/>
                  <a:gd name="T8" fmla="*/ 90 w 103"/>
                  <a:gd name="T9" fmla="*/ 0 h 127"/>
                  <a:gd name="T10" fmla="*/ 103 w 103"/>
                  <a:gd name="T11" fmla="*/ 0 h 127"/>
                  <a:gd name="T12" fmla="*/ 103 w 103"/>
                  <a:gd name="T13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127">
                    <a:moveTo>
                      <a:pt x="103" y="127"/>
                    </a:moveTo>
                    <a:lnTo>
                      <a:pt x="0" y="127"/>
                    </a:lnTo>
                    <a:lnTo>
                      <a:pt x="0" y="114"/>
                    </a:lnTo>
                    <a:lnTo>
                      <a:pt x="90" y="114"/>
                    </a:lnTo>
                    <a:lnTo>
                      <a:pt x="90" y="0"/>
                    </a:lnTo>
                    <a:lnTo>
                      <a:pt x="103" y="0"/>
                    </a:lnTo>
                    <a:lnTo>
                      <a:pt x="103" y="12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93"/>
              <p:cNvSpPr>
                <a:spLocks noEditPoints="1"/>
              </p:cNvSpPr>
              <p:nvPr/>
            </p:nvSpPr>
            <p:spPr bwMode="auto">
              <a:xfrm>
                <a:off x="7049" y="973"/>
                <a:ext cx="347" cy="340"/>
              </a:xfrm>
              <a:custGeom>
                <a:avLst/>
                <a:gdLst>
                  <a:gd name="T0" fmla="*/ 187 w 192"/>
                  <a:gd name="T1" fmla="*/ 110 h 188"/>
                  <a:gd name="T2" fmla="*/ 166 w 192"/>
                  <a:gd name="T3" fmla="*/ 72 h 188"/>
                  <a:gd name="T4" fmla="*/ 137 w 192"/>
                  <a:gd name="T5" fmla="*/ 72 h 188"/>
                  <a:gd name="T6" fmla="*/ 138 w 192"/>
                  <a:gd name="T7" fmla="*/ 67 h 188"/>
                  <a:gd name="T8" fmla="*/ 142 w 192"/>
                  <a:gd name="T9" fmla="*/ 3 h 188"/>
                  <a:gd name="T10" fmla="*/ 128 w 192"/>
                  <a:gd name="T11" fmla="*/ 3 h 188"/>
                  <a:gd name="T12" fmla="*/ 98 w 192"/>
                  <a:gd name="T13" fmla="*/ 54 h 188"/>
                  <a:gd name="T14" fmla="*/ 83 w 192"/>
                  <a:gd name="T15" fmla="*/ 78 h 188"/>
                  <a:gd name="T16" fmla="*/ 61 w 192"/>
                  <a:gd name="T17" fmla="*/ 94 h 188"/>
                  <a:gd name="T18" fmla="*/ 9 w 192"/>
                  <a:gd name="T19" fmla="*/ 86 h 188"/>
                  <a:gd name="T20" fmla="*/ 0 w 192"/>
                  <a:gd name="T21" fmla="*/ 179 h 188"/>
                  <a:gd name="T22" fmla="*/ 52 w 192"/>
                  <a:gd name="T23" fmla="*/ 188 h 188"/>
                  <a:gd name="T24" fmla="*/ 65 w 192"/>
                  <a:gd name="T25" fmla="*/ 179 h 188"/>
                  <a:gd name="T26" fmla="*/ 75 w 192"/>
                  <a:gd name="T27" fmla="*/ 188 h 188"/>
                  <a:gd name="T28" fmla="*/ 131 w 192"/>
                  <a:gd name="T29" fmla="*/ 188 h 188"/>
                  <a:gd name="T30" fmla="*/ 175 w 192"/>
                  <a:gd name="T31" fmla="*/ 181 h 188"/>
                  <a:gd name="T32" fmla="*/ 185 w 192"/>
                  <a:gd name="T33" fmla="*/ 146 h 188"/>
                  <a:gd name="T34" fmla="*/ 190 w 192"/>
                  <a:gd name="T35" fmla="*/ 123 h 188"/>
                  <a:gd name="T36" fmla="*/ 52 w 192"/>
                  <a:gd name="T37" fmla="*/ 180 h 188"/>
                  <a:gd name="T38" fmla="*/ 8 w 192"/>
                  <a:gd name="T39" fmla="*/ 179 h 188"/>
                  <a:gd name="T40" fmla="*/ 9 w 192"/>
                  <a:gd name="T41" fmla="*/ 94 h 188"/>
                  <a:gd name="T42" fmla="*/ 53 w 192"/>
                  <a:gd name="T43" fmla="*/ 95 h 188"/>
                  <a:gd name="T44" fmla="*/ 179 w 192"/>
                  <a:gd name="T45" fmla="*/ 106 h 188"/>
                  <a:gd name="T46" fmla="*/ 179 w 192"/>
                  <a:gd name="T47" fmla="*/ 113 h 188"/>
                  <a:gd name="T48" fmla="*/ 176 w 192"/>
                  <a:gd name="T49" fmla="*/ 133 h 188"/>
                  <a:gd name="T50" fmla="*/ 175 w 192"/>
                  <a:gd name="T51" fmla="*/ 140 h 188"/>
                  <a:gd name="T52" fmla="*/ 172 w 192"/>
                  <a:gd name="T53" fmla="*/ 160 h 188"/>
                  <a:gd name="T54" fmla="*/ 170 w 192"/>
                  <a:gd name="T55" fmla="*/ 164 h 188"/>
                  <a:gd name="T56" fmla="*/ 160 w 192"/>
                  <a:gd name="T57" fmla="*/ 180 h 188"/>
                  <a:gd name="T58" fmla="*/ 71 w 192"/>
                  <a:gd name="T59" fmla="*/ 177 h 188"/>
                  <a:gd name="T60" fmla="*/ 61 w 192"/>
                  <a:gd name="T61" fmla="*/ 102 h 188"/>
                  <a:gd name="T62" fmla="*/ 73 w 192"/>
                  <a:gd name="T63" fmla="*/ 102 h 188"/>
                  <a:gd name="T64" fmla="*/ 90 w 192"/>
                  <a:gd name="T65" fmla="*/ 81 h 188"/>
                  <a:gd name="T66" fmla="*/ 103 w 192"/>
                  <a:gd name="T67" fmla="*/ 60 h 188"/>
                  <a:gd name="T68" fmla="*/ 133 w 192"/>
                  <a:gd name="T69" fmla="*/ 10 h 188"/>
                  <a:gd name="T70" fmla="*/ 145 w 192"/>
                  <a:gd name="T71" fmla="*/ 35 h 188"/>
                  <a:gd name="T72" fmla="*/ 131 w 192"/>
                  <a:gd name="T73" fmla="*/ 77 h 188"/>
                  <a:gd name="T74" fmla="*/ 165 w 192"/>
                  <a:gd name="T75" fmla="*/ 81 h 188"/>
                  <a:gd name="T76" fmla="*/ 179 w 192"/>
                  <a:gd name="T77" fmla="*/ 106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2" h="188">
                    <a:moveTo>
                      <a:pt x="190" y="123"/>
                    </a:moveTo>
                    <a:cubicBezTo>
                      <a:pt x="190" y="117"/>
                      <a:pt x="189" y="113"/>
                      <a:pt x="187" y="110"/>
                    </a:cubicBezTo>
                    <a:cubicBezTo>
                      <a:pt x="189" y="107"/>
                      <a:pt x="191" y="103"/>
                      <a:pt x="192" y="97"/>
                    </a:cubicBezTo>
                    <a:cubicBezTo>
                      <a:pt x="192" y="79"/>
                      <a:pt x="175" y="73"/>
                      <a:pt x="166" y="72"/>
                    </a:cubicBezTo>
                    <a:cubicBezTo>
                      <a:pt x="137" y="72"/>
                      <a:pt x="137" y="72"/>
                      <a:pt x="137" y="72"/>
                    </a:cubicBezTo>
                    <a:cubicBezTo>
                      <a:pt x="137" y="72"/>
                      <a:pt x="137" y="72"/>
                      <a:pt x="137" y="72"/>
                    </a:cubicBezTo>
                    <a:cubicBezTo>
                      <a:pt x="136" y="70"/>
                      <a:pt x="138" y="67"/>
                      <a:pt x="138" y="67"/>
                    </a:cubicBezTo>
                    <a:cubicBezTo>
                      <a:pt x="138" y="67"/>
                      <a:pt x="138" y="67"/>
                      <a:pt x="138" y="67"/>
                    </a:cubicBezTo>
                    <a:cubicBezTo>
                      <a:pt x="138" y="67"/>
                      <a:pt x="147" y="56"/>
                      <a:pt x="153" y="38"/>
                    </a:cubicBezTo>
                    <a:cubicBezTo>
                      <a:pt x="160" y="18"/>
                      <a:pt x="143" y="4"/>
                      <a:pt x="142" y="3"/>
                    </a:cubicBezTo>
                    <a:cubicBezTo>
                      <a:pt x="141" y="2"/>
                      <a:pt x="141" y="2"/>
                      <a:pt x="141" y="2"/>
                    </a:cubicBezTo>
                    <a:cubicBezTo>
                      <a:pt x="140" y="2"/>
                      <a:pt x="134" y="0"/>
                      <a:pt x="128" y="3"/>
                    </a:cubicBezTo>
                    <a:cubicBezTo>
                      <a:pt x="124" y="6"/>
                      <a:pt x="122" y="11"/>
                      <a:pt x="121" y="18"/>
                    </a:cubicBezTo>
                    <a:cubicBezTo>
                      <a:pt x="119" y="35"/>
                      <a:pt x="105" y="49"/>
                      <a:pt x="98" y="54"/>
                    </a:cubicBezTo>
                    <a:cubicBezTo>
                      <a:pt x="97" y="55"/>
                      <a:pt x="96" y="55"/>
                      <a:pt x="96" y="56"/>
                    </a:cubicBezTo>
                    <a:cubicBezTo>
                      <a:pt x="91" y="60"/>
                      <a:pt x="86" y="70"/>
                      <a:pt x="83" y="78"/>
                    </a:cubicBezTo>
                    <a:cubicBezTo>
                      <a:pt x="80" y="83"/>
                      <a:pt x="74" y="91"/>
                      <a:pt x="70" y="94"/>
                    </a:cubicBezTo>
                    <a:cubicBezTo>
                      <a:pt x="68" y="94"/>
                      <a:pt x="64" y="94"/>
                      <a:pt x="61" y="94"/>
                    </a:cubicBezTo>
                    <a:cubicBezTo>
                      <a:pt x="59" y="90"/>
                      <a:pt x="56" y="86"/>
                      <a:pt x="52" y="86"/>
                    </a:cubicBezTo>
                    <a:cubicBezTo>
                      <a:pt x="9" y="86"/>
                      <a:pt x="9" y="86"/>
                      <a:pt x="9" y="86"/>
                    </a:cubicBezTo>
                    <a:cubicBezTo>
                      <a:pt x="4" y="86"/>
                      <a:pt x="0" y="90"/>
                      <a:pt x="0" y="95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84"/>
                      <a:pt x="4" y="188"/>
                      <a:pt x="9" y="188"/>
                    </a:cubicBezTo>
                    <a:cubicBezTo>
                      <a:pt x="52" y="188"/>
                      <a:pt x="52" y="188"/>
                      <a:pt x="52" y="188"/>
                    </a:cubicBezTo>
                    <a:cubicBezTo>
                      <a:pt x="56" y="188"/>
                      <a:pt x="60" y="185"/>
                      <a:pt x="61" y="181"/>
                    </a:cubicBezTo>
                    <a:cubicBezTo>
                      <a:pt x="62" y="180"/>
                      <a:pt x="64" y="179"/>
                      <a:pt x="65" y="179"/>
                    </a:cubicBezTo>
                    <a:cubicBezTo>
                      <a:pt x="66" y="180"/>
                      <a:pt x="68" y="185"/>
                      <a:pt x="75" y="188"/>
                    </a:cubicBezTo>
                    <a:cubicBezTo>
                      <a:pt x="75" y="188"/>
                      <a:pt x="75" y="188"/>
                      <a:pt x="75" y="188"/>
                    </a:cubicBezTo>
                    <a:cubicBezTo>
                      <a:pt x="76" y="188"/>
                      <a:pt x="76" y="188"/>
                      <a:pt x="76" y="188"/>
                    </a:cubicBezTo>
                    <a:cubicBezTo>
                      <a:pt x="77" y="188"/>
                      <a:pt x="105" y="188"/>
                      <a:pt x="131" y="188"/>
                    </a:cubicBezTo>
                    <a:cubicBezTo>
                      <a:pt x="144" y="188"/>
                      <a:pt x="156" y="188"/>
                      <a:pt x="160" y="188"/>
                    </a:cubicBezTo>
                    <a:cubicBezTo>
                      <a:pt x="169" y="188"/>
                      <a:pt x="173" y="184"/>
                      <a:pt x="175" y="181"/>
                    </a:cubicBezTo>
                    <a:cubicBezTo>
                      <a:pt x="179" y="175"/>
                      <a:pt x="180" y="168"/>
                      <a:pt x="179" y="164"/>
                    </a:cubicBezTo>
                    <a:cubicBezTo>
                      <a:pt x="184" y="159"/>
                      <a:pt x="185" y="150"/>
                      <a:pt x="185" y="146"/>
                    </a:cubicBezTo>
                    <a:cubicBezTo>
                      <a:pt x="185" y="143"/>
                      <a:pt x="184" y="141"/>
                      <a:pt x="183" y="138"/>
                    </a:cubicBezTo>
                    <a:cubicBezTo>
                      <a:pt x="186" y="135"/>
                      <a:pt x="189" y="130"/>
                      <a:pt x="190" y="123"/>
                    </a:cubicBezTo>
                    <a:close/>
                    <a:moveTo>
                      <a:pt x="53" y="179"/>
                    </a:moveTo>
                    <a:cubicBezTo>
                      <a:pt x="53" y="179"/>
                      <a:pt x="52" y="180"/>
                      <a:pt x="52" y="180"/>
                    </a:cubicBezTo>
                    <a:cubicBezTo>
                      <a:pt x="9" y="180"/>
                      <a:pt x="9" y="180"/>
                      <a:pt x="9" y="180"/>
                    </a:cubicBezTo>
                    <a:cubicBezTo>
                      <a:pt x="8" y="180"/>
                      <a:pt x="8" y="179"/>
                      <a:pt x="8" y="179"/>
                    </a:cubicBezTo>
                    <a:cubicBezTo>
                      <a:pt x="8" y="95"/>
                      <a:pt x="8" y="95"/>
                      <a:pt x="8" y="95"/>
                    </a:cubicBezTo>
                    <a:cubicBezTo>
                      <a:pt x="8" y="94"/>
                      <a:pt x="8" y="94"/>
                      <a:pt x="9" y="94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2" y="94"/>
                      <a:pt x="53" y="94"/>
                      <a:pt x="53" y="95"/>
                    </a:cubicBezTo>
                    <a:lnTo>
                      <a:pt x="53" y="179"/>
                    </a:lnTo>
                    <a:close/>
                    <a:moveTo>
                      <a:pt x="179" y="106"/>
                    </a:moveTo>
                    <a:cubicBezTo>
                      <a:pt x="175" y="109"/>
                      <a:pt x="175" y="109"/>
                      <a:pt x="175" y="109"/>
                    </a:cubicBezTo>
                    <a:cubicBezTo>
                      <a:pt x="179" y="113"/>
                      <a:pt x="179" y="113"/>
                      <a:pt x="179" y="113"/>
                    </a:cubicBezTo>
                    <a:cubicBezTo>
                      <a:pt x="179" y="113"/>
                      <a:pt x="182" y="116"/>
                      <a:pt x="182" y="122"/>
                    </a:cubicBezTo>
                    <a:cubicBezTo>
                      <a:pt x="181" y="130"/>
                      <a:pt x="176" y="133"/>
                      <a:pt x="176" y="133"/>
                    </a:cubicBezTo>
                    <a:cubicBezTo>
                      <a:pt x="170" y="136"/>
                      <a:pt x="170" y="136"/>
                      <a:pt x="170" y="136"/>
                    </a:cubicBezTo>
                    <a:cubicBezTo>
                      <a:pt x="175" y="140"/>
                      <a:pt x="175" y="140"/>
                      <a:pt x="175" y="140"/>
                    </a:cubicBezTo>
                    <a:cubicBezTo>
                      <a:pt x="175" y="140"/>
                      <a:pt x="177" y="143"/>
                      <a:pt x="177" y="147"/>
                    </a:cubicBezTo>
                    <a:cubicBezTo>
                      <a:pt x="177" y="150"/>
                      <a:pt x="175" y="157"/>
                      <a:pt x="172" y="160"/>
                    </a:cubicBezTo>
                    <a:cubicBezTo>
                      <a:pt x="167" y="161"/>
                      <a:pt x="167" y="161"/>
                      <a:pt x="167" y="161"/>
                    </a:cubicBezTo>
                    <a:cubicBezTo>
                      <a:pt x="170" y="164"/>
                      <a:pt x="170" y="164"/>
                      <a:pt x="170" y="164"/>
                    </a:cubicBezTo>
                    <a:cubicBezTo>
                      <a:pt x="171" y="167"/>
                      <a:pt x="171" y="172"/>
                      <a:pt x="169" y="176"/>
                    </a:cubicBezTo>
                    <a:cubicBezTo>
                      <a:pt x="167" y="179"/>
                      <a:pt x="164" y="180"/>
                      <a:pt x="160" y="180"/>
                    </a:cubicBezTo>
                    <a:cubicBezTo>
                      <a:pt x="147" y="180"/>
                      <a:pt x="85" y="180"/>
                      <a:pt x="77" y="180"/>
                    </a:cubicBezTo>
                    <a:cubicBezTo>
                      <a:pt x="74" y="179"/>
                      <a:pt x="72" y="177"/>
                      <a:pt x="71" y="177"/>
                    </a:cubicBezTo>
                    <a:cubicBezTo>
                      <a:pt x="70" y="175"/>
                      <a:pt x="68" y="171"/>
                      <a:pt x="61" y="171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65" y="102"/>
                      <a:pt x="72" y="102"/>
                      <a:pt x="72" y="102"/>
                    </a:cubicBezTo>
                    <a:cubicBezTo>
                      <a:pt x="73" y="102"/>
                      <a:pt x="73" y="102"/>
                      <a:pt x="73" y="102"/>
                    </a:cubicBezTo>
                    <a:cubicBezTo>
                      <a:pt x="75" y="101"/>
                      <a:pt x="75" y="101"/>
                      <a:pt x="75" y="101"/>
                    </a:cubicBezTo>
                    <a:cubicBezTo>
                      <a:pt x="75" y="100"/>
                      <a:pt x="86" y="90"/>
                      <a:pt x="90" y="81"/>
                    </a:cubicBezTo>
                    <a:cubicBezTo>
                      <a:pt x="94" y="74"/>
                      <a:pt x="98" y="65"/>
                      <a:pt x="101" y="62"/>
                    </a:cubicBezTo>
                    <a:cubicBezTo>
                      <a:pt x="102" y="61"/>
                      <a:pt x="102" y="61"/>
                      <a:pt x="103" y="60"/>
                    </a:cubicBezTo>
                    <a:cubicBezTo>
                      <a:pt x="110" y="55"/>
                      <a:pt x="126" y="39"/>
                      <a:pt x="129" y="19"/>
                    </a:cubicBezTo>
                    <a:cubicBezTo>
                      <a:pt x="129" y="14"/>
                      <a:pt x="131" y="11"/>
                      <a:pt x="133" y="10"/>
                    </a:cubicBezTo>
                    <a:cubicBezTo>
                      <a:pt x="134" y="9"/>
                      <a:pt x="136" y="10"/>
                      <a:pt x="137" y="10"/>
                    </a:cubicBezTo>
                    <a:cubicBezTo>
                      <a:pt x="140" y="12"/>
                      <a:pt x="150" y="22"/>
                      <a:pt x="145" y="35"/>
                    </a:cubicBezTo>
                    <a:cubicBezTo>
                      <a:pt x="140" y="52"/>
                      <a:pt x="131" y="62"/>
                      <a:pt x="131" y="62"/>
                    </a:cubicBezTo>
                    <a:cubicBezTo>
                      <a:pt x="129" y="65"/>
                      <a:pt x="127" y="72"/>
                      <a:pt x="131" y="77"/>
                    </a:cubicBezTo>
                    <a:cubicBezTo>
                      <a:pt x="132" y="80"/>
                      <a:pt x="135" y="81"/>
                      <a:pt x="138" y="81"/>
                    </a:cubicBezTo>
                    <a:cubicBezTo>
                      <a:pt x="165" y="81"/>
                      <a:pt x="165" y="81"/>
                      <a:pt x="165" y="81"/>
                    </a:cubicBezTo>
                    <a:cubicBezTo>
                      <a:pt x="166" y="81"/>
                      <a:pt x="184" y="82"/>
                      <a:pt x="183" y="96"/>
                    </a:cubicBezTo>
                    <a:cubicBezTo>
                      <a:pt x="183" y="103"/>
                      <a:pt x="179" y="106"/>
                      <a:pt x="179" y="10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94"/>
              <p:cNvSpPr>
                <a:spLocks/>
              </p:cNvSpPr>
              <p:nvPr/>
            </p:nvSpPr>
            <p:spPr bwMode="auto">
              <a:xfrm>
                <a:off x="286" y="1661"/>
                <a:ext cx="323" cy="324"/>
              </a:xfrm>
              <a:custGeom>
                <a:avLst/>
                <a:gdLst>
                  <a:gd name="T0" fmla="*/ 90 w 179"/>
                  <a:gd name="T1" fmla="*/ 179 h 179"/>
                  <a:gd name="T2" fmla="*/ 27 w 179"/>
                  <a:gd name="T3" fmla="*/ 153 h 179"/>
                  <a:gd name="T4" fmla="*/ 1 w 179"/>
                  <a:gd name="T5" fmla="*/ 90 h 179"/>
                  <a:gd name="T6" fmla="*/ 26 w 179"/>
                  <a:gd name="T7" fmla="*/ 27 h 179"/>
                  <a:gd name="T8" fmla="*/ 89 w 179"/>
                  <a:gd name="T9" fmla="*/ 0 h 179"/>
                  <a:gd name="T10" fmla="*/ 90 w 179"/>
                  <a:gd name="T11" fmla="*/ 0 h 179"/>
                  <a:gd name="T12" fmla="*/ 179 w 179"/>
                  <a:gd name="T13" fmla="*/ 89 h 179"/>
                  <a:gd name="T14" fmla="*/ 173 w 179"/>
                  <a:gd name="T15" fmla="*/ 89 h 179"/>
                  <a:gd name="T16" fmla="*/ 90 w 179"/>
                  <a:gd name="T17" fmla="*/ 6 h 179"/>
                  <a:gd name="T18" fmla="*/ 90 w 179"/>
                  <a:gd name="T19" fmla="*/ 6 h 179"/>
                  <a:gd name="T20" fmla="*/ 31 w 179"/>
                  <a:gd name="T21" fmla="*/ 31 h 179"/>
                  <a:gd name="T22" fmla="*/ 7 w 179"/>
                  <a:gd name="T23" fmla="*/ 90 h 179"/>
                  <a:gd name="T24" fmla="*/ 31 w 179"/>
                  <a:gd name="T25" fmla="*/ 149 h 179"/>
                  <a:gd name="T26" fmla="*/ 90 w 179"/>
                  <a:gd name="T27" fmla="*/ 173 h 179"/>
                  <a:gd name="T28" fmla="*/ 90 w 179"/>
                  <a:gd name="T29" fmla="*/ 173 h 179"/>
                  <a:gd name="T30" fmla="*/ 158 w 179"/>
                  <a:gd name="T31" fmla="*/ 138 h 179"/>
                  <a:gd name="T32" fmla="*/ 163 w 179"/>
                  <a:gd name="T33" fmla="*/ 142 h 179"/>
                  <a:gd name="T34" fmla="*/ 91 w 179"/>
                  <a:gd name="T35" fmla="*/ 179 h 179"/>
                  <a:gd name="T36" fmla="*/ 90 w 179"/>
                  <a:gd name="T37" fmla="*/ 17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9" h="179">
                    <a:moveTo>
                      <a:pt x="90" y="179"/>
                    </a:moveTo>
                    <a:cubicBezTo>
                      <a:pt x="66" y="179"/>
                      <a:pt x="44" y="170"/>
                      <a:pt x="27" y="153"/>
                    </a:cubicBezTo>
                    <a:cubicBezTo>
                      <a:pt x="10" y="137"/>
                      <a:pt x="1" y="114"/>
                      <a:pt x="1" y="90"/>
                    </a:cubicBezTo>
                    <a:cubicBezTo>
                      <a:pt x="0" y="66"/>
                      <a:pt x="10" y="44"/>
                      <a:pt x="26" y="27"/>
                    </a:cubicBezTo>
                    <a:cubicBezTo>
                      <a:pt x="43" y="10"/>
                      <a:pt x="66" y="0"/>
                      <a:pt x="89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139" y="0"/>
                      <a:pt x="179" y="40"/>
                      <a:pt x="179" y="89"/>
                    </a:cubicBezTo>
                    <a:cubicBezTo>
                      <a:pt x="173" y="89"/>
                      <a:pt x="173" y="89"/>
                      <a:pt x="173" y="89"/>
                    </a:cubicBezTo>
                    <a:cubicBezTo>
                      <a:pt x="173" y="43"/>
                      <a:pt x="136" y="6"/>
                      <a:pt x="90" y="6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67" y="7"/>
                      <a:pt x="46" y="15"/>
                      <a:pt x="31" y="31"/>
                    </a:cubicBezTo>
                    <a:cubicBezTo>
                      <a:pt x="15" y="47"/>
                      <a:pt x="7" y="68"/>
                      <a:pt x="7" y="90"/>
                    </a:cubicBezTo>
                    <a:cubicBezTo>
                      <a:pt x="7" y="113"/>
                      <a:pt x="16" y="133"/>
                      <a:pt x="31" y="149"/>
                    </a:cubicBezTo>
                    <a:cubicBezTo>
                      <a:pt x="47" y="165"/>
                      <a:pt x="68" y="173"/>
                      <a:pt x="90" y="173"/>
                    </a:cubicBezTo>
                    <a:cubicBezTo>
                      <a:pt x="90" y="173"/>
                      <a:pt x="90" y="173"/>
                      <a:pt x="90" y="173"/>
                    </a:cubicBezTo>
                    <a:cubicBezTo>
                      <a:pt x="117" y="173"/>
                      <a:pt x="142" y="160"/>
                      <a:pt x="158" y="138"/>
                    </a:cubicBezTo>
                    <a:cubicBezTo>
                      <a:pt x="163" y="142"/>
                      <a:pt x="163" y="142"/>
                      <a:pt x="163" y="142"/>
                    </a:cubicBezTo>
                    <a:cubicBezTo>
                      <a:pt x="146" y="165"/>
                      <a:pt x="119" y="179"/>
                      <a:pt x="91" y="179"/>
                    </a:cubicBezTo>
                    <a:cubicBezTo>
                      <a:pt x="90" y="179"/>
                      <a:pt x="90" y="179"/>
                      <a:pt x="90" y="17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95"/>
              <p:cNvSpPr>
                <a:spLocks/>
              </p:cNvSpPr>
              <p:nvPr/>
            </p:nvSpPr>
            <p:spPr bwMode="auto">
              <a:xfrm>
                <a:off x="562" y="1782"/>
                <a:ext cx="73" cy="64"/>
              </a:xfrm>
              <a:custGeom>
                <a:avLst/>
                <a:gdLst>
                  <a:gd name="T0" fmla="*/ 0 w 73"/>
                  <a:gd name="T1" fmla="*/ 0 h 64"/>
                  <a:gd name="T2" fmla="*/ 36 w 73"/>
                  <a:gd name="T3" fmla="*/ 64 h 64"/>
                  <a:gd name="T4" fmla="*/ 73 w 73"/>
                  <a:gd name="T5" fmla="*/ 0 h 64"/>
                  <a:gd name="T6" fmla="*/ 0 w 73"/>
                  <a:gd name="T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64">
                    <a:moveTo>
                      <a:pt x="0" y="0"/>
                    </a:moveTo>
                    <a:lnTo>
                      <a:pt x="36" y="64"/>
                    </a:lnTo>
                    <a:lnTo>
                      <a:pt x="7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96"/>
              <p:cNvSpPr>
                <a:spLocks noEditPoints="1"/>
              </p:cNvSpPr>
              <p:nvPr/>
            </p:nvSpPr>
            <p:spPr bwMode="auto">
              <a:xfrm>
                <a:off x="405" y="1744"/>
                <a:ext cx="87" cy="74"/>
              </a:xfrm>
              <a:custGeom>
                <a:avLst/>
                <a:gdLst>
                  <a:gd name="T0" fmla="*/ 0 w 48"/>
                  <a:gd name="T1" fmla="*/ 41 h 41"/>
                  <a:gd name="T2" fmla="*/ 0 w 48"/>
                  <a:gd name="T3" fmla="*/ 25 h 41"/>
                  <a:gd name="T4" fmla="*/ 24 w 48"/>
                  <a:gd name="T5" fmla="*/ 0 h 41"/>
                  <a:gd name="T6" fmla="*/ 48 w 48"/>
                  <a:gd name="T7" fmla="*/ 24 h 41"/>
                  <a:gd name="T8" fmla="*/ 48 w 48"/>
                  <a:gd name="T9" fmla="*/ 41 h 41"/>
                  <a:gd name="T10" fmla="*/ 0 w 48"/>
                  <a:gd name="T11" fmla="*/ 41 h 41"/>
                  <a:gd name="T12" fmla="*/ 24 w 48"/>
                  <a:gd name="T13" fmla="*/ 6 h 41"/>
                  <a:gd name="T14" fmla="*/ 6 w 48"/>
                  <a:gd name="T15" fmla="*/ 25 h 41"/>
                  <a:gd name="T16" fmla="*/ 6 w 48"/>
                  <a:gd name="T17" fmla="*/ 35 h 41"/>
                  <a:gd name="T18" fmla="*/ 42 w 48"/>
                  <a:gd name="T19" fmla="*/ 35 h 41"/>
                  <a:gd name="T20" fmla="*/ 42 w 48"/>
                  <a:gd name="T21" fmla="*/ 24 h 41"/>
                  <a:gd name="T22" fmla="*/ 24 w 48"/>
                  <a:gd name="T23" fmla="*/ 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8" h="41">
                    <a:moveTo>
                      <a:pt x="0" y="41"/>
                    </a:moveTo>
                    <a:cubicBezTo>
                      <a:pt x="0" y="25"/>
                      <a:pt x="0" y="25"/>
                      <a:pt x="0" y="25"/>
                    </a:cubicBezTo>
                    <a:cubicBezTo>
                      <a:pt x="0" y="11"/>
                      <a:pt x="10" y="0"/>
                      <a:pt x="24" y="0"/>
                    </a:cubicBezTo>
                    <a:cubicBezTo>
                      <a:pt x="37" y="0"/>
                      <a:pt x="48" y="11"/>
                      <a:pt x="48" y="24"/>
                    </a:cubicBezTo>
                    <a:cubicBezTo>
                      <a:pt x="48" y="41"/>
                      <a:pt x="48" y="41"/>
                      <a:pt x="48" y="41"/>
                    </a:cubicBezTo>
                    <a:lnTo>
                      <a:pt x="0" y="41"/>
                    </a:lnTo>
                    <a:close/>
                    <a:moveTo>
                      <a:pt x="24" y="6"/>
                    </a:moveTo>
                    <a:cubicBezTo>
                      <a:pt x="14" y="7"/>
                      <a:pt x="6" y="15"/>
                      <a:pt x="6" y="25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42" y="24"/>
                      <a:pt x="42" y="24"/>
                      <a:pt x="42" y="24"/>
                    </a:cubicBezTo>
                    <a:cubicBezTo>
                      <a:pt x="42" y="15"/>
                      <a:pt x="34" y="6"/>
                      <a:pt x="24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97"/>
              <p:cNvSpPr>
                <a:spLocks noEditPoints="1"/>
              </p:cNvSpPr>
              <p:nvPr/>
            </p:nvSpPr>
            <p:spPr bwMode="auto">
              <a:xfrm>
                <a:off x="387" y="1808"/>
                <a:ext cx="125" cy="94"/>
              </a:xfrm>
              <a:custGeom>
                <a:avLst/>
                <a:gdLst>
                  <a:gd name="T0" fmla="*/ 4 w 69"/>
                  <a:gd name="T1" fmla="*/ 52 h 52"/>
                  <a:gd name="T2" fmla="*/ 4 w 69"/>
                  <a:gd name="T3" fmla="*/ 52 h 52"/>
                  <a:gd name="T4" fmla="*/ 0 w 69"/>
                  <a:gd name="T5" fmla="*/ 48 h 52"/>
                  <a:gd name="T6" fmla="*/ 0 w 69"/>
                  <a:gd name="T7" fmla="*/ 5 h 52"/>
                  <a:gd name="T8" fmla="*/ 4 w 69"/>
                  <a:gd name="T9" fmla="*/ 0 h 52"/>
                  <a:gd name="T10" fmla="*/ 64 w 69"/>
                  <a:gd name="T11" fmla="*/ 0 h 52"/>
                  <a:gd name="T12" fmla="*/ 68 w 69"/>
                  <a:gd name="T13" fmla="*/ 4 h 52"/>
                  <a:gd name="T14" fmla="*/ 69 w 69"/>
                  <a:gd name="T15" fmla="*/ 48 h 52"/>
                  <a:gd name="T16" fmla="*/ 67 w 69"/>
                  <a:gd name="T17" fmla="*/ 51 h 52"/>
                  <a:gd name="T18" fmla="*/ 64 w 69"/>
                  <a:gd name="T19" fmla="*/ 52 h 52"/>
                  <a:gd name="T20" fmla="*/ 4 w 69"/>
                  <a:gd name="T21" fmla="*/ 52 h 52"/>
                  <a:gd name="T22" fmla="*/ 6 w 69"/>
                  <a:gd name="T23" fmla="*/ 6 h 52"/>
                  <a:gd name="T24" fmla="*/ 6 w 69"/>
                  <a:gd name="T25" fmla="*/ 46 h 52"/>
                  <a:gd name="T26" fmla="*/ 63 w 69"/>
                  <a:gd name="T27" fmla="*/ 46 h 52"/>
                  <a:gd name="T28" fmla="*/ 62 w 69"/>
                  <a:gd name="T29" fmla="*/ 6 h 52"/>
                  <a:gd name="T30" fmla="*/ 6 w 69"/>
                  <a:gd name="T31" fmla="*/ 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9" h="52">
                    <a:moveTo>
                      <a:pt x="4" y="52"/>
                    </a:moveTo>
                    <a:cubicBezTo>
                      <a:pt x="4" y="52"/>
                      <a:pt x="4" y="52"/>
                      <a:pt x="4" y="52"/>
                    </a:cubicBezTo>
                    <a:cubicBezTo>
                      <a:pt x="2" y="52"/>
                      <a:pt x="0" y="50"/>
                      <a:pt x="0" y="48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6" y="0"/>
                      <a:pt x="68" y="2"/>
                      <a:pt x="68" y="4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69" y="49"/>
                      <a:pt x="68" y="50"/>
                      <a:pt x="67" y="51"/>
                    </a:cubicBezTo>
                    <a:cubicBezTo>
                      <a:pt x="67" y="52"/>
                      <a:pt x="65" y="52"/>
                      <a:pt x="64" y="52"/>
                    </a:cubicBezTo>
                    <a:lnTo>
                      <a:pt x="4" y="52"/>
                    </a:lnTo>
                    <a:close/>
                    <a:moveTo>
                      <a:pt x="6" y="6"/>
                    </a:moveTo>
                    <a:cubicBezTo>
                      <a:pt x="6" y="46"/>
                      <a:pt x="6" y="46"/>
                      <a:pt x="6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2" y="6"/>
                      <a:pt x="62" y="6"/>
                      <a:pt x="62" y="6"/>
                    </a:cubicBezTo>
                    <a:lnTo>
                      <a:pt x="6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98"/>
              <p:cNvSpPr>
                <a:spLocks noEditPoints="1"/>
              </p:cNvSpPr>
              <p:nvPr/>
            </p:nvSpPr>
            <p:spPr bwMode="auto">
              <a:xfrm>
                <a:off x="1039" y="1650"/>
                <a:ext cx="347" cy="347"/>
              </a:xfrm>
              <a:custGeom>
                <a:avLst/>
                <a:gdLst>
                  <a:gd name="T0" fmla="*/ 96 w 192"/>
                  <a:gd name="T1" fmla="*/ 192 h 192"/>
                  <a:gd name="T2" fmla="*/ 0 w 192"/>
                  <a:gd name="T3" fmla="*/ 96 h 192"/>
                  <a:gd name="T4" fmla="*/ 96 w 192"/>
                  <a:gd name="T5" fmla="*/ 0 h 192"/>
                  <a:gd name="T6" fmla="*/ 192 w 192"/>
                  <a:gd name="T7" fmla="*/ 96 h 192"/>
                  <a:gd name="T8" fmla="*/ 96 w 192"/>
                  <a:gd name="T9" fmla="*/ 192 h 192"/>
                  <a:gd name="T10" fmla="*/ 96 w 192"/>
                  <a:gd name="T11" fmla="*/ 6 h 192"/>
                  <a:gd name="T12" fmla="*/ 6 w 192"/>
                  <a:gd name="T13" fmla="*/ 96 h 192"/>
                  <a:gd name="T14" fmla="*/ 96 w 192"/>
                  <a:gd name="T15" fmla="*/ 185 h 192"/>
                  <a:gd name="T16" fmla="*/ 185 w 192"/>
                  <a:gd name="T17" fmla="*/ 96 h 192"/>
                  <a:gd name="T18" fmla="*/ 96 w 192"/>
                  <a:gd name="T19" fmla="*/ 6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192">
                    <a:moveTo>
                      <a:pt x="96" y="192"/>
                    </a:moveTo>
                    <a:cubicBezTo>
                      <a:pt x="43" y="192"/>
                      <a:pt x="0" y="149"/>
                      <a:pt x="0" y="96"/>
                    </a:cubicBezTo>
                    <a:cubicBezTo>
                      <a:pt x="0" y="43"/>
                      <a:pt x="43" y="0"/>
                      <a:pt x="96" y="0"/>
                    </a:cubicBezTo>
                    <a:cubicBezTo>
                      <a:pt x="148" y="0"/>
                      <a:pt x="192" y="43"/>
                      <a:pt x="192" y="96"/>
                    </a:cubicBezTo>
                    <a:cubicBezTo>
                      <a:pt x="192" y="149"/>
                      <a:pt x="148" y="192"/>
                      <a:pt x="96" y="192"/>
                    </a:cubicBezTo>
                    <a:close/>
                    <a:moveTo>
                      <a:pt x="96" y="6"/>
                    </a:moveTo>
                    <a:cubicBezTo>
                      <a:pt x="46" y="6"/>
                      <a:pt x="6" y="46"/>
                      <a:pt x="6" y="96"/>
                    </a:cubicBezTo>
                    <a:cubicBezTo>
                      <a:pt x="6" y="145"/>
                      <a:pt x="46" y="185"/>
                      <a:pt x="96" y="185"/>
                    </a:cubicBezTo>
                    <a:cubicBezTo>
                      <a:pt x="145" y="185"/>
                      <a:pt x="185" y="145"/>
                      <a:pt x="185" y="96"/>
                    </a:cubicBezTo>
                    <a:cubicBezTo>
                      <a:pt x="185" y="46"/>
                      <a:pt x="145" y="6"/>
                      <a:pt x="96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99"/>
              <p:cNvSpPr>
                <a:spLocks noEditPoints="1"/>
              </p:cNvSpPr>
              <p:nvPr/>
            </p:nvSpPr>
            <p:spPr bwMode="auto">
              <a:xfrm>
                <a:off x="1093" y="1697"/>
                <a:ext cx="237" cy="300"/>
              </a:xfrm>
              <a:custGeom>
                <a:avLst/>
                <a:gdLst>
                  <a:gd name="T0" fmla="*/ 2 w 131"/>
                  <a:gd name="T1" fmla="*/ 142 h 166"/>
                  <a:gd name="T2" fmla="*/ 2 w 131"/>
                  <a:gd name="T3" fmla="*/ 137 h 166"/>
                  <a:gd name="T4" fmla="*/ 41 w 131"/>
                  <a:gd name="T5" fmla="*/ 115 h 166"/>
                  <a:gd name="T6" fmla="*/ 45 w 131"/>
                  <a:gd name="T7" fmla="*/ 95 h 166"/>
                  <a:gd name="T8" fmla="*/ 29 w 131"/>
                  <a:gd name="T9" fmla="*/ 68 h 166"/>
                  <a:gd name="T10" fmla="*/ 37 w 131"/>
                  <a:gd name="T11" fmla="*/ 11 h 166"/>
                  <a:gd name="T12" fmla="*/ 68 w 131"/>
                  <a:gd name="T13" fmla="*/ 0 h 166"/>
                  <a:gd name="T14" fmla="*/ 84 w 131"/>
                  <a:gd name="T15" fmla="*/ 7 h 166"/>
                  <a:gd name="T16" fmla="*/ 101 w 131"/>
                  <a:gd name="T17" fmla="*/ 57 h 166"/>
                  <a:gd name="T18" fmla="*/ 95 w 131"/>
                  <a:gd name="T19" fmla="*/ 78 h 166"/>
                  <a:gd name="T20" fmla="*/ 87 w 131"/>
                  <a:gd name="T21" fmla="*/ 109 h 166"/>
                  <a:gd name="T22" fmla="*/ 92 w 131"/>
                  <a:gd name="T23" fmla="*/ 116 h 166"/>
                  <a:gd name="T24" fmla="*/ 129 w 131"/>
                  <a:gd name="T25" fmla="*/ 137 h 166"/>
                  <a:gd name="T26" fmla="*/ 129 w 131"/>
                  <a:gd name="T27" fmla="*/ 142 h 166"/>
                  <a:gd name="T28" fmla="*/ 9 w 131"/>
                  <a:gd name="T29" fmla="*/ 139 h 166"/>
                  <a:gd name="T30" fmla="*/ 122 w 131"/>
                  <a:gd name="T31" fmla="*/ 139 h 166"/>
                  <a:gd name="T32" fmla="*/ 87 w 131"/>
                  <a:gd name="T33" fmla="*/ 121 h 166"/>
                  <a:gd name="T34" fmla="*/ 80 w 131"/>
                  <a:gd name="T35" fmla="*/ 109 h 166"/>
                  <a:gd name="T36" fmla="*/ 81 w 131"/>
                  <a:gd name="T37" fmla="*/ 92 h 166"/>
                  <a:gd name="T38" fmla="*/ 91 w 131"/>
                  <a:gd name="T39" fmla="*/ 69 h 166"/>
                  <a:gd name="T40" fmla="*/ 96 w 131"/>
                  <a:gd name="T41" fmla="*/ 67 h 166"/>
                  <a:gd name="T42" fmla="*/ 93 w 131"/>
                  <a:gd name="T43" fmla="*/ 61 h 166"/>
                  <a:gd name="T44" fmla="*/ 93 w 131"/>
                  <a:gd name="T45" fmla="*/ 17 h 166"/>
                  <a:gd name="T46" fmla="*/ 83 w 131"/>
                  <a:gd name="T47" fmla="*/ 13 h 166"/>
                  <a:gd name="T48" fmla="*/ 78 w 131"/>
                  <a:gd name="T49" fmla="*/ 9 h 166"/>
                  <a:gd name="T50" fmla="*/ 66 w 131"/>
                  <a:gd name="T51" fmla="*/ 6 h 166"/>
                  <a:gd name="T52" fmla="*/ 37 w 131"/>
                  <a:gd name="T53" fmla="*/ 58 h 166"/>
                  <a:gd name="T54" fmla="*/ 36 w 131"/>
                  <a:gd name="T55" fmla="*/ 62 h 166"/>
                  <a:gd name="T56" fmla="*/ 39 w 131"/>
                  <a:gd name="T57" fmla="*/ 72 h 166"/>
                  <a:gd name="T58" fmla="*/ 41 w 131"/>
                  <a:gd name="T59" fmla="*/ 74 h 166"/>
                  <a:gd name="T60" fmla="*/ 51 w 131"/>
                  <a:gd name="T61" fmla="*/ 92 h 166"/>
                  <a:gd name="T62" fmla="*/ 51 w 131"/>
                  <a:gd name="T63" fmla="*/ 111 h 166"/>
                  <a:gd name="T64" fmla="*/ 35 w 131"/>
                  <a:gd name="T65" fmla="*/ 12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1" h="166">
                    <a:moveTo>
                      <a:pt x="66" y="166"/>
                    </a:moveTo>
                    <a:cubicBezTo>
                      <a:pt x="42" y="166"/>
                      <a:pt x="20" y="157"/>
                      <a:pt x="2" y="142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2" y="137"/>
                      <a:pt x="2" y="137"/>
                      <a:pt x="2" y="137"/>
                    </a:cubicBezTo>
                    <a:cubicBezTo>
                      <a:pt x="8" y="130"/>
                      <a:pt x="19" y="124"/>
                      <a:pt x="32" y="120"/>
                    </a:cubicBezTo>
                    <a:cubicBezTo>
                      <a:pt x="37" y="118"/>
                      <a:pt x="40" y="117"/>
                      <a:pt x="41" y="115"/>
                    </a:cubicBezTo>
                    <a:cubicBezTo>
                      <a:pt x="43" y="113"/>
                      <a:pt x="44" y="112"/>
                      <a:pt x="45" y="110"/>
                    </a:cubicBezTo>
                    <a:cubicBezTo>
                      <a:pt x="45" y="108"/>
                      <a:pt x="45" y="101"/>
                      <a:pt x="45" y="95"/>
                    </a:cubicBezTo>
                    <a:cubicBezTo>
                      <a:pt x="41" y="91"/>
                      <a:pt x="38" y="85"/>
                      <a:pt x="36" y="77"/>
                    </a:cubicBezTo>
                    <a:cubicBezTo>
                      <a:pt x="33" y="76"/>
                      <a:pt x="30" y="72"/>
                      <a:pt x="29" y="68"/>
                    </a:cubicBezTo>
                    <a:cubicBezTo>
                      <a:pt x="28" y="64"/>
                      <a:pt x="29" y="60"/>
                      <a:pt x="30" y="58"/>
                    </a:cubicBezTo>
                    <a:cubicBezTo>
                      <a:pt x="27" y="37"/>
                      <a:pt x="29" y="21"/>
                      <a:pt x="37" y="11"/>
                    </a:cubicBezTo>
                    <a:cubicBezTo>
                      <a:pt x="44" y="3"/>
                      <a:pt x="54" y="0"/>
                      <a:pt x="66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78" y="0"/>
                      <a:pt x="81" y="2"/>
                      <a:pt x="83" y="5"/>
                    </a:cubicBezTo>
                    <a:cubicBezTo>
                      <a:pt x="84" y="6"/>
                      <a:pt x="84" y="6"/>
                      <a:pt x="84" y="7"/>
                    </a:cubicBezTo>
                    <a:cubicBezTo>
                      <a:pt x="90" y="7"/>
                      <a:pt x="95" y="9"/>
                      <a:pt x="99" y="13"/>
                    </a:cubicBezTo>
                    <a:cubicBezTo>
                      <a:pt x="105" y="22"/>
                      <a:pt x="106" y="38"/>
                      <a:pt x="101" y="57"/>
                    </a:cubicBezTo>
                    <a:cubicBezTo>
                      <a:pt x="103" y="60"/>
                      <a:pt x="103" y="63"/>
                      <a:pt x="102" y="68"/>
                    </a:cubicBezTo>
                    <a:cubicBezTo>
                      <a:pt x="101" y="73"/>
                      <a:pt x="98" y="76"/>
                      <a:pt x="95" y="78"/>
                    </a:cubicBezTo>
                    <a:cubicBezTo>
                      <a:pt x="93" y="85"/>
                      <a:pt x="90" y="91"/>
                      <a:pt x="87" y="95"/>
                    </a:cubicBezTo>
                    <a:cubicBezTo>
                      <a:pt x="87" y="109"/>
                      <a:pt x="87" y="109"/>
                      <a:pt x="87" y="109"/>
                    </a:cubicBezTo>
                    <a:cubicBezTo>
                      <a:pt x="87" y="112"/>
                      <a:pt x="88" y="113"/>
                      <a:pt x="90" y="115"/>
                    </a:cubicBezTo>
                    <a:cubicBezTo>
                      <a:pt x="92" y="116"/>
                      <a:pt x="92" y="116"/>
                      <a:pt x="92" y="116"/>
                    </a:cubicBezTo>
                    <a:cubicBezTo>
                      <a:pt x="93" y="118"/>
                      <a:pt x="94" y="118"/>
                      <a:pt x="99" y="120"/>
                    </a:cubicBezTo>
                    <a:cubicBezTo>
                      <a:pt x="112" y="124"/>
                      <a:pt x="123" y="130"/>
                      <a:pt x="129" y="137"/>
                    </a:cubicBezTo>
                    <a:cubicBezTo>
                      <a:pt x="131" y="140"/>
                      <a:pt x="131" y="140"/>
                      <a:pt x="131" y="140"/>
                    </a:cubicBezTo>
                    <a:cubicBezTo>
                      <a:pt x="129" y="142"/>
                      <a:pt x="129" y="142"/>
                      <a:pt x="129" y="142"/>
                    </a:cubicBezTo>
                    <a:cubicBezTo>
                      <a:pt x="111" y="157"/>
                      <a:pt x="89" y="166"/>
                      <a:pt x="66" y="166"/>
                    </a:cubicBezTo>
                    <a:close/>
                    <a:moveTo>
                      <a:pt x="9" y="139"/>
                    </a:moveTo>
                    <a:cubicBezTo>
                      <a:pt x="25" y="152"/>
                      <a:pt x="45" y="159"/>
                      <a:pt x="66" y="159"/>
                    </a:cubicBezTo>
                    <a:cubicBezTo>
                      <a:pt x="86" y="159"/>
                      <a:pt x="106" y="152"/>
                      <a:pt x="122" y="139"/>
                    </a:cubicBezTo>
                    <a:cubicBezTo>
                      <a:pt x="116" y="134"/>
                      <a:pt x="108" y="130"/>
                      <a:pt x="97" y="127"/>
                    </a:cubicBezTo>
                    <a:cubicBezTo>
                      <a:pt x="91" y="124"/>
                      <a:pt x="90" y="123"/>
                      <a:pt x="87" y="121"/>
                    </a:cubicBezTo>
                    <a:cubicBezTo>
                      <a:pt x="86" y="120"/>
                      <a:pt x="86" y="120"/>
                      <a:pt x="86" y="120"/>
                    </a:cubicBezTo>
                    <a:cubicBezTo>
                      <a:pt x="83" y="117"/>
                      <a:pt x="81" y="115"/>
                      <a:pt x="80" y="109"/>
                    </a:cubicBezTo>
                    <a:cubicBezTo>
                      <a:pt x="80" y="93"/>
                      <a:pt x="80" y="93"/>
                      <a:pt x="80" y="93"/>
                    </a:cubicBezTo>
                    <a:cubicBezTo>
                      <a:pt x="81" y="92"/>
                      <a:pt x="81" y="92"/>
                      <a:pt x="81" y="92"/>
                    </a:cubicBezTo>
                    <a:cubicBezTo>
                      <a:pt x="85" y="88"/>
                      <a:pt x="87" y="82"/>
                      <a:pt x="89" y="74"/>
                    </a:cubicBezTo>
                    <a:cubicBezTo>
                      <a:pt x="91" y="69"/>
                      <a:pt x="91" y="69"/>
                      <a:pt x="91" y="69"/>
                    </a:cubicBezTo>
                    <a:cubicBezTo>
                      <a:pt x="93" y="71"/>
                      <a:pt x="93" y="71"/>
                      <a:pt x="93" y="71"/>
                    </a:cubicBezTo>
                    <a:cubicBezTo>
                      <a:pt x="94" y="70"/>
                      <a:pt x="95" y="69"/>
                      <a:pt x="96" y="67"/>
                    </a:cubicBezTo>
                    <a:cubicBezTo>
                      <a:pt x="96" y="64"/>
                      <a:pt x="96" y="63"/>
                      <a:pt x="96" y="62"/>
                    </a:cubicBezTo>
                    <a:cubicBezTo>
                      <a:pt x="93" y="61"/>
                      <a:pt x="93" y="61"/>
                      <a:pt x="93" y="61"/>
                    </a:cubicBezTo>
                    <a:cubicBezTo>
                      <a:pt x="94" y="58"/>
                      <a:pt x="94" y="58"/>
                      <a:pt x="94" y="58"/>
                    </a:cubicBezTo>
                    <a:cubicBezTo>
                      <a:pt x="99" y="40"/>
                      <a:pt x="99" y="24"/>
                      <a:pt x="93" y="17"/>
                    </a:cubicBezTo>
                    <a:cubicBezTo>
                      <a:pt x="91" y="14"/>
                      <a:pt x="88" y="13"/>
                      <a:pt x="84" y="13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82" y="13"/>
                      <a:pt x="82" y="13"/>
                      <a:pt x="82" y="13"/>
                    </a:cubicBezTo>
                    <a:cubicBezTo>
                      <a:pt x="80" y="11"/>
                      <a:pt x="79" y="10"/>
                      <a:pt x="78" y="9"/>
                    </a:cubicBezTo>
                    <a:cubicBezTo>
                      <a:pt x="77" y="7"/>
                      <a:pt x="76" y="6"/>
                      <a:pt x="68" y="6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56" y="6"/>
                      <a:pt x="48" y="9"/>
                      <a:pt x="42" y="15"/>
                    </a:cubicBezTo>
                    <a:cubicBezTo>
                      <a:pt x="35" y="24"/>
                      <a:pt x="34" y="38"/>
                      <a:pt x="37" y="58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35" y="63"/>
                      <a:pt x="35" y="64"/>
                      <a:pt x="36" y="67"/>
                    </a:cubicBezTo>
                    <a:cubicBezTo>
                      <a:pt x="36" y="69"/>
                      <a:pt x="38" y="71"/>
                      <a:pt x="39" y="72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4" y="82"/>
                      <a:pt x="47" y="88"/>
                      <a:pt x="50" y="91"/>
                    </a:cubicBezTo>
                    <a:cubicBezTo>
                      <a:pt x="51" y="92"/>
                      <a:pt x="51" y="92"/>
                      <a:pt x="51" y="92"/>
                    </a:cubicBezTo>
                    <a:cubicBezTo>
                      <a:pt x="51" y="94"/>
                      <a:pt x="51" y="94"/>
                      <a:pt x="51" y="94"/>
                    </a:cubicBezTo>
                    <a:cubicBezTo>
                      <a:pt x="51" y="97"/>
                      <a:pt x="52" y="108"/>
                      <a:pt x="51" y="111"/>
                    </a:cubicBezTo>
                    <a:cubicBezTo>
                      <a:pt x="51" y="114"/>
                      <a:pt x="49" y="117"/>
                      <a:pt x="46" y="120"/>
                    </a:cubicBezTo>
                    <a:cubicBezTo>
                      <a:pt x="43" y="123"/>
                      <a:pt x="40" y="124"/>
                      <a:pt x="35" y="126"/>
                    </a:cubicBezTo>
                    <a:cubicBezTo>
                      <a:pt x="23" y="129"/>
                      <a:pt x="15" y="134"/>
                      <a:pt x="9" y="1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Oval 100"/>
              <p:cNvSpPr>
                <a:spLocks noChangeArrowheads="1"/>
              </p:cNvSpPr>
              <p:nvPr/>
            </p:nvSpPr>
            <p:spPr bwMode="auto">
              <a:xfrm>
                <a:off x="1790" y="1650"/>
                <a:ext cx="347" cy="347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Line 101"/>
              <p:cNvSpPr>
                <a:spLocks noChangeShapeType="1"/>
              </p:cNvSpPr>
              <p:nvPr/>
            </p:nvSpPr>
            <p:spPr bwMode="auto">
              <a:xfrm>
                <a:off x="1964" y="1752"/>
                <a:ext cx="0" cy="106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Line 102"/>
              <p:cNvSpPr>
                <a:spLocks noChangeShapeType="1"/>
              </p:cNvSpPr>
              <p:nvPr/>
            </p:nvSpPr>
            <p:spPr bwMode="auto">
              <a:xfrm flipH="1">
                <a:off x="1957" y="1851"/>
                <a:ext cx="10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03"/>
              <p:cNvSpPr>
                <a:spLocks noEditPoints="1"/>
              </p:cNvSpPr>
              <p:nvPr/>
            </p:nvSpPr>
            <p:spPr bwMode="auto">
              <a:xfrm>
                <a:off x="2596" y="1650"/>
                <a:ext cx="236" cy="347"/>
              </a:xfrm>
              <a:custGeom>
                <a:avLst/>
                <a:gdLst>
                  <a:gd name="T0" fmla="*/ 66 w 131"/>
                  <a:gd name="T1" fmla="*/ 180 h 192"/>
                  <a:gd name="T2" fmla="*/ 0 w 131"/>
                  <a:gd name="T3" fmla="*/ 65 h 192"/>
                  <a:gd name="T4" fmla="*/ 66 w 131"/>
                  <a:gd name="T5" fmla="*/ 0 h 192"/>
                  <a:gd name="T6" fmla="*/ 131 w 131"/>
                  <a:gd name="T7" fmla="*/ 65 h 192"/>
                  <a:gd name="T8" fmla="*/ 66 w 131"/>
                  <a:gd name="T9" fmla="*/ 180 h 192"/>
                  <a:gd name="T10" fmla="*/ 66 w 131"/>
                  <a:gd name="T11" fmla="*/ 8 h 192"/>
                  <a:gd name="T12" fmla="*/ 8 w 131"/>
                  <a:gd name="T13" fmla="*/ 65 h 192"/>
                  <a:gd name="T14" fmla="*/ 66 w 131"/>
                  <a:gd name="T15" fmla="*/ 167 h 192"/>
                  <a:gd name="T16" fmla="*/ 123 w 131"/>
                  <a:gd name="T17" fmla="*/ 65 h 192"/>
                  <a:gd name="T18" fmla="*/ 66 w 131"/>
                  <a:gd name="T19" fmla="*/ 8 h 192"/>
                  <a:gd name="T20" fmla="*/ 66 w 131"/>
                  <a:gd name="T21" fmla="*/ 102 h 192"/>
                  <a:gd name="T22" fmla="*/ 29 w 131"/>
                  <a:gd name="T23" fmla="*/ 65 h 192"/>
                  <a:gd name="T24" fmla="*/ 66 w 131"/>
                  <a:gd name="T25" fmla="*/ 28 h 192"/>
                  <a:gd name="T26" fmla="*/ 102 w 131"/>
                  <a:gd name="T27" fmla="*/ 65 h 192"/>
                  <a:gd name="T28" fmla="*/ 66 w 131"/>
                  <a:gd name="T29" fmla="*/ 102 h 192"/>
                  <a:gd name="T30" fmla="*/ 66 w 131"/>
                  <a:gd name="T31" fmla="*/ 37 h 192"/>
                  <a:gd name="T32" fmla="*/ 37 w 131"/>
                  <a:gd name="T33" fmla="*/ 65 h 192"/>
                  <a:gd name="T34" fmla="*/ 66 w 131"/>
                  <a:gd name="T35" fmla="*/ 94 h 192"/>
                  <a:gd name="T36" fmla="*/ 94 w 131"/>
                  <a:gd name="T37" fmla="*/ 65 h 192"/>
                  <a:gd name="T38" fmla="*/ 66 w 131"/>
                  <a:gd name="T39" fmla="*/ 37 h 192"/>
                  <a:gd name="T40" fmla="*/ 37 w 131"/>
                  <a:gd name="T41" fmla="*/ 153 h 192"/>
                  <a:gd name="T42" fmla="*/ 42 w 131"/>
                  <a:gd name="T43" fmla="*/ 160 h 192"/>
                  <a:gd name="T44" fmla="*/ 12 w 131"/>
                  <a:gd name="T45" fmla="*/ 171 h 192"/>
                  <a:gd name="T46" fmla="*/ 66 w 131"/>
                  <a:gd name="T47" fmla="*/ 184 h 192"/>
                  <a:gd name="T48" fmla="*/ 119 w 131"/>
                  <a:gd name="T49" fmla="*/ 171 h 192"/>
                  <a:gd name="T50" fmla="*/ 89 w 131"/>
                  <a:gd name="T51" fmla="*/ 160 h 192"/>
                  <a:gd name="T52" fmla="*/ 94 w 131"/>
                  <a:gd name="T53" fmla="*/ 153 h 192"/>
                  <a:gd name="T54" fmla="*/ 127 w 131"/>
                  <a:gd name="T55" fmla="*/ 171 h 192"/>
                  <a:gd name="T56" fmla="*/ 66 w 131"/>
                  <a:gd name="T57" fmla="*/ 192 h 192"/>
                  <a:gd name="T58" fmla="*/ 4 w 131"/>
                  <a:gd name="T59" fmla="*/ 171 h 192"/>
                  <a:gd name="T60" fmla="*/ 37 w 131"/>
                  <a:gd name="T61" fmla="*/ 15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1" h="192">
                    <a:moveTo>
                      <a:pt x="66" y="180"/>
                    </a:moveTo>
                    <a:cubicBezTo>
                      <a:pt x="66" y="180"/>
                      <a:pt x="0" y="101"/>
                      <a:pt x="0" y="65"/>
                    </a:cubicBezTo>
                    <a:cubicBezTo>
                      <a:pt x="0" y="29"/>
                      <a:pt x="29" y="0"/>
                      <a:pt x="66" y="0"/>
                    </a:cubicBezTo>
                    <a:cubicBezTo>
                      <a:pt x="102" y="0"/>
                      <a:pt x="131" y="29"/>
                      <a:pt x="131" y="65"/>
                    </a:cubicBezTo>
                    <a:cubicBezTo>
                      <a:pt x="131" y="101"/>
                      <a:pt x="66" y="180"/>
                      <a:pt x="66" y="180"/>
                    </a:cubicBezTo>
                    <a:close/>
                    <a:moveTo>
                      <a:pt x="66" y="8"/>
                    </a:moveTo>
                    <a:cubicBezTo>
                      <a:pt x="34" y="8"/>
                      <a:pt x="8" y="34"/>
                      <a:pt x="8" y="65"/>
                    </a:cubicBezTo>
                    <a:cubicBezTo>
                      <a:pt x="8" y="97"/>
                      <a:pt x="66" y="167"/>
                      <a:pt x="66" y="167"/>
                    </a:cubicBezTo>
                    <a:cubicBezTo>
                      <a:pt x="66" y="167"/>
                      <a:pt x="123" y="97"/>
                      <a:pt x="123" y="65"/>
                    </a:cubicBezTo>
                    <a:cubicBezTo>
                      <a:pt x="123" y="34"/>
                      <a:pt x="97" y="8"/>
                      <a:pt x="66" y="8"/>
                    </a:cubicBezTo>
                    <a:close/>
                    <a:moveTo>
                      <a:pt x="66" y="102"/>
                    </a:moveTo>
                    <a:cubicBezTo>
                      <a:pt x="45" y="102"/>
                      <a:pt x="29" y="85"/>
                      <a:pt x="29" y="65"/>
                    </a:cubicBezTo>
                    <a:cubicBezTo>
                      <a:pt x="29" y="45"/>
                      <a:pt x="45" y="28"/>
                      <a:pt x="66" y="28"/>
                    </a:cubicBezTo>
                    <a:cubicBezTo>
                      <a:pt x="86" y="28"/>
                      <a:pt x="102" y="45"/>
                      <a:pt x="102" y="65"/>
                    </a:cubicBezTo>
                    <a:cubicBezTo>
                      <a:pt x="102" y="85"/>
                      <a:pt x="86" y="102"/>
                      <a:pt x="66" y="102"/>
                    </a:cubicBezTo>
                    <a:close/>
                    <a:moveTo>
                      <a:pt x="66" y="37"/>
                    </a:moveTo>
                    <a:cubicBezTo>
                      <a:pt x="50" y="37"/>
                      <a:pt x="37" y="49"/>
                      <a:pt x="37" y="65"/>
                    </a:cubicBezTo>
                    <a:cubicBezTo>
                      <a:pt x="37" y="81"/>
                      <a:pt x="50" y="94"/>
                      <a:pt x="66" y="94"/>
                    </a:cubicBezTo>
                    <a:cubicBezTo>
                      <a:pt x="81" y="94"/>
                      <a:pt x="94" y="81"/>
                      <a:pt x="94" y="65"/>
                    </a:cubicBezTo>
                    <a:cubicBezTo>
                      <a:pt x="94" y="49"/>
                      <a:pt x="81" y="37"/>
                      <a:pt x="66" y="37"/>
                    </a:cubicBezTo>
                    <a:close/>
                    <a:moveTo>
                      <a:pt x="37" y="153"/>
                    </a:moveTo>
                    <a:cubicBezTo>
                      <a:pt x="38" y="156"/>
                      <a:pt x="40" y="158"/>
                      <a:pt x="42" y="160"/>
                    </a:cubicBezTo>
                    <a:cubicBezTo>
                      <a:pt x="24" y="162"/>
                      <a:pt x="12" y="167"/>
                      <a:pt x="12" y="171"/>
                    </a:cubicBezTo>
                    <a:cubicBezTo>
                      <a:pt x="12" y="178"/>
                      <a:pt x="36" y="184"/>
                      <a:pt x="66" y="184"/>
                    </a:cubicBezTo>
                    <a:cubicBezTo>
                      <a:pt x="95" y="184"/>
                      <a:pt x="119" y="178"/>
                      <a:pt x="119" y="171"/>
                    </a:cubicBezTo>
                    <a:cubicBezTo>
                      <a:pt x="119" y="167"/>
                      <a:pt x="107" y="162"/>
                      <a:pt x="89" y="160"/>
                    </a:cubicBezTo>
                    <a:cubicBezTo>
                      <a:pt x="91" y="158"/>
                      <a:pt x="93" y="156"/>
                      <a:pt x="94" y="153"/>
                    </a:cubicBezTo>
                    <a:cubicBezTo>
                      <a:pt x="114" y="157"/>
                      <a:pt x="127" y="164"/>
                      <a:pt x="127" y="171"/>
                    </a:cubicBezTo>
                    <a:cubicBezTo>
                      <a:pt x="127" y="183"/>
                      <a:pt x="99" y="192"/>
                      <a:pt x="66" y="192"/>
                    </a:cubicBezTo>
                    <a:cubicBezTo>
                      <a:pt x="32" y="192"/>
                      <a:pt x="4" y="183"/>
                      <a:pt x="4" y="171"/>
                    </a:cubicBezTo>
                    <a:cubicBezTo>
                      <a:pt x="4" y="164"/>
                      <a:pt x="17" y="157"/>
                      <a:pt x="37" y="15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04"/>
              <p:cNvSpPr>
                <a:spLocks noEditPoints="1"/>
              </p:cNvSpPr>
              <p:nvPr/>
            </p:nvSpPr>
            <p:spPr bwMode="auto">
              <a:xfrm>
                <a:off x="3322" y="1650"/>
                <a:ext cx="289" cy="347"/>
              </a:xfrm>
              <a:custGeom>
                <a:avLst/>
                <a:gdLst>
                  <a:gd name="T0" fmla="*/ 193 w 289"/>
                  <a:gd name="T1" fmla="*/ 0 h 347"/>
                  <a:gd name="T2" fmla="*/ 0 w 289"/>
                  <a:gd name="T3" fmla="*/ 0 h 347"/>
                  <a:gd name="T4" fmla="*/ 0 w 289"/>
                  <a:gd name="T5" fmla="*/ 347 h 347"/>
                  <a:gd name="T6" fmla="*/ 289 w 289"/>
                  <a:gd name="T7" fmla="*/ 347 h 347"/>
                  <a:gd name="T8" fmla="*/ 289 w 289"/>
                  <a:gd name="T9" fmla="*/ 96 h 347"/>
                  <a:gd name="T10" fmla="*/ 193 w 289"/>
                  <a:gd name="T11" fmla="*/ 0 h 347"/>
                  <a:gd name="T12" fmla="*/ 197 w 289"/>
                  <a:gd name="T13" fmla="*/ 22 h 347"/>
                  <a:gd name="T14" fmla="*/ 269 w 289"/>
                  <a:gd name="T15" fmla="*/ 94 h 347"/>
                  <a:gd name="T16" fmla="*/ 197 w 289"/>
                  <a:gd name="T17" fmla="*/ 94 h 347"/>
                  <a:gd name="T18" fmla="*/ 197 w 289"/>
                  <a:gd name="T19" fmla="*/ 22 h 347"/>
                  <a:gd name="T20" fmla="*/ 11 w 289"/>
                  <a:gd name="T21" fmla="*/ 335 h 347"/>
                  <a:gd name="T22" fmla="*/ 11 w 289"/>
                  <a:gd name="T23" fmla="*/ 13 h 347"/>
                  <a:gd name="T24" fmla="*/ 184 w 289"/>
                  <a:gd name="T25" fmla="*/ 13 h 347"/>
                  <a:gd name="T26" fmla="*/ 184 w 289"/>
                  <a:gd name="T27" fmla="*/ 107 h 347"/>
                  <a:gd name="T28" fmla="*/ 189 w 289"/>
                  <a:gd name="T29" fmla="*/ 107 h 347"/>
                  <a:gd name="T30" fmla="*/ 197 w 289"/>
                  <a:gd name="T31" fmla="*/ 107 h 347"/>
                  <a:gd name="T32" fmla="*/ 276 w 289"/>
                  <a:gd name="T33" fmla="*/ 107 h 347"/>
                  <a:gd name="T34" fmla="*/ 276 w 289"/>
                  <a:gd name="T35" fmla="*/ 335 h 347"/>
                  <a:gd name="T36" fmla="*/ 11 w 289"/>
                  <a:gd name="T37" fmla="*/ 335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9" h="347">
                    <a:moveTo>
                      <a:pt x="193" y="0"/>
                    </a:moveTo>
                    <a:lnTo>
                      <a:pt x="0" y="0"/>
                    </a:lnTo>
                    <a:lnTo>
                      <a:pt x="0" y="347"/>
                    </a:lnTo>
                    <a:lnTo>
                      <a:pt x="289" y="347"/>
                    </a:lnTo>
                    <a:lnTo>
                      <a:pt x="289" y="96"/>
                    </a:lnTo>
                    <a:lnTo>
                      <a:pt x="193" y="0"/>
                    </a:lnTo>
                    <a:close/>
                    <a:moveTo>
                      <a:pt x="197" y="22"/>
                    </a:moveTo>
                    <a:lnTo>
                      <a:pt x="269" y="94"/>
                    </a:lnTo>
                    <a:lnTo>
                      <a:pt x="197" y="94"/>
                    </a:lnTo>
                    <a:lnTo>
                      <a:pt x="197" y="22"/>
                    </a:lnTo>
                    <a:close/>
                    <a:moveTo>
                      <a:pt x="11" y="335"/>
                    </a:moveTo>
                    <a:lnTo>
                      <a:pt x="11" y="13"/>
                    </a:lnTo>
                    <a:lnTo>
                      <a:pt x="184" y="13"/>
                    </a:lnTo>
                    <a:lnTo>
                      <a:pt x="184" y="107"/>
                    </a:lnTo>
                    <a:lnTo>
                      <a:pt x="189" y="107"/>
                    </a:lnTo>
                    <a:lnTo>
                      <a:pt x="197" y="107"/>
                    </a:lnTo>
                    <a:lnTo>
                      <a:pt x="276" y="107"/>
                    </a:lnTo>
                    <a:lnTo>
                      <a:pt x="276" y="335"/>
                    </a:lnTo>
                    <a:lnTo>
                      <a:pt x="11" y="33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05"/>
              <p:cNvSpPr>
                <a:spLocks noEditPoints="1"/>
              </p:cNvSpPr>
              <p:nvPr/>
            </p:nvSpPr>
            <p:spPr bwMode="auto">
              <a:xfrm>
                <a:off x="4053" y="1650"/>
                <a:ext cx="275" cy="328"/>
              </a:xfrm>
              <a:custGeom>
                <a:avLst/>
                <a:gdLst>
                  <a:gd name="T0" fmla="*/ 94 w 152"/>
                  <a:gd name="T1" fmla="*/ 175 h 181"/>
                  <a:gd name="T2" fmla="*/ 7 w 152"/>
                  <a:gd name="T3" fmla="*/ 175 h 181"/>
                  <a:gd name="T4" fmla="*/ 7 w 152"/>
                  <a:gd name="T5" fmla="*/ 6 h 181"/>
                  <a:gd name="T6" fmla="*/ 97 w 152"/>
                  <a:gd name="T7" fmla="*/ 6 h 181"/>
                  <a:gd name="T8" fmla="*/ 97 w 152"/>
                  <a:gd name="T9" fmla="*/ 56 h 181"/>
                  <a:gd name="T10" fmla="*/ 100 w 152"/>
                  <a:gd name="T11" fmla="*/ 56 h 181"/>
                  <a:gd name="T12" fmla="*/ 104 w 152"/>
                  <a:gd name="T13" fmla="*/ 56 h 181"/>
                  <a:gd name="T14" fmla="*/ 145 w 152"/>
                  <a:gd name="T15" fmla="*/ 56 h 181"/>
                  <a:gd name="T16" fmla="*/ 145 w 152"/>
                  <a:gd name="T17" fmla="*/ 101 h 181"/>
                  <a:gd name="T18" fmla="*/ 152 w 152"/>
                  <a:gd name="T19" fmla="*/ 102 h 181"/>
                  <a:gd name="T20" fmla="*/ 152 w 152"/>
                  <a:gd name="T21" fmla="*/ 50 h 181"/>
                  <a:gd name="T22" fmla="*/ 102 w 152"/>
                  <a:gd name="T23" fmla="*/ 0 h 181"/>
                  <a:gd name="T24" fmla="*/ 0 w 152"/>
                  <a:gd name="T25" fmla="*/ 0 h 181"/>
                  <a:gd name="T26" fmla="*/ 0 w 152"/>
                  <a:gd name="T27" fmla="*/ 181 h 181"/>
                  <a:gd name="T28" fmla="*/ 97 w 152"/>
                  <a:gd name="T29" fmla="*/ 181 h 181"/>
                  <a:gd name="T30" fmla="*/ 94 w 152"/>
                  <a:gd name="T31" fmla="*/ 175 h 181"/>
                  <a:gd name="T32" fmla="*/ 104 w 152"/>
                  <a:gd name="T33" fmla="*/ 11 h 181"/>
                  <a:gd name="T34" fmla="*/ 142 w 152"/>
                  <a:gd name="T35" fmla="*/ 49 h 181"/>
                  <a:gd name="T36" fmla="*/ 104 w 152"/>
                  <a:gd name="T37" fmla="*/ 49 h 181"/>
                  <a:gd name="T38" fmla="*/ 104 w 152"/>
                  <a:gd name="T39" fmla="*/ 1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2" h="181">
                    <a:moveTo>
                      <a:pt x="94" y="175"/>
                    </a:moveTo>
                    <a:cubicBezTo>
                      <a:pt x="7" y="175"/>
                      <a:pt x="7" y="175"/>
                      <a:pt x="7" y="175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97" y="6"/>
                      <a:pt x="97" y="6"/>
                      <a:pt x="97" y="6"/>
                    </a:cubicBezTo>
                    <a:cubicBezTo>
                      <a:pt x="97" y="56"/>
                      <a:pt x="97" y="56"/>
                      <a:pt x="97" y="56"/>
                    </a:cubicBezTo>
                    <a:cubicBezTo>
                      <a:pt x="100" y="56"/>
                      <a:pt x="100" y="56"/>
                      <a:pt x="100" y="56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45" y="56"/>
                      <a:pt x="145" y="56"/>
                      <a:pt x="145" y="56"/>
                    </a:cubicBezTo>
                    <a:cubicBezTo>
                      <a:pt x="145" y="101"/>
                      <a:pt x="145" y="101"/>
                      <a:pt x="145" y="101"/>
                    </a:cubicBezTo>
                    <a:cubicBezTo>
                      <a:pt x="148" y="101"/>
                      <a:pt x="150" y="102"/>
                      <a:pt x="152" y="102"/>
                    </a:cubicBezTo>
                    <a:cubicBezTo>
                      <a:pt x="152" y="50"/>
                      <a:pt x="152" y="50"/>
                      <a:pt x="152" y="5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97" y="181"/>
                      <a:pt x="97" y="181"/>
                      <a:pt x="97" y="181"/>
                    </a:cubicBezTo>
                    <a:cubicBezTo>
                      <a:pt x="96" y="179"/>
                      <a:pt x="95" y="177"/>
                      <a:pt x="94" y="175"/>
                    </a:cubicBezTo>
                    <a:close/>
                    <a:moveTo>
                      <a:pt x="104" y="11"/>
                    </a:moveTo>
                    <a:cubicBezTo>
                      <a:pt x="142" y="49"/>
                      <a:pt x="142" y="49"/>
                      <a:pt x="142" y="49"/>
                    </a:cubicBezTo>
                    <a:cubicBezTo>
                      <a:pt x="104" y="49"/>
                      <a:pt x="104" y="49"/>
                      <a:pt x="104" y="49"/>
                    </a:cubicBezTo>
                    <a:lnTo>
                      <a:pt x="104" y="1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Oval 106"/>
              <p:cNvSpPr>
                <a:spLocks noChangeArrowheads="1"/>
              </p:cNvSpPr>
              <p:nvPr/>
            </p:nvSpPr>
            <p:spPr bwMode="auto">
              <a:xfrm>
                <a:off x="4232" y="1853"/>
                <a:ext cx="144" cy="144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Line 107"/>
              <p:cNvSpPr>
                <a:spLocks noChangeShapeType="1"/>
              </p:cNvSpPr>
              <p:nvPr/>
            </p:nvSpPr>
            <p:spPr bwMode="auto">
              <a:xfrm>
                <a:off x="4270" y="1925"/>
                <a:ext cx="68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Line 108"/>
              <p:cNvSpPr>
                <a:spLocks noChangeShapeType="1"/>
              </p:cNvSpPr>
              <p:nvPr/>
            </p:nvSpPr>
            <p:spPr bwMode="auto">
              <a:xfrm>
                <a:off x="4304" y="1891"/>
                <a:ext cx="0" cy="68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09"/>
              <p:cNvSpPr>
                <a:spLocks noEditPoints="1"/>
              </p:cNvSpPr>
              <p:nvPr/>
            </p:nvSpPr>
            <p:spPr bwMode="auto">
              <a:xfrm>
                <a:off x="4804" y="1650"/>
                <a:ext cx="275" cy="328"/>
              </a:xfrm>
              <a:custGeom>
                <a:avLst/>
                <a:gdLst>
                  <a:gd name="T0" fmla="*/ 94 w 152"/>
                  <a:gd name="T1" fmla="*/ 175 h 181"/>
                  <a:gd name="T2" fmla="*/ 7 w 152"/>
                  <a:gd name="T3" fmla="*/ 175 h 181"/>
                  <a:gd name="T4" fmla="*/ 7 w 152"/>
                  <a:gd name="T5" fmla="*/ 6 h 181"/>
                  <a:gd name="T6" fmla="*/ 97 w 152"/>
                  <a:gd name="T7" fmla="*/ 6 h 181"/>
                  <a:gd name="T8" fmla="*/ 97 w 152"/>
                  <a:gd name="T9" fmla="*/ 56 h 181"/>
                  <a:gd name="T10" fmla="*/ 100 w 152"/>
                  <a:gd name="T11" fmla="*/ 56 h 181"/>
                  <a:gd name="T12" fmla="*/ 104 w 152"/>
                  <a:gd name="T13" fmla="*/ 56 h 181"/>
                  <a:gd name="T14" fmla="*/ 145 w 152"/>
                  <a:gd name="T15" fmla="*/ 56 h 181"/>
                  <a:gd name="T16" fmla="*/ 145 w 152"/>
                  <a:gd name="T17" fmla="*/ 101 h 181"/>
                  <a:gd name="T18" fmla="*/ 152 w 152"/>
                  <a:gd name="T19" fmla="*/ 102 h 181"/>
                  <a:gd name="T20" fmla="*/ 152 w 152"/>
                  <a:gd name="T21" fmla="*/ 50 h 181"/>
                  <a:gd name="T22" fmla="*/ 102 w 152"/>
                  <a:gd name="T23" fmla="*/ 0 h 181"/>
                  <a:gd name="T24" fmla="*/ 0 w 152"/>
                  <a:gd name="T25" fmla="*/ 0 h 181"/>
                  <a:gd name="T26" fmla="*/ 0 w 152"/>
                  <a:gd name="T27" fmla="*/ 181 h 181"/>
                  <a:gd name="T28" fmla="*/ 97 w 152"/>
                  <a:gd name="T29" fmla="*/ 181 h 181"/>
                  <a:gd name="T30" fmla="*/ 94 w 152"/>
                  <a:gd name="T31" fmla="*/ 175 h 181"/>
                  <a:gd name="T32" fmla="*/ 104 w 152"/>
                  <a:gd name="T33" fmla="*/ 11 h 181"/>
                  <a:gd name="T34" fmla="*/ 142 w 152"/>
                  <a:gd name="T35" fmla="*/ 49 h 181"/>
                  <a:gd name="T36" fmla="*/ 104 w 152"/>
                  <a:gd name="T37" fmla="*/ 49 h 181"/>
                  <a:gd name="T38" fmla="*/ 104 w 152"/>
                  <a:gd name="T39" fmla="*/ 1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2" h="181">
                    <a:moveTo>
                      <a:pt x="94" y="175"/>
                    </a:moveTo>
                    <a:cubicBezTo>
                      <a:pt x="7" y="175"/>
                      <a:pt x="7" y="175"/>
                      <a:pt x="7" y="175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97" y="6"/>
                      <a:pt x="97" y="6"/>
                      <a:pt x="97" y="6"/>
                    </a:cubicBezTo>
                    <a:cubicBezTo>
                      <a:pt x="97" y="56"/>
                      <a:pt x="97" y="56"/>
                      <a:pt x="97" y="56"/>
                    </a:cubicBezTo>
                    <a:cubicBezTo>
                      <a:pt x="100" y="56"/>
                      <a:pt x="100" y="56"/>
                      <a:pt x="100" y="56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45" y="56"/>
                      <a:pt x="145" y="56"/>
                      <a:pt x="145" y="56"/>
                    </a:cubicBezTo>
                    <a:cubicBezTo>
                      <a:pt x="145" y="101"/>
                      <a:pt x="145" y="101"/>
                      <a:pt x="145" y="101"/>
                    </a:cubicBezTo>
                    <a:cubicBezTo>
                      <a:pt x="148" y="101"/>
                      <a:pt x="150" y="102"/>
                      <a:pt x="152" y="102"/>
                    </a:cubicBezTo>
                    <a:cubicBezTo>
                      <a:pt x="152" y="50"/>
                      <a:pt x="152" y="50"/>
                      <a:pt x="152" y="5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97" y="181"/>
                      <a:pt x="97" y="181"/>
                      <a:pt x="97" y="181"/>
                    </a:cubicBezTo>
                    <a:cubicBezTo>
                      <a:pt x="96" y="179"/>
                      <a:pt x="95" y="177"/>
                      <a:pt x="94" y="175"/>
                    </a:cubicBezTo>
                    <a:close/>
                    <a:moveTo>
                      <a:pt x="104" y="11"/>
                    </a:moveTo>
                    <a:cubicBezTo>
                      <a:pt x="142" y="49"/>
                      <a:pt x="142" y="49"/>
                      <a:pt x="142" y="49"/>
                    </a:cubicBezTo>
                    <a:cubicBezTo>
                      <a:pt x="104" y="49"/>
                      <a:pt x="104" y="49"/>
                      <a:pt x="104" y="49"/>
                    </a:cubicBezTo>
                    <a:lnTo>
                      <a:pt x="104" y="1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Oval 110"/>
              <p:cNvSpPr>
                <a:spLocks noChangeArrowheads="1"/>
              </p:cNvSpPr>
              <p:nvPr/>
            </p:nvSpPr>
            <p:spPr bwMode="auto">
              <a:xfrm>
                <a:off x="4983" y="1853"/>
                <a:ext cx="145" cy="144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Line 111"/>
              <p:cNvSpPr>
                <a:spLocks noChangeShapeType="1"/>
              </p:cNvSpPr>
              <p:nvPr/>
            </p:nvSpPr>
            <p:spPr bwMode="auto">
              <a:xfrm>
                <a:off x="5021" y="1925"/>
                <a:ext cx="69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112"/>
              <p:cNvSpPr>
                <a:spLocks noEditPoints="1"/>
              </p:cNvSpPr>
              <p:nvPr/>
            </p:nvSpPr>
            <p:spPr bwMode="auto">
              <a:xfrm>
                <a:off x="5576" y="1650"/>
                <a:ext cx="288" cy="347"/>
              </a:xfrm>
              <a:custGeom>
                <a:avLst/>
                <a:gdLst>
                  <a:gd name="T0" fmla="*/ 193 w 288"/>
                  <a:gd name="T1" fmla="*/ 0 h 347"/>
                  <a:gd name="T2" fmla="*/ 0 w 288"/>
                  <a:gd name="T3" fmla="*/ 0 h 347"/>
                  <a:gd name="T4" fmla="*/ 0 w 288"/>
                  <a:gd name="T5" fmla="*/ 347 h 347"/>
                  <a:gd name="T6" fmla="*/ 288 w 288"/>
                  <a:gd name="T7" fmla="*/ 347 h 347"/>
                  <a:gd name="T8" fmla="*/ 288 w 288"/>
                  <a:gd name="T9" fmla="*/ 96 h 347"/>
                  <a:gd name="T10" fmla="*/ 193 w 288"/>
                  <a:gd name="T11" fmla="*/ 0 h 347"/>
                  <a:gd name="T12" fmla="*/ 196 w 288"/>
                  <a:gd name="T13" fmla="*/ 22 h 347"/>
                  <a:gd name="T14" fmla="*/ 269 w 288"/>
                  <a:gd name="T15" fmla="*/ 94 h 347"/>
                  <a:gd name="T16" fmla="*/ 196 w 288"/>
                  <a:gd name="T17" fmla="*/ 94 h 347"/>
                  <a:gd name="T18" fmla="*/ 196 w 288"/>
                  <a:gd name="T19" fmla="*/ 22 h 347"/>
                  <a:gd name="T20" fmla="*/ 276 w 288"/>
                  <a:gd name="T21" fmla="*/ 335 h 347"/>
                  <a:gd name="T22" fmla="*/ 12 w 288"/>
                  <a:gd name="T23" fmla="*/ 335 h 347"/>
                  <a:gd name="T24" fmla="*/ 12 w 288"/>
                  <a:gd name="T25" fmla="*/ 13 h 347"/>
                  <a:gd name="T26" fmla="*/ 184 w 288"/>
                  <a:gd name="T27" fmla="*/ 13 h 347"/>
                  <a:gd name="T28" fmla="*/ 184 w 288"/>
                  <a:gd name="T29" fmla="*/ 107 h 347"/>
                  <a:gd name="T30" fmla="*/ 189 w 288"/>
                  <a:gd name="T31" fmla="*/ 107 h 347"/>
                  <a:gd name="T32" fmla="*/ 196 w 288"/>
                  <a:gd name="T33" fmla="*/ 107 h 347"/>
                  <a:gd name="T34" fmla="*/ 276 w 288"/>
                  <a:gd name="T35" fmla="*/ 107 h 347"/>
                  <a:gd name="T36" fmla="*/ 276 w 288"/>
                  <a:gd name="T37" fmla="*/ 335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8" h="347">
                    <a:moveTo>
                      <a:pt x="193" y="0"/>
                    </a:moveTo>
                    <a:lnTo>
                      <a:pt x="0" y="0"/>
                    </a:lnTo>
                    <a:lnTo>
                      <a:pt x="0" y="347"/>
                    </a:lnTo>
                    <a:lnTo>
                      <a:pt x="288" y="347"/>
                    </a:lnTo>
                    <a:lnTo>
                      <a:pt x="288" y="96"/>
                    </a:lnTo>
                    <a:lnTo>
                      <a:pt x="193" y="0"/>
                    </a:lnTo>
                    <a:close/>
                    <a:moveTo>
                      <a:pt x="196" y="22"/>
                    </a:moveTo>
                    <a:lnTo>
                      <a:pt x="269" y="94"/>
                    </a:lnTo>
                    <a:lnTo>
                      <a:pt x="196" y="94"/>
                    </a:lnTo>
                    <a:lnTo>
                      <a:pt x="196" y="22"/>
                    </a:lnTo>
                    <a:close/>
                    <a:moveTo>
                      <a:pt x="276" y="335"/>
                    </a:moveTo>
                    <a:lnTo>
                      <a:pt x="12" y="335"/>
                    </a:lnTo>
                    <a:lnTo>
                      <a:pt x="12" y="13"/>
                    </a:lnTo>
                    <a:lnTo>
                      <a:pt x="184" y="13"/>
                    </a:lnTo>
                    <a:lnTo>
                      <a:pt x="184" y="107"/>
                    </a:lnTo>
                    <a:lnTo>
                      <a:pt x="189" y="107"/>
                    </a:lnTo>
                    <a:lnTo>
                      <a:pt x="196" y="107"/>
                    </a:lnTo>
                    <a:lnTo>
                      <a:pt x="276" y="107"/>
                    </a:lnTo>
                    <a:lnTo>
                      <a:pt x="276" y="33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Rectangle 113"/>
              <p:cNvSpPr>
                <a:spLocks noChangeArrowheads="1"/>
              </p:cNvSpPr>
              <p:nvPr/>
            </p:nvSpPr>
            <p:spPr bwMode="auto">
              <a:xfrm>
                <a:off x="5630" y="1717"/>
                <a:ext cx="85" cy="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Rectangle 114"/>
              <p:cNvSpPr>
                <a:spLocks noChangeArrowheads="1"/>
              </p:cNvSpPr>
              <p:nvPr/>
            </p:nvSpPr>
            <p:spPr bwMode="auto">
              <a:xfrm>
                <a:off x="5630" y="1753"/>
                <a:ext cx="85" cy="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Rectangle 115"/>
              <p:cNvSpPr>
                <a:spLocks noChangeArrowheads="1"/>
              </p:cNvSpPr>
              <p:nvPr/>
            </p:nvSpPr>
            <p:spPr bwMode="auto">
              <a:xfrm>
                <a:off x="5630" y="1826"/>
                <a:ext cx="169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Rectangle 116"/>
              <p:cNvSpPr>
                <a:spLocks noChangeArrowheads="1"/>
              </p:cNvSpPr>
              <p:nvPr/>
            </p:nvSpPr>
            <p:spPr bwMode="auto">
              <a:xfrm>
                <a:off x="5630" y="1790"/>
                <a:ext cx="169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Rectangle 117"/>
              <p:cNvSpPr>
                <a:spLocks noChangeArrowheads="1"/>
              </p:cNvSpPr>
              <p:nvPr/>
            </p:nvSpPr>
            <p:spPr bwMode="auto">
              <a:xfrm>
                <a:off x="5630" y="1862"/>
                <a:ext cx="169" cy="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Rectangle 118"/>
              <p:cNvSpPr>
                <a:spLocks noChangeArrowheads="1"/>
              </p:cNvSpPr>
              <p:nvPr/>
            </p:nvSpPr>
            <p:spPr bwMode="auto">
              <a:xfrm>
                <a:off x="5630" y="1898"/>
                <a:ext cx="169" cy="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Rectangle 119"/>
              <p:cNvSpPr>
                <a:spLocks noChangeArrowheads="1"/>
              </p:cNvSpPr>
              <p:nvPr/>
            </p:nvSpPr>
            <p:spPr bwMode="auto">
              <a:xfrm>
                <a:off x="5630" y="1934"/>
                <a:ext cx="169" cy="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20"/>
              <p:cNvSpPr>
                <a:spLocks noEditPoints="1"/>
              </p:cNvSpPr>
              <p:nvPr/>
            </p:nvSpPr>
            <p:spPr bwMode="auto">
              <a:xfrm>
                <a:off x="6325" y="1650"/>
                <a:ext cx="291" cy="347"/>
              </a:xfrm>
              <a:custGeom>
                <a:avLst/>
                <a:gdLst>
                  <a:gd name="T0" fmla="*/ 193 w 291"/>
                  <a:gd name="T1" fmla="*/ 0 h 347"/>
                  <a:gd name="T2" fmla="*/ 0 w 291"/>
                  <a:gd name="T3" fmla="*/ 0 h 347"/>
                  <a:gd name="T4" fmla="*/ 0 w 291"/>
                  <a:gd name="T5" fmla="*/ 347 h 347"/>
                  <a:gd name="T6" fmla="*/ 291 w 291"/>
                  <a:gd name="T7" fmla="*/ 347 h 347"/>
                  <a:gd name="T8" fmla="*/ 291 w 291"/>
                  <a:gd name="T9" fmla="*/ 96 h 347"/>
                  <a:gd name="T10" fmla="*/ 193 w 291"/>
                  <a:gd name="T11" fmla="*/ 0 h 347"/>
                  <a:gd name="T12" fmla="*/ 199 w 291"/>
                  <a:gd name="T13" fmla="*/ 20 h 347"/>
                  <a:gd name="T14" fmla="*/ 271 w 291"/>
                  <a:gd name="T15" fmla="*/ 94 h 347"/>
                  <a:gd name="T16" fmla="*/ 199 w 291"/>
                  <a:gd name="T17" fmla="*/ 94 h 347"/>
                  <a:gd name="T18" fmla="*/ 199 w 291"/>
                  <a:gd name="T19" fmla="*/ 20 h 347"/>
                  <a:gd name="T20" fmla="*/ 278 w 291"/>
                  <a:gd name="T21" fmla="*/ 335 h 347"/>
                  <a:gd name="T22" fmla="*/ 13 w 291"/>
                  <a:gd name="T23" fmla="*/ 335 h 347"/>
                  <a:gd name="T24" fmla="*/ 13 w 291"/>
                  <a:gd name="T25" fmla="*/ 11 h 347"/>
                  <a:gd name="T26" fmla="*/ 186 w 291"/>
                  <a:gd name="T27" fmla="*/ 11 h 347"/>
                  <a:gd name="T28" fmla="*/ 186 w 291"/>
                  <a:gd name="T29" fmla="*/ 105 h 347"/>
                  <a:gd name="T30" fmla="*/ 191 w 291"/>
                  <a:gd name="T31" fmla="*/ 105 h 347"/>
                  <a:gd name="T32" fmla="*/ 199 w 291"/>
                  <a:gd name="T33" fmla="*/ 105 h 347"/>
                  <a:gd name="T34" fmla="*/ 278 w 291"/>
                  <a:gd name="T35" fmla="*/ 105 h 347"/>
                  <a:gd name="T36" fmla="*/ 278 w 291"/>
                  <a:gd name="T37" fmla="*/ 335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1" h="347">
                    <a:moveTo>
                      <a:pt x="193" y="0"/>
                    </a:moveTo>
                    <a:lnTo>
                      <a:pt x="0" y="0"/>
                    </a:lnTo>
                    <a:lnTo>
                      <a:pt x="0" y="347"/>
                    </a:lnTo>
                    <a:lnTo>
                      <a:pt x="291" y="347"/>
                    </a:lnTo>
                    <a:lnTo>
                      <a:pt x="291" y="96"/>
                    </a:lnTo>
                    <a:lnTo>
                      <a:pt x="193" y="0"/>
                    </a:lnTo>
                    <a:close/>
                    <a:moveTo>
                      <a:pt x="199" y="20"/>
                    </a:moveTo>
                    <a:lnTo>
                      <a:pt x="271" y="94"/>
                    </a:lnTo>
                    <a:lnTo>
                      <a:pt x="199" y="94"/>
                    </a:lnTo>
                    <a:lnTo>
                      <a:pt x="199" y="20"/>
                    </a:lnTo>
                    <a:close/>
                    <a:moveTo>
                      <a:pt x="278" y="335"/>
                    </a:moveTo>
                    <a:lnTo>
                      <a:pt x="13" y="335"/>
                    </a:lnTo>
                    <a:lnTo>
                      <a:pt x="13" y="11"/>
                    </a:lnTo>
                    <a:lnTo>
                      <a:pt x="186" y="11"/>
                    </a:lnTo>
                    <a:lnTo>
                      <a:pt x="186" y="105"/>
                    </a:lnTo>
                    <a:lnTo>
                      <a:pt x="191" y="105"/>
                    </a:lnTo>
                    <a:lnTo>
                      <a:pt x="199" y="105"/>
                    </a:lnTo>
                    <a:lnTo>
                      <a:pt x="278" y="105"/>
                    </a:lnTo>
                    <a:lnTo>
                      <a:pt x="278" y="33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Rectangle 121"/>
              <p:cNvSpPr>
                <a:spLocks noChangeArrowheads="1"/>
              </p:cNvSpPr>
              <p:nvPr/>
            </p:nvSpPr>
            <p:spPr bwMode="auto">
              <a:xfrm>
                <a:off x="6381" y="1716"/>
                <a:ext cx="83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Rectangle 122"/>
              <p:cNvSpPr>
                <a:spLocks noChangeArrowheads="1"/>
              </p:cNvSpPr>
              <p:nvPr/>
            </p:nvSpPr>
            <p:spPr bwMode="auto">
              <a:xfrm>
                <a:off x="6381" y="1753"/>
                <a:ext cx="83" cy="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Rectangle 123"/>
              <p:cNvSpPr>
                <a:spLocks noChangeArrowheads="1"/>
              </p:cNvSpPr>
              <p:nvPr/>
            </p:nvSpPr>
            <p:spPr bwMode="auto">
              <a:xfrm>
                <a:off x="6381" y="1826"/>
                <a:ext cx="81" cy="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Rectangle 124"/>
              <p:cNvSpPr>
                <a:spLocks noChangeArrowheads="1"/>
              </p:cNvSpPr>
              <p:nvPr/>
            </p:nvSpPr>
            <p:spPr bwMode="auto">
              <a:xfrm>
                <a:off x="6381" y="1790"/>
                <a:ext cx="81" cy="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25"/>
              <p:cNvSpPr>
                <a:spLocks noEditPoints="1"/>
              </p:cNvSpPr>
              <p:nvPr/>
            </p:nvSpPr>
            <p:spPr bwMode="auto">
              <a:xfrm>
                <a:off x="6493" y="1790"/>
                <a:ext cx="58" cy="47"/>
              </a:xfrm>
              <a:custGeom>
                <a:avLst/>
                <a:gdLst>
                  <a:gd name="T0" fmla="*/ 0 w 58"/>
                  <a:gd name="T1" fmla="*/ 0 h 47"/>
                  <a:gd name="T2" fmla="*/ 0 w 58"/>
                  <a:gd name="T3" fmla="*/ 10 h 47"/>
                  <a:gd name="T4" fmla="*/ 0 w 58"/>
                  <a:gd name="T5" fmla="*/ 36 h 47"/>
                  <a:gd name="T6" fmla="*/ 0 w 58"/>
                  <a:gd name="T7" fmla="*/ 47 h 47"/>
                  <a:gd name="T8" fmla="*/ 13 w 58"/>
                  <a:gd name="T9" fmla="*/ 47 h 47"/>
                  <a:gd name="T10" fmla="*/ 45 w 58"/>
                  <a:gd name="T11" fmla="*/ 47 h 47"/>
                  <a:gd name="T12" fmla="*/ 58 w 58"/>
                  <a:gd name="T13" fmla="*/ 47 h 47"/>
                  <a:gd name="T14" fmla="*/ 58 w 58"/>
                  <a:gd name="T15" fmla="*/ 36 h 47"/>
                  <a:gd name="T16" fmla="*/ 58 w 58"/>
                  <a:gd name="T17" fmla="*/ 10 h 47"/>
                  <a:gd name="T18" fmla="*/ 58 w 58"/>
                  <a:gd name="T19" fmla="*/ 0 h 47"/>
                  <a:gd name="T20" fmla="*/ 45 w 58"/>
                  <a:gd name="T21" fmla="*/ 0 h 47"/>
                  <a:gd name="T22" fmla="*/ 13 w 58"/>
                  <a:gd name="T23" fmla="*/ 0 h 47"/>
                  <a:gd name="T24" fmla="*/ 0 w 58"/>
                  <a:gd name="T25" fmla="*/ 0 h 47"/>
                  <a:gd name="T26" fmla="*/ 45 w 58"/>
                  <a:gd name="T27" fmla="*/ 36 h 47"/>
                  <a:gd name="T28" fmla="*/ 13 w 58"/>
                  <a:gd name="T29" fmla="*/ 36 h 47"/>
                  <a:gd name="T30" fmla="*/ 13 w 58"/>
                  <a:gd name="T31" fmla="*/ 10 h 47"/>
                  <a:gd name="T32" fmla="*/ 45 w 58"/>
                  <a:gd name="T33" fmla="*/ 10 h 47"/>
                  <a:gd name="T34" fmla="*/ 45 w 58"/>
                  <a:gd name="T35" fmla="*/ 3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8" h="47">
                    <a:moveTo>
                      <a:pt x="0" y="0"/>
                    </a:moveTo>
                    <a:lnTo>
                      <a:pt x="0" y="10"/>
                    </a:lnTo>
                    <a:lnTo>
                      <a:pt x="0" y="36"/>
                    </a:lnTo>
                    <a:lnTo>
                      <a:pt x="0" y="47"/>
                    </a:lnTo>
                    <a:lnTo>
                      <a:pt x="13" y="47"/>
                    </a:lnTo>
                    <a:lnTo>
                      <a:pt x="45" y="47"/>
                    </a:lnTo>
                    <a:lnTo>
                      <a:pt x="58" y="47"/>
                    </a:lnTo>
                    <a:lnTo>
                      <a:pt x="58" y="36"/>
                    </a:lnTo>
                    <a:lnTo>
                      <a:pt x="58" y="10"/>
                    </a:lnTo>
                    <a:lnTo>
                      <a:pt x="58" y="0"/>
                    </a:lnTo>
                    <a:lnTo>
                      <a:pt x="45" y="0"/>
                    </a:lnTo>
                    <a:lnTo>
                      <a:pt x="13" y="0"/>
                    </a:lnTo>
                    <a:lnTo>
                      <a:pt x="0" y="0"/>
                    </a:lnTo>
                    <a:close/>
                    <a:moveTo>
                      <a:pt x="45" y="36"/>
                    </a:moveTo>
                    <a:lnTo>
                      <a:pt x="13" y="36"/>
                    </a:lnTo>
                    <a:lnTo>
                      <a:pt x="13" y="10"/>
                    </a:lnTo>
                    <a:lnTo>
                      <a:pt x="45" y="10"/>
                    </a:lnTo>
                    <a:lnTo>
                      <a:pt x="45" y="3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Rectangle 126"/>
              <p:cNvSpPr>
                <a:spLocks noChangeArrowheads="1"/>
              </p:cNvSpPr>
              <p:nvPr/>
            </p:nvSpPr>
            <p:spPr bwMode="auto">
              <a:xfrm>
                <a:off x="6381" y="1862"/>
                <a:ext cx="168" cy="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Rectangle 127"/>
              <p:cNvSpPr>
                <a:spLocks noChangeArrowheads="1"/>
              </p:cNvSpPr>
              <p:nvPr/>
            </p:nvSpPr>
            <p:spPr bwMode="auto">
              <a:xfrm>
                <a:off x="6381" y="1898"/>
                <a:ext cx="168" cy="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Rectangle 128"/>
              <p:cNvSpPr>
                <a:spLocks noChangeArrowheads="1"/>
              </p:cNvSpPr>
              <p:nvPr/>
            </p:nvSpPr>
            <p:spPr bwMode="auto">
              <a:xfrm>
                <a:off x="6381" y="1934"/>
                <a:ext cx="168" cy="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29"/>
              <p:cNvSpPr>
                <a:spLocks noEditPoints="1"/>
              </p:cNvSpPr>
              <p:nvPr/>
            </p:nvSpPr>
            <p:spPr bwMode="auto">
              <a:xfrm>
                <a:off x="7078" y="1652"/>
                <a:ext cx="289" cy="347"/>
              </a:xfrm>
              <a:custGeom>
                <a:avLst/>
                <a:gdLst>
                  <a:gd name="T0" fmla="*/ 193 w 289"/>
                  <a:gd name="T1" fmla="*/ 0 h 347"/>
                  <a:gd name="T2" fmla="*/ 0 w 289"/>
                  <a:gd name="T3" fmla="*/ 0 h 347"/>
                  <a:gd name="T4" fmla="*/ 0 w 289"/>
                  <a:gd name="T5" fmla="*/ 347 h 347"/>
                  <a:gd name="T6" fmla="*/ 289 w 289"/>
                  <a:gd name="T7" fmla="*/ 347 h 347"/>
                  <a:gd name="T8" fmla="*/ 289 w 289"/>
                  <a:gd name="T9" fmla="*/ 96 h 347"/>
                  <a:gd name="T10" fmla="*/ 193 w 289"/>
                  <a:gd name="T11" fmla="*/ 0 h 347"/>
                  <a:gd name="T12" fmla="*/ 197 w 289"/>
                  <a:gd name="T13" fmla="*/ 22 h 347"/>
                  <a:gd name="T14" fmla="*/ 269 w 289"/>
                  <a:gd name="T15" fmla="*/ 94 h 347"/>
                  <a:gd name="T16" fmla="*/ 197 w 289"/>
                  <a:gd name="T17" fmla="*/ 94 h 347"/>
                  <a:gd name="T18" fmla="*/ 197 w 289"/>
                  <a:gd name="T19" fmla="*/ 22 h 347"/>
                  <a:gd name="T20" fmla="*/ 276 w 289"/>
                  <a:gd name="T21" fmla="*/ 335 h 347"/>
                  <a:gd name="T22" fmla="*/ 11 w 289"/>
                  <a:gd name="T23" fmla="*/ 335 h 347"/>
                  <a:gd name="T24" fmla="*/ 11 w 289"/>
                  <a:gd name="T25" fmla="*/ 13 h 347"/>
                  <a:gd name="T26" fmla="*/ 184 w 289"/>
                  <a:gd name="T27" fmla="*/ 13 h 347"/>
                  <a:gd name="T28" fmla="*/ 184 w 289"/>
                  <a:gd name="T29" fmla="*/ 107 h 347"/>
                  <a:gd name="T30" fmla="*/ 190 w 289"/>
                  <a:gd name="T31" fmla="*/ 107 h 347"/>
                  <a:gd name="T32" fmla="*/ 197 w 289"/>
                  <a:gd name="T33" fmla="*/ 107 h 347"/>
                  <a:gd name="T34" fmla="*/ 276 w 289"/>
                  <a:gd name="T35" fmla="*/ 107 h 347"/>
                  <a:gd name="T36" fmla="*/ 276 w 289"/>
                  <a:gd name="T37" fmla="*/ 335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9" h="347">
                    <a:moveTo>
                      <a:pt x="193" y="0"/>
                    </a:moveTo>
                    <a:lnTo>
                      <a:pt x="0" y="0"/>
                    </a:lnTo>
                    <a:lnTo>
                      <a:pt x="0" y="347"/>
                    </a:lnTo>
                    <a:lnTo>
                      <a:pt x="289" y="347"/>
                    </a:lnTo>
                    <a:lnTo>
                      <a:pt x="289" y="96"/>
                    </a:lnTo>
                    <a:lnTo>
                      <a:pt x="193" y="0"/>
                    </a:lnTo>
                    <a:close/>
                    <a:moveTo>
                      <a:pt x="197" y="22"/>
                    </a:moveTo>
                    <a:lnTo>
                      <a:pt x="269" y="94"/>
                    </a:lnTo>
                    <a:lnTo>
                      <a:pt x="197" y="94"/>
                    </a:lnTo>
                    <a:lnTo>
                      <a:pt x="197" y="22"/>
                    </a:lnTo>
                    <a:close/>
                    <a:moveTo>
                      <a:pt x="276" y="335"/>
                    </a:moveTo>
                    <a:lnTo>
                      <a:pt x="11" y="335"/>
                    </a:lnTo>
                    <a:lnTo>
                      <a:pt x="11" y="13"/>
                    </a:lnTo>
                    <a:lnTo>
                      <a:pt x="184" y="13"/>
                    </a:lnTo>
                    <a:lnTo>
                      <a:pt x="184" y="107"/>
                    </a:lnTo>
                    <a:lnTo>
                      <a:pt x="190" y="107"/>
                    </a:lnTo>
                    <a:lnTo>
                      <a:pt x="197" y="107"/>
                    </a:lnTo>
                    <a:lnTo>
                      <a:pt x="276" y="107"/>
                    </a:lnTo>
                    <a:lnTo>
                      <a:pt x="276" y="33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Rectangle 130"/>
              <p:cNvSpPr>
                <a:spLocks noChangeArrowheads="1"/>
              </p:cNvSpPr>
              <p:nvPr/>
            </p:nvSpPr>
            <p:spPr bwMode="auto">
              <a:xfrm>
                <a:off x="7123" y="1717"/>
                <a:ext cx="42" cy="2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Rectangle 131"/>
              <p:cNvSpPr>
                <a:spLocks noChangeArrowheads="1"/>
              </p:cNvSpPr>
              <p:nvPr/>
            </p:nvSpPr>
            <p:spPr bwMode="auto">
              <a:xfrm>
                <a:off x="7181" y="1717"/>
                <a:ext cx="41" cy="2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Rectangle 132"/>
              <p:cNvSpPr>
                <a:spLocks noChangeArrowheads="1"/>
              </p:cNvSpPr>
              <p:nvPr/>
            </p:nvSpPr>
            <p:spPr bwMode="auto">
              <a:xfrm>
                <a:off x="7123" y="1757"/>
                <a:ext cx="42" cy="2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Rectangle 133"/>
              <p:cNvSpPr>
                <a:spLocks noChangeArrowheads="1"/>
              </p:cNvSpPr>
              <p:nvPr/>
            </p:nvSpPr>
            <p:spPr bwMode="auto">
              <a:xfrm>
                <a:off x="7181" y="1757"/>
                <a:ext cx="41" cy="2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Rectangle 134"/>
              <p:cNvSpPr>
                <a:spLocks noChangeArrowheads="1"/>
              </p:cNvSpPr>
              <p:nvPr/>
            </p:nvSpPr>
            <p:spPr bwMode="auto">
              <a:xfrm>
                <a:off x="7123" y="1795"/>
                <a:ext cx="42" cy="2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Rectangle 135"/>
              <p:cNvSpPr>
                <a:spLocks noChangeArrowheads="1"/>
              </p:cNvSpPr>
              <p:nvPr/>
            </p:nvSpPr>
            <p:spPr bwMode="auto">
              <a:xfrm>
                <a:off x="7123" y="1835"/>
                <a:ext cx="42" cy="2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Rectangle 136"/>
              <p:cNvSpPr>
                <a:spLocks noChangeArrowheads="1"/>
              </p:cNvSpPr>
              <p:nvPr/>
            </p:nvSpPr>
            <p:spPr bwMode="auto">
              <a:xfrm>
                <a:off x="7123" y="1873"/>
                <a:ext cx="42" cy="2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Rectangle 137"/>
              <p:cNvSpPr>
                <a:spLocks noChangeArrowheads="1"/>
              </p:cNvSpPr>
              <p:nvPr/>
            </p:nvSpPr>
            <p:spPr bwMode="auto">
              <a:xfrm>
                <a:off x="7123" y="1912"/>
                <a:ext cx="42" cy="2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Rectangle 138"/>
              <p:cNvSpPr>
                <a:spLocks noChangeArrowheads="1"/>
              </p:cNvSpPr>
              <p:nvPr/>
            </p:nvSpPr>
            <p:spPr bwMode="auto">
              <a:xfrm>
                <a:off x="7181" y="1795"/>
                <a:ext cx="41" cy="2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Rectangle 139"/>
              <p:cNvSpPr>
                <a:spLocks noChangeArrowheads="1"/>
              </p:cNvSpPr>
              <p:nvPr/>
            </p:nvSpPr>
            <p:spPr bwMode="auto">
              <a:xfrm>
                <a:off x="7239" y="1795"/>
                <a:ext cx="39" cy="2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Rectangle 140"/>
              <p:cNvSpPr>
                <a:spLocks noChangeArrowheads="1"/>
              </p:cNvSpPr>
              <p:nvPr/>
            </p:nvSpPr>
            <p:spPr bwMode="auto">
              <a:xfrm>
                <a:off x="7181" y="1835"/>
                <a:ext cx="41" cy="2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Rectangle 141"/>
              <p:cNvSpPr>
                <a:spLocks noChangeArrowheads="1"/>
              </p:cNvSpPr>
              <p:nvPr/>
            </p:nvSpPr>
            <p:spPr bwMode="auto">
              <a:xfrm>
                <a:off x="7239" y="1835"/>
                <a:ext cx="39" cy="2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Rectangle 142"/>
              <p:cNvSpPr>
                <a:spLocks noChangeArrowheads="1"/>
              </p:cNvSpPr>
              <p:nvPr/>
            </p:nvSpPr>
            <p:spPr bwMode="auto">
              <a:xfrm>
                <a:off x="7181" y="1873"/>
                <a:ext cx="41" cy="2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Rectangle 143"/>
              <p:cNvSpPr>
                <a:spLocks noChangeArrowheads="1"/>
              </p:cNvSpPr>
              <p:nvPr/>
            </p:nvSpPr>
            <p:spPr bwMode="auto">
              <a:xfrm>
                <a:off x="7239" y="1873"/>
                <a:ext cx="39" cy="2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Rectangle 144"/>
              <p:cNvSpPr>
                <a:spLocks noChangeArrowheads="1"/>
              </p:cNvSpPr>
              <p:nvPr/>
            </p:nvSpPr>
            <p:spPr bwMode="auto">
              <a:xfrm>
                <a:off x="7181" y="1912"/>
                <a:ext cx="41" cy="2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Rectangle 145"/>
              <p:cNvSpPr>
                <a:spLocks noChangeArrowheads="1"/>
              </p:cNvSpPr>
              <p:nvPr/>
            </p:nvSpPr>
            <p:spPr bwMode="auto">
              <a:xfrm>
                <a:off x="7239" y="1912"/>
                <a:ext cx="39" cy="2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146"/>
              <p:cNvSpPr>
                <a:spLocks noEditPoints="1"/>
              </p:cNvSpPr>
              <p:nvPr/>
            </p:nvSpPr>
            <p:spPr bwMode="auto">
              <a:xfrm>
                <a:off x="288" y="2389"/>
                <a:ext cx="347" cy="246"/>
              </a:xfrm>
              <a:custGeom>
                <a:avLst/>
                <a:gdLst>
                  <a:gd name="T0" fmla="*/ 347 w 347"/>
                  <a:gd name="T1" fmla="*/ 246 h 246"/>
                  <a:gd name="T2" fmla="*/ 0 w 347"/>
                  <a:gd name="T3" fmla="*/ 246 h 246"/>
                  <a:gd name="T4" fmla="*/ 0 w 347"/>
                  <a:gd name="T5" fmla="*/ 0 h 246"/>
                  <a:gd name="T6" fmla="*/ 347 w 347"/>
                  <a:gd name="T7" fmla="*/ 0 h 246"/>
                  <a:gd name="T8" fmla="*/ 347 w 347"/>
                  <a:gd name="T9" fmla="*/ 246 h 246"/>
                  <a:gd name="T10" fmla="*/ 9 w 347"/>
                  <a:gd name="T11" fmla="*/ 237 h 246"/>
                  <a:gd name="T12" fmla="*/ 336 w 347"/>
                  <a:gd name="T13" fmla="*/ 237 h 246"/>
                  <a:gd name="T14" fmla="*/ 336 w 347"/>
                  <a:gd name="T15" fmla="*/ 10 h 246"/>
                  <a:gd name="T16" fmla="*/ 9 w 347"/>
                  <a:gd name="T17" fmla="*/ 10 h 246"/>
                  <a:gd name="T18" fmla="*/ 9 w 347"/>
                  <a:gd name="T19" fmla="*/ 237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7" h="246">
                    <a:moveTo>
                      <a:pt x="347" y="246"/>
                    </a:moveTo>
                    <a:lnTo>
                      <a:pt x="0" y="246"/>
                    </a:lnTo>
                    <a:lnTo>
                      <a:pt x="0" y="0"/>
                    </a:lnTo>
                    <a:lnTo>
                      <a:pt x="347" y="0"/>
                    </a:lnTo>
                    <a:lnTo>
                      <a:pt x="347" y="246"/>
                    </a:lnTo>
                    <a:close/>
                    <a:moveTo>
                      <a:pt x="9" y="237"/>
                    </a:moveTo>
                    <a:lnTo>
                      <a:pt x="336" y="237"/>
                    </a:lnTo>
                    <a:lnTo>
                      <a:pt x="336" y="10"/>
                    </a:lnTo>
                    <a:lnTo>
                      <a:pt x="9" y="10"/>
                    </a:lnTo>
                    <a:lnTo>
                      <a:pt x="9" y="23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Rectangle 147"/>
              <p:cNvSpPr>
                <a:spLocks noChangeArrowheads="1"/>
              </p:cNvSpPr>
              <p:nvPr/>
            </p:nvSpPr>
            <p:spPr bwMode="auto">
              <a:xfrm>
                <a:off x="349" y="2446"/>
                <a:ext cx="228" cy="9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Rectangle 148"/>
              <p:cNvSpPr>
                <a:spLocks noChangeArrowheads="1"/>
              </p:cNvSpPr>
              <p:nvPr/>
            </p:nvSpPr>
            <p:spPr bwMode="auto">
              <a:xfrm>
                <a:off x="497" y="2487"/>
                <a:ext cx="80" cy="9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Rectangle 149"/>
              <p:cNvSpPr>
                <a:spLocks noChangeArrowheads="1"/>
              </p:cNvSpPr>
              <p:nvPr/>
            </p:nvSpPr>
            <p:spPr bwMode="auto">
              <a:xfrm>
                <a:off x="497" y="2521"/>
                <a:ext cx="80" cy="9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Rectangle 150"/>
              <p:cNvSpPr>
                <a:spLocks noChangeArrowheads="1"/>
              </p:cNvSpPr>
              <p:nvPr/>
            </p:nvSpPr>
            <p:spPr bwMode="auto">
              <a:xfrm>
                <a:off x="497" y="2556"/>
                <a:ext cx="80" cy="9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51"/>
              <p:cNvSpPr>
                <a:spLocks noEditPoints="1"/>
              </p:cNvSpPr>
              <p:nvPr/>
            </p:nvSpPr>
            <p:spPr bwMode="auto">
              <a:xfrm>
                <a:off x="349" y="2476"/>
                <a:ext cx="96" cy="96"/>
              </a:xfrm>
              <a:custGeom>
                <a:avLst/>
                <a:gdLst>
                  <a:gd name="T0" fmla="*/ 26 w 53"/>
                  <a:gd name="T1" fmla="*/ 6 h 53"/>
                  <a:gd name="T2" fmla="*/ 47 w 53"/>
                  <a:gd name="T3" fmla="*/ 27 h 53"/>
                  <a:gd name="T4" fmla="*/ 26 w 53"/>
                  <a:gd name="T5" fmla="*/ 48 h 53"/>
                  <a:gd name="T6" fmla="*/ 5 w 53"/>
                  <a:gd name="T7" fmla="*/ 27 h 53"/>
                  <a:gd name="T8" fmla="*/ 26 w 53"/>
                  <a:gd name="T9" fmla="*/ 6 h 53"/>
                  <a:gd name="T10" fmla="*/ 26 w 53"/>
                  <a:gd name="T11" fmla="*/ 0 h 53"/>
                  <a:gd name="T12" fmla="*/ 0 w 53"/>
                  <a:gd name="T13" fmla="*/ 27 h 53"/>
                  <a:gd name="T14" fmla="*/ 26 w 53"/>
                  <a:gd name="T15" fmla="*/ 53 h 53"/>
                  <a:gd name="T16" fmla="*/ 53 w 53"/>
                  <a:gd name="T17" fmla="*/ 27 h 53"/>
                  <a:gd name="T18" fmla="*/ 26 w 53"/>
                  <a:gd name="T1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53">
                    <a:moveTo>
                      <a:pt x="26" y="6"/>
                    </a:moveTo>
                    <a:cubicBezTo>
                      <a:pt x="38" y="6"/>
                      <a:pt x="47" y="15"/>
                      <a:pt x="47" y="27"/>
                    </a:cubicBezTo>
                    <a:cubicBezTo>
                      <a:pt x="47" y="39"/>
                      <a:pt x="38" y="48"/>
                      <a:pt x="26" y="48"/>
                    </a:cubicBezTo>
                    <a:cubicBezTo>
                      <a:pt x="14" y="48"/>
                      <a:pt x="5" y="39"/>
                      <a:pt x="5" y="27"/>
                    </a:cubicBezTo>
                    <a:cubicBezTo>
                      <a:pt x="5" y="15"/>
                      <a:pt x="14" y="6"/>
                      <a:pt x="26" y="6"/>
                    </a:cubicBezTo>
                    <a:moveTo>
                      <a:pt x="26" y="0"/>
                    </a:moveTo>
                    <a:cubicBezTo>
                      <a:pt x="11" y="0"/>
                      <a:pt x="0" y="12"/>
                      <a:pt x="0" y="27"/>
                    </a:cubicBezTo>
                    <a:cubicBezTo>
                      <a:pt x="0" y="42"/>
                      <a:pt x="11" y="53"/>
                      <a:pt x="26" y="53"/>
                    </a:cubicBezTo>
                    <a:cubicBezTo>
                      <a:pt x="41" y="53"/>
                      <a:pt x="53" y="42"/>
                      <a:pt x="53" y="27"/>
                    </a:cubicBezTo>
                    <a:cubicBezTo>
                      <a:pt x="53" y="12"/>
                      <a:pt x="41" y="0"/>
                      <a:pt x="2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Rectangle 152"/>
              <p:cNvSpPr>
                <a:spLocks noChangeArrowheads="1"/>
              </p:cNvSpPr>
              <p:nvPr/>
            </p:nvSpPr>
            <p:spPr bwMode="auto">
              <a:xfrm>
                <a:off x="1184" y="2335"/>
                <a:ext cx="56" cy="206"/>
              </a:xfrm>
              <a:prstGeom prst="rect">
                <a:avLst/>
              </a:prstGeom>
              <a:solidFill>
                <a:srgbClr val="0C0D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53"/>
              <p:cNvSpPr>
                <a:spLocks/>
              </p:cNvSpPr>
              <p:nvPr/>
            </p:nvSpPr>
            <p:spPr bwMode="auto">
              <a:xfrm>
                <a:off x="1039" y="2328"/>
                <a:ext cx="345" cy="347"/>
              </a:xfrm>
              <a:custGeom>
                <a:avLst/>
                <a:gdLst>
                  <a:gd name="T0" fmla="*/ 191 w 191"/>
                  <a:gd name="T1" fmla="*/ 181 h 192"/>
                  <a:gd name="T2" fmla="*/ 180 w 191"/>
                  <a:gd name="T3" fmla="*/ 192 h 192"/>
                  <a:gd name="T4" fmla="*/ 11 w 191"/>
                  <a:gd name="T5" fmla="*/ 192 h 192"/>
                  <a:gd name="T6" fmla="*/ 0 w 191"/>
                  <a:gd name="T7" fmla="*/ 181 h 192"/>
                  <a:gd name="T8" fmla="*/ 0 w 191"/>
                  <a:gd name="T9" fmla="*/ 12 h 192"/>
                  <a:gd name="T10" fmla="*/ 11 w 191"/>
                  <a:gd name="T11" fmla="*/ 0 h 192"/>
                  <a:gd name="T12" fmla="*/ 180 w 191"/>
                  <a:gd name="T13" fmla="*/ 0 h 192"/>
                  <a:gd name="T14" fmla="*/ 191 w 191"/>
                  <a:gd name="T15" fmla="*/ 12 h 192"/>
                  <a:gd name="T16" fmla="*/ 191 w 191"/>
                  <a:gd name="T17" fmla="*/ 18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" h="192">
                    <a:moveTo>
                      <a:pt x="191" y="181"/>
                    </a:moveTo>
                    <a:cubicBezTo>
                      <a:pt x="191" y="187"/>
                      <a:pt x="186" y="192"/>
                      <a:pt x="180" y="192"/>
                    </a:cubicBezTo>
                    <a:cubicBezTo>
                      <a:pt x="11" y="192"/>
                      <a:pt x="11" y="192"/>
                      <a:pt x="11" y="192"/>
                    </a:cubicBezTo>
                    <a:cubicBezTo>
                      <a:pt x="5" y="192"/>
                      <a:pt x="0" y="187"/>
                      <a:pt x="0" y="18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86" y="0"/>
                      <a:pt x="191" y="5"/>
                      <a:pt x="191" y="12"/>
                    </a:cubicBezTo>
                    <a:lnTo>
                      <a:pt x="191" y="181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Rectangle 154"/>
              <p:cNvSpPr>
                <a:spLocks noChangeArrowheads="1"/>
              </p:cNvSpPr>
              <p:nvPr/>
            </p:nvSpPr>
            <p:spPr bwMode="auto">
              <a:xfrm>
                <a:off x="1082" y="2371"/>
                <a:ext cx="259" cy="261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Rectangle 155"/>
              <p:cNvSpPr>
                <a:spLocks noChangeArrowheads="1"/>
              </p:cNvSpPr>
              <p:nvPr/>
            </p:nvSpPr>
            <p:spPr bwMode="auto">
              <a:xfrm>
                <a:off x="1198" y="2335"/>
                <a:ext cx="14" cy="1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Rectangle 156"/>
              <p:cNvSpPr>
                <a:spLocks noChangeArrowheads="1"/>
              </p:cNvSpPr>
              <p:nvPr/>
            </p:nvSpPr>
            <p:spPr bwMode="auto">
              <a:xfrm>
                <a:off x="1212" y="2350"/>
                <a:ext cx="13" cy="1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Rectangle 157"/>
              <p:cNvSpPr>
                <a:spLocks noChangeArrowheads="1"/>
              </p:cNvSpPr>
              <p:nvPr/>
            </p:nvSpPr>
            <p:spPr bwMode="auto">
              <a:xfrm>
                <a:off x="1198" y="2362"/>
                <a:ext cx="14" cy="1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Rectangle 158"/>
              <p:cNvSpPr>
                <a:spLocks noChangeArrowheads="1"/>
              </p:cNvSpPr>
              <p:nvPr/>
            </p:nvSpPr>
            <p:spPr bwMode="auto">
              <a:xfrm>
                <a:off x="1212" y="2377"/>
                <a:ext cx="13" cy="1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Rectangle 159"/>
              <p:cNvSpPr>
                <a:spLocks noChangeArrowheads="1"/>
              </p:cNvSpPr>
              <p:nvPr/>
            </p:nvSpPr>
            <p:spPr bwMode="auto">
              <a:xfrm>
                <a:off x="1198" y="2389"/>
                <a:ext cx="14" cy="1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Rectangle 160"/>
              <p:cNvSpPr>
                <a:spLocks noChangeArrowheads="1"/>
              </p:cNvSpPr>
              <p:nvPr/>
            </p:nvSpPr>
            <p:spPr bwMode="auto">
              <a:xfrm>
                <a:off x="1212" y="2404"/>
                <a:ext cx="13" cy="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Rectangle 161"/>
              <p:cNvSpPr>
                <a:spLocks noChangeArrowheads="1"/>
              </p:cNvSpPr>
              <p:nvPr/>
            </p:nvSpPr>
            <p:spPr bwMode="auto">
              <a:xfrm>
                <a:off x="1198" y="2417"/>
                <a:ext cx="14" cy="1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Rectangle 162"/>
              <p:cNvSpPr>
                <a:spLocks noChangeArrowheads="1"/>
              </p:cNvSpPr>
              <p:nvPr/>
            </p:nvSpPr>
            <p:spPr bwMode="auto">
              <a:xfrm>
                <a:off x="1212" y="2431"/>
                <a:ext cx="13" cy="1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Rectangle 163"/>
              <p:cNvSpPr>
                <a:spLocks noChangeArrowheads="1"/>
              </p:cNvSpPr>
              <p:nvPr/>
            </p:nvSpPr>
            <p:spPr bwMode="auto">
              <a:xfrm>
                <a:off x="1198" y="2446"/>
                <a:ext cx="14" cy="1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Rectangle 164"/>
              <p:cNvSpPr>
                <a:spLocks noChangeArrowheads="1"/>
              </p:cNvSpPr>
              <p:nvPr/>
            </p:nvSpPr>
            <p:spPr bwMode="auto">
              <a:xfrm>
                <a:off x="1212" y="2458"/>
                <a:ext cx="13" cy="1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Rectangle 165"/>
              <p:cNvSpPr>
                <a:spLocks noChangeArrowheads="1"/>
              </p:cNvSpPr>
              <p:nvPr/>
            </p:nvSpPr>
            <p:spPr bwMode="auto">
              <a:xfrm>
                <a:off x="1198" y="2473"/>
                <a:ext cx="14" cy="1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Rectangle 166"/>
              <p:cNvSpPr>
                <a:spLocks noChangeArrowheads="1"/>
              </p:cNvSpPr>
              <p:nvPr/>
            </p:nvSpPr>
            <p:spPr bwMode="auto">
              <a:xfrm>
                <a:off x="1212" y="2485"/>
                <a:ext cx="13" cy="1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Rectangle 167"/>
              <p:cNvSpPr>
                <a:spLocks noChangeArrowheads="1"/>
              </p:cNvSpPr>
              <p:nvPr/>
            </p:nvSpPr>
            <p:spPr bwMode="auto">
              <a:xfrm>
                <a:off x="1198" y="2500"/>
                <a:ext cx="14" cy="1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Rectangle 168"/>
              <p:cNvSpPr>
                <a:spLocks noChangeArrowheads="1"/>
              </p:cNvSpPr>
              <p:nvPr/>
            </p:nvSpPr>
            <p:spPr bwMode="auto">
              <a:xfrm>
                <a:off x="1212" y="2514"/>
                <a:ext cx="13" cy="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Oval 169"/>
              <p:cNvSpPr>
                <a:spLocks noChangeArrowheads="1"/>
              </p:cNvSpPr>
              <p:nvPr/>
            </p:nvSpPr>
            <p:spPr bwMode="auto">
              <a:xfrm>
                <a:off x="1790" y="2330"/>
                <a:ext cx="347" cy="347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Oval 170"/>
              <p:cNvSpPr>
                <a:spLocks noChangeArrowheads="1"/>
              </p:cNvSpPr>
              <p:nvPr/>
            </p:nvSpPr>
            <p:spPr bwMode="auto">
              <a:xfrm>
                <a:off x="1929" y="2471"/>
                <a:ext cx="67" cy="65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71"/>
              <p:cNvSpPr>
                <a:spLocks/>
              </p:cNvSpPr>
              <p:nvPr/>
            </p:nvSpPr>
            <p:spPr bwMode="auto">
              <a:xfrm>
                <a:off x="2542" y="2341"/>
                <a:ext cx="346" cy="325"/>
              </a:xfrm>
              <a:custGeom>
                <a:avLst/>
                <a:gdLst>
                  <a:gd name="T0" fmla="*/ 192 w 192"/>
                  <a:gd name="T1" fmla="*/ 168 h 180"/>
                  <a:gd name="T2" fmla="*/ 180 w 192"/>
                  <a:gd name="T3" fmla="*/ 180 h 180"/>
                  <a:gd name="T4" fmla="*/ 11 w 192"/>
                  <a:gd name="T5" fmla="*/ 180 h 180"/>
                  <a:gd name="T6" fmla="*/ 0 w 192"/>
                  <a:gd name="T7" fmla="*/ 168 h 180"/>
                  <a:gd name="T8" fmla="*/ 0 w 192"/>
                  <a:gd name="T9" fmla="*/ 11 h 180"/>
                  <a:gd name="T10" fmla="*/ 11 w 192"/>
                  <a:gd name="T11" fmla="*/ 0 h 180"/>
                  <a:gd name="T12" fmla="*/ 180 w 192"/>
                  <a:gd name="T13" fmla="*/ 0 h 180"/>
                  <a:gd name="T14" fmla="*/ 192 w 192"/>
                  <a:gd name="T15" fmla="*/ 11 h 180"/>
                  <a:gd name="T16" fmla="*/ 192 w 192"/>
                  <a:gd name="T17" fmla="*/ 168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80">
                    <a:moveTo>
                      <a:pt x="192" y="168"/>
                    </a:moveTo>
                    <a:cubicBezTo>
                      <a:pt x="192" y="175"/>
                      <a:pt x="187" y="180"/>
                      <a:pt x="180" y="180"/>
                    </a:cubicBezTo>
                    <a:cubicBezTo>
                      <a:pt x="11" y="180"/>
                      <a:pt x="11" y="180"/>
                      <a:pt x="11" y="180"/>
                    </a:cubicBezTo>
                    <a:cubicBezTo>
                      <a:pt x="5" y="180"/>
                      <a:pt x="0" y="175"/>
                      <a:pt x="0" y="16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87" y="0"/>
                      <a:pt x="192" y="5"/>
                      <a:pt x="192" y="11"/>
                    </a:cubicBezTo>
                    <a:lnTo>
                      <a:pt x="192" y="168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Line 172"/>
              <p:cNvSpPr>
                <a:spLocks noChangeShapeType="1"/>
              </p:cNvSpPr>
              <p:nvPr/>
            </p:nvSpPr>
            <p:spPr bwMode="auto">
              <a:xfrm>
                <a:off x="2542" y="2404"/>
                <a:ext cx="346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Rectangle 173"/>
              <p:cNvSpPr>
                <a:spLocks noChangeArrowheads="1"/>
              </p:cNvSpPr>
              <p:nvPr/>
            </p:nvSpPr>
            <p:spPr bwMode="auto">
              <a:xfrm>
                <a:off x="2599" y="2565"/>
                <a:ext cx="96" cy="38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Rectangle 174"/>
              <p:cNvSpPr>
                <a:spLocks noChangeArrowheads="1"/>
              </p:cNvSpPr>
              <p:nvPr/>
            </p:nvSpPr>
            <p:spPr bwMode="auto">
              <a:xfrm>
                <a:off x="2735" y="2565"/>
                <a:ext cx="96" cy="38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175"/>
              <p:cNvSpPr>
                <a:spLocks noEditPoints="1"/>
              </p:cNvSpPr>
              <p:nvPr/>
            </p:nvSpPr>
            <p:spPr bwMode="auto">
              <a:xfrm>
                <a:off x="3293" y="2330"/>
                <a:ext cx="347" cy="347"/>
              </a:xfrm>
              <a:custGeom>
                <a:avLst/>
                <a:gdLst>
                  <a:gd name="T0" fmla="*/ 175 w 192"/>
                  <a:gd name="T1" fmla="*/ 192 h 192"/>
                  <a:gd name="T2" fmla="*/ 16 w 192"/>
                  <a:gd name="T3" fmla="*/ 192 h 192"/>
                  <a:gd name="T4" fmla="*/ 0 w 192"/>
                  <a:gd name="T5" fmla="*/ 175 h 192"/>
                  <a:gd name="T6" fmla="*/ 0 w 192"/>
                  <a:gd name="T7" fmla="*/ 62 h 192"/>
                  <a:gd name="T8" fmla="*/ 0 w 192"/>
                  <a:gd name="T9" fmla="*/ 16 h 192"/>
                  <a:gd name="T10" fmla="*/ 16 w 192"/>
                  <a:gd name="T11" fmla="*/ 0 h 192"/>
                  <a:gd name="T12" fmla="*/ 58 w 192"/>
                  <a:gd name="T13" fmla="*/ 0 h 192"/>
                  <a:gd name="T14" fmla="*/ 79 w 192"/>
                  <a:gd name="T15" fmla="*/ 16 h 192"/>
                  <a:gd name="T16" fmla="*/ 81 w 192"/>
                  <a:gd name="T17" fmla="*/ 25 h 192"/>
                  <a:gd name="T18" fmla="*/ 175 w 192"/>
                  <a:gd name="T19" fmla="*/ 25 h 192"/>
                  <a:gd name="T20" fmla="*/ 192 w 192"/>
                  <a:gd name="T21" fmla="*/ 42 h 192"/>
                  <a:gd name="T22" fmla="*/ 192 w 192"/>
                  <a:gd name="T23" fmla="*/ 62 h 192"/>
                  <a:gd name="T24" fmla="*/ 192 w 192"/>
                  <a:gd name="T25" fmla="*/ 175 h 192"/>
                  <a:gd name="T26" fmla="*/ 175 w 192"/>
                  <a:gd name="T27" fmla="*/ 192 h 192"/>
                  <a:gd name="T28" fmla="*/ 183 w 192"/>
                  <a:gd name="T29" fmla="*/ 42 h 192"/>
                  <a:gd name="T30" fmla="*/ 175 w 192"/>
                  <a:gd name="T31" fmla="*/ 33 h 192"/>
                  <a:gd name="T32" fmla="*/ 83 w 192"/>
                  <a:gd name="T33" fmla="*/ 33 h 192"/>
                  <a:gd name="T34" fmla="*/ 79 w 192"/>
                  <a:gd name="T35" fmla="*/ 33 h 192"/>
                  <a:gd name="T36" fmla="*/ 75 w 192"/>
                  <a:gd name="T37" fmla="*/ 33 h 192"/>
                  <a:gd name="T38" fmla="*/ 71 w 192"/>
                  <a:gd name="T39" fmla="*/ 16 h 192"/>
                  <a:gd name="T40" fmla="*/ 58 w 192"/>
                  <a:gd name="T41" fmla="*/ 8 h 192"/>
                  <a:gd name="T42" fmla="*/ 16 w 192"/>
                  <a:gd name="T43" fmla="*/ 8 h 192"/>
                  <a:gd name="T44" fmla="*/ 8 w 192"/>
                  <a:gd name="T45" fmla="*/ 16 h 192"/>
                  <a:gd name="T46" fmla="*/ 8 w 192"/>
                  <a:gd name="T47" fmla="*/ 25 h 192"/>
                  <a:gd name="T48" fmla="*/ 8 w 192"/>
                  <a:gd name="T49" fmla="*/ 48 h 192"/>
                  <a:gd name="T50" fmla="*/ 16 w 192"/>
                  <a:gd name="T51" fmla="*/ 46 h 192"/>
                  <a:gd name="T52" fmla="*/ 175 w 192"/>
                  <a:gd name="T53" fmla="*/ 46 h 192"/>
                  <a:gd name="T54" fmla="*/ 183 w 192"/>
                  <a:gd name="T55" fmla="*/ 48 h 192"/>
                  <a:gd name="T56" fmla="*/ 183 w 192"/>
                  <a:gd name="T57" fmla="*/ 42 h 192"/>
                  <a:gd name="T58" fmla="*/ 183 w 192"/>
                  <a:gd name="T59" fmla="*/ 62 h 192"/>
                  <a:gd name="T60" fmla="*/ 175 w 192"/>
                  <a:gd name="T61" fmla="*/ 54 h 192"/>
                  <a:gd name="T62" fmla="*/ 16 w 192"/>
                  <a:gd name="T63" fmla="*/ 54 h 192"/>
                  <a:gd name="T64" fmla="*/ 8 w 192"/>
                  <a:gd name="T65" fmla="*/ 62 h 192"/>
                  <a:gd name="T66" fmla="*/ 8 w 192"/>
                  <a:gd name="T67" fmla="*/ 77 h 192"/>
                  <a:gd name="T68" fmla="*/ 8 w 192"/>
                  <a:gd name="T69" fmla="*/ 175 h 192"/>
                  <a:gd name="T70" fmla="*/ 16 w 192"/>
                  <a:gd name="T71" fmla="*/ 183 h 192"/>
                  <a:gd name="T72" fmla="*/ 175 w 192"/>
                  <a:gd name="T73" fmla="*/ 183 h 192"/>
                  <a:gd name="T74" fmla="*/ 183 w 192"/>
                  <a:gd name="T75" fmla="*/ 175 h 192"/>
                  <a:gd name="T76" fmla="*/ 183 w 192"/>
                  <a:gd name="T77" fmla="*/ 6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2" h="192">
                    <a:moveTo>
                      <a:pt x="175" y="192"/>
                    </a:moveTo>
                    <a:cubicBezTo>
                      <a:pt x="16" y="192"/>
                      <a:pt x="16" y="192"/>
                      <a:pt x="16" y="192"/>
                    </a:cubicBezTo>
                    <a:cubicBezTo>
                      <a:pt x="7" y="192"/>
                      <a:pt x="0" y="184"/>
                      <a:pt x="0" y="175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9" y="0"/>
                      <a:pt x="76" y="6"/>
                      <a:pt x="79" y="16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175" y="25"/>
                      <a:pt x="175" y="25"/>
                      <a:pt x="175" y="25"/>
                    </a:cubicBezTo>
                    <a:cubicBezTo>
                      <a:pt x="184" y="25"/>
                      <a:pt x="192" y="32"/>
                      <a:pt x="192" y="42"/>
                    </a:cubicBezTo>
                    <a:cubicBezTo>
                      <a:pt x="192" y="62"/>
                      <a:pt x="192" y="62"/>
                      <a:pt x="192" y="62"/>
                    </a:cubicBezTo>
                    <a:cubicBezTo>
                      <a:pt x="192" y="175"/>
                      <a:pt x="192" y="175"/>
                      <a:pt x="192" y="175"/>
                    </a:cubicBezTo>
                    <a:cubicBezTo>
                      <a:pt x="192" y="184"/>
                      <a:pt x="184" y="192"/>
                      <a:pt x="175" y="192"/>
                    </a:cubicBezTo>
                    <a:close/>
                    <a:moveTo>
                      <a:pt x="183" y="42"/>
                    </a:moveTo>
                    <a:cubicBezTo>
                      <a:pt x="183" y="37"/>
                      <a:pt x="179" y="33"/>
                      <a:pt x="175" y="33"/>
                    </a:cubicBezTo>
                    <a:cubicBezTo>
                      <a:pt x="83" y="33"/>
                      <a:pt x="83" y="33"/>
                      <a:pt x="83" y="33"/>
                    </a:cubicBezTo>
                    <a:cubicBezTo>
                      <a:pt x="79" y="33"/>
                      <a:pt x="79" y="33"/>
                      <a:pt x="79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68" y="12"/>
                      <a:pt x="66" y="8"/>
                      <a:pt x="58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2" y="8"/>
                      <a:pt x="8" y="12"/>
                      <a:pt x="8" y="16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10" y="47"/>
                      <a:pt x="13" y="46"/>
                      <a:pt x="16" y="46"/>
                    </a:cubicBezTo>
                    <a:cubicBezTo>
                      <a:pt x="175" y="46"/>
                      <a:pt x="175" y="46"/>
                      <a:pt x="175" y="46"/>
                    </a:cubicBezTo>
                    <a:cubicBezTo>
                      <a:pt x="178" y="46"/>
                      <a:pt x="181" y="47"/>
                      <a:pt x="183" y="48"/>
                    </a:cubicBezTo>
                    <a:lnTo>
                      <a:pt x="183" y="42"/>
                    </a:lnTo>
                    <a:close/>
                    <a:moveTo>
                      <a:pt x="183" y="62"/>
                    </a:moveTo>
                    <a:cubicBezTo>
                      <a:pt x="183" y="58"/>
                      <a:pt x="179" y="54"/>
                      <a:pt x="175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2" y="54"/>
                      <a:pt x="8" y="58"/>
                      <a:pt x="8" y="62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8" y="175"/>
                      <a:pt x="8" y="175"/>
                      <a:pt x="8" y="175"/>
                    </a:cubicBezTo>
                    <a:cubicBezTo>
                      <a:pt x="8" y="180"/>
                      <a:pt x="12" y="183"/>
                      <a:pt x="16" y="183"/>
                    </a:cubicBezTo>
                    <a:cubicBezTo>
                      <a:pt x="175" y="183"/>
                      <a:pt x="175" y="183"/>
                      <a:pt x="175" y="183"/>
                    </a:cubicBezTo>
                    <a:cubicBezTo>
                      <a:pt x="179" y="183"/>
                      <a:pt x="183" y="180"/>
                      <a:pt x="183" y="175"/>
                    </a:cubicBezTo>
                    <a:lnTo>
                      <a:pt x="183" y="6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76"/>
              <p:cNvSpPr>
                <a:spLocks noEditPoints="1"/>
              </p:cNvSpPr>
              <p:nvPr/>
            </p:nvSpPr>
            <p:spPr bwMode="auto">
              <a:xfrm>
                <a:off x="4042" y="2333"/>
                <a:ext cx="349" cy="342"/>
              </a:xfrm>
              <a:custGeom>
                <a:avLst/>
                <a:gdLst>
                  <a:gd name="T0" fmla="*/ 5 w 193"/>
                  <a:gd name="T1" fmla="*/ 79 h 189"/>
                  <a:gd name="T2" fmla="*/ 26 w 193"/>
                  <a:gd name="T3" fmla="*/ 116 h 189"/>
                  <a:gd name="T4" fmla="*/ 55 w 193"/>
                  <a:gd name="T5" fmla="*/ 116 h 189"/>
                  <a:gd name="T6" fmla="*/ 54 w 193"/>
                  <a:gd name="T7" fmla="*/ 121 h 189"/>
                  <a:gd name="T8" fmla="*/ 50 w 193"/>
                  <a:gd name="T9" fmla="*/ 185 h 189"/>
                  <a:gd name="T10" fmla="*/ 64 w 193"/>
                  <a:gd name="T11" fmla="*/ 185 h 189"/>
                  <a:gd name="T12" fmla="*/ 94 w 193"/>
                  <a:gd name="T13" fmla="*/ 135 h 189"/>
                  <a:gd name="T14" fmla="*/ 109 w 193"/>
                  <a:gd name="T15" fmla="*/ 111 h 189"/>
                  <a:gd name="T16" fmla="*/ 132 w 193"/>
                  <a:gd name="T17" fmla="*/ 95 h 189"/>
                  <a:gd name="T18" fmla="*/ 183 w 193"/>
                  <a:gd name="T19" fmla="*/ 103 h 189"/>
                  <a:gd name="T20" fmla="*/ 193 w 193"/>
                  <a:gd name="T21" fmla="*/ 10 h 189"/>
                  <a:gd name="T22" fmla="*/ 140 w 193"/>
                  <a:gd name="T23" fmla="*/ 1 h 189"/>
                  <a:gd name="T24" fmla="*/ 127 w 193"/>
                  <a:gd name="T25" fmla="*/ 9 h 189"/>
                  <a:gd name="T26" fmla="*/ 117 w 193"/>
                  <a:gd name="T27" fmla="*/ 1 h 189"/>
                  <a:gd name="T28" fmla="*/ 61 w 193"/>
                  <a:gd name="T29" fmla="*/ 0 h 189"/>
                  <a:gd name="T30" fmla="*/ 17 w 193"/>
                  <a:gd name="T31" fmla="*/ 7 h 189"/>
                  <a:gd name="T32" fmla="*/ 7 w 193"/>
                  <a:gd name="T33" fmla="*/ 42 h 189"/>
                  <a:gd name="T34" fmla="*/ 2 w 193"/>
                  <a:gd name="T35" fmla="*/ 66 h 189"/>
                  <a:gd name="T36" fmla="*/ 140 w 193"/>
                  <a:gd name="T37" fmla="*/ 9 h 189"/>
                  <a:gd name="T38" fmla="*/ 184 w 193"/>
                  <a:gd name="T39" fmla="*/ 10 h 189"/>
                  <a:gd name="T40" fmla="*/ 183 w 193"/>
                  <a:gd name="T41" fmla="*/ 95 h 189"/>
                  <a:gd name="T42" fmla="*/ 139 w 193"/>
                  <a:gd name="T43" fmla="*/ 94 h 189"/>
                  <a:gd name="T44" fmla="*/ 13 w 193"/>
                  <a:gd name="T45" fmla="*/ 82 h 189"/>
                  <a:gd name="T46" fmla="*/ 13 w 193"/>
                  <a:gd name="T47" fmla="*/ 76 h 189"/>
                  <a:gd name="T48" fmla="*/ 16 w 193"/>
                  <a:gd name="T49" fmla="*/ 55 h 189"/>
                  <a:gd name="T50" fmla="*/ 17 w 193"/>
                  <a:gd name="T51" fmla="*/ 49 h 189"/>
                  <a:gd name="T52" fmla="*/ 20 w 193"/>
                  <a:gd name="T53" fmla="*/ 29 h 189"/>
                  <a:gd name="T54" fmla="*/ 22 w 193"/>
                  <a:gd name="T55" fmla="*/ 24 h 189"/>
                  <a:gd name="T56" fmla="*/ 32 w 193"/>
                  <a:gd name="T57" fmla="*/ 9 h 189"/>
                  <a:gd name="T58" fmla="*/ 121 w 193"/>
                  <a:gd name="T59" fmla="*/ 12 h 189"/>
                  <a:gd name="T60" fmla="*/ 131 w 193"/>
                  <a:gd name="T61" fmla="*/ 87 h 189"/>
                  <a:gd name="T62" fmla="*/ 119 w 193"/>
                  <a:gd name="T63" fmla="*/ 87 h 189"/>
                  <a:gd name="T64" fmla="*/ 102 w 193"/>
                  <a:gd name="T65" fmla="*/ 107 h 189"/>
                  <a:gd name="T66" fmla="*/ 89 w 193"/>
                  <a:gd name="T67" fmla="*/ 128 h 189"/>
                  <a:gd name="T68" fmla="*/ 60 w 193"/>
                  <a:gd name="T69" fmla="*/ 178 h 189"/>
                  <a:gd name="T70" fmla="*/ 47 w 193"/>
                  <a:gd name="T71" fmla="*/ 153 h 189"/>
                  <a:gd name="T72" fmla="*/ 62 w 193"/>
                  <a:gd name="T73" fmla="*/ 111 h 189"/>
                  <a:gd name="T74" fmla="*/ 27 w 193"/>
                  <a:gd name="T75" fmla="*/ 108 h 189"/>
                  <a:gd name="T76" fmla="*/ 13 w 193"/>
                  <a:gd name="T77" fmla="*/ 82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3" h="189">
                    <a:moveTo>
                      <a:pt x="2" y="66"/>
                    </a:moveTo>
                    <a:cubicBezTo>
                      <a:pt x="2" y="72"/>
                      <a:pt x="3" y="76"/>
                      <a:pt x="5" y="79"/>
                    </a:cubicBezTo>
                    <a:cubicBezTo>
                      <a:pt x="3" y="81"/>
                      <a:pt x="1" y="86"/>
                      <a:pt x="1" y="92"/>
                    </a:cubicBezTo>
                    <a:cubicBezTo>
                      <a:pt x="0" y="110"/>
                      <a:pt x="17" y="115"/>
                      <a:pt x="26" y="116"/>
                    </a:cubicBezTo>
                    <a:cubicBezTo>
                      <a:pt x="55" y="116"/>
                      <a:pt x="55" y="116"/>
                      <a:pt x="55" y="116"/>
                    </a:cubicBezTo>
                    <a:cubicBezTo>
                      <a:pt x="55" y="116"/>
                      <a:pt x="55" y="116"/>
                      <a:pt x="55" y="116"/>
                    </a:cubicBezTo>
                    <a:cubicBezTo>
                      <a:pt x="56" y="119"/>
                      <a:pt x="54" y="121"/>
                      <a:pt x="54" y="121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54" y="122"/>
                      <a:pt x="45" y="133"/>
                      <a:pt x="39" y="151"/>
                    </a:cubicBezTo>
                    <a:cubicBezTo>
                      <a:pt x="32" y="171"/>
                      <a:pt x="50" y="185"/>
                      <a:pt x="50" y="185"/>
                    </a:cubicBezTo>
                    <a:cubicBezTo>
                      <a:pt x="51" y="186"/>
                      <a:pt x="51" y="186"/>
                      <a:pt x="51" y="186"/>
                    </a:cubicBezTo>
                    <a:cubicBezTo>
                      <a:pt x="52" y="186"/>
                      <a:pt x="58" y="189"/>
                      <a:pt x="64" y="185"/>
                    </a:cubicBezTo>
                    <a:cubicBezTo>
                      <a:pt x="68" y="183"/>
                      <a:pt x="71" y="178"/>
                      <a:pt x="71" y="171"/>
                    </a:cubicBezTo>
                    <a:cubicBezTo>
                      <a:pt x="73" y="154"/>
                      <a:pt x="87" y="140"/>
                      <a:pt x="94" y="135"/>
                    </a:cubicBezTo>
                    <a:cubicBezTo>
                      <a:pt x="95" y="134"/>
                      <a:pt x="96" y="133"/>
                      <a:pt x="96" y="133"/>
                    </a:cubicBezTo>
                    <a:cubicBezTo>
                      <a:pt x="101" y="129"/>
                      <a:pt x="106" y="118"/>
                      <a:pt x="109" y="111"/>
                    </a:cubicBezTo>
                    <a:cubicBezTo>
                      <a:pt x="112" y="106"/>
                      <a:pt x="118" y="98"/>
                      <a:pt x="122" y="95"/>
                    </a:cubicBezTo>
                    <a:cubicBezTo>
                      <a:pt x="124" y="95"/>
                      <a:pt x="128" y="95"/>
                      <a:pt x="132" y="95"/>
                    </a:cubicBezTo>
                    <a:cubicBezTo>
                      <a:pt x="133" y="98"/>
                      <a:pt x="136" y="103"/>
                      <a:pt x="140" y="103"/>
                    </a:cubicBezTo>
                    <a:cubicBezTo>
                      <a:pt x="183" y="103"/>
                      <a:pt x="183" y="103"/>
                      <a:pt x="183" y="103"/>
                    </a:cubicBezTo>
                    <a:cubicBezTo>
                      <a:pt x="188" y="103"/>
                      <a:pt x="193" y="99"/>
                      <a:pt x="193" y="94"/>
                    </a:cubicBezTo>
                    <a:cubicBezTo>
                      <a:pt x="193" y="10"/>
                      <a:pt x="193" y="10"/>
                      <a:pt x="193" y="10"/>
                    </a:cubicBezTo>
                    <a:cubicBezTo>
                      <a:pt x="193" y="5"/>
                      <a:pt x="188" y="1"/>
                      <a:pt x="183" y="1"/>
                    </a:cubicBezTo>
                    <a:cubicBezTo>
                      <a:pt x="140" y="1"/>
                      <a:pt x="140" y="1"/>
                      <a:pt x="140" y="1"/>
                    </a:cubicBezTo>
                    <a:cubicBezTo>
                      <a:pt x="136" y="1"/>
                      <a:pt x="132" y="4"/>
                      <a:pt x="131" y="8"/>
                    </a:cubicBezTo>
                    <a:cubicBezTo>
                      <a:pt x="130" y="8"/>
                      <a:pt x="128" y="10"/>
                      <a:pt x="127" y="9"/>
                    </a:cubicBezTo>
                    <a:cubicBezTo>
                      <a:pt x="126" y="8"/>
                      <a:pt x="124" y="3"/>
                      <a:pt x="118" y="1"/>
                    </a:cubicBezTo>
                    <a:cubicBezTo>
                      <a:pt x="117" y="1"/>
                      <a:pt x="117" y="1"/>
                      <a:pt x="117" y="1"/>
                    </a:cubicBezTo>
                    <a:cubicBezTo>
                      <a:pt x="116" y="1"/>
                      <a:pt x="116" y="1"/>
                      <a:pt x="116" y="1"/>
                    </a:cubicBezTo>
                    <a:cubicBezTo>
                      <a:pt x="116" y="1"/>
                      <a:pt x="87" y="0"/>
                      <a:pt x="61" y="0"/>
                    </a:cubicBezTo>
                    <a:cubicBezTo>
                      <a:pt x="48" y="0"/>
                      <a:pt x="36" y="1"/>
                      <a:pt x="32" y="1"/>
                    </a:cubicBezTo>
                    <a:cubicBezTo>
                      <a:pt x="23" y="1"/>
                      <a:pt x="19" y="4"/>
                      <a:pt x="17" y="7"/>
                    </a:cubicBezTo>
                    <a:cubicBezTo>
                      <a:pt x="13" y="13"/>
                      <a:pt x="13" y="20"/>
                      <a:pt x="13" y="24"/>
                    </a:cubicBezTo>
                    <a:cubicBezTo>
                      <a:pt x="8" y="29"/>
                      <a:pt x="7" y="38"/>
                      <a:pt x="7" y="42"/>
                    </a:cubicBezTo>
                    <a:cubicBezTo>
                      <a:pt x="7" y="46"/>
                      <a:pt x="8" y="48"/>
                      <a:pt x="9" y="50"/>
                    </a:cubicBezTo>
                    <a:cubicBezTo>
                      <a:pt x="6" y="53"/>
                      <a:pt x="3" y="59"/>
                      <a:pt x="2" y="66"/>
                    </a:cubicBezTo>
                    <a:close/>
                    <a:moveTo>
                      <a:pt x="139" y="10"/>
                    </a:moveTo>
                    <a:cubicBezTo>
                      <a:pt x="139" y="9"/>
                      <a:pt x="140" y="9"/>
                      <a:pt x="140" y="9"/>
                    </a:cubicBezTo>
                    <a:cubicBezTo>
                      <a:pt x="183" y="9"/>
                      <a:pt x="183" y="9"/>
                      <a:pt x="183" y="9"/>
                    </a:cubicBezTo>
                    <a:cubicBezTo>
                      <a:pt x="184" y="9"/>
                      <a:pt x="184" y="9"/>
                      <a:pt x="184" y="10"/>
                    </a:cubicBezTo>
                    <a:cubicBezTo>
                      <a:pt x="184" y="94"/>
                      <a:pt x="184" y="94"/>
                      <a:pt x="184" y="94"/>
                    </a:cubicBezTo>
                    <a:cubicBezTo>
                      <a:pt x="184" y="94"/>
                      <a:pt x="184" y="95"/>
                      <a:pt x="183" y="95"/>
                    </a:cubicBezTo>
                    <a:cubicBezTo>
                      <a:pt x="140" y="95"/>
                      <a:pt x="140" y="95"/>
                      <a:pt x="140" y="95"/>
                    </a:cubicBezTo>
                    <a:cubicBezTo>
                      <a:pt x="140" y="95"/>
                      <a:pt x="139" y="94"/>
                      <a:pt x="139" y="94"/>
                    </a:cubicBezTo>
                    <a:lnTo>
                      <a:pt x="139" y="10"/>
                    </a:lnTo>
                    <a:close/>
                    <a:moveTo>
                      <a:pt x="13" y="82"/>
                    </a:moveTo>
                    <a:cubicBezTo>
                      <a:pt x="17" y="79"/>
                      <a:pt x="17" y="79"/>
                      <a:pt x="17" y="79"/>
                    </a:cubicBezTo>
                    <a:cubicBezTo>
                      <a:pt x="13" y="76"/>
                      <a:pt x="13" y="76"/>
                      <a:pt x="13" y="76"/>
                    </a:cubicBezTo>
                    <a:cubicBezTo>
                      <a:pt x="13" y="76"/>
                      <a:pt x="10" y="73"/>
                      <a:pt x="10" y="66"/>
                    </a:cubicBezTo>
                    <a:cubicBezTo>
                      <a:pt x="11" y="59"/>
                      <a:pt x="16" y="55"/>
                      <a:pt x="16" y="55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8"/>
                      <a:pt x="15" y="46"/>
                      <a:pt x="15" y="42"/>
                    </a:cubicBezTo>
                    <a:cubicBezTo>
                      <a:pt x="16" y="38"/>
                      <a:pt x="17" y="32"/>
                      <a:pt x="20" y="29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1" y="22"/>
                      <a:pt x="21" y="16"/>
                      <a:pt x="24" y="12"/>
                    </a:cubicBezTo>
                    <a:cubicBezTo>
                      <a:pt x="25" y="10"/>
                      <a:pt x="28" y="9"/>
                      <a:pt x="32" y="9"/>
                    </a:cubicBezTo>
                    <a:cubicBezTo>
                      <a:pt x="45" y="9"/>
                      <a:pt x="107" y="9"/>
                      <a:pt x="115" y="9"/>
                    </a:cubicBezTo>
                    <a:cubicBezTo>
                      <a:pt x="118" y="10"/>
                      <a:pt x="120" y="11"/>
                      <a:pt x="121" y="12"/>
                    </a:cubicBezTo>
                    <a:cubicBezTo>
                      <a:pt x="122" y="13"/>
                      <a:pt x="124" y="18"/>
                      <a:pt x="131" y="18"/>
                    </a:cubicBezTo>
                    <a:cubicBezTo>
                      <a:pt x="131" y="87"/>
                      <a:pt x="131" y="87"/>
                      <a:pt x="131" y="87"/>
                    </a:cubicBezTo>
                    <a:cubicBezTo>
                      <a:pt x="127" y="87"/>
                      <a:pt x="120" y="87"/>
                      <a:pt x="120" y="87"/>
                    </a:cubicBezTo>
                    <a:cubicBezTo>
                      <a:pt x="119" y="87"/>
                      <a:pt x="119" y="87"/>
                      <a:pt x="119" y="87"/>
                    </a:cubicBezTo>
                    <a:cubicBezTo>
                      <a:pt x="118" y="88"/>
                      <a:pt x="118" y="88"/>
                      <a:pt x="118" y="88"/>
                    </a:cubicBezTo>
                    <a:cubicBezTo>
                      <a:pt x="117" y="88"/>
                      <a:pt x="106" y="99"/>
                      <a:pt x="102" y="107"/>
                    </a:cubicBezTo>
                    <a:cubicBezTo>
                      <a:pt x="98" y="115"/>
                      <a:pt x="94" y="124"/>
                      <a:pt x="91" y="127"/>
                    </a:cubicBezTo>
                    <a:cubicBezTo>
                      <a:pt x="90" y="127"/>
                      <a:pt x="90" y="128"/>
                      <a:pt x="89" y="128"/>
                    </a:cubicBezTo>
                    <a:cubicBezTo>
                      <a:pt x="82" y="134"/>
                      <a:pt x="66" y="150"/>
                      <a:pt x="63" y="170"/>
                    </a:cubicBezTo>
                    <a:cubicBezTo>
                      <a:pt x="63" y="174"/>
                      <a:pt x="61" y="177"/>
                      <a:pt x="60" y="178"/>
                    </a:cubicBezTo>
                    <a:cubicBezTo>
                      <a:pt x="58" y="179"/>
                      <a:pt x="56" y="179"/>
                      <a:pt x="55" y="179"/>
                    </a:cubicBezTo>
                    <a:cubicBezTo>
                      <a:pt x="52" y="176"/>
                      <a:pt x="42" y="166"/>
                      <a:pt x="47" y="153"/>
                    </a:cubicBezTo>
                    <a:cubicBezTo>
                      <a:pt x="52" y="137"/>
                      <a:pt x="61" y="127"/>
                      <a:pt x="61" y="126"/>
                    </a:cubicBezTo>
                    <a:cubicBezTo>
                      <a:pt x="63" y="123"/>
                      <a:pt x="65" y="117"/>
                      <a:pt x="62" y="111"/>
                    </a:cubicBezTo>
                    <a:cubicBezTo>
                      <a:pt x="60" y="108"/>
                      <a:pt x="57" y="108"/>
                      <a:pt x="54" y="108"/>
                    </a:cubicBezTo>
                    <a:cubicBezTo>
                      <a:pt x="27" y="108"/>
                      <a:pt x="27" y="108"/>
                      <a:pt x="27" y="108"/>
                    </a:cubicBezTo>
                    <a:cubicBezTo>
                      <a:pt x="26" y="108"/>
                      <a:pt x="8" y="106"/>
                      <a:pt x="9" y="92"/>
                    </a:cubicBezTo>
                    <a:cubicBezTo>
                      <a:pt x="9" y="85"/>
                      <a:pt x="13" y="82"/>
                      <a:pt x="13" y="8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77"/>
              <p:cNvSpPr>
                <a:spLocks noEditPoints="1"/>
              </p:cNvSpPr>
              <p:nvPr/>
            </p:nvSpPr>
            <p:spPr bwMode="auto">
              <a:xfrm>
                <a:off x="4797" y="2330"/>
                <a:ext cx="341" cy="347"/>
              </a:xfrm>
              <a:custGeom>
                <a:avLst/>
                <a:gdLst>
                  <a:gd name="T0" fmla="*/ 341 w 341"/>
                  <a:gd name="T1" fmla="*/ 78 h 347"/>
                  <a:gd name="T2" fmla="*/ 341 w 341"/>
                  <a:gd name="T3" fmla="*/ 78 h 347"/>
                  <a:gd name="T4" fmla="*/ 341 w 341"/>
                  <a:gd name="T5" fmla="*/ 78 h 347"/>
                  <a:gd name="T6" fmla="*/ 174 w 341"/>
                  <a:gd name="T7" fmla="*/ 0 h 347"/>
                  <a:gd name="T8" fmla="*/ 0 w 341"/>
                  <a:gd name="T9" fmla="*/ 79 h 347"/>
                  <a:gd name="T10" fmla="*/ 0 w 341"/>
                  <a:gd name="T11" fmla="*/ 79 h 347"/>
                  <a:gd name="T12" fmla="*/ 0 w 341"/>
                  <a:gd name="T13" fmla="*/ 267 h 347"/>
                  <a:gd name="T14" fmla="*/ 165 w 341"/>
                  <a:gd name="T15" fmla="*/ 347 h 347"/>
                  <a:gd name="T16" fmla="*/ 165 w 341"/>
                  <a:gd name="T17" fmla="*/ 347 h 347"/>
                  <a:gd name="T18" fmla="*/ 165 w 341"/>
                  <a:gd name="T19" fmla="*/ 347 h 347"/>
                  <a:gd name="T20" fmla="*/ 165 w 341"/>
                  <a:gd name="T21" fmla="*/ 347 h 347"/>
                  <a:gd name="T22" fmla="*/ 165 w 341"/>
                  <a:gd name="T23" fmla="*/ 347 h 347"/>
                  <a:gd name="T24" fmla="*/ 341 w 341"/>
                  <a:gd name="T25" fmla="*/ 265 h 347"/>
                  <a:gd name="T26" fmla="*/ 341 w 341"/>
                  <a:gd name="T27" fmla="*/ 78 h 347"/>
                  <a:gd name="T28" fmla="*/ 309 w 341"/>
                  <a:gd name="T29" fmla="*/ 78 h 347"/>
                  <a:gd name="T30" fmla="*/ 273 w 341"/>
                  <a:gd name="T31" fmla="*/ 94 h 347"/>
                  <a:gd name="T32" fmla="*/ 134 w 341"/>
                  <a:gd name="T33" fmla="*/ 32 h 347"/>
                  <a:gd name="T34" fmla="*/ 174 w 341"/>
                  <a:gd name="T35" fmla="*/ 14 h 347"/>
                  <a:gd name="T36" fmla="*/ 309 w 341"/>
                  <a:gd name="T37" fmla="*/ 78 h 347"/>
                  <a:gd name="T38" fmla="*/ 87 w 341"/>
                  <a:gd name="T39" fmla="*/ 54 h 347"/>
                  <a:gd name="T40" fmla="*/ 222 w 341"/>
                  <a:gd name="T41" fmla="*/ 119 h 347"/>
                  <a:gd name="T42" fmla="*/ 174 w 341"/>
                  <a:gd name="T43" fmla="*/ 143 h 347"/>
                  <a:gd name="T44" fmla="*/ 33 w 341"/>
                  <a:gd name="T45" fmla="*/ 79 h 347"/>
                  <a:gd name="T46" fmla="*/ 87 w 341"/>
                  <a:gd name="T47" fmla="*/ 54 h 347"/>
                  <a:gd name="T48" fmla="*/ 16 w 341"/>
                  <a:gd name="T49" fmla="*/ 258 h 347"/>
                  <a:gd name="T50" fmla="*/ 16 w 341"/>
                  <a:gd name="T51" fmla="*/ 85 h 347"/>
                  <a:gd name="T52" fmla="*/ 168 w 341"/>
                  <a:gd name="T53" fmla="*/ 153 h 347"/>
                  <a:gd name="T54" fmla="*/ 168 w 341"/>
                  <a:gd name="T55" fmla="*/ 331 h 347"/>
                  <a:gd name="T56" fmla="*/ 16 w 341"/>
                  <a:gd name="T57" fmla="*/ 258 h 347"/>
                  <a:gd name="T58" fmla="*/ 183 w 341"/>
                  <a:gd name="T59" fmla="*/ 325 h 347"/>
                  <a:gd name="T60" fmla="*/ 183 w 341"/>
                  <a:gd name="T61" fmla="*/ 153 h 347"/>
                  <a:gd name="T62" fmla="*/ 235 w 341"/>
                  <a:gd name="T63" fmla="*/ 128 h 347"/>
                  <a:gd name="T64" fmla="*/ 235 w 341"/>
                  <a:gd name="T65" fmla="*/ 211 h 347"/>
                  <a:gd name="T66" fmla="*/ 280 w 341"/>
                  <a:gd name="T67" fmla="*/ 186 h 347"/>
                  <a:gd name="T68" fmla="*/ 280 w 341"/>
                  <a:gd name="T69" fmla="*/ 105 h 347"/>
                  <a:gd name="T70" fmla="*/ 327 w 341"/>
                  <a:gd name="T71" fmla="*/ 83 h 347"/>
                  <a:gd name="T72" fmla="*/ 327 w 341"/>
                  <a:gd name="T73" fmla="*/ 256 h 347"/>
                  <a:gd name="T74" fmla="*/ 183 w 341"/>
                  <a:gd name="T75" fmla="*/ 325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41" h="347">
                    <a:moveTo>
                      <a:pt x="341" y="78"/>
                    </a:moveTo>
                    <a:lnTo>
                      <a:pt x="341" y="78"/>
                    </a:lnTo>
                    <a:lnTo>
                      <a:pt x="341" y="78"/>
                    </a:lnTo>
                    <a:lnTo>
                      <a:pt x="174" y="0"/>
                    </a:lnTo>
                    <a:lnTo>
                      <a:pt x="0" y="79"/>
                    </a:lnTo>
                    <a:lnTo>
                      <a:pt x="0" y="79"/>
                    </a:lnTo>
                    <a:lnTo>
                      <a:pt x="0" y="267"/>
                    </a:lnTo>
                    <a:lnTo>
                      <a:pt x="165" y="347"/>
                    </a:lnTo>
                    <a:lnTo>
                      <a:pt x="165" y="347"/>
                    </a:lnTo>
                    <a:lnTo>
                      <a:pt x="165" y="347"/>
                    </a:lnTo>
                    <a:lnTo>
                      <a:pt x="165" y="347"/>
                    </a:lnTo>
                    <a:lnTo>
                      <a:pt x="165" y="347"/>
                    </a:lnTo>
                    <a:lnTo>
                      <a:pt x="341" y="265"/>
                    </a:lnTo>
                    <a:lnTo>
                      <a:pt x="341" y="78"/>
                    </a:lnTo>
                    <a:close/>
                    <a:moveTo>
                      <a:pt x="309" y="78"/>
                    </a:moveTo>
                    <a:lnTo>
                      <a:pt x="273" y="94"/>
                    </a:lnTo>
                    <a:lnTo>
                      <a:pt x="134" y="32"/>
                    </a:lnTo>
                    <a:lnTo>
                      <a:pt x="174" y="14"/>
                    </a:lnTo>
                    <a:lnTo>
                      <a:pt x="309" y="78"/>
                    </a:lnTo>
                    <a:close/>
                    <a:moveTo>
                      <a:pt x="87" y="54"/>
                    </a:moveTo>
                    <a:lnTo>
                      <a:pt x="222" y="119"/>
                    </a:lnTo>
                    <a:lnTo>
                      <a:pt x="174" y="143"/>
                    </a:lnTo>
                    <a:lnTo>
                      <a:pt x="33" y="79"/>
                    </a:lnTo>
                    <a:lnTo>
                      <a:pt x="87" y="54"/>
                    </a:lnTo>
                    <a:close/>
                    <a:moveTo>
                      <a:pt x="16" y="258"/>
                    </a:moveTo>
                    <a:lnTo>
                      <a:pt x="16" y="85"/>
                    </a:lnTo>
                    <a:lnTo>
                      <a:pt x="168" y="153"/>
                    </a:lnTo>
                    <a:lnTo>
                      <a:pt x="168" y="331"/>
                    </a:lnTo>
                    <a:lnTo>
                      <a:pt x="16" y="258"/>
                    </a:lnTo>
                    <a:close/>
                    <a:moveTo>
                      <a:pt x="183" y="325"/>
                    </a:moveTo>
                    <a:lnTo>
                      <a:pt x="183" y="153"/>
                    </a:lnTo>
                    <a:lnTo>
                      <a:pt x="235" y="128"/>
                    </a:lnTo>
                    <a:lnTo>
                      <a:pt x="235" y="211"/>
                    </a:lnTo>
                    <a:lnTo>
                      <a:pt x="280" y="186"/>
                    </a:lnTo>
                    <a:lnTo>
                      <a:pt x="280" y="105"/>
                    </a:lnTo>
                    <a:lnTo>
                      <a:pt x="327" y="83"/>
                    </a:lnTo>
                    <a:lnTo>
                      <a:pt x="327" y="256"/>
                    </a:lnTo>
                    <a:lnTo>
                      <a:pt x="183" y="32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178"/>
              <p:cNvSpPr>
                <a:spLocks noEditPoints="1"/>
              </p:cNvSpPr>
              <p:nvPr/>
            </p:nvSpPr>
            <p:spPr bwMode="auto">
              <a:xfrm>
                <a:off x="5547" y="2353"/>
                <a:ext cx="346" cy="300"/>
              </a:xfrm>
              <a:custGeom>
                <a:avLst/>
                <a:gdLst>
                  <a:gd name="T0" fmla="*/ 142 w 192"/>
                  <a:gd name="T1" fmla="*/ 49 h 166"/>
                  <a:gd name="T2" fmla="*/ 112 w 192"/>
                  <a:gd name="T3" fmla="*/ 116 h 166"/>
                  <a:gd name="T4" fmla="*/ 135 w 192"/>
                  <a:gd name="T5" fmla="*/ 46 h 166"/>
                  <a:gd name="T6" fmla="*/ 187 w 192"/>
                  <a:gd name="T7" fmla="*/ 33 h 166"/>
                  <a:gd name="T8" fmla="*/ 189 w 192"/>
                  <a:gd name="T9" fmla="*/ 40 h 166"/>
                  <a:gd name="T10" fmla="*/ 87 w 192"/>
                  <a:gd name="T11" fmla="*/ 124 h 166"/>
                  <a:gd name="T12" fmla="*/ 0 w 192"/>
                  <a:gd name="T13" fmla="*/ 97 h 166"/>
                  <a:gd name="T14" fmla="*/ 75 w 192"/>
                  <a:gd name="T15" fmla="*/ 14 h 166"/>
                  <a:gd name="T16" fmla="*/ 75 w 192"/>
                  <a:gd name="T17" fmla="*/ 43 h 166"/>
                  <a:gd name="T18" fmla="*/ 129 w 192"/>
                  <a:gd name="T19" fmla="*/ 32 h 166"/>
                  <a:gd name="T20" fmla="*/ 99 w 192"/>
                  <a:gd name="T21" fmla="*/ 117 h 166"/>
                  <a:gd name="T22" fmla="*/ 80 w 192"/>
                  <a:gd name="T23" fmla="*/ 52 h 166"/>
                  <a:gd name="T24" fmla="*/ 66 w 192"/>
                  <a:gd name="T25" fmla="*/ 19 h 166"/>
                  <a:gd name="T26" fmla="*/ 8 w 192"/>
                  <a:gd name="T27" fmla="*/ 93 h 166"/>
                  <a:gd name="T28" fmla="*/ 96 w 192"/>
                  <a:gd name="T29" fmla="*/ 111 h 166"/>
                  <a:gd name="T30" fmla="*/ 88 w 192"/>
                  <a:gd name="T31" fmla="*/ 26 h 166"/>
                  <a:gd name="T32" fmla="*/ 51 w 192"/>
                  <a:gd name="T33" fmla="*/ 98 h 166"/>
                  <a:gd name="T34" fmla="*/ 66 w 192"/>
                  <a:gd name="T35" fmla="*/ 54 h 166"/>
                  <a:gd name="T36" fmla="*/ 85 w 192"/>
                  <a:gd name="T37" fmla="*/ 73 h 166"/>
                  <a:gd name="T38" fmla="*/ 55 w 192"/>
                  <a:gd name="T39" fmla="*/ 87 h 166"/>
                  <a:gd name="T40" fmla="*/ 55 w 192"/>
                  <a:gd name="T41" fmla="*/ 65 h 166"/>
                  <a:gd name="T42" fmla="*/ 49 w 192"/>
                  <a:gd name="T43" fmla="*/ 83 h 166"/>
                  <a:gd name="T44" fmla="*/ 73 w 192"/>
                  <a:gd name="T45" fmla="*/ 86 h 166"/>
                  <a:gd name="T46" fmla="*/ 54 w 192"/>
                  <a:gd name="T47" fmla="*/ 70 h 166"/>
                  <a:gd name="T48" fmla="*/ 80 w 192"/>
                  <a:gd name="T49" fmla="*/ 135 h 166"/>
                  <a:gd name="T50" fmla="*/ 77 w 192"/>
                  <a:gd name="T51" fmla="*/ 142 h 166"/>
                  <a:gd name="T52" fmla="*/ 3 w 192"/>
                  <a:gd name="T53" fmla="*/ 114 h 166"/>
                  <a:gd name="T54" fmla="*/ 107 w 192"/>
                  <a:gd name="T55" fmla="*/ 124 h 166"/>
                  <a:gd name="T56" fmla="*/ 107 w 192"/>
                  <a:gd name="T57" fmla="*/ 166 h 166"/>
                  <a:gd name="T58" fmla="*/ 107 w 192"/>
                  <a:gd name="T59" fmla="*/ 124 h 166"/>
                  <a:gd name="T60" fmla="*/ 121 w 192"/>
                  <a:gd name="T61" fmla="*/ 145 h 166"/>
                  <a:gd name="T62" fmla="*/ 92 w 192"/>
                  <a:gd name="T63" fmla="*/ 145 h 166"/>
                  <a:gd name="T64" fmla="*/ 107 w 192"/>
                  <a:gd name="T65" fmla="*/ 140 h 166"/>
                  <a:gd name="T66" fmla="*/ 107 w 192"/>
                  <a:gd name="T67" fmla="*/ 149 h 166"/>
                  <a:gd name="T68" fmla="*/ 107 w 192"/>
                  <a:gd name="T69" fmla="*/ 14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2" h="166">
                    <a:moveTo>
                      <a:pt x="189" y="40"/>
                    </a:moveTo>
                    <a:cubicBezTo>
                      <a:pt x="142" y="49"/>
                      <a:pt x="142" y="49"/>
                      <a:pt x="142" y="49"/>
                    </a:cubicBezTo>
                    <a:cubicBezTo>
                      <a:pt x="119" y="119"/>
                      <a:pt x="119" y="119"/>
                      <a:pt x="119" y="119"/>
                    </a:cubicBezTo>
                    <a:cubicBezTo>
                      <a:pt x="116" y="117"/>
                      <a:pt x="115" y="117"/>
                      <a:pt x="112" y="116"/>
                    </a:cubicBezTo>
                    <a:cubicBezTo>
                      <a:pt x="135" y="46"/>
                      <a:pt x="135" y="46"/>
                      <a:pt x="135" y="46"/>
                    </a:cubicBezTo>
                    <a:cubicBezTo>
                      <a:pt x="135" y="46"/>
                      <a:pt x="135" y="46"/>
                      <a:pt x="135" y="46"/>
                    </a:cubicBezTo>
                    <a:cubicBezTo>
                      <a:pt x="136" y="42"/>
                      <a:pt x="136" y="42"/>
                      <a:pt x="136" y="42"/>
                    </a:cubicBezTo>
                    <a:cubicBezTo>
                      <a:pt x="187" y="33"/>
                      <a:pt x="187" y="33"/>
                      <a:pt x="187" y="33"/>
                    </a:cubicBezTo>
                    <a:cubicBezTo>
                      <a:pt x="189" y="33"/>
                      <a:pt x="191" y="33"/>
                      <a:pt x="191" y="36"/>
                    </a:cubicBezTo>
                    <a:cubicBezTo>
                      <a:pt x="192" y="38"/>
                      <a:pt x="191" y="39"/>
                      <a:pt x="189" y="40"/>
                    </a:cubicBezTo>
                    <a:close/>
                    <a:moveTo>
                      <a:pt x="99" y="117"/>
                    </a:moveTo>
                    <a:cubicBezTo>
                      <a:pt x="94" y="118"/>
                      <a:pt x="90" y="121"/>
                      <a:pt x="87" y="124"/>
                    </a:cubicBezTo>
                    <a:cubicBezTo>
                      <a:pt x="85" y="126"/>
                      <a:pt x="85" y="126"/>
                      <a:pt x="85" y="126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75" y="14"/>
                      <a:pt x="75" y="14"/>
                      <a:pt x="75" y="14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75" y="43"/>
                      <a:pt x="75" y="43"/>
                      <a:pt x="75" y="43"/>
                    </a:cubicBezTo>
                    <a:cubicBezTo>
                      <a:pt x="84" y="17"/>
                      <a:pt x="84" y="17"/>
                      <a:pt x="84" y="17"/>
                    </a:cubicBezTo>
                    <a:cubicBezTo>
                      <a:pt x="129" y="32"/>
                      <a:pt x="129" y="32"/>
                      <a:pt x="129" y="32"/>
                    </a:cubicBezTo>
                    <a:cubicBezTo>
                      <a:pt x="101" y="116"/>
                      <a:pt x="101" y="116"/>
                      <a:pt x="101" y="116"/>
                    </a:cubicBezTo>
                    <a:lnTo>
                      <a:pt x="99" y="117"/>
                    </a:lnTo>
                    <a:close/>
                    <a:moveTo>
                      <a:pt x="88" y="26"/>
                    </a:moveTo>
                    <a:cubicBezTo>
                      <a:pt x="80" y="52"/>
                      <a:pt x="80" y="52"/>
                      <a:pt x="80" y="52"/>
                    </a:cubicBezTo>
                    <a:cubicBezTo>
                      <a:pt x="58" y="45"/>
                      <a:pt x="58" y="45"/>
                      <a:pt x="58" y="45"/>
                    </a:cubicBezTo>
                    <a:cubicBezTo>
                      <a:pt x="66" y="19"/>
                      <a:pt x="66" y="19"/>
                      <a:pt x="66" y="1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3" y="118"/>
                      <a:pt x="83" y="118"/>
                      <a:pt x="83" y="118"/>
                    </a:cubicBezTo>
                    <a:cubicBezTo>
                      <a:pt x="87" y="115"/>
                      <a:pt x="91" y="112"/>
                      <a:pt x="96" y="111"/>
                    </a:cubicBezTo>
                    <a:cubicBezTo>
                      <a:pt x="120" y="37"/>
                      <a:pt x="120" y="37"/>
                      <a:pt x="120" y="37"/>
                    </a:cubicBezTo>
                    <a:lnTo>
                      <a:pt x="88" y="26"/>
                    </a:lnTo>
                    <a:close/>
                    <a:moveTo>
                      <a:pt x="55" y="87"/>
                    </a:moveTo>
                    <a:cubicBezTo>
                      <a:pt x="51" y="98"/>
                      <a:pt x="51" y="98"/>
                      <a:pt x="51" y="98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62" y="66"/>
                      <a:pt x="62" y="66"/>
                      <a:pt x="62" y="66"/>
                    </a:cubicBezTo>
                    <a:cubicBezTo>
                      <a:pt x="85" y="73"/>
                      <a:pt x="85" y="73"/>
                      <a:pt x="85" y="73"/>
                    </a:cubicBezTo>
                    <a:cubicBezTo>
                      <a:pt x="78" y="95"/>
                      <a:pt x="78" y="95"/>
                      <a:pt x="78" y="95"/>
                    </a:cubicBezTo>
                    <a:lnTo>
                      <a:pt x="55" y="87"/>
                    </a:lnTo>
                    <a:close/>
                    <a:moveTo>
                      <a:pt x="54" y="70"/>
                    </a:moveTo>
                    <a:cubicBezTo>
                      <a:pt x="55" y="65"/>
                      <a:pt x="55" y="65"/>
                      <a:pt x="55" y="65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9" y="83"/>
                      <a:pt x="49" y="83"/>
                      <a:pt x="49" y="83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73" y="86"/>
                      <a:pt x="73" y="86"/>
                      <a:pt x="73" y="86"/>
                    </a:cubicBezTo>
                    <a:cubicBezTo>
                      <a:pt x="76" y="78"/>
                      <a:pt x="76" y="78"/>
                      <a:pt x="76" y="78"/>
                    </a:cubicBezTo>
                    <a:lnTo>
                      <a:pt x="54" y="70"/>
                    </a:lnTo>
                    <a:close/>
                    <a:moveTo>
                      <a:pt x="8" y="112"/>
                    </a:moveTo>
                    <a:cubicBezTo>
                      <a:pt x="80" y="135"/>
                      <a:pt x="80" y="135"/>
                      <a:pt x="80" y="135"/>
                    </a:cubicBezTo>
                    <a:cubicBezTo>
                      <a:pt x="79" y="138"/>
                      <a:pt x="78" y="139"/>
                      <a:pt x="78" y="142"/>
                    </a:cubicBezTo>
                    <a:cubicBezTo>
                      <a:pt x="78" y="142"/>
                      <a:pt x="77" y="142"/>
                      <a:pt x="77" y="142"/>
                    </a:cubicBezTo>
                    <a:cubicBezTo>
                      <a:pt x="5" y="119"/>
                      <a:pt x="5" y="119"/>
                      <a:pt x="5" y="119"/>
                    </a:cubicBezTo>
                    <a:cubicBezTo>
                      <a:pt x="3" y="118"/>
                      <a:pt x="2" y="116"/>
                      <a:pt x="3" y="114"/>
                    </a:cubicBezTo>
                    <a:cubicBezTo>
                      <a:pt x="4" y="111"/>
                      <a:pt x="6" y="111"/>
                      <a:pt x="8" y="112"/>
                    </a:cubicBezTo>
                    <a:close/>
                    <a:moveTo>
                      <a:pt x="107" y="124"/>
                    </a:moveTo>
                    <a:cubicBezTo>
                      <a:pt x="118" y="124"/>
                      <a:pt x="128" y="133"/>
                      <a:pt x="128" y="145"/>
                    </a:cubicBezTo>
                    <a:cubicBezTo>
                      <a:pt x="128" y="156"/>
                      <a:pt x="118" y="166"/>
                      <a:pt x="107" y="166"/>
                    </a:cubicBezTo>
                    <a:cubicBezTo>
                      <a:pt x="95" y="166"/>
                      <a:pt x="86" y="156"/>
                      <a:pt x="86" y="145"/>
                    </a:cubicBezTo>
                    <a:cubicBezTo>
                      <a:pt x="86" y="133"/>
                      <a:pt x="95" y="124"/>
                      <a:pt x="107" y="124"/>
                    </a:cubicBezTo>
                    <a:close/>
                    <a:moveTo>
                      <a:pt x="107" y="160"/>
                    </a:moveTo>
                    <a:cubicBezTo>
                      <a:pt x="115" y="160"/>
                      <a:pt x="121" y="153"/>
                      <a:pt x="121" y="145"/>
                    </a:cubicBezTo>
                    <a:cubicBezTo>
                      <a:pt x="121" y="136"/>
                      <a:pt x="115" y="130"/>
                      <a:pt x="107" y="130"/>
                    </a:cubicBezTo>
                    <a:cubicBezTo>
                      <a:pt x="98" y="130"/>
                      <a:pt x="92" y="136"/>
                      <a:pt x="92" y="145"/>
                    </a:cubicBezTo>
                    <a:cubicBezTo>
                      <a:pt x="92" y="153"/>
                      <a:pt x="98" y="160"/>
                      <a:pt x="107" y="160"/>
                    </a:cubicBezTo>
                    <a:close/>
                    <a:moveTo>
                      <a:pt x="107" y="140"/>
                    </a:moveTo>
                    <a:cubicBezTo>
                      <a:pt x="109" y="140"/>
                      <a:pt x="111" y="142"/>
                      <a:pt x="111" y="145"/>
                    </a:cubicBezTo>
                    <a:cubicBezTo>
                      <a:pt x="111" y="147"/>
                      <a:pt x="109" y="149"/>
                      <a:pt x="107" y="149"/>
                    </a:cubicBezTo>
                    <a:cubicBezTo>
                      <a:pt x="104" y="149"/>
                      <a:pt x="102" y="147"/>
                      <a:pt x="102" y="145"/>
                    </a:cubicBezTo>
                    <a:cubicBezTo>
                      <a:pt x="102" y="142"/>
                      <a:pt x="104" y="140"/>
                      <a:pt x="107" y="14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179"/>
              <p:cNvSpPr>
                <a:spLocks noEditPoints="1"/>
              </p:cNvSpPr>
              <p:nvPr/>
            </p:nvSpPr>
            <p:spPr bwMode="auto">
              <a:xfrm>
                <a:off x="6298" y="2379"/>
                <a:ext cx="347" cy="258"/>
              </a:xfrm>
              <a:custGeom>
                <a:avLst/>
                <a:gdLst>
                  <a:gd name="T0" fmla="*/ 151 w 192"/>
                  <a:gd name="T1" fmla="*/ 143 h 143"/>
                  <a:gd name="T2" fmla="*/ 46 w 192"/>
                  <a:gd name="T3" fmla="*/ 143 h 143"/>
                  <a:gd name="T4" fmla="*/ 0 w 192"/>
                  <a:gd name="T5" fmla="*/ 96 h 143"/>
                  <a:gd name="T6" fmla="*/ 24 w 192"/>
                  <a:gd name="T7" fmla="*/ 55 h 143"/>
                  <a:gd name="T8" fmla="*/ 24 w 192"/>
                  <a:gd name="T9" fmla="*/ 53 h 143"/>
                  <a:gd name="T10" fmla="*/ 77 w 192"/>
                  <a:gd name="T11" fmla="*/ 0 h 143"/>
                  <a:gd name="T12" fmla="*/ 124 w 192"/>
                  <a:gd name="T13" fmla="*/ 28 h 143"/>
                  <a:gd name="T14" fmla="*/ 138 w 192"/>
                  <a:gd name="T15" fmla="*/ 24 h 143"/>
                  <a:gd name="T16" fmla="*/ 167 w 192"/>
                  <a:gd name="T17" fmla="*/ 53 h 143"/>
                  <a:gd name="T18" fmla="*/ 165 w 192"/>
                  <a:gd name="T19" fmla="*/ 64 h 143"/>
                  <a:gd name="T20" fmla="*/ 192 w 192"/>
                  <a:gd name="T21" fmla="*/ 102 h 143"/>
                  <a:gd name="T22" fmla="*/ 151 w 192"/>
                  <a:gd name="T23" fmla="*/ 143 h 143"/>
                  <a:gd name="T24" fmla="*/ 77 w 192"/>
                  <a:gd name="T25" fmla="*/ 8 h 143"/>
                  <a:gd name="T26" fmla="*/ 32 w 192"/>
                  <a:gd name="T27" fmla="*/ 53 h 143"/>
                  <a:gd name="T28" fmla="*/ 32 w 192"/>
                  <a:gd name="T29" fmla="*/ 57 h 143"/>
                  <a:gd name="T30" fmla="*/ 32 w 192"/>
                  <a:gd name="T31" fmla="*/ 60 h 143"/>
                  <a:gd name="T32" fmla="*/ 30 w 192"/>
                  <a:gd name="T33" fmla="*/ 61 h 143"/>
                  <a:gd name="T34" fmla="*/ 8 w 192"/>
                  <a:gd name="T35" fmla="*/ 96 h 143"/>
                  <a:gd name="T36" fmla="*/ 46 w 192"/>
                  <a:gd name="T37" fmla="*/ 135 h 143"/>
                  <a:gd name="T38" fmla="*/ 151 w 192"/>
                  <a:gd name="T39" fmla="*/ 135 h 143"/>
                  <a:gd name="T40" fmla="*/ 184 w 192"/>
                  <a:gd name="T41" fmla="*/ 102 h 143"/>
                  <a:gd name="T42" fmla="*/ 158 w 192"/>
                  <a:gd name="T43" fmla="*/ 70 h 143"/>
                  <a:gd name="T44" fmla="*/ 153 w 192"/>
                  <a:gd name="T45" fmla="*/ 69 h 143"/>
                  <a:gd name="T46" fmla="*/ 156 w 192"/>
                  <a:gd name="T47" fmla="*/ 64 h 143"/>
                  <a:gd name="T48" fmla="*/ 159 w 192"/>
                  <a:gd name="T49" fmla="*/ 53 h 143"/>
                  <a:gd name="T50" fmla="*/ 138 w 192"/>
                  <a:gd name="T51" fmla="*/ 32 h 143"/>
                  <a:gd name="T52" fmla="*/ 125 w 192"/>
                  <a:gd name="T53" fmla="*/ 37 h 143"/>
                  <a:gd name="T54" fmla="*/ 121 w 192"/>
                  <a:gd name="T55" fmla="*/ 41 h 143"/>
                  <a:gd name="T56" fmla="*/ 119 w 192"/>
                  <a:gd name="T57" fmla="*/ 36 h 143"/>
                  <a:gd name="T58" fmla="*/ 77 w 192"/>
                  <a:gd name="T59" fmla="*/ 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2" h="143">
                    <a:moveTo>
                      <a:pt x="151" y="143"/>
                    </a:moveTo>
                    <a:cubicBezTo>
                      <a:pt x="46" y="143"/>
                      <a:pt x="46" y="143"/>
                      <a:pt x="46" y="143"/>
                    </a:cubicBezTo>
                    <a:cubicBezTo>
                      <a:pt x="21" y="143"/>
                      <a:pt x="0" y="122"/>
                      <a:pt x="0" y="96"/>
                    </a:cubicBezTo>
                    <a:cubicBezTo>
                      <a:pt x="0" y="79"/>
                      <a:pt x="9" y="63"/>
                      <a:pt x="24" y="55"/>
                    </a:cubicBezTo>
                    <a:cubicBezTo>
                      <a:pt x="24" y="54"/>
                      <a:pt x="24" y="53"/>
                      <a:pt x="24" y="53"/>
                    </a:cubicBezTo>
                    <a:cubicBezTo>
                      <a:pt x="24" y="24"/>
                      <a:pt x="48" y="0"/>
                      <a:pt x="77" y="0"/>
                    </a:cubicBezTo>
                    <a:cubicBezTo>
                      <a:pt x="97" y="0"/>
                      <a:pt x="115" y="11"/>
                      <a:pt x="124" y="28"/>
                    </a:cubicBezTo>
                    <a:cubicBezTo>
                      <a:pt x="128" y="26"/>
                      <a:pt x="133" y="24"/>
                      <a:pt x="138" y="24"/>
                    </a:cubicBezTo>
                    <a:cubicBezTo>
                      <a:pt x="154" y="24"/>
                      <a:pt x="167" y="37"/>
                      <a:pt x="167" y="53"/>
                    </a:cubicBezTo>
                    <a:cubicBezTo>
                      <a:pt x="167" y="57"/>
                      <a:pt x="166" y="60"/>
                      <a:pt x="165" y="64"/>
                    </a:cubicBezTo>
                    <a:cubicBezTo>
                      <a:pt x="181" y="70"/>
                      <a:pt x="192" y="85"/>
                      <a:pt x="192" y="102"/>
                    </a:cubicBezTo>
                    <a:cubicBezTo>
                      <a:pt x="192" y="124"/>
                      <a:pt x="173" y="143"/>
                      <a:pt x="151" y="143"/>
                    </a:cubicBezTo>
                    <a:close/>
                    <a:moveTo>
                      <a:pt x="77" y="8"/>
                    </a:moveTo>
                    <a:cubicBezTo>
                      <a:pt x="52" y="8"/>
                      <a:pt x="32" y="28"/>
                      <a:pt x="32" y="53"/>
                    </a:cubicBezTo>
                    <a:cubicBezTo>
                      <a:pt x="32" y="54"/>
                      <a:pt x="32" y="56"/>
                      <a:pt x="32" y="57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16" y="67"/>
                      <a:pt x="8" y="81"/>
                      <a:pt x="8" y="96"/>
                    </a:cubicBezTo>
                    <a:cubicBezTo>
                      <a:pt x="8" y="117"/>
                      <a:pt x="25" y="135"/>
                      <a:pt x="46" y="135"/>
                    </a:cubicBezTo>
                    <a:cubicBezTo>
                      <a:pt x="151" y="135"/>
                      <a:pt x="151" y="135"/>
                      <a:pt x="151" y="135"/>
                    </a:cubicBezTo>
                    <a:cubicBezTo>
                      <a:pt x="169" y="135"/>
                      <a:pt x="184" y="120"/>
                      <a:pt x="184" y="102"/>
                    </a:cubicBezTo>
                    <a:cubicBezTo>
                      <a:pt x="184" y="87"/>
                      <a:pt x="173" y="74"/>
                      <a:pt x="158" y="70"/>
                    </a:cubicBezTo>
                    <a:cubicBezTo>
                      <a:pt x="153" y="69"/>
                      <a:pt x="153" y="69"/>
                      <a:pt x="153" y="69"/>
                    </a:cubicBezTo>
                    <a:cubicBezTo>
                      <a:pt x="156" y="64"/>
                      <a:pt x="156" y="64"/>
                      <a:pt x="156" y="64"/>
                    </a:cubicBezTo>
                    <a:cubicBezTo>
                      <a:pt x="158" y="61"/>
                      <a:pt x="159" y="57"/>
                      <a:pt x="159" y="53"/>
                    </a:cubicBezTo>
                    <a:cubicBezTo>
                      <a:pt x="159" y="42"/>
                      <a:pt x="150" y="32"/>
                      <a:pt x="138" y="32"/>
                    </a:cubicBezTo>
                    <a:cubicBezTo>
                      <a:pt x="134" y="32"/>
                      <a:pt x="129" y="34"/>
                      <a:pt x="125" y="37"/>
                    </a:cubicBezTo>
                    <a:cubicBezTo>
                      <a:pt x="121" y="41"/>
                      <a:pt x="121" y="41"/>
                      <a:pt x="121" y="41"/>
                    </a:cubicBezTo>
                    <a:cubicBezTo>
                      <a:pt x="119" y="36"/>
                      <a:pt x="119" y="36"/>
                      <a:pt x="119" y="36"/>
                    </a:cubicBezTo>
                    <a:cubicBezTo>
                      <a:pt x="112" y="19"/>
                      <a:pt x="95" y="8"/>
                      <a:pt x="77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80"/>
              <p:cNvSpPr>
                <a:spLocks noEditPoints="1"/>
              </p:cNvSpPr>
              <p:nvPr/>
            </p:nvSpPr>
            <p:spPr bwMode="auto">
              <a:xfrm>
                <a:off x="7049" y="2353"/>
                <a:ext cx="347" cy="300"/>
              </a:xfrm>
              <a:custGeom>
                <a:avLst/>
                <a:gdLst>
                  <a:gd name="T0" fmla="*/ 347 w 347"/>
                  <a:gd name="T1" fmla="*/ 300 h 300"/>
                  <a:gd name="T2" fmla="*/ 0 w 347"/>
                  <a:gd name="T3" fmla="*/ 300 h 300"/>
                  <a:gd name="T4" fmla="*/ 173 w 347"/>
                  <a:gd name="T5" fmla="*/ 0 h 300"/>
                  <a:gd name="T6" fmla="*/ 347 w 347"/>
                  <a:gd name="T7" fmla="*/ 300 h 300"/>
                  <a:gd name="T8" fmla="*/ 18 w 347"/>
                  <a:gd name="T9" fmla="*/ 289 h 300"/>
                  <a:gd name="T10" fmla="*/ 327 w 347"/>
                  <a:gd name="T11" fmla="*/ 289 h 300"/>
                  <a:gd name="T12" fmla="*/ 173 w 347"/>
                  <a:gd name="T13" fmla="*/ 20 h 300"/>
                  <a:gd name="T14" fmla="*/ 18 w 347"/>
                  <a:gd name="T15" fmla="*/ 289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7" h="300">
                    <a:moveTo>
                      <a:pt x="347" y="300"/>
                    </a:moveTo>
                    <a:lnTo>
                      <a:pt x="0" y="300"/>
                    </a:lnTo>
                    <a:lnTo>
                      <a:pt x="173" y="0"/>
                    </a:lnTo>
                    <a:lnTo>
                      <a:pt x="347" y="300"/>
                    </a:lnTo>
                    <a:close/>
                    <a:moveTo>
                      <a:pt x="18" y="289"/>
                    </a:moveTo>
                    <a:lnTo>
                      <a:pt x="327" y="289"/>
                    </a:lnTo>
                    <a:lnTo>
                      <a:pt x="173" y="20"/>
                    </a:lnTo>
                    <a:lnTo>
                      <a:pt x="18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81"/>
              <p:cNvSpPr>
                <a:spLocks noEditPoints="1"/>
              </p:cNvSpPr>
              <p:nvPr/>
            </p:nvSpPr>
            <p:spPr bwMode="auto">
              <a:xfrm>
                <a:off x="7210" y="2478"/>
                <a:ext cx="23" cy="130"/>
              </a:xfrm>
              <a:custGeom>
                <a:avLst/>
                <a:gdLst>
                  <a:gd name="T0" fmla="*/ 0 w 13"/>
                  <a:gd name="T1" fmla="*/ 65 h 72"/>
                  <a:gd name="T2" fmla="*/ 7 w 13"/>
                  <a:gd name="T3" fmla="*/ 58 h 72"/>
                  <a:gd name="T4" fmla="*/ 13 w 13"/>
                  <a:gd name="T5" fmla="*/ 65 h 72"/>
                  <a:gd name="T6" fmla="*/ 7 w 13"/>
                  <a:gd name="T7" fmla="*/ 72 h 72"/>
                  <a:gd name="T8" fmla="*/ 0 w 13"/>
                  <a:gd name="T9" fmla="*/ 65 h 72"/>
                  <a:gd name="T10" fmla="*/ 13 w 13"/>
                  <a:gd name="T11" fmla="*/ 6 h 72"/>
                  <a:gd name="T12" fmla="*/ 11 w 13"/>
                  <a:gd name="T13" fmla="*/ 48 h 72"/>
                  <a:gd name="T14" fmla="*/ 7 w 13"/>
                  <a:gd name="T15" fmla="*/ 52 h 72"/>
                  <a:gd name="T16" fmla="*/ 2 w 13"/>
                  <a:gd name="T17" fmla="*/ 48 h 72"/>
                  <a:gd name="T18" fmla="*/ 0 w 13"/>
                  <a:gd name="T19" fmla="*/ 6 h 72"/>
                  <a:gd name="T20" fmla="*/ 7 w 13"/>
                  <a:gd name="T21" fmla="*/ 0 h 72"/>
                  <a:gd name="T22" fmla="*/ 13 w 13"/>
                  <a:gd name="T23" fmla="*/ 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" h="72">
                    <a:moveTo>
                      <a:pt x="0" y="65"/>
                    </a:moveTo>
                    <a:cubicBezTo>
                      <a:pt x="0" y="61"/>
                      <a:pt x="2" y="58"/>
                      <a:pt x="7" y="58"/>
                    </a:cubicBezTo>
                    <a:cubicBezTo>
                      <a:pt x="11" y="58"/>
                      <a:pt x="13" y="61"/>
                      <a:pt x="13" y="65"/>
                    </a:cubicBezTo>
                    <a:cubicBezTo>
                      <a:pt x="13" y="70"/>
                      <a:pt x="11" y="72"/>
                      <a:pt x="7" y="72"/>
                    </a:cubicBezTo>
                    <a:cubicBezTo>
                      <a:pt x="2" y="72"/>
                      <a:pt x="0" y="70"/>
                      <a:pt x="0" y="65"/>
                    </a:cubicBezTo>
                    <a:close/>
                    <a:moveTo>
                      <a:pt x="13" y="6"/>
                    </a:move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50"/>
                      <a:pt x="10" y="52"/>
                      <a:pt x="7" y="52"/>
                    </a:cubicBezTo>
                    <a:cubicBezTo>
                      <a:pt x="3" y="52"/>
                      <a:pt x="2" y="50"/>
                      <a:pt x="2" y="48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7" y="0"/>
                    </a:cubicBezTo>
                    <a:cubicBezTo>
                      <a:pt x="11" y="0"/>
                      <a:pt x="13" y="2"/>
                      <a:pt x="13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82"/>
              <p:cNvSpPr>
                <a:spLocks noEditPoints="1"/>
              </p:cNvSpPr>
              <p:nvPr/>
            </p:nvSpPr>
            <p:spPr bwMode="auto">
              <a:xfrm>
                <a:off x="288" y="3031"/>
                <a:ext cx="347" cy="302"/>
              </a:xfrm>
              <a:custGeom>
                <a:avLst/>
                <a:gdLst>
                  <a:gd name="T0" fmla="*/ 96 w 192"/>
                  <a:gd name="T1" fmla="*/ 167 h 167"/>
                  <a:gd name="T2" fmla="*/ 0 w 192"/>
                  <a:gd name="T3" fmla="*/ 60 h 167"/>
                  <a:gd name="T4" fmla="*/ 47 w 192"/>
                  <a:gd name="T5" fmla="*/ 0 h 167"/>
                  <a:gd name="T6" fmla="*/ 47 w 192"/>
                  <a:gd name="T7" fmla="*/ 9 h 167"/>
                  <a:gd name="T8" fmla="*/ 20 w 192"/>
                  <a:gd name="T9" fmla="*/ 21 h 167"/>
                  <a:gd name="T10" fmla="*/ 8 w 192"/>
                  <a:gd name="T11" fmla="*/ 60 h 167"/>
                  <a:gd name="T12" fmla="*/ 96 w 192"/>
                  <a:gd name="T13" fmla="*/ 158 h 167"/>
                  <a:gd name="T14" fmla="*/ 183 w 192"/>
                  <a:gd name="T15" fmla="*/ 59 h 167"/>
                  <a:gd name="T16" fmla="*/ 171 w 192"/>
                  <a:gd name="T17" fmla="*/ 21 h 167"/>
                  <a:gd name="T18" fmla="*/ 144 w 192"/>
                  <a:gd name="T19" fmla="*/ 9 h 167"/>
                  <a:gd name="T20" fmla="*/ 96 w 192"/>
                  <a:gd name="T21" fmla="*/ 52 h 167"/>
                  <a:gd name="T22" fmla="*/ 47 w 192"/>
                  <a:gd name="T23" fmla="*/ 9 h 167"/>
                  <a:gd name="T24" fmla="*/ 47 w 192"/>
                  <a:gd name="T25" fmla="*/ 0 h 167"/>
                  <a:gd name="T26" fmla="*/ 47 w 192"/>
                  <a:gd name="T27" fmla="*/ 0 h 167"/>
                  <a:gd name="T28" fmla="*/ 96 w 192"/>
                  <a:gd name="T29" fmla="*/ 37 h 167"/>
                  <a:gd name="T30" fmla="*/ 144 w 192"/>
                  <a:gd name="T31" fmla="*/ 1 h 167"/>
                  <a:gd name="T32" fmla="*/ 192 w 192"/>
                  <a:gd name="T33" fmla="*/ 59 h 167"/>
                  <a:gd name="T34" fmla="*/ 96 w 192"/>
                  <a:gd name="T35" fmla="*/ 167 h 167"/>
                  <a:gd name="T36" fmla="*/ 47 w 192"/>
                  <a:gd name="T37" fmla="*/ 0 h 167"/>
                  <a:gd name="T38" fmla="*/ 47 w 192"/>
                  <a:gd name="T39" fmla="*/ 0 h 167"/>
                  <a:gd name="T40" fmla="*/ 47 w 192"/>
                  <a:gd name="T41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2" h="167">
                    <a:moveTo>
                      <a:pt x="96" y="167"/>
                    </a:moveTo>
                    <a:cubicBezTo>
                      <a:pt x="96" y="167"/>
                      <a:pt x="0" y="126"/>
                      <a:pt x="0" y="60"/>
                    </a:cubicBezTo>
                    <a:cubicBezTo>
                      <a:pt x="0" y="21"/>
                      <a:pt x="23" y="0"/>
                      <a:pt x="47" y="0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37" y="9"/>
                      <a:pt x="28" y="13"/>
                      <a:pt x="20" y="21"/>
                    </a:cubicBezTo>
                    <a:cubicBezTo>
                      <a:pt x="12" y="30"/>
                      <a:pt x="8" y="44"/>
                      <a:pt x="8" y="60"/>
                    </a:cubicBezTo>
                    <a:cubicBezTo>
                      <a:pt x="8" y="113"/>
                      <a:pt x="79" y="150"/>
                      <a:pt x="96" y="158"/>
                    </a:cubicBezTo>
                    <a:cubicBezTo>
                      <a:pt x="112" y="150"/>
                      <a:pt x="183" y="113"/>
                      <a:pt x="183" y="59"/>
                    </a:cubicBezTo>
                    <a:cubicBezTo>
                      <a:pt x="183" y="44"/>
                      <a:pt x="179" y="30"/>
                      <a:pt x="171" y="21"/>
                    </a:cubicBezTo>
                    <a:cubicBezTo>
                      <a:pt x="164" y="14"/>
                      <a:pt x="154" y="9"/>
                      <a:pt x="144" y="9"/>
                    </a:cubicBezTo>
                    <a:cubicBezTo>
                      <a:pt x="116" y="9"/>
                      <a:pt x="96" y="52"/>
                      <a:pt x="96" y="52"/>
                    </a:cubicBezTo>
                    <a:cubicBezTo>
                      <a:pt x="96" y="52"/>
                      <a:pt x="75" y="9"/>
                      <a:pt x="47" y="9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66" y="0"/>
                      <a:pt x="85" y="12"/>
                      <a:pt x="96" y="37"/>
                    </a:cubicBezTo>
                    <a:cubicBezTo>
                      <a:pt x="106" y="13"/>
                      <a:pt x="125" y="1"/>
                      <a:pt x="144" y="1"/>
                    </a:cubicBezTo>
                    <a:cubicBezTo>
                      <a:pt x="168" y="1"/>
                      <a:pt x="192" y="21"/>
                      <a:pt x="192" y="59"/>
                    </a:cubicBezTo>
                    <a:cubicBezTo>
                      <a:pt x="192" y="126"/>
                      <a:pt x="96" y="167"/>
                      <a:pt x="96" y="167"/>
                    </a:cubicBezTo>
                    <a:close/>
                    <a:moveTo>
                      <a:pt x="47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83"/>
              <p:cNvSpPr>
                <a:spLocks noEditPoints="1"/>
              </p:cNvSpPr>
              <p:nvPr/>
            </p:nvSpPr>
            <p:spPr bwMode="auto">
              <a:xfrm>
                <a:off x="1039" y="3009"/>
                <a:ext cx="347" cy="347"/>
              </a:xfrm>
              <a:custGeom>
                <a:avLst/>
                <a:gdLst>
                  <a:gd name="T0" fmla="*/ 112 w 192"/>
                  <a:gd name="T1" fmla="*/ 192 h 192"/>
                  <a:gd name="T2" fmla="*/ 98 w 192"/>
                  <a:gd name="T3" fmla="*/ 186 h 192"/>
                  <a:gd name="T4" fmla="*/ 12 w 192"/>
                  <a:gd name="T5" fmla="*/ 99 h 192"/>
                  <a:gd name="T6" fmla="*/ 0 w 192"/>
                  <a:gd name="T7" fmla="*/ 70 h 192"/>
                  <a:gd name="T8" fmla="*/ 0 w 192"/>
                  <a:gd name="T9" fmla="*/ 20 h 192"/>
                  <a:gd name="T10" fmla="*/ 19 w 192"/>
                  <a:gd name="T11" fmla="*/ 0 h 192"/>
                  <a:gd name="T12" fmla="*/ 70 w 192"/>
                  <a:gd name="T13" fmla="*/ 0 h 192"/>
                  <a:gd name="T14" fmla="*/ 99 w 192"/>
                  <a:gd name="T15" fmla="*/ 12 h 192"/>
                  <a:gd name="T16" fmla="*/ 186 w 192"/>
                  <a:gd name="T17" fmla="*/ 99 h 192"/>
                  <a:gd name="T18" fmla="*/ 192 w 192"/>
                  <a:gd name="T19" fmla="*/ 113 h 192"/>
                  <a:gd name="T20" fmla="*/ 186 w 192"/>
                  <a:gd name="T21" fmla="*/ 126 h 192"/>
                  <a:gd name="T22" fmla="*/ 126 w 192"/>
                  <a:gd name="T23" fmla="*/ 186 h 192"/>
                  <a:gd name="T24" fmla="*/ 112 w 192"/>
                  <a:gd name="T25" fmla="*/ 192 h 192"/>
                  <a:gd name="T26" fmla="*/ 19 w 192"/>
                  <a:gd name="T27" fmla="*/ 8 h 192"/>
                  <a:gd name="T28" fmla="*/ 8 w 192"/>
                  <a:gd name="T29" fmla="*/ 20 h 192"/>
                  <a:gd name="T30" fmla="*/ 8 w 192"/>
                  <a:gd name="T31" fmla="*/ 70 h 192"/>
                  <a:gd name="T32" fmla="*/ 18 w 192"/>
                  <a:gd name="T33" fmla="*/ 93 h 192"/>
                  <a:gd name="T34" fmla="*/ 104 w 192"/>
                  <a:gd name="T35" fmla="*/ 180 h 192"/>
                  <a:gd name="T36" fmla="*/ 120 w 192"/>
                  <a:gd name="T37" fmla="*/ 180 h 192"/>
                  <a:gd name="T38" fmla="*/ 180 w 192"/>
                  <a:gd name="T39" fmla="*/ 121 h 192"/>
                  <a:gd name="T40" fmla="*/ 183 w 192"/>
                  <a:gd name="T41" fmla="*/ 113 h 192"/>
                  <a:gd name="T42" fmla="*/ 180 w 192"/>
                  <a:gd name="T43" fmla="*/ 104 h 192"/>
                  <a:gd name="T44" fmla="*/ 93 w 192"/>
                  <a:gd name="T45" fmla="*/ 18 h 192"/>
                  <a:gd name="T46" fmla="*/ 70 w 192"/>
                  <a:gd name="T47" fmla="*/ 8 h 192"/>
                  <a:gd name="T48" fmla="*/ 19 w 192"/>
                  <a:gd name="T49" fmla="*/ 8 h 192"/>
                  <a:gd name="T50" fmla="*/ 43 w 192"/>
                  <a:gd name="T51" fmla="*/ 62 h 192"/>
                  <a:gd name="T52" fmla="*/ 23 w 192"/>
                  <a:gd name="T53" fmla="*/ 43 h 192"/>
                  <a:gd name="T54" fmla="*/ 43 w 192"/>
                  <a:gd name="T55" fmla="*/ 23 h 192"/>
                  <a:gd name="T56" fmla="*/ 62 w 192"/>
                  <a:gd name="T57" fmla="*/ 43 h 192"/>
                  <a:gd name="T58" fmla="*/ 43 w 192"/>
                  <a:gd name="T59" fmla="*/ 62 h 192"/>
                  <a:gd name="T60" fmla="*/ 43 w 192"/>
                  <a:gd name="T61" fmla="*/ 31 h 192"/>
                  <a:gd name="T62" fmla="*/ 31 w 192"/>
                  <a:gd name="T63" fmla="*/ 43 h 192"/>
                  <a:gd name="T64" fmla="*/ 43 w 192"/>
                  <a:gd name="T65" fmla="*/ 54 h 192"/>
                  <a:gd name="T66" fmla="*/ 54 w 192"/>
                  <a:gd name="T67" fmla="*/ 43 h 192"/>
                  <a:gd name="T68" fmla="*/ 43 w 192"/>
                  <a:gd name="T69" fmla="*/ 3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2" h="192">
                    <a:moveTo>
                      <a:pt x="112" y="192"/>
                    </a:moveTo>
                    <a:cubicBezTo>
                      <a:pt x="107" y="192"/>
                      <a:pt x="102" y="190"/>
                      <a:pt x="98" y="186"/>
                    </a:cubicBezTo>
                    <a:cubicBezTo>
                      <a:pt x="12" y="99"/>
                      <a:pt x="12" y="99"/>
                      <a:pt x="12" y="99"/>
                    </a:cubicBezTo>
                    <a:cubicBezTo>
                      <a:pt x="5" y="93"/>
                      <a:pt x="0" y="80"/>
                      <a:pt x="0" y="7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9" y="0"/>
                      <a:pt x="92" y="5"/>
                      <a:pt x="99" y="12"/>
                    </a:cubicBezTo>
                    <a:cubicBezTo>
                      <a:pt x="186" y="99"/>
                      <a:pt x="186" y="99"/>
                      <a:pt x="186" y="99"/>
                    </a:cubicBezTo>
                    <a:cubicBezTo>
                      <a:pt x="189" y="102"/>
                      <a:pt x="192" y="108"/>
                      <a:pt x="192" y="113"/>
                    </a:cubicBezTo>
                    <a:cubicBezTo>
                      <a:pt x="192" y="118"/>
                      <a:pt x="189" y="123"/>
                      <a:pt x="186" y="126"/>
                    </a:cubicBezTo>
                    <a:cubicBezTo>
                      <a:pt x="126" y="186"/>
                      <a:pt x="126" y="186"/>
                      <a:pt x="126" y="186"/>
                    </a:cubicBezTo>
                    <a:cubicBezTo>
                      <a:pt x="123" y="190"/>
                      <a:pt x="117" y="192"/>
                      <a:pt x="112" y="192"/>
                    </a:cubicBezTo>
                    <a:close/>
                    <a:moveTo>
                      <a:pt x="19" y="8"/>
                    </a:moveTo>
                    <a:cubicBezTo>
                      <a:pt x="13" y="8"/>
                      <a:pt x="8" y="13"/>
                      <a:pt x="8" y="20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8" y="77"/>
                      <a:pt x="12" y="88"/>
                      <a:pt x="18" y="93"/>
                    </a:cubicBezTo>
                    <a:cubicBezTo>
                      <a:pt x="104" y="180"/>
                      <a:pt x="104" y="180"/>
                      <a:pt x="104" y="180"/>
                    </a:cubicBezTo>
                    <a:cubicBezTo>
                      <a:pt x="108" y="184"/>
                      <a:pt x="116" y="184"/>
                      <a:pt x="120" y="180"/>
                    </a:cubicBezTo>
                    <a:cubicBezTo>
                      <a:pt x="180" y="121"/>
                      <a:pt x="180" y="121"/>
                      <a:pt x="180" y="121"/>
                    </a:cubicBezTo>
                    <a:cubicBezTo>
                      <a:pt x="182" y="119"/>
                      <a:pt x="183" y="116"/>
                      <a:pt x="183" y="113"/>
                    </a:cubicBezTo>
                    <a:cubicBezTo>
                      <a:pt x="183" y="110"/>
                      <a:pt x="182" y="107"/>
                      <a:pt x="180" y="104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88" y="13"/>
                      <a:pt x="77" y="8"/>
                      <a:pt x="70" y="8"/>
                    </a:cubicBezTo>
                    <a:lnTo>
                      <a:pt x="19" y="8"/>
                    </a:lnTo>
                    <a:close/>
                    <a:moveTo>
                      <a:pt x="43" y="62"/>
                    </a:moveTo>
                    <a:cubicBezTo>
                      <a:pt x="32" y="62"/>
                      <a:pt x="23" y="54"/>
                      <a:pt x="23" y="43"/>
                    </a:cubicBezTo>
                    <a:cubicBezTo>
                      <a:pt x="23" y="32"/>
                      <a:pt x="32" y="23"/>
                      <a:pt x="43" y="23"/>
                    </a:cubicBezTo>
                    <a:cubicBezTo>
                      <a:pt x="53" y="23"/>
                      <a:pt x="62" y="32"/>
                      <a:pt x="62" y="43"/>
                    </a:cubicBezTo>
                    <a:cubicBezTo>
                      <a:pt x="62" y="54"/>
                      <a:pt x="53" y="62"/>
                      <a:pt x="43" y="62"/>
                    </a:cubicBezTo>
                    <a:close/>
                    <a:moveTo>
                      <a:pt x="43" y="31"/>
                    </a:moveTo>
                    <a:cubicBezTo>
                      <a:pt x="36" y="31"/>
                      <a:pt x="31" y="37"/>
                      <a:pt x="31" y="43"/>
                    </a:cubicBezTo>
                    <a:cubicBezTo>
                      <a:pt x="31" y="49"/>
                      <a:pt x="36" y="54"/>
                      <a:pt x="43" y="54"/>
                    </a:cubicBezTo>
                    <a:cubicBezTo>
                      <a:pt x="49" y="54"/>
                      <a:pt x="54" y="49"/>
                      <a:pt x="54" y="43"/>
                    </a:cubicBezTo>
                    <a:cubicBezTo>
                      <a:pt x="54" y="37"/>
                      <a:pt x="49" y="31"/>
                      <a:pt x="43" y="3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84"/>
              <p:cNvSpPr>
                <a:spLocks noEditPoints="1"/>
              </p:cNvSpPr>
              <p:nvPr/>
            </p:nvSpPr>
            <p:spPr bwMode="auto">
              <a:xfrm>
                <a:off x="1790" y="3027"/>
                <a:ext cx="347" cy="309"/>
              </a:xfrm>
              <a:custGeom>
                <a:avLst/>
                <a:gdLst>
                  <a:gd name="T0" fmla="*/ 175 w 192"/>
                  <a:gd name="T1" fmla="*/ 171 h 171"/>
                  <a:gd name="T2" fmla="*/ 16 w 192"/>
                  <a:gd name="T3" fmla="*/ 171 h 171"/>
                  <a:gd name="T4" fmla="*/ 0 w 192"/>
                  <a:gd name="T5" fmla="*/ 155 h 171"/>
                  <a:gd name="T6" fmla="*/ 0 w 192"/>
                  <a:gd name="T7" fmla="*/ 38 h 171"/>
                  <a:gd name="T8" fmla="*/ 16 w 192"/>
                  <a:gd name="T9" fmla="*/ 21 h 171"/>
                  <a:gd name="T10" fmla="*/ 56 w 192"/>
                  <a:gd name="T11" fmla="*/ 21 h 171"/>
                  <a:gd name="T12" fmla="*/ 66 w 192"/>
                  <a:gd name="T13" fmla="*/ 0 h 171"/>
                  <a:gd name="T14" fmla="*/ 129 w 192"/>
                  <a:gd name="T15" fmla="*/ 0 h 171"/>
                  <a:gd name="T16" fmla="*/ 139 w 192"/>
                  <a:gd name="T17" fmla="*/ 21 h 171"/>
                  <a:gd name="T18" fmla="*/ 175 w 192"/>
                  <a:gd name="T19" fmla="*/ 21 h 171"/>
                  <a:gd name="T20" fmla="*/ 192 w 192"/>
                  <a:gd name="T21" fmla="*/ 38 h 171"/>
                  <a:gd name="T22" fmla="*/ 192 w 192"/>
                  <a:gd name="T23" fmla="*/ 155 h 171"/>
                  <a:gd name="T24" fmla="*/ 175 w 192"/>
                  <a:gd name="T25" fmla="*/ 171 h 171"/>
                  <a:gd name="T26" fmla="*/ 183 w 192"/>
                  <a:gd name="T27" fmla="*/ 38 h 171"/>
                  <a:gd name="T28" fmla="*/ 175 w 192"/>
                  <a:gd name="T29" fmla="*/ 29 h 171"/>
                  <a:gd name="T30" fmla="*/ 141 w 192"/>
                  <a:gd name="T31" fmla="*/ 29 h 171"/>
                  <a:gd name="T32" fmla="*/ 133 w 192"/>
                  <a:gd name="T33" fmla="*/ 29 h 171"/>
                  <a:gd name="T34" fmla="*/ 130 w 192"/>
                  <a:gd name="T35" fmla="*/ 21 h 171"/>
                  <a:gd name="T36" fmla="*/ 131 w 192"/>
                  <a:gd name="T37" fmla="*/ 21 h 171"/>
                  <a:gd name="T38" fmla="*/ 127 w 192"/>
                  <a:gd name="T39" fmla="*/ 9 h 171"/>
                  <a:gd name="T40" fmla="*/ 69 w 192"/>
                  <a:gd name="T41" fmla="*/ 9 h 171"/>
                  <a:gd name="T42" fmla="*/ 65 w 192"/>
                  <a:gd name="T43" fmla="*/ 21 h 171"/>
                  <a:gd name="T44" fmla="*/ 65 w 192"/>
                  <a:gd name="T45" fmla="*/ 21 h 171"/>
                  <a:gd name="T46" fmla="*/ 62 w 192"/>
                  <a:gd name="T47" fmla="*/ 29 h 171"/>
                  <a:gd name="T48" fmla="*/ 54 w 192"/>
                  <a:gd name="T49" fmla="*/ 29 h 171"/>
                  <a:gd name="T50" fmla="*/ 16 w 192"/>
                  <a:gd name="T51" fmla="*/ 29 h 171"/>
                  <a:gd name="T52" fmla="*/ 8 w 192"/>
                  <a:gd name="T53" fmla="*/ 38 h 171"/>
                  <a:gd name="T54" fmla="*/ 8 w 192"/>
                  <a:gd name="T55" fmla="*/ 46 h 171"/>
                  <a:gd name="T56" fmla="*/ 183 w 192"/>
                  <a:gd name="T57" fmla="*/ 46 h 171"/>
                  <a:gd name="T58" fmla="*/ 183 w 192"/>
                  <a:gd name="T59" fmla="*/ 38 h 171"/>
                  <a:gd name="T60" fmla="*/ 183 w 192"/>
                  <a:gd name="T61" fmla="*/ 54 h 171"/>
                  <a:gd name="T62" fmla="*/ 8 w 192"/>
                  <a:gd name="T63" fmla="*/ 54 h 171"/>
                  <a:gd name="T64" fmla="*/ 8 w 192"/>
                  <a:gd name="T65" fmla="*/ 155 h 171"/>
                  <a:gd name="T66" fmla="*/ 16 w 192"/>
                  <a:gd name="T67" fmla="*/ 163 h 171"/>
                  <a:gd name="T68" fmla="*/ 175 w 192"/>
                  <a:gd name="T69" fmla="*/ 163 h 171"/>
                  <a:gd name="T70" fmla="*/ 183 w 192"/>
                  <a:gd name="T71" fmla="*/ 155 h 171"/>
                  <a:gd name="T72" fmla="*/ 183 w 192"/>
                  <a:gd name="T73" fmla="*/ 54 h 171"/>
                  <a:gd name="T74" fmla="*/ 167 w 192"/>
                  <a:gd name="T75" fmla="*/ 75 h 171"/>
                  <a:gd name="T76" fmla="*/ 162 w 192"/>
                  <a:gd name="T77" fmla="*/ 71 h 171"/>
                  <a:gd name="T78" fmla="*/ 167 w 192"/>
                  <a:gd name="T79" fmla="*/ 67 h 171"/>
                  <a:gd name="T80" fmla="*/ 171 w 192"/>
                  <a:gd name="T81" fmla="*/ 71 h 171"/>
                  <a:gd name="T82" fmla="*/ 167 w 192"/>
                  <a:gd name="T83" fmla="*/ 75 h 171"/>
                  <a:gd name="T84" fmla="*/ 96 w 192"/>
                  <a:gd name="T85" fmla="*/ 146 h 171"/>
                  <a:gd name="T86" fmla="*/ 58 w 192"/>
                  <a:gd name="T87" fmla="*/ 109 h 171"/>
                  <a:gd name="T88" fmla="*/ 96 w 192"/>
                  <a:gd name="T89" fmla="*/ 71 h 171"/>
                  <a:gd name="T90" fmla="*/ 133 w 192"/>
                  <a:gd name="T91" fmla="*/ 109 h 171"/>
                  <a:gd name="T92" fmla="*/ 96 w 192"/>
                  <a:gd name="T93" fmla="*/ 146 h 171"/>
                  <a:gd name="T94" fmla="*/ 96 w 192"/>
                  <a:gd name="T95" fmla="*/ 80 h 171"/>
                  <a:gd name="T96" fmla="*/ 66 w 192"/>
                  <a:gd name="T97" fmla="*/ 109 h 171"/>
                  <a:gd name="T98" fmla="*/ 96 w 192"/>
                  <a:gd name="T99" fmla="*/ 138 h 171"/>
                  <a:gd name="T100" fmla="*/ 125 w 192"/>
                  <a:gd name="T101" fmla="*/ 109 h 171"/>
                  <a:gd name="T102" fmla="*/ 96 w 192"/>
                  <a:gd name="T103" fmla="*/ 8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92" h="171">
                    <a:moveTo>
                      <a:pt x="175" y="171"/>
                    </a:moveTo>
                    <a:cubicBezTo>
                      <a:pt x="16" y="171"/>
                      <a:pt x="16" y="171"/>
                      <a:pt x="16" y="171"/>
                    </a:cubicBezTo>
                    <a:cubicBezTo>
                      <a:pt x="7" y="171"/>
                      <a:pt x="0" y="164"/>
                      <a:pt x="0" y="155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29"/>
                      <a:pt x="7" y="21"/>
                      <a:pt x="16" y="21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8" y="12"/>
                      <a:pt x="61" y="0"/>
                      <a:pt x="66" y="0"/>
                    </a:cubicBezTo>
                    <a:cubicBezTo>
                      <a:pt x="75" y="0"/>
                      <a:pt x="121" y="0"/>
                      <a:pt x="129" y="0"/>
                    </a:cubicBezTo>
                    <a:cubicBezTo>
                      <a:pt x="134" y="0"/>
                      <a:pt x="137" y="12"/>
                      <a:pt x="139" y="21"/>
                    </a:cubicBezTo>
                    <a:cubicBezTo>
                      <a:pt x="175" y="21"/>
                      <a:pt x="175" y="21"/>
                      <a:pt x="175" y="21"/>
                    </a:cubicBezTo>
                    <a:cubicBezTo>
                      <a:pt x="184" y="21"/>
                      <a:pt x="192" y="29"/>
                      <a:pt x="192" y="38"/>
                    </a:cubicBezTo>
                    <a:cubicBezTo>
                      <a:pt x="192" y="155"/>
                      <a:pt x="192" y="155"/>
                      <a:pt x="192" y="155"/>
                    </a:cubicBezTo>
                    <a:cubicBezTo>
                      <a:pt x="192" y="164"/>
                      <a:pt x="184" y="171"/>
                      <a:pt x="175" y="171"/>
                    </a:cubicBezTo>
                    <a:close/>
                    <a:moveTo>
                      <a:pt x="183" y="38"/>
                    </a:moveTo>
                    <a:cubicBezTo>
                      <a:pt x="183" y="33"/>
                      <a:pt x="179" y="29"/>
                      <a:pt x="175" y="29"/>
                    </a:cubicBezTo>
                    <a:cubicBezTo>
                      <a:pt x="141" y="29"/>
                      <a:pt x="141" y="29"/>
                      <a:pt x="141" y="29"/>
                    </a:cubicBezTo>
                    <a:cubicBezTo>
                      <a:pt x="133" y="29"/>
                      <a:pt x="133" y="29"/>
                      <a:pt x="133" y="29"/>
                    </a:cubicBezTo>
                    <a:cubicBezTo>
                      <a:pt x="130" y="21"/>
                      <a:pt x="130" y="21"/>
                      <a:pt x="130" y="21"/>
                    </a:cubicBezTo>
                    <a:cubicBezTo>
                      <a:pt x="131" y="21"/>
                      <a:pt x="131" y="21"/>
                      <a:pt x="131" y="21"/>
                    </a:cubicBezTo>
                    <a:cubicBezTo>
                      <a:pt x="129" y="16"/>
                      <a:pt x="128" y="11"/>
                      <a:pt x="127" y="9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7" y="11"/>
                      <a:pt x="66" y="15"/>
                      <a:pt x="65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2" y="29"/>
                      <a:pt x="62" y="29"/>
                      <a:pt x="62" y="29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2" y="29"/>
                      <a:pt x="8" y="33"/>
                      <a:pt x="8" y="38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183" y="46"/>
                      <a:pt x="183" y="46"/>
                      <a:pt x="183" y="46"/>
                    </a:cubicBezTo>
                    <a:lnTo>
                      <a:pt x="183" y="38"/>
                    </a:lnTo>
                    <a:close/>
                    <a:moveTo>
                      <a:pt x="183" y="54"/>
                    </a:moveTo>
                    <a:cubicBezTo>
                      <a:pt x="8" y="54"/>
                      <a:pt x="8" y="54"/>
                      <a:pt x="8" y="54"/>
                    </a:cubicBezTo>
                    <a:cubicBezTo>
                      <a:pt x="8" y="155"/>
                      <a:pt x="8" y="155"/>
                      <a:pt x="8" y="155"/>
                    </a:cubicBezTo>
                    <a:cubicBezTo>
                      <a:pt x="8" y="159"/>
                      <a:pt x="12" y="163"/>
                      <a:pt x="16" y="163"/>
                    </a:cubicBezTo>
                    <a:cubicBezTo>
                      <a:pt x="175" y="163"/>
                      <a:pt x="175" y="163"/>
                      <a:pt x="175" y="163"/>
                    </a:cubicBezTo>
                    <a:cubicBezTo>
                      <a:pt x="179" y="163"/>
                      <a:pt x="183" y="159"/>
                      <a:pt x="183" y="155"/>
                    </a:cubicBezTo>
                    <a:lnTo>
                      <a:pt x="183" y="54"/>
                    </a:lnTo>
                    <a:close/>
                    <a:moveTo>
                      <a:pt x="167" y="75"/>
                    </a:moveTo>
                    <a:cubicBezTo>
                      <a:pt x="164" y="75"/>
                      <a:pt x="162" y="73"/>
                      <a:pt x="162" y="71"/>
                    </a:cubicBezTo>
                    <a:cubicBezTo>
                      <a:pt x="162" y="69"/>
                      <a:pt x="164" y="67"/>
                      <a:pt x="167" y="67"/>
                    </a:cubicBezTo>
                    <a:cubicBezTo>
                      <a:pt x="169" y="67"/>
                      <a:pt x="171" y="69"/>
                      <a:pt x="171" y="71"/>
                    </a:cubicBezTo>
                    <a:cubicBezTo>
                      <a:pt x="171" y="73"/>
                      <a:pt x="169" y="75"/>
                      <a:pt x="167" y="75"/>
                    </a:cubicBezTo>
                    <a:close/>
                    <a:moveTo>
                      <a:pt x="96" y="146"/>
                    </a:moveTo>
                    <a:cubicBezTo>
                      <a:pt x="75" y="146"/>
                      <a:pt x="58" y="129"/>
                      <a:pt x="58" y="109"/>
                    </a:cubicBezTo>
                    <a:cubicBezTo>
                      <a:pt x="58" y="88"/>
                      <a:pt x="75" y="71"/>
                      <a:pt x="96" y="71"/>
                    </a:cubicBezTo>
                    <a:cubicBezTo>
                      <a:pt x="116" y="71"/>
                      <a:pt x="133" y="88"/>
                      <a:pt x="133" y="109"/>
                    </a:cubicBezTo>
                    <a:cubicBezTo>
                      <a:pt x="133" y="129"/>
                      <a:pt x="116" y="146"/>
                      <a:pt x="96" y="146"/>
                    </a:cubicBezTo>
                    <a:close/>
                    <a:moveTo>
                      <a:pt x="96" y="80"/>
                    </a:moveTo>
                    <a:cubicBezTo>
                      <a:pt x="79" y="80"/>
                      <a:pt x="66" y="93"/>
                      <a:pt x="66" y="109"/>
                    </a:cubicBezTo>
                    <a:cubicBezTo>
                      <a:pt x="66" y="125"/>
                      <a:pt x="79" y="138"/>
                      <a:pt x="96" y="138"/>
                    </a:cubicBezTo>
                    <a:cubicBezTo>
                      <a:pt x="112" y="138"/>
                      <a:pt x="125" y="125"/>
                      <a:pt x="125" y="109"/>
                    </a:cubicBezTo>
                    <a:cubicBezTo>
                      <a:pt x="125" y="93"/>
                      <a:pt x="112" y="80"/>
                      <a:pt x="96" y="8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85"/>
              <p:cNvSpPr>
                <a:spLocks noEditPoints="1"/>
              </p:cNvSpPr>
              <p:nvPr/>
            </p:nvSpPr>
            <p:spPr bwMode="auto">
              <a:xfrm>
                <a:off x="2542" y="3044"/>
                <a:ext cx="346" cy="278"/>
              </a:xfrm>
              <a:custGeom>
                <a:avLst/>
                <a:gdLst>
                  <a:gd name="T0" fmla="*/ 167 w 192"/>
                  <a:gd name="T1" fmla="*/ 139 h 154"/>
                  <a:gd name="T2" fmla="*/ 39 w 192"/>
                  <a:gd name="T3" fmla="*/ 154 h 154"/>
                  <a:gd name="T4" fmla="*/ 12 w 192"/>
                  <a:gd name="T5" fmla="*/ 72 h 154"/>
                  <a:gd name="T6" fmla="*/ 0 w 192"/>
                  <a:gd name="T7" fmla="*/ 47 h 154"/>
                  <a:gd name="T8" fmla="*/ 43 w 192"/>
                  <a:gd name="T9" fmla="*/ 32 h 154"/>
                  <a:gd name="T10" fmla="*/ 69 w 192"/>
                  <a:gd name="T11" fmla="*/ 0 h 154"/>
                  <a:gd name="T12" fmla="*/ 79 w 192"/>
                  <a:gd name="T13" fmla="*/ 17 h 154"/>
                  <a:gd name="T14" fmla="*/ 117 w 192"/>
                  <a:gd name="T15" fmla="*/ 32 h 154"/>
                  <a:gd name="T16" fmla="*/ 112 w 192"/>
                  <a:gd name="T17" fmla="*/ 1 h 154"/>
                  <a:gd name="T18" fmla="*/ 128 w 192"/>
                  <a:gd name="T19" fmla="*/ 5 h 154"/>
                  <a:gd name="T20" fmla="*/ 176 w 192"/>
                  <a:gd name="T21" fmla="*/ 32 h 154"/>
                  <a:gd name="T22" fmla="*/ 192 w 192"/>
                  <a:gd name="T23" fmla="*/ 56 h 154"/>
                  <a:gd name="T24" fmla="*/ 31 w 192"/>
                  <a:gd name="T25" fmla="*/ 138 h 154"/>
                  <a:gd name="T26" fmla="*/ 151 w 192"/>
                  <a:gd name="T27" fmla="*/ 146 h 154"/>
                  <a:gd name="T28" fmla="*/ 159 w 192"/>
                  <a:gd name="T29" fmla="*/ 138 h 154"/>
                  <a:gd name="T30" fmla="*/ 20 w 192"/>
                  <a:gd name="T31" fmla="*/ 73 h 154"/>
                  <a:gd name="T32" fmla="*/ 184 w 192"/>
                  <a:gd name="T33" fmla="*/ 47 h 154"/>
                  <a:gd name="T34" fmla="*/ 140 w 192"/>
                  <a:gd name="T35" fmla="*/ 39 h 154"/>
                  <a:gd name="T36" fmla="*/ 116 w 192"/>
                  <a:gd name="T37" fmla="*/ 8 h 154"/>
                  <a:gd name="T38" fmla="*/ 131 w 192"/>
                  <a:gd name="T39" fmla="*/ 39 h 154"/>
                  <a:gd name="T40" fmla="*/ 73 w 192"/>
                  <a:gd name="T41" fmla="*/ 13 h 154"/>
                  <a:gd name="T42" fmla="*/ 65 w 192"/>
                  <a:gd name="T43" fmla="*/ 9 h 154"/>
                  <a:gd name="T44" fmla="*/ 15 w 192"/>
                  <a:gd name="T45" fmla="*/ 39 h 154"/>
                  <a:gd name="T46" fmla="*/ 7 w 192"/>
                  <a:gd name="T47" fmla="*/ 56 h 154"/>
                  <a:gd name="T48" fmla="*/ 176 w 192"/>
                  <a:gd name="T49" fmla="*/ 65 h 154"/>
                  <a:gd name="T50" fmla="*/ 184 w 192"/>
                  <a:gd name="T51" fmla="*/ 47 h 154"/>
                  <a:gd name="T52" fmla="*/ 129 w 192"/>
                  <a:gd name="T53" fmla="*/ 130 h 154"/>
                  <a:gd name="T54" fmla="*/ 134 w 192"/>
                  <a:gd name="T55" fmla="*/ 84 h 154"/>
                  <a:gd name="T56" fmla="*/ 140 w 192"/>
                  <a:gd name="T57" fmla="*/ 130 h 154"/>
                  <a:gd name="T58" fmla="*/ 108 w 192"/>
                  <a:gd name="T59" fmla="*/ 136 h 154"/>
                  <a:gd name="T60" fmla="*/ 103 w 192"/>
                  <a:gd name="T61" fmla="*/ 89 h 154"/>
                  <a:gd name="T62" fmla="*/ 114 w 192"/>
                  <a:gd name="T63" fmla="*/ 89 h 154"/>
                  <a:gd name="T64" fmla="*/ 108 w 192"/>
                  <a:gd name="T65" fmla="*/ 136 h 154"/>
                  <a:gd name="T66" fmla="*/ 77 w 192"/>
                  <a:gd name="T67" fmla="*/ 130 h 154"/>
                  <a:gd name="T68" fmla="*/ 83 w 192"/>
                  <a:gd name="T69" fmla="*/ 84 h 154"/>
                  <a:gd name="T70" fmla="*/ 88 w 192"/>
                  <a:gd name="T71" fmla="*/ 130 h 154"/>
                  <a:gd name="T72" fmla="*/ 57 w 192"/>
                  <a:gd name="T73" fmla="*/ 136 h 154"/>
                  <a:gd name="T74" fmla="*/ 51 w 192"/>
                  <a:gd name="T75" fmla="*/ 89 h 154"/>
                  <a:gd name="T76" fmla="*/ 62 w 192"/>
                  <a:gd name="T77" fmla="*/ 89 h 154"/>
                  <a:gd name="T78" fmla="*/ 57 w 192"/>
                  <a:gd name="T79" fmla="*/ 136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92" h="154">
                    <a:moveTo>
                      <a:pt x="178" y="73"/>
                    </a:moveTo>
                    <a:cubicBezTo>
                      <a:pt x="167" y="139"/>
                      <a:pt x="167" y="139"/>
                      <a:pt x="167" y="139"/>
                    </a:cubicBezTo>
                    <a:cubicBezTo>
                      <a:pt x="166" y="147"/>
                      <a:pt x="160" y="154"/>
                      <a:pt x="151" y="154"/>
                    </a:cubicBezTo>
                    <a:cubicBezTo>
                      <a:pt x="39" y="154"/>
                      <a:pt x="39" y="154"/>
                      <a:pt x="39" y="154"/>
                    </a:cubicBezTo>
                    <a:cubicBezTo>
                      <a:pt x="31" y="154"/>
                      <a:pt x="24" y="147"/>
                      <a:pt x="24" y="139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5" y="71"/>
                      <a:pt x="0" y="64"/>
                      <a:pt x="0" y="56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39"/>
                      <a:pt x="6" y="32"/>
                      <a:pt x="15" y="32"/>
                    </a:cubicBezTo>
                    <a:cubicBezTo>
                      <a:pt x="43" y="32"/>
                      <a:pt x="43" y="32"/>
                      <a:pt x="43" y="32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61" y="2"/>
                      <a:pt x="65" y="0"/>
                      <a:pt x="69" y="0"/>
                    </a:cubicBezTo>
                    <a:cubicBezTo>
                      <a:pt x="71" y="0"/>
                      <a:pt x="73" y="0"/>
                      <a:pt x="75" y="1"/>
                    </a:cubicBezTo>
                    <a:cubicBezTo>
                      <a:pt x="80" y="4"/>
                      <a:pt x="82" y="12"/>
                      <a:pt x="79" y="17"/>
                    </a:cubicBezTo>
                    <a:cubicBezTo>
                      <a:pt x="69" y="32"/>
                      <a:pt x="69" y="32"/>
                      <a:pt x="69" y="32"/>
                    </a:cubicBezTo>
                    <a:cubicBezTo>
                      <a:pt x="117" y="32"/>
                      <a:pt x="117" y="32"/>
                      <a:pt x="117" y="32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5" y="12"/>
                      <a:pt x="106" y="4"/>
                      <a:pt x="112" y="1"/>
                    </a:cubicBezTo>
                    <a:cubicBezTo>
                      <a:pt x="114" y="0"/>
                      <a:pt x="116" y="0"/>
                      <a:pt x="118" y="0"/>
                    </a:cubicBezTo>
                    <a:cubicBezTo>
                      <a:pt x="122" y="0"/>
                      <a:pt x="126" y="2"/>
                      <a:pt x="128" y="5"/>
                    </a:cubicBezTo>
                    <a:cubicBezTo>
                      <a:pt x="144" y="32"/>
                      <a:pt x="144" y="32"/>
                      <a:pt x="144" y="32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85" y="32"/>
                      <a:pt x="192" y="39"/>
                      <a:pt x="192" y="47"/>
                    </a:cubicBezTo>
                    <a:cubicBezTo>
                      <a:pt x="192" y="56"/>
                      <a:pt x="192" y="56"/>
                      <a:pt x="192" y="56"/>
                    </a:cubicBezTo>
                    <a:cubicBezTo>
                      <a:pt x="192" y="64"/>
                      <a:pt x="186" y="72"/>
                      <a:pt x="178" y="73"/>
                    </a:cubicBezTo>
                    <a:close/>
                    <a:moveTo>
                      <a:pt x="31" y="138"/>
                    </a:moveTo>
                    <a:cubicBezTo>
                      <a:pt x="31" y="143"/>
                      <a:pt x="35" y="146"/>
                      <a:pt x="39" y="146"/>
                    </a:cubicBezTo>
                    <a:cubicBezTo>
                      <a:pt x="151" y="146"/>
                      <a:pt x="151" y="146"/>
                      <a:pt x="151" y="146"/>
                    </a:cubicBezTo>
                    <a:cubicBezTo>
                      <a:pt x="156" y="146"/>
                      <a:pt x="159" y="143"/>
                      <a:pt x="159" y="138"/>
                    </a:cubicBezTo>
                    <a:cubicBezTo>
                      <a:pt x="159" y="138"/>
                      <a:pt x="159" y="138"/>
                      <a:pt x="159" y="138"/>
                    </a:cubicBezTo>
                    <a:cubicBezTo>
                      <a:pt x="171" y="73"/>
                      <a:pt x="171" y="73"/>
                      <a:pt x="171" y="73"/>
                    </a:cubicBezTo>
                    <a:cubicBezTo>
                      <a:pt x="20" y="73"/>
                      <a:pt x="20" y="73"/>
                      <a:pt x="20" y="73"/>
                    </a:cubicBezTo>
                    <a:lnTo>
                      <a:pt x="31" y="138"/>
                    </a:lnTo>
                    <a:close/>
                    <a:moveTo>
                      <a:pt x="184" y="47"/>
                    </a:moveTo>
                    <a:cubicBezTo>
                      <a:pt x="184" y="43"/>
                      <a:pt x="181" y="39"/>
                      <a:pt x="176" y="39"/>
                    </a:cubicBezTo>
                    <a:cubicBezTo>
                      <a:pt x="140" y="39"/>
                      <a:pt x="140" y="39"/>
                      <a:pt x="140" y="39"/>
                    </a:cubicBezTo>
                    <a:cubicBezTo>
                      <a:pt x="121" y="9"/>
                      <a:pt x="121" y="9"/>
                      <a:pt x="121" y="9"/>
                    </a:cubicBezTo>
                    <a:cubicBezTo>
                      <a:pt x="120" y="7"/>
                      <a:pt x="118" y="7"/>
                      <a:pt x="116" y="8"/>
                    </a:cubicBezTo>
                    <a:cubicBezTo>
                      <a:pt x="114" y="9"/>
                      <a:pt x="113" y="11"/>
                      <a:pt x="114" y="13"/>
                    </a:cubicBezTo>
                    <a:cubicBezTo>
                      <a:pt x="131" y="39"/>
                      <a:pt x="131" y="39"/>
                      <a:pt x="131" y="39"/>
                    </a:cubicBezTo>
                    <a:cubicBezTo>
                      <a:pt x="56" y="39"/>
                      <a:pt x="56" y="39"/>
                      <a:pt x="56" y="39"/>
                    </a:cubicBezTo>
                    <a:cubicBezTo>
                      <a:pt x="73" y="13"/>
                      <a:pt x="73" y="13"/>
                      <a:pt x="73" y="13"/>
                    </a:cubicBezTo>
                    <a:cubicBezTo>
                      <a:pt x="74" y="11"/>
                      <a:pt x="73" y="9"/>
                      <a:pt x="71" y="8"/>
                    </a:cubicBezTo>
                    <a:cubicBezTo>
                      <a:pt x="69" y="7"/>
                      <a:pt x="66" y="7"/>
                      <a:pt x="65" y="9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1" y="39"/>
                      <a:pt x="7" y="43"/>
                      <a:pt x="7" y="47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61"/>
                      <a:pt x="11" y="65"/>
                      <a:pt x="15" y="65"/>
                    </a:cubicBezTo>
                    <a:cubicBezTo>
                      <a:pt x="176" y="65"/>
                      <a:pt x="176" y="65"/>
                      <a:pt x="176" y="65"/>
                    </a:cubicBezTo>
                    <a:cubicBezTo>
                      <a:pt x="181" y="65"/>
                      <a:pt x="184" y="61"/>
                      <a:pt x="184" y="56"/>
                    </a:cubicBezTo>
                    <a:lnTo>
                      <a:pt x="184" y="47"/>
                    </a:lnTo>
                    <a:close/>
                    <a:moveTo>
                      <a:pt x="134" y="136"/>
                    </a:moveTo>
                    <a:cubicBezTo>
                      <a:pt x="131" y="136"/>
                      <a:pt x="129" y="133"/>
                      <a:pt x="129" y="130"/>
                    </a:cubicBezTo>
                    <a:cubicBezTo>
                      <a:pt x="129" y="89"/>
                      <a:pt x="129" y="89"/>
                      <a:pt x="129" y="89"/>
                    </a:cubicBezTo>
                    <a:cubicBezTo>
                      <a:pt x="129" y="86"/>
                      <a:pt x="131" y="84"/>
                      <a:pt x="134" y="84"/>
                    </a:cubicBezTo>
                    <a:cubicBezTo>
                      <a:pt x="138" y="84"/>
                      <a:pt x="140" y="86"/>
                      <a:pt x="140" y="89"/>
                    </a:cubicBezTo>
                    <a:cubicBezTo>
                      <a:pt x="140" y="130"/>
                      <a:pt x="140" y="130"/>
                      <a:pt x="140" y="130"/>
                    </a:cubicBezTo>
                    <a:cubicBezTo>
                      <a:pt x="140" y="133"/>
                      <a:pt x="138" y="136"/>
                      <a:pt x="134" y="136"/>
                    </a:cubicBezTo>
                    <a:close/>
                    <a:moveTo>
                      <a:pt x="108" y="136"/>
                    </a:moveTo>
                    <a:cubicBezTo>
                      <a:pt x="105" y="136"/>
                      <a:pt x="103" y="133"/>
                      <a:pt x="103" y="130"/>
                    </a:cubicBezTo>
                    <a:cubicBezTo>
                      <a:pt x="103" y="89"/>
                      <a:pt x="103" y="89"/>
                      <a:pt x="103" y="89"/>
                    </a:cubicBezTo>
                    <a:cubicBezTo>
                      <a:pt x="103" y="86"/>
                      <a:pt x="105" y="84"/>
                      <a:pt x="108" y="84"/>
                    </a:cubicBezTo>
                    <a:cubicBezTo>
                      <a:pt x="112" y="84"/>
                      <a:pt x="114" y="86"/>
                      <a:pt x="114" y="89"/>
                    </a:cubicBezTo>
                    <a:cubicBezTo>
                      <a:pt x="114" y="130"/>
                      <a:pt x="114" y="130"/>
                      <a:pt x="114" y="130"/>
                    </a:cubicBezTo>
                    <a:cubicBezTo>
                      <a:pt x="114" y="133"/>
                      <a:pt x="112" y="136"/>
                      <a:pt x="108" y="136"/>
                    </a:cubicBezTo>
                    <a:close/>
                    <a:moveTo>
                      <a:pt x="83" y="136"/>
                    </a:moveTo>
                    <a:cubicBezTo>
                      <a:pt x="79" y="136"/>
                      <a:pt x="77" y="133"/>
                      <a:pt x="77" y="130"/>
                    </a:cubicBezTo>
                    <a:cubicBezTo>
                      <a:pt x="77" y="89"/>
                      <a:pt x="77" y="89"/>
                      <a:pt x="77" y="89"/>
                    </a:cubicBezTo>
                    <a:cubicBezTo>
                      <a:pt x="77" y="86"/>
                      <a:pt x="79" y="84"/>
                      <a:pt x="83" y="84"/>
                    </a:cubicBezTo>
                    <a:cubicBezTo>
                      <a:pt x="86" y="84"/>
                      <a:pt x="88" y="86"/>
                      <a:pt x="88" y="89"/>
                    </a:cubicBezTo>
                    <a:cubicBezTo>
                      <a:pt x="88" y="130"/>
                      <a:pt x="88" y="130"/>
                      <a:pt x="88" y="130"/>
                    </a:cubicBezTo>
                    <a:cubicBezTo>
                      <a:pt x="88" y="133"/>
                      <a:pt x="86" y="136"/>
                      <a:pt x="83" y="136"/>
                    </a:cubicBezTo>
                    <a:close/>
                    <a:moveTo>
                      <a:pt x="57" y="136"/>
                    </a:moveTo>
                    <a:cubicBezTo>
                      <a:pt x="54" y="136"/>
                      <a:pt x="51" y="133"/>
                      <a:pt x="51" y="130"/>
                    </a:cubicBezTo>
                    <a:cubicBezTo>
                      <a:pt x="51" y="89"/>
                      <a:pt x="51" y="89"/>
                      <a:pt x="51" y="89"/>
                    </a:cubicBezTo>
                    <a:cubicBezTo>
                      <a:pt x="51" y="86"/>
                      <a:pt x="54" y="84"/>
                      <a:pt x="57" y="84"/>
                    </a:cubicBezTo>
                    <a:cubicBezTo>
                      <a:pt x="60" y="84"/>
                      <a:pt x="62" y="86"/>
                      <a:pt x="62" y="89"/>
                    </a:cubicBezTo>
                    <a:cubicBezTo>
                      <a:pt x="62" y="130"/>
                      <a:pt x="62" y="130"/>
                      <a:pt x="62" y="130"/>
                    </a:cubicBezTo>
                    <a:cubicBezTo>
                      <a:pt x="62" y="133"/>
                      <a:pt x="60" y="136"/>
                      <a:pt x="57" y="13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86"/>
              <p:cNvSpPr>
                <a:spLocks noEditPoints="1"/>
              </p:cNvSpPr>
              <p:nvPr/>
            </p:nvSpPr>
            <p:spPr bwMode="auto">
              <a:xfrm>
                <a:off x="3307" y="3009"/>
                <a:ext cx="316" cy="347"/>
              </a:xfrm>
              <a:custGeom>
                <a:avLst/>
                <a:gdLst>
                  <a:gd name="T0" fmla="*/ 171 w 175"/>
                  <a:gd name="T1" fmla="*/ 192 h 192"/>
                  <a:gd name="T2" fmla="*/ 171 w 175"/>
                  <a:gd name="T3" fmla="*/ 192 h 192"/>
                  <a:gd name="T4" fmla="*/ 4 w 175"/>
                  <a:gd name="T5" fmla="*/ 192 h 192"/>
                  <a:gd name="T6" fmla="*/ 1 w 175"/>
                  <a:gd name="T7" fmla="*/ 190 h 192"/>
                  <a:gd name="T8" fmla="*/ 0 w 175"/>
                  <a:gd name="T9" fmla="*/ 187 h 192"/>
                  <a:gd name="T10" fmla="*/ 9 w 175"/>
                  <a:gd name="T11" fmla="*/ 62 h 192"/>
                  <a:gd name="T12" fmla="*/ 13 w 175"/>
                  <a:gd name="T13" fmla="*/ 58 h 192"/>
                  <a:gd name="T14" fmla="*/ 46 w 175"/>
                  <a:gd name="T15" fmla="*/ 58 h 192"/>
                  <a:gd name="T16" fmla="*/ 46 w 175"/>
                  <a:gd name="T17" fmla="*/ 42 h 192"/>
                  <a:gd name="T18" fmla="*/ 88 w 175"/>
                  <a:gd name="T19" fmla="*/ 0 h 192"/>
                  <a:gd name="T20" fmla="*/ 129 w 175"/>
                  <a:gd name="T21" fmla="*/ 42 h 192"/>
                  <a:gd name="T22" fmla="*/ 129 w 175"/>
                  <a:gd name="T23" fmla="*/ 58 h 192"/>
                  <a:gd name="T24" fmla="*/ 163 w 175"/>
                  <a:gd name="T25" fmla="*/ 58 h 192"/>
                  <a:gd name="T26" fmla="*/ 167 w 175"/>
                  <a:gd name="T27" fmla="*/ 62 h 192"/>
                  <a:gd name="T28" fmla="*/ 175 w 175"/>
                  <a:gd name="T29" fmla="*/ 186 h 192"/>
                  <a:gd name="T30" fmla="*/ 175 w 175"/>
                  <a:gd name="T31" fmla="*/ 188 h 192"/>
                  <a:gd name="T32" fmla="*/ 171 w 175"/>
                  <a:gd name="T33" fmla="*/ 192 h 192"/>
                  <a:gd name="T34" fmla="*/ 121 w 175"/>
                  <a:gd name="T35" fmla="*/ 42 h 192"/>
                  <a:gd name="T36" fmla="*/ 88 w 175"/>
                  <a:gd name="T37" fmla="*/ 8 h 192"/>
                  <a:gd name="T38" fmla="*/ 54 w 175"/>
                  <a:gd name="T39" fmla="*/ 42 h 192"/>
                  <a:gd name="T40" fmla="*/ 54 w 175"/>
                  <a:gd name="T41" fmla="*/ 58 h 192"/>
                  <a:gd name="T42" fmla="*/ 121 w 175"/>
                  <a:gd name="T43" fmla="*/ 58 h 192"/>
                  <a:gd name="T44" fmla="*/ 121 w 175"/>
                  <a:gd name="T45" fmla="*/ 42 h 192"/>
                  <a:gd name="T46" fmla="*/ 159 w 175"/>
                  <a:gd name="T47" fmla="*/ 67 h 192"/>
                  <a:gd name="T48" fmla="*/ 129 w 175"/>
                  <a:gd name="T49" fmla="*/ 67 h 192"/>
                  <a:gd name="T50" fmla="*/ 129 w 175"/>
                  <a:gd name="T51" fmla="*/ 76 h 192"/>
                  <a:gd name="T52" fmla="*/ 134 w 175"/>
                  <a:gd name="T53" fmla="*/ 83 h 192"/>
                  <a:gd name="T54" fmla="*/ 125 w 175"/>
                  <a:gd name="T55" fmla="*/ 92 h 192"/>
                  <a:gd name="T56" fmla="*/ 117 w 175"/>
                  <a:gd name="T57" fmla="*/ 83 h 192"/>
                  <a:gd name="T58" fmla="*/ 121 w 175"/>
                  <a:gd name="T59" fmla="*/ 76 h 192"/>
                  <a:gd name="T60" fmla="*/ 121 w 175"/>
                  <a:gd name="T61" fmla="*/ 67 h 192"/>
                  <a:gd name="T62" fmla="*/ 54 w 175"/>
                  <a:gd name="T63" fmla="*/ 67 h 192"/>
                  <a:gd name="T64" fmla="*/ 54 w 175"/>
                  <a:gd name="T65" fmla="*/ 76 h 192"/>
                  <a:gd name="T66" fmla="*/ 58 w 175"/>
                  <a:gd name="T67" fmla="*/ 83 h 192"/>
                  <a:gd name="T68" fmla="*/ 50 w 175"/>
                  <a:gd name="T69" fmla="*/ 92 h 192"/>
                  <a:gd name="T70" fmla="*/ 42 w 175"/>
                  <a:gd name="T71" fmla="*/ 83 h 192"/>
                  <a:gd name="T72" fmla="*/ 46 w 175"/>
                  <a:gd name="T73" fmla="*/ 76 h 192"/>
                  <a:gd name="T74" fmla="*/ 46 w 175"/>
                  <a:gd name="T75" fmla="*/ 67 h 192"/>
                  <a:gd name="T76" fmla="*/ 17 w 175"/>
                  <a:gd name="T77" fmla="*/ 67 h 192"/>
                  <a:gd name="T78" fmla="*/ 9 w 175"/>
                  <a:gd name="T79" fmla="*/ 183 h 192"/>
                  <a:gd name="T80" fmla="*/ 166 w 175"/>
                  <a:gd name="T81" fmla="*/ 183 h 192"/>
                  <a:gd name="T82" fmla="*/ 159 w 175"/>
                  <a:gd name="T83" fmla="*/ 67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5" h="192">
                    <a:moveTo>
                      <a:pt x="171" y="192"/>
                    </a:moveTo>
                    <a:cubicBezTo>
                      <a:pt x="171" y="192"/>
                      <a:pt x="171" y="192"/>
                      <a:pt x="171" y="192"/>
                    </a:cubicBezTo>
                    <a:cubicBezTo>
                      <a:pt x="4" y="192"/>
                      <a:pt x="4" y="192"/>
                      <a:pt x="4" y="192"/>
                    </a:cubicBezTo>
                    <a:cubicBezTo>
                      <a:pt x="3" y="192"/>
                      <a:pt x="2" y="191"/>
                      <a:pt x="1" y="190"/>
                    </a:cubicBezTo>
                    <a:cubicBezTo>
                      <a:pt x="0" y="190"/>
                      <a:pt x="0" y="188"/>
                      <a:pt x="0" y="187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9" y="60"/>
                      <a:pt x="11" y="58"/>
                      <a:pt x="13" y="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18"/>
                      <a:pt x="65" y="0"/>
                      <a:pt x="88" y="0"/>
                    </a:cubicBezTo>
                    <a:cubicBezTo>
                      <a:pt x="111" y="0"/>
                      <a:pt x="129" y="18"/>
                      <a:pt x="129" y="42"/>
                    </a:cubicBezTo>
                    <a:cubicBezTo>
                      <a:pt x="129" y="58"/>
                      <a:pt x="129" y="58"/>
                      <a:pt x="129" y="58"/>
                    </a:cubicBezTo>
                    <a:cubicBezTo>
                      <a:pt x="163" y="58"/>
                      <a:pt x="163" y="58"/>
                      <a:pt x="163" y="58"/>
                    </a:cubicBezTo>
                    <a:cubicBezTo>
                      <a:pt x="165" y="58"/>
                      <a:pt x="167" y="60"/>
                      <a:pt x="167" y="62"/>
                    </a:cubicBezTo>
                    <a:cubicBezTo>
                      <a:pt x="175" y="186"/>
                      <a:pt x="175" y="186"/>
                      <a:pt x="175" y="186"/>
                    </a:cubicBezTo>
                    <a:cubicBezTo>
                      <a:pt x="175" y="187"/>
                      <a:pt x="175" y="187"/>
                      <a:pt x="175" y="188"/>
                    </a:cubicBezTo>
                    <a:cubicBezTo>
                      <a:pt x="175" y="190"/>
                      <a:pt x="173" y="192"/>
                      <a:pt x="171" y="192"/>
                    </a:cubicBezTo>
                    <a:close/>
                    <a:moveTo>
                      <a:pt x="121" y="42"/>
                    </a:moveTo>
                    <a:cubicBezTo>
                      <a:pt x="121" y="23"/>
                      <a:pt x="106" y="8"/>
                      <a:pt x="88" y="8"/>
                    </a:cubicBezTo>
                    <a:cubicBezTo>
                      <a:pt x="69" y="8"/>
                      <a:pt x="54" y="23"/>
                      <a:pt x="54" y="42"/>
                    </a:cubicBezTo>
                    <a:cubicBezTo>
                      <a:pt x="54" y="58"/>
                      <a:pt x="54" y="58"/>
                      <a:pt x="54" y="58"/>
                    </a:cubicBezTo>
                    <a:cubicBezTo>
                      <a:pt x="121" y="58"/>
                      <a:pt x="121" y="58"/>
                      <a:pt x="121" y="58"/>
                    </a:cubicBezTo>
                    <a:lnTo>
                      <a:pt x="121" y="42"/>
                    </a:lnTo>
                    <a:close/>
                    <a:moveTo>
                      <a:pt x="159" y="67"/>
                    </a:moveTo>
                    <a:cubicBezTo>
                      <a:pt x="129" y="67"/>
                      <a:pt x="129" y="67"/>
                      <a:pt x="129" y="67"/>
                    </a:cubicBezTo>
                    <a:cubicBezTo>
                      <a:pt x="129" y="76"/>
                      <a:pt x="129" y="76"/>
                      <a:pt x="129" y="76"/>
                    </a:cubicBezTo>
                    <a:cubicBezTo>
                      <a:pt x="132" y="78"/>
                      <a:pt x="134" y="80"/>
                      <a:pt x="134" y="83"/>
                    </a:cubicBezTo>
                    <a:cubicBezTo>
                      <a:pt x="134" y="88"/>
                      <a:pt x="130" y="92"/>
                      <a:pt x="125" y="92"/>
                    </a:cubicBezTo>
                    <a:cubicBezTo>
                      <a:pt x="121" y="92"/>
                      <a:pt x="117" y="88"/>
                      <a:pt x="117" y="83"/>
                    </a:cubicBezTo>
                    <a:cubicBezTo>
                      <a:pt x="117" y="80"/>
                      <a:pt x="119" y="78"/>
                      <a:pt x="121" y="76"/>
                    </a:cubicBezTo>
                    <a:cubicBezTo>
                      <a:pt x="121" y="67"/>
                      <a:pt x="121" y="67"/>
                      <a:pt x="121" y="67"/>
                    </a:cubicBezTo>
                    <a:cubicBezTo>
                      <a:pt x="54" y="67"/>
                      <a:pt x="54" y="67"/>
                      <a:pt x="54" y="67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57" y="78"/>
                      <a:pt x="58" y="80"/>
                      <a:pt x="58" y="83"/>
                    </a:cubicBezTo>
                    <a:cubicBezTo>
                      <a:pt x="58" y="88"/>
                      <a:pt x="55" y="92"/>
                      <a:pt x="50" y="92"/>
                    </a:cubicBezTo>
                    <a:cubicBezTo>
                      <a:pt x="46" y="92"/>
                      <a:pt x="42" y="88"/>
                      <a:pt x="42" y="83"/>
                    </a:cubicBezTo>
                    <a:cubicBezTo>
                      <a:pt x="42" y="80"/>
                      <a:pt x="43" y="78"/>
                      <a:pt x="46" y="76"/>
                    </a:cubicBezTo>
                    <a:cubicBezTo>
                      <a:pt x="46" y="67"/>
                      <a:pt x="46" y="67"/>
                      <a:pt x="46" y="67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9" y="183"/>
                      <a:pt x="9" y="183"/>
                      <a:pt x="9" y="183"/>
                    </a:cubicBezTo>
                    <a:cubicBezTo>
                      <a:pt x="166" y="183"/>
                      <a:pt x="166" y="183"/>
                      <a:pt x="166" y="183"/>
                    </a:cubicBezTo>
                    <a:lnTo>
                      <a:pt x="159" y="6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87"/>
              <p:cNvSpPr>
                <a:spLocks noEditPoints="1"/>
              </p:cNvSpPr>
              <p:nvPr/>
            </p:nvSpPr>
            <p:spPr bwMode="auto">
              <a:xfrm>
                <a:off x="4055" y="3009"/>
                <a:ext cx="318" cy="347"/>
              </a:xfrm>
              <a:custGeom>
                <a:avLst/>
                <a:gdLst>
                  <a:gd name="T0" fmla="*/ 55 w 176"/>
                  <a:gd name="T1" fmla="*/ 57 h 192"/>
                  <a:gd name="T2" fmla="*/ 46 w 176"/>
                  <a:gd name="T3" fmla="*/ 66 h 192"/>
                  <a:gd name="T4" fmla="*/ 55 w 176"/>
                  <a:gd name="T5" fmla="*/ 76 h 192"/>
                  <a:gd name="T6" fmla="*/ 65 w 176"/>
                  <a:gd name="T7" fmla="*/ 66 h 192"/>
                  <a:gd name="T8" fmla="*/ 55 w 176"/>
                  <a:gd name="T9" fmla="*/ 57 h 192"/>
                  <a:gd name="T10" fmla="*/ 125 w 176"/>
                  <a:gd name="T11" fmla="*/ 57 h 192"/>
                  <a:gd name="T12" fmla="*/ 115 w 176"/>
                  <a:gd name="T13" fmla="*/ 66 h 192"/>
                  <a:gd name="T14" fmla="*/ 125 w 176"/>
                  <a:gd name="T15" fmla="*/ 76 h 192"/>
                  <a:gd name="T16" fmla="*/ 134 w 176"/>
                  <a:gd name="T17" fmla="*/ 66 h 192"/>
                  <a:gd name="T18" fmla="*/ 125 w 176"/>
                  <a:gd name="T19" fmla="*/ 57 h 192"/>
                  <a:gd name="T20" fmla="*/ 163 w 176"/>
                  <a:gd name="T21" fmla="*/ 46 h 192"/>
                  <a:gd name="T22" fmla="*/ 152 w 176"/>
                  <a:gd name="T23" fmla="*/ 35 h 192"/>
                  <a:gd name="T24" fmla="*/ 127 w 176"/>
                  <a:gd name="T25" fmla="*/ 35 h 192"/>
                  <a:gd name="T26" fmla="*/ 89 w 176"/>
                  <a:gd name="T27" fmla="*/ 0 h 192"/>
                  <a:gd name="T28" fmla="*/ 52 w 176"/>
                  <a:gd name="T29" fmla="*/ 35 h 192"/>
                  <a:gd name="T30" fmla="*/ 24 w 176"/>
                  <a:gd name="T31" fmla="*/ 35 h 192"/>
                  <a:gd name="T32" fmla="*/ 13 w 176"/>
                  <a:gd name="T33" fmla="*/ 46 h 192"/>
                  <a:gd name="T34" fmla="*/ 0 w 176"/>
                  <a:gd name="T35" fmla="*/ 181 h 192"/>
                  <a:gd name="T36" fmla="*/ 12 w 176"/>
                  <a:gd name="T37" fmla="*/ 192 h 192"/>
                  <a:gd name="T38" fmla="*/ 165 w 176"/>
                  <a:gd name="T39" fmla="*/ 192 h 192"/>
                  <a:gd name="T40" fmla="*/ 176 w 176"/>
                  <a:gd name="T41" fmla="*/ 180 h 192"/>
                  <a:gd name="T42" fmla="*/ 163 w 176"/>
                  <a:gd name="T43" fmla="*/ 46 h 192"/>
                  <a:gd name="T44" fmla="*/ 89 w 176"/>
                  <a:gd name="T45" fmla="*/ 8 h 192"/>
                  <a:gd name="T46" fmla="*/ 118 w 176"/>
                  <a:gd name="T47" fmla="*/ 35 h 192"/>
                  <a:gd name="T48" fmla="*/ 61 w 176"/>
                  <a:gd name="T49" fmla="*/ 35 h 192"/>
                  <a:gd name="T50" fmla="*/ 89 w 176"/>
                  <a:gd name="T51" fmla="*/ 8 h 192"/>
                  <a:gd name="T52" fmla="*/ 165 w 176"/>
                  <a:gd name="T53" fmla="*/ 183 h 192"/>
                  <a:gd name="T54" fmla="*/ 12 w 176"/>
                  <a:gd name="T55" fmla="*/ 183 h 192"/>
                  <a:gd name="T56" fmla="*/ 9 w 176"/>
                  <a:gd name="T57" fmla="*/ 181 h 192"/>
                  <a:gd name="T58" fmla="*/ 22 w 176"/>
                  <a:gd name="T59" fmla="*/ 46 h 192"/>
                  <a:gd name="T60" fmla="*/ 24 w 176"/>
                  <a:gd name="T61" fmla="*/ 44 h 192"/>
                  <a:gd name="T62" fmla="*/ 152 w 176"/>
                  <a:gd name="T63" fmla="*/ 44 h 192"/>
                  <a:gd name="T64" fmla="*/ 155 w 176"/>
                  <a:gd name="T65" fmla="*/ 47 h 192"/>
                  <a:gd name="T66" fmla="*/ 168 w 176"/>
                  <a:gd name="T67" fmla="*/ 181 h 192"/>
                  <a:gd name="T68" fmla="*/ 165 w 176"/>
                  <a:gd name="T69" fmla="*/ 18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6" h="192">
                    <a:moveTo>
                      <a:pt x="55" y="57"/>
                    </a:moveTo>
                    <a:cubicBezTo>
                      <a:pt x="50" y="57"/>
                      <a:pt x="46" y="61"/>
                      <a:pt x="46" y="66"/>
                    </a:cubicBezTo>
                    <a:cubicBezTo>
                      <a:pt x="46" y="72"/>
                      <a:pt x="50" y="76"/>
                      <a:pt x="55" y="76"/>
                    </a:cubicBezTo>
                    <a:cubicBezTo>
                      <a:pt x="61" y="76"/>
                      <a:pt x="65" y="72"/>
                      <a:pt x="65" y="66"/>
                    </a:cubicBezTo>
                    <a:cubicBezTo>
                      <a:pt x="65" y="61"/>
                      <a:pt x="61" y="57"/>
                      <a:pt x="55" y="57"/>
                    </a:cubicBezTo>
                    <a:close/>
                    <a:moveTo>
                      <a:pt x="125" y="57"/>
                    </a:moveTo>
                    <a:cubicBezTo>
                      <a:pt x="120" y="57"/>
                      <a:pt x="115" y="61"/>
                      <a:pt x="115" y="66"/>
                    </a:cubicBezTo>
                    <a:cubicBezTo>
                      <a:pt x="115" y="72"/>
                      <a:pt x="120" y="76"/>
                      <a:pt x="125" y="76"/>
                    </a:cubicBezTo>
                    <a:cubicBezTo>
                      <a:pt x="130" y="76"/>
                      <a:pt x="134" y="72"/>
                      <a:pt x="134" y="66"/>
                    </a:cubicBezTo>
                    <a:cubicBezTo>
                      <a:pt x="134" y="61"/>
                      <a:pt x="130" y="57"/>
                      <a:pt x="125" y="57"/>
                    </a:cubicBezTo>
                    <a:close/>
                    <a:moveTo>
                      <a:pt x="163" y="46"/>
                    </a:moveTo>
                    <a:cubicBezTo>
                      <a:pt x="163" y="40"/>
                      <a:pt x="158" y="35"/>
                      <a:pt x="152" y="35"/>
                    </a:cubicBezTo>
                    <a:cubicBezTo>
                      <a:pt x="127" y="35"/>
                      <a:pt x="127" y="35"/>
                      <a:pt x="127" y="35"/>
                    </a:cubicBezTo>
                    <a:cubicBezTo>
                      <a:pt x="126" y="16"/>
                      <a:pt x="109" y="0"/>
                      <a:pt x="89" y="0"/>
                    </a:cubicBezTo>
                    <a:cubicBezTo>
                      <a:pt x="69" y="0"/>
                      <a:pt x="53" y="16"/>
                      <a:pt x="52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18" y="35"/>
                      <a:pt x="13" y="40"/>
                      <a:pt x="13" y="46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7"/>
                      <a:pt x="5" y="192"/>
                      <a:pt x="12" y="192"/>
                    </a:cubicBezTo>
                    <a:cubicBezTo>
                      <a:pt x="165" y="192"/>
                      <a:pt x="165" y="192"/>
                      <a:pt x="165" y="192"/>
                    </a:cubicBezTo>
                    <a:cubicBezTo>
                      <a:pt x="171" y="192"/>
                      <a:pt x="176" y="187"/>
                      <a:pt x="176" y="180"/>
                    </a:cubicBezTo>
                    <a:lnTo>
                      <a:pt x="163" y="46"/>
                    </a:lnTo>
                    <a:close/>
                    <a:moveTo>
                      <a:pt x="89" y="8"/>
                    </a:moveTo>
                    <a:cubicBezTo>
                      <a:pt x="105" y="8"/>
                      <a:pt x="117" y="20"/>
                      <a:pt x="118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20"/>
                      <a:pt x="74" y="8"/>
                      <a:pt x="89" y="8"/>
                    </a:cubicBezTo>
                    <a:close/>
                    <a:moveTo>
                      <a:pt x="165" y="183"/>
                    </a:moveTo>
                    <a:cubicBezTo>
                      <a:pt x="12" y="183"/>
                      <a:pt x="12" y="183"/>
                      <a:pt x="12" y="183"/>
                    </a:cubicBezTo>
                    <a:cubicBezTo>
                      <a:pt x="10" y="183"/>
                      <a:pt x="9" y="182"/>
                      <a:pt x="9" y="181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5"/>
                      <a:pt x="23" y="44"/>
                      <a:pt x="24" y="44"/>
                    </a:cubicBezTo>
                    <a:cubicBezTo>
                      <a:pt x="152" y="44"/>
                      <a:pt x="152" y="44"/>
                      <a:pt x="152" y="44"/>
                    </a:cubicBezTo>
                    <a:cubicBezTo>
                      <a:pt x="154" y="44"/>
                      <a:pt x="155" y="45"/>
                      <a:pt x="155" y="47"/>
                    </a:cubicBezTo>
                    <a:cubicBezTo>
                      <a:pt x="168" y="181"/>
                      <a:pt x="168" y="181"/>
                      <a:pt x="168" y="181"/>
                    </a:cubicBezTo>
                    <a:cubicBezTo>
                      <a:pt x="168" y="182"/>
                      <a:pt x="167" y="183"/>
                      <a:pt x="165" y="18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88"/>
              <p:cNvSpPr>
                <a:spLocks noEditPoints="1"/>
              </p:cNvSpPr>
              <p:nvPr/>
            </p:nvSpPr>
            <p:spPr bwMode="auto">
              <a:xfrm>
                <a:off x="4795" y="3009"/>
                <a:ext cx="347" cy="347"/>
              </a:xfrm>
              <a:custGeom>
                <a:avLst/>
                <a:gdLst>
                  <a:gd name="T0" fmla="*/ 163 w 192"/>
                  <a:gd name="T1" fmla="*/ 164 h 192"/>
                  <a:gd name="T2" fmla="*/ 163 w 192"/>
                  <a:gd name="T3" fmla="*/ 164 h 192"/>
                  <a:gd name="T4" fmla="*/ 28 w 192"/>
                  <a:gd name="T5" fmla="*/ 164 h 192"/>
                  <a:gd name="T6" fmla="*/ 28 w 192"/>
                  <a:gd name="T7" fmla="*/ 164 h 192"/>
                  <a:gd name="T8" fmla="*/ 0 w 192"/>
                  <a:gd name="T9" fmla="*/ 96 h 192"/>
                  <a:gd name="T10" fmla="*/ 0 w 192"/>
                  <a:gd name="T11" fmla="*/ 96 h 192"/>
                  <a:gd name="T12" fmla="*/ 28 w 192"/>
                  <a:gd name="T13" fmla="*/ 28 h 192"/>
                  <a:gd name="T14" fmla="*/ 96 w 192"/>
                  <a:gd name="T15" fmla="*/ 0 h 192"/>
                  <a:gd name="T16" fmla="*/ 163 w 192"/>
                  <a:gd name="T17" fmla="*/ 28 h 192"/>
                  <a:gd name="T18" fmla="*/ 192 w 192"/>
                  <a:gd name="T19" fmla="*/ 96 h 192"/>
                  <a:gd name="T20" fmla="*/ 192 w 192"/>
                  <a:gd name="T21" fmla="*/ 96 h 192"/>
                  <a:gd name="T22" fmla="*/ 183 w 192"/>
                  <a:gd name="T23" fmla="*/ 92 h 192"/>
                  <a:gd name="T24" fmla="*/ 155 w 192"/>
                  <a:gd name="T25" fmla="*/ 43 h 192"/>
                  <a:gd name="T26" fmla="*/ 149 w 192"/>
                  <a:gd name="T27" fmla="*/ 37 h 192"/>
                  <a:gd name="T28" fmla="*/ 100 w 192"/>
                  <a:gd name="T29" fmla="*/ 8 h 192"/>
                  <a:gd name="T30" fmla="*/ 96 w 192"/>
                  <a:gd name="T31" fmla="*/ 21 h 192"/>
                  <a:gd name="T32" fmla="*/ 91 w 192"/>
                  <a:gd name="T33" fmla="*/ 8 h 192"/>
                  <a:gd name="T34" fmla="*/ 42 w 192"/>
                  <a:gd name="T35" fmla="*/ 37 h 192"/>
                  <a:gd name="T36" fmla="*/ 37 w 192"/>
                  <a:gd name="T37" fmla="*/ 43 h 192"/>
                  <a:gd name="T38" fmla="*/ 8 w 192"/>
                  <a:gd name="T39" fmla="*/ 92 h 192"/>
                  <a:gd name="T40" fmla="*/ 20 w 192"/>
                  <a:gd name="T41" fmla="*/ 96 h 192"/>
                  <a:gd name="T42" fmla="*/ 8 w 192"/>
                  <a:gd name="T43" fmla="*/ 100 h 192"/>
                  <a:gd name="T44" fmla="*/ 37 w 192"/>
                  <a:gd name="T45" fmla="*/ 149 h 192"/>
                  <a:gd name="T46" fmla="*/ 42 w 192"/>
                  <a:gd name="T47" fmla="*/ 155 h 192"/>
                  <a:gd name="T48" fmla="*/ 91 w 192"/>
                  <a:gd name="T49" fmla="*/ 183 h 192"/>
                  <a:gd name="T50" fmla="*/ 96 w 192"/>
                  <a:gd name="T51" fmla="*/ 171 h 192"/>
                  <a:gd name="T52" fmla="*/ 100 w 192"/>
                  <a:gd name="T53" fmla="*/ 183 h 192"/>
                  <a:gd name="T54" fmla="*/ 149 w 192"/>
                  <a:gd name="T55" fmla="*/ 155 h 192"/>
                  <a:gd name="T56" fmla="*/ 155 w 192"/>
                  <a:gd name="T57" fmla="*/ 149 h 192"/>
                  <a:gd name="T58" fmla="*/ 183 w 192"/>
                  <a:gd name="T59" fmla="*/ 100 h 192"/>
                  <a:gd name="T60" fmla="*/ 171 w 192"/>
                  <a:gd name="T61" fmla="*/ 96 h 192"/>
                  <a:gd name="T62" fmla="*/ 96 w 192"/>
                  <a:gd name="T63" fmla="*/ 112 h 192"/>
                  <a:gd name="T64" fmla="*/ 96 w 192"/>
                  <a:gd name="T65" fmla="*/ 54 h 192"/>
                  <a:gd name="T66" fmla="*/ 96 w 192"/>
                  <a:gd name="T67" fmla="*/ 112 h 192"/>
                  <a:gd name="T68" fmla="*/ 87 w 192"/>
                  <a:gd name="T69" fmla="*/ 96 h 192"/>
                  <a:gd name="T70" fmla="*/ 104 w 192"/>
                  <a:gd name="T71" fmla="*/ 96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2" h="192">
                    <a:moveTo>
                      <a:pt x="192" y="96"/>
                    </a:moveTo>
                    <a:cubicBezTo>
                      <a:pt x="192" y="122"/>
                      <a:pt x="181" y="146"/>
                      <a:pt x="163" y="164"/>
                    </a:cubicBezTo>
                    <a:cubicBezTo>
                      <a:pt x="163" y="164"/>
                      <a:pt x="163" y="164"/>
                      <a:pt x="163" y="164"/>
                    </a:cubicBezTo>
                    <a:cubicBezTo>
                      <a:pt x="163" y="164"/>
                      <a:pt x="163" y="164"/>
                      <a:pt x="163" y="164"/>
                    </a:cubicBezTo>
                    <a:cubicBezTo>
                      <a:pt x="146" y="181"/>
                      <a:pt x="122" y="192"/>
                      <a:pt x="96" y="192"/>
                    </a:cubicBezTo>
                    <a:cubicBezTo>
                      <a:pt x="69" y="192"/>
                      <a:pt x="45" y="181"/>
                      <a:pt x="28" y="164"/>
                    </a:cubicBezTo>
                    <a:cubicBezTo>
                      <a:pt x="28" y="164"/>
                      <a:pt x="28" y="164"/>
                      <a:pt x="28" y="164"/>
                    </a:cubicBezTo>
                    <a:cubicBezTo>
                      <a:pt x="28" y="164"/>
                      <a:pt x="28" y="164"/>
                      <a:pt x="28" y="164"/>
                    </a:cubicBezTo>
                    <a:cubicBezTo>
                      <a:pt x="10" y="146"/>
                      <a:pt x="0" y="122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69"/>
                      <a:pt x="10" y="45"/>
                      <a:pt x="28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45" y="11"/>
                      <a:pt x="69" y="0"/>
                      <a:pt x="96" y="0"/>
                    </a:cubicBezTo>
                    <a:cubicBezTo>
                      <a:pt x="122" y="0"/>
                      <a:pt x="146" y="11"/>
                      <a:pt x="163" y="28"/>
                    </a:cubicBezTo>
                    <a:cubicBezTo>
                      <a:pt x="163" y="28"/>
                      <a:pt x="163" y="28"/>
                      <a:pt x="163" y="28"/>
                    </a:cubicBezTo>
                    <a:cubicBezTo>
                      <a:pt x="163" y="28"/>
                      <a:pt x="163" y="28"/>
                      <a:pt x="163" y="28"/>
                    </a:cubicBezTo>
                    <a:cubicBezTo>
                      <a:pt x="181" y="45"/>
                      <a:pt x="192" y="69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lose/>
                    <a:moveTo>
                      <a:pt x="175" y="92"/>
                    </a:moveTo>
                    <a:cubicBezTo>
                      <a:pt x="183" y="92"/>
                      <a:pt x="183" y="92"/>
                      <a:pt x="183" y="92"/>
                    </a:cubicBezTo>
                    <a:cubicBezTo>
                      <a:pt x="182" y="71"/>
                      <a:pt x="174" y="52"/>
                      <a:pt x="160" y="37"/>
                    </a:cubicBezTo>
                    <a:cubicBezTo>
                      <a:pt x="155" y="43"/>
                      <a:pt x="155" y="43"/>
                      <a:pt x="155" y="43"/>
                    </a:cubicBezTo>
                    <a:cubicBezTo>
                      <a:pt x="153" y="44"/>
                      <a:pt x="150" y="44"/>
                      <a:pt x="149" y="43"/>
                    </a:cubicBezTo>
                    <a:cubicBezTo>
                      <a:pt x="147" y="41"/>
                      <a:pt x="147" y="38"/>
                      <a:pt x="149" y="37"/>
                    </a:cubicBezTo>
                    <a:cubicBezTo>
                      <a:pt x="154" y="31"/>
                      <a:pt x="154" y="31"/>
                      <a:pt x="154" y="31"/>
                    </a:cubicBezTo>
                    <a:cubicBezTo>
                      <a:pt x="140" y="18"/>
                      <a:pt x="121" y="9"/>
                      <a:pt x="100" y="8"/>
                    </a:cubicBezTo>
                    <a:cubicBezTo>
                      <a:pt x="100" y="16"/>
                      <a:pt x="100" y="16"/>
                      <a:pt x="100" y="16"/>
                    </a:cubicBezTo>
                    <a:cubicBezTo>
                      <a:pt x="100" y="19"/>
                      <a:pt x="98" y="21"/>
                      <a:pt x="96" y="21"/>
                    </a:cubicBezTo>
                    <a:cubicBezTo>
                      <a:pt x="93" y="21"/>
                      <a:pt x="91" y="19"/>
                      <a:pt x="91" y="16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70" y="9"/>
                      <a:pt x="51" y="18"/>
                      <a:pt x="37" y="31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4" y="38"/>
                      <a:pt x="44" y="41"/>
                      <a:pt x="42" y="43"/>
                    </a:cubicBezTo>
                    <a:cubicBezTo>
                      <a:pt x="41" y="44"/>
                      <a:pt x="38" y="44"/>
                      <a:pt x="37" y="43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18" y="52"/>
                      <a:pt x="9" y="71"/>
                      <a:pt x="8" y="92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9" y="92"/>
                      <a:pt x="20" y="93"/>
                      <a:pt x="20" y="96"/>
                    </a:cubicBezTo>
                    <a:cubicBezTo>
                      <a:pt x="20" y="98"/>
                      <a:pt x="19" y="100"/>
                      <a:pt x="16" y="100"/>
                    </a:cubicBezTo>
                    <a:cubicBezTo>
                      <a:pt x="8" y="100"/>
                      <a:pt x="8" y="100"/>
                      <a:pt x="8" y="100"/>
                    </a:cubicBezTo>
                    <a:cubicBezTo>
                      <a:pt x="9" y="121"/>
                      <a:pt x="18" y="140"/>
                      <a:pt x="31" y="155"/>
                    </a:cubicBezTo>
                    <a:cubicBezTo>
                      <a:pt x="37" y="149"/>
                      <a:pt x="37" y="149"/>
                      <a:pt x="37" y="149"/>
                    </a:cubicBezTo>
                    <a:cubicBezTo>
                      <a:pt x="38" y="147"/>
                      <a:pt x="41" y="147"/>
                      <a:pt x="42" y="149"/>
                    </a:cubicBezTo>
                    <a:cubicBezTo>
                      <a:pt x="44" y="151"/>
                      <a:pt x="44" y="153"/>
                      <a:pt x="42" y="155"/>
                    </a:cubicBezTo>
                    <a:cubicBezTo>
                      <a:pt x="37" y="161"/>
                      <a:pt x="37" y="161"/>
                      <a:pt x="37" y="161"/>
                    </a:cubicBezTo>
                    <a:cubicBezTo>
                      <a:pt x="51" y="174"/>
                      <a:pt x="70" y="182"/>
                      <a:pt x="91" y="183"/>
                    </a:cubicBezTo>
                    <a:cubicBezTo>
                      <a:pt x="91" y="175"/>
                      <a:pt x="91" y="175"/>
                      <a:pt x="91" y="175"/>
                    </a:cubicBezTo>
                    <a:cubicBezTo>
                      <a:pt x="91" y="173"/>
                      <a:pt x="93" y="171"/>
                      <a:pt x="96" y="171"/>
                    </a:cubicBezTo>
                    <a:cubicBezTo>
                      <a:pt x="98" y="171"/>
                      <a:pt x="100" y="173"/>
                      <a:pt x="100" y="175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121" y="182"/>
                      <a:pt x="140" y="174"/>
                      <a:pt x="154" y="161"/>
                    </a:cubicBezTo>
                    <a:cubicBezTo>
                      <a:pt x="149" y="155"/>
                      <a:pt x="149" y="155"/>
                      <a:pt x="149" y="155"/>
                    </a:cubicBezTo>
                    <a:cubicBezTo>
                      <a:pt x="147" y="153"/>
                      <a:pt x="147" y="151"/>
                      <a:pt x="149" y="149"/>
                    </a:cubicBezTo>
                    <a:cubicBezTo>
                      <a:pt x="150" y="147"/>
                      <a:pt x="153" y="147"/>
                      <a:pt x="155" y="149"/>
                    </a:cubicBezTo>
                    <a:cubicBezTo>
                      <a:pt x="160" y="155"/>
                      <a:pt x="160" y="155"/>
                      <a:pt x="160" y="155"/>
                    </a:cubicBezTo>
                    <a:cubicBezTo>
                      <a:pt x="174" y="140"/>
                      <a:pt x="182" y="121"/>
                      <a:pt x="183" y="100"/>
                    </a:cubicBezTo>
                    <a:cubicBezTo>
                      <a:pt x="175" y="100"/>
                      <a:pt x="175" y="100"/>
                      <a:pt x="175" y="100"/>
                    </a:cubicBezTo>
                    <a:cubicBezTo>
                      <a:pt x="173" y="100"/>
                      <a:pt x="171" y="98"/>
                      <a:pt x="171" y="96"/>
                    </a:cubicBezTo>
                    <a:cubicBezTo>
                      <a:pt x="171" y="93"/>
                      <a:pt x="173" y="92"/>
                      <a:pt x="175" y="92"/>
                    </a:cubicBezTo>
                    <a:close/>
                    <a:moveTo>
                      <a:pt x="96" y="112"/>
                    </a:moveTo>
                    <a:cubicBezTo>
                      <a:pt x="86" y="112"/>
                      <a:pt x="79" y="105"/>
                      <a:pt x="79" y="96"/>
                    </a:cubicBezTo>
                    <a:cubicBezTo>
                      <a:pt x="79" y="87"/>
                      <a:pt x="96" y="54"/>
                      <a:pt x="96" y="54"/>
                    </a:cubicBezTo>
                    <a:cubicBezTo>
                      <a:pt x="96" y="54"/>
                      <a:pt x="112" y="87"/>
                      <a:pt x="112" y="96"/>
                    </a:cubicBezTo>
                    <a:cubicBezTo>
                      <a:pt x="112" y="105"/>
                      <a:pt x="105" y="112"/>
                      <a:pt x="96" y="112"/>
                    </a:cubicBezTo>
                    <a:close/>
                    <a:moveTo>
                      <a:pt x="96" y="87"/>
                    </a:moveTo>
                    <a:cubicBezTo>
                      <a:pt x="91" y="87"/>
                      <a:pt x="87" y="91"/>
                      <a:pt x="87" y="96"/>
                    </a:cubicBezTo>
                    <a:cubicBezTo>
                      <a:pt x="87" y="100"/>
                      <a:pt x="91" y="104"/>
                      <a:pt x="96" y="104"/>
                    </a:cubicBezTo>
                    <a:cubicBezTo>
                      <a:pt x="100" y="104"/>
                      <a:pt x="104" y="100"/>
                      <a:pt x="104" y="96"/>
                    </a:cubicBezTo>
                    <a:cubicBezTo>
                      <a:pt x="104" y="91"/>
                      <a:pt x="100" y="87"/>
                      <a:pt x="96" y="8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89"/>
              <p:cNvSpPr>
                <a:spLocks noEditPoints="1"/>
              </p:cNvSpPr>
              <p:nvPr/>
            </p:nvSpPr>
            <p:spPr bwMode="auto">
              <a:xfrm>
                <a:off x="5547" y="3011"/>
                <a:ext cx="346" cy="347"/>
              </a:xfrm>
              <a:custGeom>
                <a:avLst/>
                <a:gdLst>
                  <a:gd name="T0" fmla="*/ 166 w 192"/>
                  <a:gd name="T1" fmla="*/ 131 h 192"/>
                  <a:gd name="T2" fmla="*/ 158 w 192"/>
                  <a:gd name="T3" fmla="*/ 169 h 192"/>
                  <a:gd name="T4" fmla="*/ 121 w 192"/>
                  <a:gd name="T5" fmla="*/ 171 h 192"/>
                  <a:gd name="T6" fmla="*/ 87 w 192"/>
                  <a:gd name="T7" fmla="*/ 192 h 192"/>
                  <a:gd name="T8" fmla="*/ 60 w 192"/>
                  <a:gd name="T9" fmla="*/ 167 h 192"/>
                  <a:gd name="T10" fmla="*/ 22 w 192"/>
                  <a:gd name="T11" fmla="*/ 158 h 192"/>
                  <a:gd name="T12" fmla="*/ 20 w 192"/>
                  <a:gd name="T13" fmla="*/ 121 h 192"/>
                  <a:gd name="T14" fmla="*/ 0 w 192"/>
                  <a:gd name="T15" fmla="*/ 87 h 192"/>
                  <a:gd name="T16" fmla="*/ 25 w 192"/>
                  <a:gd name="T17" fmla="*/ 60 h 192"/>
                  <a:gd name="T18" fmla="*/ 34 w 192"/>
                  <a:gd name="T19" fmla="*/ 22 h 192"/>
                  <a:gd name="T20" fmla="*/ 71 w 192"/>
                  <a:gd name="T21" fmla="*/ 20 h 192"/>
                  <a:gd name="T22" fmla="*/ 104 w 192"/>
                  <a:gd name="T23" fmla="*/ 0 h 192"/>
                  <a:gd name="T24" fmla="*/ 131 w 192"/>
                  <a:gd name="T25" fmla="*/ 25 h 192"/>
                  <a:gd name="T26" fmla="*/ 169 w 192"/>
                  <a:gd name="T27" fmla="*/ 34 h 192"/>
                  <a:gd name="T28" fmla="*/ 171 w 192"/>
                  <a:gd name="T29" fmla="*/ 71 h 192"/>
                  <a:gd name="T30" fmla="*/ 192 w 192"/>
                  <a:gd name="T31" fmla="*/ 104 h 192"/>
                  <a:gd name="T32" fmla="*/ 175 w 192"/>
                  <a:gd name="T33" fmla="*/ 79 h 192"/>
                  <a:gd name="T34" fmla="*/ 156 w 192"/>
                  <a:gd name="T35" fmla="*/ 59 h 192"/>
                  <a:gd name="T36" fmla="*/ 163 w 192"/>
                  <a:gd name="T37" fmla="*/ 40 h 192"/>
                  <a:gd name="T38" fmla="*/ 139 w 192"/>
                  <a:gd name="T39" fmla="*/ 29 h 192"/>
                  <a:gd name="T40" fmla="*/ 112 w 192"/>
                  <a:gd name="T41" fmla="*/ 27 h 192"/>
                  <a:gd name="T42" fmla="*/ 104 w 192"/>
                  <a:gd name="T43" fmla="*/ 8 h 192"/>
                  <a:gd name="T44" fmla="*/ 79 w 192"/>
                  <a:gd name="T45" fmla="*/ 18 h 192"/>
                  <a:gd name="T46" fmla="*/ 53 w 192"/>
                  <a:gd name="T47" fmla="*/ 29 h 192"/>
                  <a:gd name="T48" fmla="*/ 28 w 192"/>
                  <a:gd name="T49" fmla="*/ 40 h 192"/>
                  <a:gd name="T50" fmla="*/ 35 w 192"/>
                  <a:gd name="T51" fmla="*/ 59 h 192"/>
                  <a:gd name="T52" fmla="*/ 16 w 192"/>
                  <a:gd name="T53" fmla="*/ 79 h 192"/>
                  <a:gd name="T54" fmla="*/ 16 w 192"/>
                  <a:gd name="T55" fmla="*/ 112 h 192"/>
                  <a:gd name="T56" fmla="*/ 35 w 192"/>
                  <a:gd name="T57" fmla="*/ 132 h 192"/>
                  <a:gd name="T58" fmla="*/ 28 w 192"/>
                  <a:gd name="T59" fmla="*/ 152 h 192"/>
                  <a:gd name="T60" fmla="*/ 59 w 192"/>
                  <a:gd name="T61" fmla="*/ 156 h 192"/>
                  <a:gd name="T62" fmla="*/ 79 w 192"/>
                  <a:gd name="T63" fmla="*/ 175 h 192"/>
                  <a:gd name="T64" fmla="*/ 112 w 192"/>
                  <a:gd name="T65" fmla="*/ 175 h 192"/>
                  <a:gd name="T66" fmla="*/ 132 w 192"/>
                  <a:gd name="T67" fmla="*/ 156 h 192"/>
                  <a:gd name="T68" fmla="*/ 163 w 192"/>
                  <a:gd name="T69" fmla="*/ 152 h 192"/>
                  <a:gd name="T70" fmla="*/ 156 w 192"/>
                  <a:gd name="T71" fmla="*/ 132 h 192"/>
                  <a:gd name="T72" fmla="*/ 175 w 192"/>
                  <a:gd name="T73" fmla="*/ 112 h 192"/>
                  <a:gd name="T74" fmla="*/ 96 w 192"/>
                  <a:gd name="T75" fmla="*/ 137 h 192"/>
                  <a:gd name="T76" fmla="*/ 137 w 192"/>
                  <a:gd name="T77" fmla="*/ 96 h 192"/>
                  <a:gd name="T78" fmla="*/ 62 w 192"/>
                  <a:gd name="T79" fmla="*/ 96 h 192"/>
                  <a:gd name="T80" fmla="*/ 96 w 192"/>
                  <a:gd name="T81" fmla="*/ 62 h 192"/>
                  <a:gd name="T82" fmla="*/ 96 w 192"/>
                  <a:gd name="T83" fmla="*/ 79 h 192"/>
                  <a:gd name="T84" fmla="*/ 96 w 192"/>
                  <a:gd name="T85" fmla="*/ 87 h 192"/>
                  <a:gd name="T86" fmla="*/ 104 w 192"/>
                  <a:gd name="T87" fmla="*/ 96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2" h="192">
                    <a:moveTo>
                      <a:pt x="175" y="121"/>
                    </a:moveTo>
                    <a:cubicBezTo>
                      <a:pt x="171" y="121"/>
                      <a:pt x="171" y="121"/>
                      <a:pt x="171" y="121"/>
                    </a:cubicBezTo>
                    <a:cubicBezTo>
                      <a:pt x="170" y="124"/>
                      <a:pt x="168" y="128"/>
                      <a:pt x="166" y="131"/>
                    </a:cubicBezTo>
                    <a:cubicBezTo>
                      <a:pt x="169" y="134"/>
                      <a:pt x="169" y="134"/>
                      <a:pt x="169" y="134"/>
                    </a:cubicBezTo>
                    <a:cubicBezTo>
                      <a:pt x="176" y="141"/>
                      <a:pt x="176" y="151"/>
                      <a:pt x="169" y="158"/>
                    </a:cubicBezTo>
                    <a:cubicBezTo>
                      <a:pt x="158" y="169"/>
                      <a:pt x="158" y="169"/>
                      <a:pt x="158" y="169"/>
                    </a:cubicBezTo>
                    <a:cubicBezTo>
                      <a:pt x="151" y="176"/>
                      <a:pt x="140" y="176"/>
                      <a:pt x="134" y="169"/>
                    </a:cubicBezTo>
                    <a:cubicBezTo>
                      <a:pt x="131" y="167"/>
                      <a:pt x="131" y="167"/>
                      <a:pt x="131" y="167"/>
                    </a:cubicBezTo>
                    <a:cubicBezTo>
                      <a:pt x="128" y="168"/>
                      <a:pt x="124" y="170"/>
                      <a:pt x="121" y="171"/>
                    </a:cubicBezTo>
                    <a:cubicBezTo>
                      <a:pt x="121" y="175"/>
                      <a:pt x="121" y="175"/>
                      <a:pt x="121" y="175"/>
                    </a:cubicBezTo>
                    <a:cubicBezTo>
                      <a:pt x="121" y="184"/>
                      <a:pt x="113" y="192"/>
                      <a:pt x="104" y="192"/>
                    </a:cubicBezTo>
                    <a:cubicBezTo>
                      <a:pt x="87" y="192"/>
                      <a:pt x="87" y="192"/>
                      <a:pt x="87" y="192"/>
                    </a:cubicBezTo>
                    <a:cubicBezTo>
                      <a:pt x="78" y="192"/>
                      <a:pt x="71" y="184"/>
                      <a:pt x="71" y="175"/>
                    </a:cubicBezTo>
                    <a:cubicBezTo>
                      <a:pt x="71" y="171"/>
                      <a:pt x="71" y="171"/>
                      <a:pt x="71" y="171"/>
                    </a:cubicBezTo>
                    <a:cubicBezTo>
                      <a:pt x="67" y="170"/>
                      <a:pt x="63" y="168"/>
                      <a:pt x="60" y="167"/>
                    </a:cubicBezTo>
                    <a:cubicBezTo>
                      <a:pt x="57" y="169"/>
                      <a:pt x="57" y="169"/>
                      <a:pt x="57" y="169"/>
                    </a:cubicBezTo>
                    <a:cubicBezTo>
                      <a:pt x="51" y="176"/>
                      <a:pt x="40" y="176"/>
                      <a:pt x="34" y="169"/>
                    </a:cubicBezTo>
                    <a:cubicBezTo>
                      <a:pt x="22" y="158"/>
                      <a:pt x="22" y="158"/>
                      <a:pt x="22" y="158"/>
                    </a:cubicBezTo>
                    <a:cubicBezTo>
                      <a:pt x="15" y="151"/>
                      <a:pt x="15" y="141"/>
                      <a:pt x="22" y="134"/>
                    </a:cubicBezTo>
                    <a:cubicBezTo>
                      <a:pt x="25" y="131"/>
                      <a:pt x="25" y="131"/>
                      <a:pt x="25" y="131"/>
                    </a:cubicBezTo>
                    <a:cubicBezTo>
                      <a:pt x="23" y="128"/>
                      <a:pt x="22" y="124"/>
                      <a:pt x="20" y="121"/>
                    </a:cubicBezTo>
                    <a:cubicBezTo>
                      <a:pt x="16" y="121"/>
                      <a:pt x="16" y="121"/>
                      <a:pt x="16" y="121"/>
                    </a:cubicBezTo>
                    <a:cubicBezTo>
                      <a:pt x="7" y="121"/>
                      <a:pt x="0" y="113"/>
                      <a:pt x="0" y="104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78"/>
                      <a:pt x="7" y="71"/>
                      <a:pt x="16" y="71"/>
                    </a:cubicBezTo>
                    <a:cubicBezTo>
                      <a:pt x="20" y="71"/>
                      <a:pt x="20" y="71"/>
                      <a:pt x="20" y="71"/>
                    </a:cubicBezTo>
                    <a:cubicBezTo>
                      <a:pt x="22" y="67"/>
                      <a:pt x="23" y="64"/>
                      <a:pt x="25" y="60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15" y="51"/>
                      <a:pt x="15" y="40"/>
                      <a:pt x="22" y="34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40" y="15"/>
                      <a:pt x="51" y="15"/>
                      <a:pt x="57" y="22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3" y="23"/>
                      <a:pt x="67" y="22"/>
                      <a:pt x="71" y="20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1" y="7"/>
                      <a:pt x="78" y="0"/>
                      <a:pt x="87" y="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13" y="0"/>
                      <a:pt x="121" y="7"/>
                      <a:pt x="121" y="16"/>
                    </a:cubicBezTo>
                    <a:cubicBezTo>
                      <a:pt x="121" y="20"/>
                      <a:pt x="121" y="20"/>
                      <a:pt x="121" y="20"/>
                    </a:cubicBezTo>
                    <a:cubicBezTo>
                      <a:pt x="124" y="22"/>
                      <a:pt x="128" y="23"/>
                      <a:pt x="131" y="25"/>
                    </a:cubicBezTo>
                    <a:cubicBezTo>
                      <a:pt x="134" y="22"/>
                      <a:pt x="134" y="22"/>
                      <a:pt x="134" y="22"/>
                    </a:cubicBezTo>
                    <a:cubicBezTo>
                      <a:pt x="140" y="15"/>
                      <a:pt x="151" y="15"/>
                      <a:pt x="158" y="22"/>
                    </a:cubicBezTo>
                    <a:cubicBezTo>
                      <a:pt x="169" y="34"/>
                      <a:pt x="169" y="34"/>
                      <a:pt x="169" y="34"/>
                    </a:cubicBezTo>
                    <a:cubicBezTo>
                      <a:pt x="176" y="40"/>
                      <a:pt x="176" y="51"/>
                      <a:pt x="169" y="57"/>
                    </a:cubicBezTo>
                    <a:cubicBezTo>
                      <a:pt x="166" y="60"/>
                      <a:pt x="166" y="60"/>
                      <a:pt x="166" y="60"/>
                    </a:cubicBezTo>
                    <a:cubicBezTo>
                      <a:pt x="168" y="64"/>
                      <a:pt x="170" y="67"/>
                      <a:pt x="171" y="71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84" y="71"/>
                      <a:pt x="192" y="78"/>
                      <a:pt x="192" y="87"/>
                    </a:cubicBezTo>
                    <a:cubicBezTo>
                      <a:pt x="192" y="104"/>
                      <a:pt x="192" y="104"/>
                      <a:pt x="192" y="104"/>
                    </a:cubicBezTo>
                    <a:cubicBezTo>
                      <a:pt x="192" y="113"/>
                      <a:pt x="184" y="121"/>
                      <a:pt x="175" y="121"/>
                    </a:cubicBezTo>
                    <a:close/>
                    <a:moveTo>
                      <a:pt x="183" y="87"/>
                    </a:moveTo>
                    <a:cubicBezTo>
                      <a:pt x="183" y="83"/>
                      <a:pt x="179" y="79"/>
                      <a:pt x="175" y="79"/>
                    </a:cubicBezTo>
                    <a:cubicBezTo>
                      <a:pt x="173" y="79"/>
                      <a:pt x="173" y="79"/>
                      <a:pt x="173" y="79"/>
                    </a:cubicBezTo>
                    <a:cubicBezTo>
                      <a:pt x="164" y="79"/>
                      <a:pt x="164" y="79"/>
                      <a:pt x="164" y="79"/>
                    </a:cubicBezTo>
                    <a:cubicBezTo>
                      <a:pt x="163" y="72"/>
                      <a:pt x="160" y="65"/>
                      <a:pt x="156" y="59"/>
                    </a:cubicBezTo>
                    <a:cubicBezTo>
                      <a:pt x="162" y="53"/>
                      <a:pt x="162" y="53"/>
                      <a:pt x="162" y="53"/>
                    </a:cubicBezTo>
                    <a:cubicBezTo>
                      <a:pt x="163" y="51"/>
                      <a:pt x="163" y="51"/>
                      <a:pt x="163" y="51"/>
                    </a:cubicBezTo>
                    <a:cubicBezTo>
                      <a:pt x="167" y="48"/>
                      <a:pt x="167" y="43"/>
                      <a:pt x="163" y="40"/>
                    </a:cubicBezTo>
                    <a:cubicBezTo>
                      <a:pt x="152" y="28"/>
                      <a:pt x="152" y="28"/>
                      <a:pt x="152" y="28"/>
                    </a:cubicBezTo>
                    <a:cubicBezTo>
                      <a:pt x="148" y="24"/>
                      <a:pt x="143" y="24"/>
                      <a:pt x="140" y="28"/>
                    </a:cubicBezTo>
                    <a:cubicBezTo>
                      <a:pt x="139" y="29"/>
                      <a:pt x="139" y="29"/>
                      <a:pt x="139" y="29"/>
                    </a:cubicBezTo>
                    <a:cubicBezTo>
                      <a:pt x="139" y="29"/>
                      <a:pt x="139" y="29"/>
                      <a:pt x="139" y="29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26" y="31"/>
                      <a:pt x="119" y="28"/>
                      <a:pt x="112" y="27"/>
                    </a:cubicBezTo>
                    <a:cubicBezTo>
                      <a:pt x="112" y="18"/>
                      <a:pt x="112" y="18"/>
                      <a:pt x="112" y="18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112" y="12"/>
                      <a:pt x="109" y="8"/>
                      <a:pt x="104" y="8"/>
                    </a:cubicBezTo>
                    <a:cubicBezTo>
                      <a:pt x="87" y="8"/>
                      <a:pt x="87" y="8"/>
                      <a:pt x="87" y="8"/>
                    </a:cubicBezTo>
                    <a:cubicBezTo>
                      <a:pt x="83" y="8"/>
                      <a:pt x="79" y="12"/>
                      <a:pt x="79" y="16"/>
                    </a:cubicBezTo>
                    <a:cubicBezTo>
                      <a:pt x="79" y="18"/>
                      <a:pt x="79" y="18"/>
                      <a:pt x="79" y="18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2" y="28"/>
                      <a:pt x="65" y="31"/>
                      <a:pt x="59" y="35"/>
                    </a:cubicBezTo>
                    <a:cubicBezTo>
                      <a:pt x="53" y="29"/>
                      <a:pt x="53" y="29"/>
                      <a:pt x="53" y="29"/>
                    </a:cubicBezTo>
                    <a:cubicBezTo>
                      <a:pt x="51" y="28"/>
                      <a:pt x="51" y="28"/>
                      <a:pt x="51" y="28"/>
                    </a:cubicBezTo>
                    <a:cubicBezTo>
                      <a:pt x="48" y="24"/>
                      <a:pt x="43" y="24"/>
                      <a:pt x="39" y="28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4" y="43"/>
                      <a:pt x="24" y="48"/>
                      <a:pt x="28" y="51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35" y="59"/>
                      <a:pt x="35" y="59"/>
                      <a:pt x="35" y="59"/>
                    </a:cubicBezTo>
                    <a:cubicBezTo>
                      <a:pt x="31" y="65"/>
                      <a:pt x="28" y="72"/>
                      <a:pt x="27" y="79"/>
                    </a:cubicBezTo>
                    <a:cubicBezTo>
                      <a:pt x="18" y="79"/>
                      <a:pt x="18" y="79"/>
                      <a:pt x="18" y="79"/>
                    </a:cubicBezTo>
                    <a:cubicBezTo>
                      <a:pt x="16" y="79"/>
                      <a:pt x="16" y="79"/>
                      <a:pt x="16" y="79"/>
                    </a:cubicBezTo>
                    <a:cubicBezTo>
                      <a:pt x="12" y="79"/>
                      <a:pt x="8" y="83"/>
                      <a:pt x="8" y="87"/>
                    </a:cubicBezTo>
                    <a:cubicBezTo>
                      <a:pt x="8" y="104"/>
                      <a:pt x="8" y="104"/>
                      <a:pt x="8" y="104"/>
                    </a:cubicBezTo>
                    <a:cubicBezTo>
                      <a:pt x="8" y="109"/>
                      <a:pt x="12" y="112"/>
                      <a:pt x="16" y="112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28" y="120"/>
                      <a:pt x="31" y="126"/>
                      <a:pt x="35" y="132"/>
                    </a:cubicBezTo>
                    <a:cubicBezTo>
                      <a:pt x="29" y="139"/>
                      <a:pt x="29" y="139"/>
                      <a:pt x="29" y="139"/>
                    </a:cubicBezTo>
                    <a:cubicBezTo>
                      <a:pt x="28" y="140"/>
                      <a:pt x="28" y="140"/>
                      <a:pt x="28" y="140"/>
                    </a:cubicBezTo>
                    <a:cubicBezTo>
                      <a:pt x="24" y="143"/>
                      <a:pt x="24" y="148"/>
                      <a:pt x="28" y="152"/>
                    </a:cubicBezTo>
                    <a:cubicBezTo>
                      <a:pt x="39" y="164"/>
                      <a:pt x="39" y="164"/>
                      <a:pt x="39" y="164"/>
                    </a:cubicBezTo>
                    <a:cubicBezTo>
                      <a:pt x="43" y="167"/>
                      <a:pt x="48" y="167"/>
                      <a:pt x="51" y="164"/>
                    </a:cubicBezTo>
                    <a:cubicBezTo>
                      <a:pt x="59" y="156"/>
                      <a:pt x="59" y="156"/>
                      <a:pt x="59" y="156"/>
                    </a:cubicBezTo>
                    <a:cubicBezTo>
                      <a:pt x="65" y="160"/>
                      <a:pt x="72" y="163"/>
                      <a:pt x="79" y="165"/>
                    </a:cubicBezTo>
                    <a:cubicBezTo>
                      <a:pt x="79" y="173"/>
                      <a:pt x="79" y="173"/>
                      <a:pt x="79" y="173"/>
                    </a:cubicBezTo>
                    <a:cubicBezTo>
                      <a:pt x="79" y="175"/>
                      <a:pt x="79" y="175"/>
                      <a:pt x="79" y="175"/>
                    </a:cubicBezTo>
                    <a:cubicBezTo>
                      <a:pt x="79" y="180"/>
                      <a:pt x="83" y="183"/>
                      <a:pt x="87" y="183"/>
                    </a:cubicBezTo>
                    <a:cubicBezTo>
                      <a:pt x="104" y="183"/>
                      <a:pt x="104" y="183"/>
                      <a:pt x="104" y="183"/>
                    </a:cubicBezTo>
                    <a:cubicBezTo>
                      <a:pt x="109" y="183"/>
                      <a:pt x="112" y="180"/>
                      <a:pt x="112" y="175"/>
                    </a:cubicBezTo>
                    <a:cubicBezTo>
                      <a:pt x="112" y="173"/>
                      <a:pt x="112" y="173"/>
                      <a:pt x="112" y="173"/>
                    </a:cubicBezTo>
                    <a:cubicBezTo>
                      <a:pt x="112" y="165"/>
                      <a:pt x="112" y="165"/>
                      <a:pt x="112" y="165"/>
                    </a:cubicBezTo>
                    <a:cubicBezTo>
                      <a:pt x="119" y="163"/>
                      <a:pt x="126" y="160"/>
                      <a:pt x="132" y="156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3" y="167"/>
                      <a:pt x="148" y="167"/>
                      <a:pt x="152" y="164"/>
                    </a:cubicBezTo>
                    <a:cubicBezTo>
                      <a:pt x="163" y="152"/>
                      <a:pt x="163" y="152"/>
                      <a:pt x="163" y="152"/>
                    </a:cubicBezTo>
                    <a:cubicBezTo>
                      <a:pt x="167" y="148"/>
                      <a:pt x="167" y="143"/>
                      <a:pt x="163" y="140"/>
                    </a:cubicBezTo>
                    <a:cubicBezTo>
                      <a:pt x="162" y="139"/>
                      <a:pt x="162" y="139"/>
                      <a:pt x="162" y="139"/>
                    </a:cubicBezTo>
                    <a:cubicBezTo>
                      <a:pt x="156" y="132"/>
                      <a:pt x="156" y="132"/>
                      <a:pt x="156" y="132"/>
                    </a:cubicBezTo>
                    <a:cubicBezTo>
                      <a:pt x="160" y="126"/>
                      <a:pt x="163" y="120"/>
                      <a:pt x="164" y="112"/>
                    </a:cubicBezTo>
                    <a:cubicBezTo>
                      <a:pt x="173" y="112"/>
                      <a:pt x="173" y="112"/>
                      <a:pt x="173" y="112"/>
                    </a:cubicBezTo>
                    <a:cubicBezTo>
                      <a:pt x="175" y="112"/>
                      <a:pt x="175" y="112"/>
                      <a:pt x="175" y="112"/>
                    </a:cubicBezTo>
                    <a:cubicBezTo>
                      <a:pt x="179" y="112"/>
                      <a:pt x="183" y="109"/>
                      <a:pt x="183" y="104"/>
                    </a:cubicBezTo>
                    <a:lnTo>
                      <a:pt x="183" y="87"/>
                    </a:lnTo>
                    <a:close/>
                    <a:moveTo>
                      <a:pt x="96" y="137"/>
                    </a:moveTo>
                    <a:cubicBezTo>
                      <a:pt x="72" y="137"/>
                      <a:pt x="54" y="119"/>
                      <a:pt x="54" y="96"/>
                    </a:cubicBezTo>
                    <a:cubicBezTo>
                      <a:pt x="54" y="73"/>
                      <a:pt x="72" y="54"/>
                      <a:pt x="96" y="54"/>
                    </a:cubicBezTo>
                    <a:cubicBezTo>
                      <a:pt x="119" y="54"/>
                      <a:pt x="137" y="73"/>
                      <a:pt x="137" y="96"/>
                    </a:cubicBezTo>
                    <a:cubicBezTo>
                      <a:pt x="137" y="119"/>
                      <a:pt x="119" y="137"/>
                      <a:pt x="96" y="137"/>
                    </a:cubicBezTo>
                    <a:close/>
                    <a:moveTo>
                      <a:pt x="96" y="62"/>
                    </a:moveTo>
                    <a:cubicBezTo>
                      <a:pt x="77" y="62"/>
                      <a:pt x="62" y="77"/>
                      <a:pt x="62" y="96"/>
                    </a:cubicBezTo>
                    <a:cubicBezTo>
                      <a:pt x="62" y="114"/>
                      <a:pt x="77" y="129"/>
                      <a:pt x="96" y="129"/>
                    </a:cubicBezTo>
                    <a:cubicBezTo>
                      <a:pt x="114" y="129"/>
                      <a:pt x="129" y="114"/>
                      <a:pt x="129" y="96"/>
                    </a:cubicBezTo>
                    <a:cubicBezTo>
                      <a:pt x="129" y="77"/>
                      <a:pt x="114" y="62"/>
                      <a:pt x="96" y="62"/>
                    </a:cubicBezTo>
                    <a:close/>
                    <a:moveTo>
                      <a:pt x="96" y="112"/>
                    </a:moveTo>
                    <a:cubicBezTo>
                      <a:pt x="86" y="112"/>
                      <a:pt x="79" y="105"/>
                      <a:pt x="79" y="96"/>
                    </a:cubicBezTo>
                    <a:cubicBezTo>
                      <a:pt x="79" y="86"/>
                      <a:pt x="86" y="79"/>
                      <a:pt x="96" y="79"/>
                    </a:cubicBezTo>
                    <a:cubicBezTo>
                      <a:pt x="105" y="79"/>
                      <a:pt x="112" y="86"/>
                      <a:pt x="112" y="96"/>
                    </a:cubicBezTo>
                    <a:cubicBezTo>
                      <a:pt x="112" y="105"/>
                      <a:pt x="105" y="112"/>
                      <a:pt x="96" y="112"/>
                    </a:cubicBezTo>
                    <a:close/>
                    <a:moveTo>
                      <a:pt x="96" y="87"/>
                    </a:moveTo>
                    <a:cubicBezTo>
                      <a:pt x="91" y="87"/>
                      <a:pt x="87" y="91"/>
                      <a:pt x="87" y="96"/>
                    </a:cubicBezTo>
                    <a:cubicBezTo>
                      <a:pt x="87" y="100"/>
                      <a:pt x="91" y="104"/>
                      <a:pt x="96" y="104"/>
                    </a:cubicBezTo>
                    <a:cubicBezTo>
                      <a:pt x="100" y="104"/>
                      <a:pt x="104" y="100"/>
                      <a:pt x="104" y="96"/>
                    </a:cubicBezTo>
                    <a:cubicBezTo>
                      <a:pt x="104" y="91"/>
                      <a:pt x="100" y="87"/>
                      <a:pt x="96" y="8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90"/>
              <p:cNvSpPr>
                <a:spLocks noEditPoints="1"/>
              </p:cNvSpPr>
              <p:nvPr/>
            </p:nvSpPr>
            <p:spPr bwMode="auto">
              <a:xfrm>
                <a:off x="6298" y="3038"/>
                <a:ext cx="347" cy="286"/>
              </a:xfrm>
              <a:custGeom>
                <a:avLst/>
                <a:gdLst>
                  <a:gd name="T0" fmla="*/ 162 w 192"/>
                  <a:gd name="T1" fmla="*/ 83 h 158"/>
                  <a:gd name="T2" fmla="*/ 162 w 192"/>
                  <a:gd name="T3" fmla="*/ 75 h 158"/>
                  <a:gd name="T4" fmla="*/ 192 w 192"/>
                  <a:gd name="T5" fmla="*/ 79 h 158"/>
                  <a:gd name="T6" fmla="*/ 187 w 192"/>
                  <a:gd name="T7" fmla="*/ 21 h 158"/>
                  <a:gd name="T8" fmla="*/ 79 w 192"/>
                  <a:gd name="T9" fmla="*/ 16 h 158"/>
                  <a:gd name="T10" fmla="*/ 187 w 192"/>
                  <a:gd name="T11" fmla="*/ 12 h 158"/>
                  <a:gd name="T12" fmla="*/ 187 w 192"/>
                  <a:gd name="T13" fmla="*/ 21 h 158"/>
                  <a:gd name="T14" fmla="*/ 37 w 192"/>
                  <a:gd name="T15" fmla="*/ 16 h 158"/>
                  <a:gd name="T16" fmla="*/ 71 w 192"/>
                  <a:gd name="T17" fmla="*/ 16 h 158"/>
                  <a:gd name="T18" fmla="*/ 54 w 192"/>
                  <a:gd name="T19" fmla="*/ 8 h 158"/>
                  <a:gd name="T20" fmla="*/ 54 w 192"/>
                  <a:gd name="T21" fmla="*/ 25 h 158"/>
                  <a:gd name="T22" fmla="*/ 54 w 192"/>
                  <a:gd name="T23" fmla="*/ 8 h 158"/>
                  <a:gd name="T24" fmla="*/ 0 w 192"/>
                  <a:gd name="T25" fmla="*/ 16 h 158"/>
                  <a:gd name="T26" fmla="*/ 29 w 192"/>
                  <a:gd name="T27" fmla="*/ 12 h 158"/>
                  <a:gd name="T28" fmla="*/ 29 w 192"/>
                  <a:gd name="T29" fmla="*/ 21 h 158"/>
                  <a:gd name="T30" fmla="*/ 4 w 192"/>
                  <a:gd name="T31" fmla="*/ 75 h 158"/>
                  <a:gd name="T32" fmla="*/ 112 w 192"/>
                  <a:gd name="T33" fmla="*/ 79 h 158"/>
                  <a:gd name="T34" fmla="*/ 4 w 192"/>
                  <a:gd name="T35" fmla="*/ 83 h 158"/>
                  <a:gd name="T36" fmla="*/ 4 w 192"/>
                  <a:gd name="T37" fmla="*/ 75 h 158"/>
                  <a:gd name="T38" fmla="*/ 29 w 192"/>
                  <a:gd name="T39" fmla="*/ 137 h 158"/>
                  <a:gd name="T40" fmla="*/ 29 w 192"/>
                  <a:gd name="T41" fmla="*/ 146 h 158"/>
                  <a:gd name="T42" fmla="*/ 0 w 192"/>
                  <a:gd name="T43" fmla="*/ 142 h 158"/>
                  <a:gd name="T44" fmla="*/ 54 w 192"/>
                  <a:gd name="T45" fmla="*/ 125 h 158"/>
                  <a:gd name="T46" fmla="*/ 54 w 192"/>
                  <a:gd name="T47" fmla="*/ 158 h 158"/>
                  <a:gd name="T48" fmla="*/ 54 w 192"/>
                  <a:gd name="T49" fmla="*/ 125 h 158"/>
                  <a:gd name="T50" fmla="*/ 62 w 192"/>
                  <a:gd name="T51" fmla="*/ 142 h 158"/>
                  <a:gd name="T52" fmla="*/ 45 w 192"/>
                  <a:gd name="T53" fmla="*/ 142 h 158"/>
                  <a:gd name="T54" fmla="*/ 121 w 192"/>
                  <a:gd name="T55" fmla="*/ 79 h 158"/>
                  <a:gd name="T56" fmla="*/ 154 w 192"/>
                  <a:gd name="T57" fmla="*/ 79 h 158"/>
                  <a:gd name="T58" fmla="*/ 121 w 192"/>
                  <a:gd name="T59" fmla="*/ 79 h 158"/>
                  <a:gd name="T60" fmla="*/ 137 w 192"/>
                  <a:gd name="T61" fmla="*/ 71 h 158"/>
                  <a:gd name="T62" fmla="*/ 137 w 192"/>
                  <a:gd name="T63" fmla="*/ 87 h 158"/>
                  <a:gd name="T64" fmla="*/ 187 w 192"/>
                  <a:gd name="T65" fmla="*/ 137 h 158"/>
                  <a:gd name="T66" fmla="*/ 187 w 192"/>
                  <a:gd name="T67" fmla="*/ 146 h 158"/>
                  <a:gd name="T68" fmla="*/ 79 w 192"/>
                  <a:gd name="T69" fmla="*/ 142 h 158"/>
                  <a:gd name="T70" fmla="*/ 187 w 192"/>
                  <a:gd name="T71" fmla="*/ 137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2" h="158">
                    <a:moveTo>
                      <a:pt x="187" y="83"/>
                    </a:moveTo>
                    <a:cubicBezTo>
                      <a:pt x="162" y="83"/>
                      <a:pt x="162" y="83"/>
                      <a:pt x="162" y="83"/>
                    </a:cubicBezTo>
                    <a:cubicBezTo>
                      <a:pt x="162" y="82"/>
                      <a:pt x="162" y="80"/>
                      <a:pt x="162" y="79"/>
                    </a:cubicBezTo>
                    <a:cubicBezTo>
                      <a:pt x="162" y="78"/>
                      <a:pt x="162" y="76"/>
                      <a:pt x="162" y="75"/>
                    </a:cubicBezTo>
                    <a:cubicBezTo>
                      <a:pt x="187" y="75"/>
                      <a:pt x="187" y="75"/>
                      <a:pt x="187" y="75"/>
                    </a:cubicBezTo>
                    <a:cubicBezTo>
                      <a:pt x="190" y="75"/>
                      <a:pt x="192" y="77"/>
                      <a:pt x="192" y="79"/>
                    </a:cubicBezTo>
                    <a:cubicBezTo>
                      <a:pt x="192" y="81"/>
                      <a:pt x="190" y="83"/>
                      <a:pt x="187" y="83"/>
                    </a:cubicBezTo>
                    <a:close/>
                    <a:moveTo>
                      <a:pt x="187" y="21"/>
                    </a:moveTo>
                    <a:cubicBezTo>
                      <a:pt x="78" y="21"/>
                      <a:pt x="78" y="21"/>
                      <a:pt x="78" y="21"/>
                    </a:cubicBezTo>
                    <a:cubicBezTo>
                      <a:pt x="79" y="19"/>
                      <a:pt x="79" y="18"/>
                      <a:pt x="79" y="16"/>
                    </a:cubicBezTo>
                    <a:cubicBezTo>
                      <a:pt x="79" y="15"/>
                      <a:pt x="79" y="14"/>
                      <a:pt x="78" y="12"/>
                    </a:cubicBezTo>
                    <a:cubicBezTo>
                      <a:pt x="187" y="12"/>
                      <a:pt x="187" y="12"/>
                      <a:pt x="187" y="12"/>
                    </a:cubicBezTo>
                    <a:cubicBezTo>
                      <a:pt x="190" y="12"/>
                      <a:pt x="192" y="14"/>
                      <a:pt x="192" y="16"/>
                    </a:cubicBezTo>
                    <a:cubicBezTo>
                      <a:pt x="192" y="19"/>
                      <a:pt x="190" y="21"/>
                      <a:pt x="187" y="21"/>
                    </a:cubicBezTo>
                    <a:close/>
                    <a:moveTo>
                      <a:pt x="54" y="33"/>
                    </a:moveTo>
                    <a:cubicBezTo>
                      <a:pt x="45" y="33"/>
                      <a:pt x="37" y="26"/>
                      <a:pt x="37" y="16"/>
                    </a:cubicBezTo>
                    <a:cubicBezTo>
                      <a:pt x="37" y="7"/>
                      <a:pt x="45" y="0"/>
                      <a:pt x="54" y="0"/>
                    </a:cubicBezTo>
                    <a:cubicBezTo>
                      <a:pt x="63" y="0"/>
                      <a:pt x="71" y="7"/>
                      <a:pt x="71" y="16"/>
                    </a:cubicBezTo>
                    <a:cubicBezTo>
                      <a:pt x="71" y="26"/>
                      <a:pt x="63" y="33"/>
                      <a:pt x="54" y="33"/>
                    </a:cubicBezTo>
                    <a:close/>
                    <a:moveTo>
                      <a:pt x="54" y="8"/>
                    </a:moveTo>
                    <a:cubicBezTo>
                      <a:pt x="49" y="8"/>
                      <a:pt x="45" y="12"/>
                      <a:pt x="45" y="16"/>
                    </a:cubicBezTo>
                    <a:cubicBezTo>
                      <a:pt x="45" y="21"/>
                      <a:pt x="49" y="25"/>
                      <a:pt x="54" y="25"/>
                    </a:cubicBezTo>
                    <a:cubicBezTo>
                      <a:pt x="58" y="25"/>
                      <a:pt x="62" y="21"/>
                      <a:pt x="62" y="16"/>
                    </a:cubicBezTo>
                    <a:cubicBezTo>
                      <a:pt x="62" y="12"/>
                      <a:pt x="58" y="8"/>
                      <a:pt x="54" y="8"/>
                    </a:cubicBezTo>
                    <a:close/>
                    <a:moveTo>
                      <a:pt x="4" y="21"/>
                    </a:moveTo>
                    <a:cubicBezTo>
                      <a:pt x="1" y="21"/>
                      <a:pt x="0" y="19"/>
                      <a:pt x="0" y="16"/>
                    </a:cubicBezTo>
                    <a:cubicBezTo>
                      <a:pt x="0" y="14"/>
                      <a:pt x="1" y="12"/>
                      <a:pt x="4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9" y="14"/>
                      <a:pt x="29" y="15"/>
                      <a:pt x="29" y="16"/>
                    </a:cubicBezTo>
                    <a:cubicBezTo>
                      <a:pt x="29" y="18"/>
                      <a:pt x="29" y="19"/>
                      <a:pt x="29" y="21"/>
                    </a:cubicBezTo>
                    <a:lnTo>
                      <a:pt x="4" y="21"/>
                    </a:lnTo>
                    <a:close/>
                    <a:moveTo>
                      <a:pt x="4" y="75"/>
                    </a:moveTo>
                    <a:cubicBezTo>
                      <a:pt x="113" y="75"/>
                      <a:pt x="113" y="75"/>
                      <a:pt x="113" y="75"/>
                    </a:cubicBezTo>
                    <a:cubicBezTo>
                      <a:pt x="112" y="76"/>
                      <a:pt x="112" y="78"/>
                      <a:pt x="112" y="79"/>
                    </a:cubicBezTo>
                    <a:cubicBezTo>
                      <a:pt x="112" y="80"/>
                      <a:pt x="112" y="82"/>
                      <a:pt x="113" y="83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1" y="83"/>
                      <a:pt x="0" y="81"/>
                      <a:pt x="0" y="79"/>
                    </a:cubicBezTo>
                    <a:cubicBezTo>
                      <a:pt x="0" y="77"/>
                      <a:pt x="1" y="75"/>
                      <a:pt x="4" y="75"/>
                    </a:cubicBezTo>
                    <a:close/>
                    <a:moveTo>
                      <a:pt x="4" y="137"/>
                    </a:moveTo>
                    <a:cubicBezTo>
                      <a:pt x="29" y="137"/>
                      <a:pt x="29" y="137"/>
                      <a:pt x="29" y="137"/>
                    </a:cubicBezTo>
                    <a:cubicBezTo>
                      <a:pt x="29" y="139"/>
                      <a:pt x="29" y="140"/>
                      <a:pt x="29" y="142"/>
                    </a:cubicBezTo>
                    <a:cubicBezTo>
                      <a:pt x="29" y="143"/>
                      <a:pt x="29" y="144"/>
                      <a:pt x="29" y="146"/>
                    </a:cubicBezTo>
                    <a:cubicBezTo>
                      <a:pt x="4" y="146"/>
                      <a:pt x="4" y="146"/>
                      <a:pt x="4" y="146"/>
                    </a:cubicBezTo>
                    <a:cubicBezTo>
                      <a:pt x="1" y="146"/>
                      <a:pt x="0" y="144"/>
                      <a:pt x="0" y="142"/>
                    </a:cubicBezTo>
                    <a:cubicBezTo>
                      <a:pt x="0" y="139"/>
                      <a:pt x="1" y="137"/>
                      <a:pt x="4" y="137"/>
                    </a:cubicBezTo>
                    <a:close/>
                    <a:moveTo>
                      <a:pt x="54" y="125"/>
                    </a:moveTo>
                    <a:cubicBezTo>
                      <a:pt x="63" y="125"/>
                      <a:pt x="71" y="132"/>
                      <a:pt x="71" y="142"/>
                    </a:cubicBezTo>
                    <a:cubicBezTo>
                      <a:pt x="71" y="151"/>
                      <a:pt x="63" y="158"/>
                      <a:pt x="54" y="158"/>
                    </a:cubicBezTo>
                    <a:cubicBezTo>
                      <a:pt x="45" y="158"/>
                      <a:pt x="37" y="151"/>
                      <a:pt x="37" y="142"/>
                    </a:cubicBezTo>
                    <a:cubicBezTo>
                      <a:pt x="37" y="132"/>
                      <a:pt x="45" y="125"/>
                      <a:pt x="54" y="125"/>
                    </a:cubicBezTo>
                    <a:close/>
                    <a:moveTo>
                      <a:pt x="54" y="150"/>
                    </a:moveTo>
                    <a:cubicBezTo>
                      <a:pt x="58" y="150"/>
                      <a:pt x="62" y="146"/>
                      <a:pt x="62" y="142"/>
                    </a:cubicBezTo>
                    <a:cubicBezTo>
                      <a:pt x="62" y="137"/>
                      <a:pt x="58" y="133"/>
                      <a:pt x="54" y="133"/>
                    </a:cubicBezTo>
                    <a:cubicBezTo>
                      <a:pt x="49" y="133"/>
                      <a:pt x="45" y="137"/>
                      <a:pt x="45" y="142"/>
                    </a:cubicBezTo>
                    <a:cubicBezTo>
                      <a:pt x="45" y="146"/>
                      <a:pt x="49" y="150"/>
                      <a:pt x="54" y="150"/>
                    </a:cubicBezTo>
                    <a:close/>
                    <a:moveTo>
                      <a:pt x="121" y="79"/>
                    </a:moveTo>
                    <a:cubicBezTo>
                      <a:pt x="121" y="70"/>
                      <a:pt x="128" y="62"/>
                      <a:pt x="137" y="62"/>
                    </a:cubicBezTo>
                    <a:cubicBezTo>
                      <a:pt x="147" y="62"/>
                      <a:pt x="154" y="70"/>
                      <a:pt x="154" y="79"/>
                    </a:cubicBezTo>
                    <a:cubicBezTo>
                      <a:pt x="154" y="88"/>
                      <a:pt x="147" y="96"/>
                      <a:pt x="137" y="96"/>
                    </a:cubicBezTo>
                    <a:cubicBezTo>
                      <a:pt x="128" y="96"/>
                      <a:pt x="121" y="88"/>
                      <a:pt x="121" y="79"/>
                    </a:cubicBezTo>
                    <a:close/>
                    <a:moveTo>
                      <a:pt x="146" y="79"/>
                    </a:moveTo>
                    <a:cubicBezTo>
                      <a:pt x="146" y="74"/>
                      <a:pt x="142" y="71"/>
                      <a:pt x="137" y="71"/>
                    </a:cubicBezTo>
                    <a:cubicBezTo>
                      <a:pt x="133" y="71"/>
                      <a:pt x="129" y="74"/>
                      <a:pt x="129" y="79"/>
                    </a:cubicBezTo>
                    <a:cubicBezTo>
                      <a:pt x="129" y="84"/>
                      <a:pt x="133" y="87"/>
                      <a:pt x="137" y="87"/>
                    </a:cubicBezTo>
                    <a:cubicBezTo>
                      <a:pt x="142" y="87"/>
                      <a:pt x="146" y="84"/>
                      <a:pt x="146" y="79"/>
                    </a:cubicBezTo>
                    <a:close/>
                    <a:moveTo>
                      <a:pt x="187" y="137"/>
                    </a:moveTo>
                    <a:cubicBezTo>
                      <a:pt x="190" y="137"/>
                      <a:pt x="192" y="139"/>
                      <a:pt x="192" y="142"/>
                    </a:cubicBezTo>
                    <a:cubicBezTo>
                      <a:pt x="192" y="144"/>
                      <a:pt x="190" y="146"/>
                      <a:pt x="187" y="146"/>
                    </a:cubicBezTo>
                    <a:cubicBezTo>
                      <a:pt x="78" y="146"/>
                      <a:pt x="78" y="146"/>
                      <a:pt x="78" y="146"/>
                    </a:cubicBezTo>
                    <a:cubicBezTo>
                      <a:pt x="79" y="144"/>
                      <a:pt x="79" y="143"/>
                      <a:pt x="79" y="142"/>
                    </a:cubicBezTo>
                    <a:cubicBezTo>
                      <a:pt x="79" y="140"/>
                      <a:pt x="79" y="139"/>
                      <a:pt x="78" y="137"/>
                    </a:cubicBezTo>
                    <a:lnTo>
                      <a:pt x="187" y="13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91"/>
              <p:cNvSpPr>
                <a:spLocks noEditPoints="1"/>
              </p:cNvSpPr>
              <p:nvPr/>
            </p:nvSpPr>
            <p:spPr bwMode="auto">
              <a:xfrm>
                <a:off x="7047" y="3011"/>
                <a:ext cx="351" cy="347"/>
              </a:xfrm>
              <a:custGeom>
                <a:avLst/>
                <a:gdLst>
                  <a:gd name="T0" fmla="*/ 113 w 194"/>
                  <a:gd name="T1" fmla="*/ 192 h 192"/>
                  <a:gd name="T2" fmla="*/ 104 w 194"/>
                  <a:gd name="T3" fmla="*/ 188 h 192"/>
                  <a:gd name="T4" fmla="*/ 71 w 194"/>
                  <a:gd name="T5" fmla="*/ 155 h 192"/>
                  <a:gd name="T6" fmla="*/ 67 w 194"/>
                  <a:gd name="T7" fmla="*/ 146 h 192"/>
                  <a:gd name="T8" fmla="*/ 67 w 194"/>
                  <a:gd name="T9" fmla="*/ 84 h 192"/>
                  <a:gd name="T10" fmla="*/ 4 w 194"/>
                  <a:gd name="T11" fmla="*/ 22 h 192"/>
                  <a:gd name="T12" fmla="*/ 2 w 194"/>
                  <a:gd name="T13" fmla="*/ 7 h 192"/>
                  <a:gd name="T14" fmla="*/ 13 w 194"/>
                  <a:gd name="T15" fmla="*/ 0 h 192"/>
                  <a:gd name="T16" fmla="*/ 180 w 194"/>
                  <a:gd name="T17" fmla="*/ 0 h 192"/>
                  <a:gd name="T18" fmla="*/ 192 w 194"/>
                  <a:gd name="T19" fmla="*/ 7 h 192"/>
                  <a:gd name="T20" fmla="*/ 189 w 194"/>
                  <a:gd name="T21" fmla="*/ 22 h 192"/>
                  <a:gd name="T22" fmla="*/ 126 w 194"/>
                  <a:gd name="T23" fmla="*/ 84 h 192"/>
                  <a:gd name="T24" fmla="*/ 126 w 194"/>
                  <a:gd name="T25" fmla="*/ 179 h 192"/>
                  <a:gd name="T26" fmla="*/ 118 w 194"/>
                  <a:gd name="T27" fmla="*/ 191 h 192"/>
                  <a:gd name="T28" fmla="*/ 113 w 194"/>
                  <a:gd name="T29" fmla="*/ 192 h 192"/>
                  <a:gd name="T30" fmla="*/ 13 w 194"/>
                  <a:gd name="T31" fmla="*/ 9 h 192"/>
                  <a:gd name="T32" fmla="*/ 10 w 194"/>
                  <a:gd name="T33" fmla="*/ 11 h 192"/>
                  <a:gd name="T34" fmla="*/ 11 w 194"/>
                  <a:gd name="T35" fmla="*/ 15 h 192"/>
                  <a:gd name="T36" fmla="*/ 76 w 194"/>
                  <a:gd name="T37" fmla="*/ 80 h 192"/>
                  <a:gd name="T38" fmla="*/ 76 w 194"/>
                  <a:gd name="T39" fmla="*/ 146 h 192"/>
                  <a:gd name="T40" fmla="*/ 77 w 194"/>
                  <a:gd name="T41" fmla="*/ 148 h 192"/>
                  <a:gd name="T42" fmla="*/ 111 w 194"/>
                  <a:gd name="T43" fmla="*/ 181 h 192"/>
                  <a:gd name="T44" fmla="*/ 113 w 194"/>
                  <a:gd name="T45" fmla="*/ 183 h 192"/>
                  <a:gd name="T46" fmla="*/ 115 w 194"/>
                  <a:gd name="T47" fmla="*/ 182 h 192"/>
                  <a:gd name="T48" fmla="*/ 117 w 194"/>
                  <a:gd name="T49" fmla="*/ 179 h 192"/>
                  <a:gd name="T50" fmla="*/ 117 w 194"/>
                  <a:gd name="T51" fmla="*/ 80 h 192"/>
                  <a:gd name="T52" fmla="*/ 182 w 194"/>
                  <a:gd name="T53" fmla="*/ 15 h 192"/>
                  <a:gd name="T54" fmla="*/ 183 w 194"/>
                  <a:gd name="T55" fmla="*/ 11 h 192"/>
                  <a:gd name="T56" fmla="*/ 180 w 194"/>
                  <a:gd name="T57" fmla="*/ 9 h 192"/>
                  <a:gd name="T58" fmla="*/ 13 w 194"/>
                  <a:gd name="T59" fmla="*/ 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4" h="192">
                    <a:moveTo>
                      <a:pt x="113" y="192"/>
                    </a:moveTo>
                    <a:cubicBezTo>
                      <a:pt x="110" y="192"/>
                      <a:pt x="106" y="190"/>
                      <a:pt x="104" y="188"/>
                    </a:cubicBezTo>
                    <a:cubicBezTo>
                      <a:pt x="71" y="155"/>
                      <a:pt x="71" y="155"/>
                      <a:pt x="71" y="155"/>
                    </a:cubicBezTo>
                    <a:cubicBezTo>
                      <a:pt x="68" y="152"/>
                      <a:pt x="67" y="149"/>
                      <a:pt x="67" y="146"/>
                    </a:cubicBezTo>
                    <a:cubicBezTo>
                      <a:pt x="67" y="84"/>
                      <a:pt x="67" y="84"/>
                      <a:pt x="67" y="84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1" y="18"/>
                      <a:pt x="0" y="12"/>
                      <a:pt x="2" y="7"/>
                    </a:cubicBezTo>
                    <a:cubicBezTo>
                      <a:pt x="4" y="3"/>
                      <a:pt x="8" y="0"/>
                      <a:pt x="13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85" y="0"/>
                      <a:pt x="189" y="3"/>
                      <a:pt x="192" y="7"/>
                    </a:cubicBezTo>
                    <a:cubicBezTo>
                      <a:pt x="194" y="12"/>
                      <a:pt x="192" y="18"/>
                      <a:pt x="189" y="22"/>
                    </a:cubicBezTo>
                    <a:cubicBezTo>
                      <a:pt x="126" y="84"/>
                      <a:pt x="126" y="84"/>
                      <a:pt x="126" y="84"/>
                    </a:cubicBezTo>
                    <a:cubicBezTo>
                      <a:pt x="126" y="179"/>
                      <a:pt x="126" y="179"/>
                      <a:pt x="126" y="179"/>
                    </a:cubicBezTo>
                    <a:cubicBezTo>
                      <a:pt x="126" y="184"/>
                      <a:pt x="123" y="189"/>
                      <a:pt x="118" y="191"/>
                    </a:cubicBezTo>
                    <a:cubicBezTo>
                      <a:pt x="117" y="191"/>
                      <a:pt x="115" y="192"/>
                      <a:pt x="113" y="192"/>
                    </a:cubicBezTo>
                    <a:close/>
                    <a:moveTo>
                      <a:pt x="13" y="9"/>
                    </a:moveTo>
                    <a:cubicBezTo>
                      <a:pt x="12" y="9"/>
                      <a:pt x="11" y="10"/>
                      <a:pt x="10" y="11"/>
                    </a:cubicBezTo>
                    <a:cubicBezTo>
                      <a:pt x="9" y="12"/>
                      <a:pt x="10" y="14"/>
                      <a:pt x="11" y="15"/>
                    </a:cubicBezTo>
                    <a:cubicBezTo>
                      <a:pt x="76" y="80"/>
                      <a:pt x="76" y="80"/>
                      <a:pt x="76" y="80"/>
                    </a:cubicBezTo>
                    <a:cubicBezTo>
                      <a:pt x="76" y="146"/>
                      <a:pt x="76" y="146"/>
                      <a:pt x="76" y="146"/>
                    </a:cubicBezTo>
                    <a:cubicBezTo>
                      <a:pt x="76" y="146"/>
                      <a:pt x="77" y="147"/>
                      <a:pt x="77" y="148"/>
                    </a:cubicBezTo>
                    <a:cubicBezTo>
                      <a:pt x="111" y="181"/>
                      <a:pt x="111" y="181"/>
                      <a:pt x="111" y="181"/>
                    </a:cubicBezTo>
                    <a:cubicBezTo>
                      <a:pt x="111" y="182"/>
                      <a:pt x="112" y="183"/>
                      <a:pt x="113" y="183"/>
                    </a:cubicBezTo>
                    <a:cubicBezTo>
                      <a:pt x="114" y="183"/>
                      <a:pt x="114" y="182"/>
                      <a:pt x="115" y="182"/>
                    </a:cubicBezTo>
                    <a:cubicBezTo>
                      <a:pt x="116" y="182"/>
                      <a:pt x="117" y="180"/>
                      <a:pt x="117" y="179"/>
                    </a:cubicBezTo>
                    <a:cubicBezTo>
                      <a:pt x="117" y="80"/>
                      <a:pt x="117" y="80"/>
                      <a:pt x="117" y="80"/>
                    </a:cubicBezTo>
                    <a:cubicBezTo>
                      <a:pt x="182" y="15"/>
                      <a:pt x="182" y="15"/>
                      <a:pt x="182" y="15"/>
                    </a:cubicBezTo>
                    <a:cubicBezTo>
                      <a:pt x="183" y="14"/>
                      <a:pt x="184" y="12"/>
                      <a:pt x="183" y="11"/>
                    </a:cubicBezTo>
                    <a:cubicBezTo>
                      <a:pt x="183" y="10"/>
                      <a:pt x="181" y="9"/>
                      <a:pt x="180" y="9"/>
                    </a:cubicBezTo>
                    <a:lnTo>
                      <a:pt x="13" y="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192"/>
              <p:cNvSpPr>
                <a:spLocks noEditPoints="1"/>
              </p:cNvSpPr>
              <p:nvPr/>
            </p:nvSpPr>
            <p:spPr bwMode="auto">
              <a:xfrm>
                <a:off x="284" y="3692"/>
                <a:ext cx="352" cy="347"/>
              </a:xfrm>
              <a:custGeom>
                <a:avLst/>
                <a:gdLst>
                  <a:gd name="T0" fmla="*/ 98 w 195"/>
                  <a:gd name="T1" fmla="*/ 192 h 192"/>
                  <a:gd name="T2" fmla="*/ 95 w 195"/>
                  <a:gd name="T3" fmla="*/ 192 h 192"/>
                  <a:gd name="T4" fmla="*/ 84 w 195"/>
                  <a:gd name="T5" fmla="*/ 179 h 192"/>
                  <a:gd name="T6" fmla="*/ 84 w 195"/>
                  <a:gd name="T7" fmla="*/ 109 h 192"/>
                  <a:gd name="T8" fmla="*/ 15 w 195"/>
                  <a:gd name="T9" fmla="*/ 109 h 192"/>
                  <a:gd name="T10" fmla="*/ 2 w 195"/>
                  <a:gd name="T11" fmla="*/ 99 h 192"/>
                  <a:gd name="T12" fmla="*/ 9 w 195"/>
                  <a:gd name="T13" fmla="*/ 84 h 192"/>
                  <a:gd name="T14" fmla="*/ 174 w 195"/>
                  <a:gd name="T15" fmla="*/ 1 h 192"/>
                  <a:gd name="T16" fmla="*/ 180 w 195"/>
                  <a:gd name="T17" fmla="*/ 0 h 192"/>
                  <a:gd name="T18" fmla="*/ 190 w 195"/>
                  <a:gd name="T19" fmla="*/ 4 h 192"/>
                  <a:gd name="T20" fmla="*/ 192 w 195"/>
                  <a:gd name="T21" fmla="*/ 19 h 192"/>
                  <a:gd name="T22" fmla="*/ 109 w 195"/>
                  <a:gd name="T23" fmla="*/ 185 h 192"/>
                  <a:gd name="T24" fmla="*/ 98 w 195"/>
                  <a:gd name="T25" fmla="*/ 192 h 192"/>
                  <a:gd name="T26" fmla="*/ 180 w 195"/>
                  <a:gd name="T27" fmla="*/ 10 h 192"/>
                  <a:gd name="T28" fmla="*/ 179 w 195"/>
                  <a:gd name="T29" fmla="*/ 10 h 192"/>
                  <a:gd name="T30" fmla="*/ 13 w 195"/>
                  <a:gd name="T31" fmla="*/ 93 h 192"/>
                  <a:gd name="T32" fmla="*/ 11 w 195"/>
                  <a:gd name="T33" fmla="*/ 97 h 192"/>
                  <a:gd name="T34" fmla="*/ 15 w 195"/>
                  <a:gd name="T35" fmla="*/ 99 h 192"/>
                  <a:gd name="T36" fmla="*/ 94 w 195"/>
                  <a:gd name="T37" fmla="*/ 99 h 192"/>
                  <a:gd name="T38" fmla="*/ 94 w 195"/>
                  <a:gd name="T39" fmla="*/ 179 h 192"/>
                  <a:gd name="T40" fmla="*/ 97 w 195"/>
                  <a:gd name="T41" fmla="*/ 182 h 192"/>
                  <a:gd name="T42" fmla="*/ 98 w 195"/>
                  <a:gd name="T43" fmla="*/ 182 h 192"/>
                  <a:gd name="T44" fmla="*/ 101 w 195"/>
                  <a:gd name="T45" fmla="*/ 180 h 192"/>
                  <a:gd name="T46" fmla="*/ 183 w 195"/>
                  <a:gd name="T47" fmla="*/ 15 h 192"/>
                  <a:gd name="T48" fmla="*/ 183 w 195"/>
                  <a:gd name="T49" fmla="*/ 11 h 192"/>
                  <a:gd name="T50" fmla="*/ 180 w 195"/>
                  <a:gd name="T51" fmla="*/ 1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5" h="192">
                    <a:moveTo>
                      <a:pt x="98" y="192"/>
                    </a:moveTo>
                    <a:cubicBezTo>
                      <a:pt x="97" y="192"/>
                      <a:pt x="96" y="192"/>
                      <a:pt x="95" y="192"/>
                    </a:cubicBezTo>
                    <a:cubicBezTo>
                      <a:pt x="89" y="190"/>
                      <a:pt x="84" y="185"/>
                      <a:pt x="84" y="179"/>
                    </a:cubicBezTo>
                    <a:cubicBezTo>
                      <a:pt x="84" y="109"/>
                      <a:pt x="84" y="109"/>
                      <a:pt x="84" y="109"/>
                    </a:cubicBezTo>
                    <a:cubicBezTo>
                      <a:pt x="15" y="109"/>
                      <a:pt x="15" y="109"/>
                      <a:pt x="15" y="109"/>
                    </a:cubicBezTo>
                    <a:cubicBezTo>
                      <a:pt x="9" y="109"/>
                      <a:pt x="3" y="105"/>
                      <a:pt x="2" y="99"/>
                    </a:cubicBezTo>
                    <a:cubicBezTo>
                      <a:pt x="0" y="93"/>
                      <a:pt x="3" y="87"/>
                      <a:pt x="9" y="84"/>
                    </a:cubicBezTo>
                    <a:cubicBezTo>
                      <a:pt x="174" y="1"/>
                      <a:pt x="174" y="1"/>
                      <a:pt x="174" y="1"/>
                    </a:cubicBezTo>
                    <a:cubicBezTo>
                      <a:pt x="176" y="0"/>
                      <a:pt x="178" y="0"/>
                      <a:pt x="180" y="0"/>
                    </a:cubicBezTo>
                    <a:cubicBezTo>
                      <a:pt x="184" y="0"/>
                      <a:pt x="187" y="1"/>
                      <a:pt x="190" y="4"/>
                    </a:cubicBezTo>
                    <a:cubicBezTo>
                      <a:pt x="194" y="8"/>
                      <a:pt x="195" y="14"/>
                      <a:pt x="192" y="19"/>
                    </a:cubicBezTo>
                    <a:cubicBezTo>
                      <a:pt x="109" y="185"/>
                      <a:pt x="109" y="185"/>
                      <a:pt x="109" y="185"/>
                    </a:cubicBezTo>
                    <a:cubicBezTo>
                      <a:pt x="107" y="189"/>
                      <a:pt x="103" y="192"/>
                      <a:pt x="98" y="192"/>
                    </a:cubicBezTo>
                    <a:close/>
                    <a:moveTo>
                      <a:pt x="180" y="10"/>
                    </a:moveTo>
                    <a:cubicBezTo>
                      <a:pt x="180" y="10"/>
                      <a:pt x="179" y="10"/>
                      <a:pt x="179" y="10"/>
                    </a:cubicBezTo>
                    <a:cubicBezTo>
                      <a:pt x="13" y="93"/>
                      <a:pt x="13" y="93"/>
                      <a:pt x="13" y="93"/>
                    </a:cubicBezTo>
                    <a:cubicBezTo>
                      <a:pt x="12" y="94"/>
                      <a:pt x="11" y="95"/>
                      <a:pt x="11" y="97"/>
                    </a:cubicBezTo>
                    <a:cubicBezTo>
                      <a:pt x="12" y="98"/>
                      <a:pt x="13" y="99"/>
                      <a:pt x="15" y="99"/>
                    </a:cubicBezTo>
                    <a:cubicBezTo>
                      <a:pt x="94" y="99"/>
                      <a:pt x="94" y="99"/>
                      <a:pt x="94" y="99"/>
                    </a:cubicBezTo>
                    <a:cubicBezTo>
                      <a:pt x="94" y="179"/>
                      <a:pt x="94" y="179"/>
                      <a:pt x="94" y="179"/>
                    </a:cubicBezTo>
                    <a:cubicBezTo>
                      <a:pt x="94" y="180"/>
                      <a:pt x="95" y="182"/>
                      <a:pt x="97" y="182"/>
                    </a:cubicBezTo>
                    <a:cubicBezTo>
                      <a:pt x="97" y="182"/>
                      <a:pt x="97" y="182"/>
                      <a:pt x="98" y="182"/>
                    </a:cubicBezTo>
                    <a:cubicBezTo>
                      <a:pt x="99" y="182"/>
                      <a:pt x="100" y="182"/>
                      <a:pt x="101" y="180"/>
                    </a:cubicBezTo>
                    <a:cubicBezTo>
                      <a:pt x="183" y="15"/>
                      <a:pt x="183" y="15"/>
                      <a:pt x="183" y="15"/>
                    </a:cubicBezTo>
                    <a:cubicBezTo>
                      <a:pt x="184" y="13"/>
                      <a:pt x="184" y="12"/>
                      <a:pt x="183" y="11"/>
                    </a:cubicBezTo>
                    <a:cubicBezTo>
                      <a:pt x="182" y="10"/>
                      <a:pt x="181" y="10"/>
                      <a:pt x="180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193"/>
              <p:cNvSpPr>
                <a:spLocks noEditPoints="1"/>
              </p:cNvSpPr>
              <p:nvPr/>
            </p:nvSpPr>
            <p:spPr bwMode="auto">
              <a:xfrm>
                <a:off x="1095" y="3692"/>
                <a:ext cx="226" cy="347"/>
              </a:xfrm>
              <a:custGeom>
                <a:avLst/>
                <a:gdLst>
                  <a:gd name="T0" fmla="*/ 19 w 125"/>
                  <a:gd name="T1" fmla="*/ 192 h 192"/>
                  <a:gd name="T2" fmla="*/ 14 w 125"/>
                  <a:gd name="T3" fmla="*/ 191 h 192"/>
                  <a:gd name="T4" fmla="*/ 10 w 125"/>
                  <a:gd name="T5" fmla="*/ 179 h 192"/>
                  <a:gd name="T6" fmla="*/ 32 w 125"/>
                  <a:gd name="T7" fmla="*/ 114 h 192"/>
                  <a:gd name="T8" fmla="*/ 10 w 125"/>
                  <a:gd name="T9" fmla="*/ 114 h 192"/>
                  <a:gd name="T10" fmla="*/ 2 w 125"/>
                  <a:gd name="T11" fmla="*/ 110 h 192"/>
                  <a:gd name="T12" fmla="*/ 1 w 125"/>
                  <a:gd name="T13" fmla="*/ 101 h 192"/>
                  <a:gd name="T14" fmla="*/ 36 w 125"/>
                  <a:gd name="T15" fmla="*/ 6 h 192"/>
                  <a:gd name="T16" fmla="*/ 45 w 125"/>
                  <a:gd name="T17" fmla="*/ 0 h 192"/>
                  <a:gd name="T18" fmla="*/ 116 w 125"/>
                  <a:gd name="T19" fmla="*/ 0 h 192"/>
                  <a:gd name="T20" fmla="*/ 125 w 125"/>
                  <a:gd name="T21" fmla="*/ 10 h 192"/>
                  <a:gd name="T22" fmla="*/ 124 w 125"/>
                  <a:gd name="T23" fmla="*/ 15 h 192"/>
                  <a:gd name="T24" fmla="*/ 88 w 125"/>
                  <a:gd name="T25" fmla="*/ 67 h 192"/>
                  <a:gd name="T26" fmla="*/ 105 w 125"/>
                  <a:gd name="T27" fmla="*/ 67 h 192"/>
                  <a:gd name="T28" fmla="*/ 114 w 125"/>
                  <a:gd name="T29" fmla="*/ 73 h 192"/>
                  <a:gd name="T30" fmla="*/ 113 w 125"/>
                  <a:gd name="T31" fmla="*/ 83 h 192"/>
                  <a:gd name="T32" fmla="*/ 26 w 125"/>
                  <a:gd name="T33" fmla="*/ 189 h 192"/>
                  <a:gd name="T34" fmla="*/ 19 w 125"/>
                  <a:gd name="T35" fmla="*/ 192 h 192"/>
                  <a:gd name="T36" fmla="*/ 45 w 125"/>
                  <a:gd name="T37" fmla="*/ 8 h 192"/>
                  <a:gd name="T38" fmla="*/ 44 w 125"/>
                  <a:gd name="T39" fmla="*/ 9 h 192"/>
                  <a:gd name="T40" fmla="*/ 9 w 125"/>
                  <a:gd name="T41" fmla="*/ 104 h 192"/>
                  <a:gd name="T42" fmla="*/ 9 w 125"/>
                  <a:gd name="T43" fmla="*/ 105 h 192"/>
                  <a:gd name="T44" fmla="*/ 10 w 125"/>
                  <a:gd name="T45" fmla="*/ 106 h 192"/>
                  <a:gd name="T46" fmla="*/ 43 w 125"/>
                  <a:gd name="T47" fmla="*/ 106 h 192"/>
                  <a:gd name="T48" fmla="*/ 18 w 125"/>
                  <a:gd name="T49" fmla="*/ 182 h 192"/>
                  <a:gd name="T50" fmla="*/ 18 w 125"/>
                  <a:gd name="T51" fmla="*/ 184 h 192"/>
                  <a:gd name="T52" fmla="*/ 20 w 125"/>
                  <a:gd name="T53" fmla="*/ 183 h 192"/>
                  <a:gd name="T54" fmla="*/ 106 w 125"/>
                  <a:gd name="T55" fmla="*/ 78 h 192"/>
                  <a:gd name="T56" fmla="*/ 107 w 125"/>
                  <a:gd name="T57" fmla="*/ 76 h 192"/>
                  <a:gd name="T58" fmla="*/ 105 w 125"/>
                  <a:gd name="T59" fmla="*/ 75 h 192"/>
                  <a:gd name="T60" fmla="*/ 73 w 125"/>
                  <a:gd name="T61" fmla="*/ 75 h 192"/>
                  <a:gd name="T62" fmla="*/ 117 w 125"/>
                  <a:gd name="T63" fmla="*/ 11 h 192"/>
                  <a:gd name="T64" fmla="*/ 117 w 125"/>
                  <a:gd name="T65" fmla="*/ 10 h 192"/>
                  <a:gd name="T66" fmla="*/ 116 w 125"/>
                  <a:gd name="T67" fmla="*/ 8 h 192"/>
                  <a:gd name="T68" fmla="*/ 45 w 125"/>
                  <a:gd name="T69" fmla="*/ 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5" h="192">
                    <a:moveTo>
                      <a:pt x="19" y="192"/>
                    </a:moveTo>
                    <a:cubicBezTo>
                      <a:pt x="17" y="192"/>
                      <a:pt x="16" y="192"/>
                      <a:pt x="14" y="191"/>
                    </a:cubicBezTo>
                    <a:cubicBezTo>
                      <a:pt x="10" y="188"/>
                      <a:pt x="9" y="184"/>
                      <a:pt x="10" y="179"/>
                    </a:cubicBezTo>
                    <a:cubicBezTo>
                      <a:pt x="32" y="114"/>
                      <a:pt x="32" y="114"/>
                      <a:pt x="32" y="114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7" y="114"/>
                      <a:pt x="4" y="113"/>
                      <a:pt x="2" y="110"/>
                    </a:cubicBezTo>
                    <a:cubicBezTo>
                      <a:pt x="1" y="107"/>
                      <a:pt x="0" y="104"/>
                      <a:pt x="1" y="101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8" y="2"/>
                      <a:pt x="41" y="0"/>
                      <a:pt x="45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21" y="0"/>
                      <a:pt x="125" y="4"/>
                      <a:pt x="125" y="10"/>
                    </a:cubicBezTo>
                    <a:cubicBezTo>
                      <a:pt x="125" y="12"/>
                      <a:pt x="125" y="14"/>
                      <a:pt x="124" y="15"/>
                    </a:cubicBezTo>
                    <a:cubicBezTo>
                      <a:pt x="88" y="67"/>
                      <a:pt x="88" y="67"/>
                      <a:pt x="88" y="67"/>
                    </a:cubicBezTo>
                    <a:cubicBezTo>
                      <a:pt x="105" y="67"/>
                      <a:pt x="105" y="67"/>
                      <a:pt x="105" y="67"/>
                    </a:cubicBezTo>
                    <a:cubicBezTo>
                      <a:pt x="109" y="67"/>
                      <a:pt x="112" y="70"/>
                      <a:pt x="114" y="73"/>
                    </a:cubicBezTo>
                    <a:cubicBezTo>
                      <a:pt x="115" y="76"/>
                      <a:pt x="115" y="80"/>
                      <a:pt x="113" y="83"/>
                    </a:cubicBezTo>
                    <a:cubicBezTo>
                      <a:pt x="26" y="189"/>
                      <a:pt x="26" y="189"/>
                      <a:pt x="26" y="189"/>
                    </a:cubicBezTo>
                    <a:cubicBezTo>
                      <a:pt x="25" y="191"/>
                      <a:pt x="22" y="192"/>
                      <a:pt x="19" y="192"/>
                    </a:cubicBezTo>
                    <a:close/>
                    <a:moveTo>
                      <a:pt x="45" y="8"/>
                    </a:moveTo>
                    <a:cubicBezTo>
                      <a:pt x="45" y="8"/>
                      <a:pt x="44" y="8"/>
                      <a:pt x="44" y="9"/>
                    </a:cubicBezTo>
                    <a:cubicBezTo>
                      <a:pt x="9" y="104"/>
                      <a:pt x="9" y="104"/>
                      <a:pt x="9" y="104"/>
                    </a:cubicBezTo>
                    <a:cubicBezTo>
                      <a:pt x="9" y="104"/>
                      <a:pt x="9" y="105"/>
                      <a:pt x="9" y="105"/>
                    </a:cubicBezTo>
                    <a:cubicBezTo>
                      <a:pt x="9" y="106"/>
                      <a:pt x="10" y="106"/>
                      <a:pt x="10" y="106"/>
                    </a:cubicBezTo>
                    <a:cubicBezTo>
                      <a:pt x="43" y="106"/>
                      <a:pt x="43" y="106"/>
                      <a:pt x="43" y="106"/>
                    </a:cubicBezTo>
                    <a:cubicBezTo>
                      <a:pt x="18" y="182"/>
                      <a:pt x="18" y="182"/>
                      <a:pt x="18" y="182"/>
                    </a:cubicBezTo>
                    <a:cubicBezTo>
                      <a:pt x="17" y="183"/>
                      <a:pt x="18" y="183"/>
                      <a:pt x="18" y="184"/>
                    </a:cubicBezTo>
                    <a:cubicBezTo>
                      <a:pt x="19" y="184"/>
                      <a:pt x="20" y="184"/>
                      <a:pt x="20" y="183"/>
                    </a:cubicBezTo>
                    <a:cubicBezTo>
                      <a:pt x="106" y="78"/>
                      <a:pt x="106" y="78"/>
                      <a:pt x="106" y="78"/>
                    </a:cubicBezTo>
                    <a:cubicBezTo>
                      <a:pt x="107" y="78"/>
                      <a:pt x="107" y="77"/>
                      <a:pt x="107" y="76"/>
                    </a:cubicBezTo>
                    <a:cubicBezTo>
                      <a:pt x="106" y="76"/>
                      <a:pt x="106" y="75"/>
                      <a:pt x="105" y="75"/>
                    </a:cubicBezTo>
                    <a:cubicBezTo>
                      <a:pt x="73" y="75"/>
                      <a:pt x="73" y="75"/>
                      <a:pt x="73" y="75"/>
                    </a:cubicBezTo>
                    <a:cubicBezTo>
                      <a:pt x="117" y="11"/>
                      <a:pt x="117" y="11"/>
                      <a:pt x="117" y="11"/>
                    </a:cubicBezTo>
                    <a:cubicBezTo>
                      <a:pt x="117" y="10"/>
                      <a:pt x="117" y="10"/>
                      <a:pt x="117" y="10"/>
                    </a:cubicBezTo>
                    <a:cubicBezTo>
                      <a:pt x="117" y="9"/>
                      <a:pt x="117" y="8"/>
                      <a:pt x="116" y="8"/>
                    </a:cubicBezTo>
                    <a:lnTo>
                      <a:pt x="45" y="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94"/>
              <p:cNvSpPr>
                <a:spLocks noEditPoints="1"/>
              </p:cNvSpPr>
              <p:nvPr/>
            </p:nvSpPr>
            <p:spPr bwMode="auto">
              <a:xfrm>
                <a:off x="1908" y="3692"/>
                <a:ext cx="110" cy="257"/>
              </a:xfrm>
              <a:custGeom>
                <a:avLst/>
                <a:gdLst>
                  <a:gd name="T0" fmla="*/ 31 w 61"/>
                  <a:gd name="T1" fmla="*/ 142 h 142"/>
                  <a:gd name="T2" fmla="*/ 0 w 61"/>
                  <a:gd name="T3" fmla="*/ 112 h 142"/>
                  <a:gd name="T4" fmla="*/ 0 w 61"/>
                  <a:gd name="T5" fmla="*/ 30 h 142"/>
                  <a:gd name="T6" fmla="*/ 31 w 61"/>
                  <a:gd name="T7" fmla="*/ 0 h 142"/>
                  <a:gd name="T8" fmla="*/ 61 w 61"/>
                  <a:gd name="T9" fmla="*/ 30 h 142"/>
                  <a:gd name="T10" fmla="*/ 61 w 61"/>
                  <a:gd name="T11" fmla="*/ 112 h 142"/>
                  <a:gd name="T12" fmla="*/ 31 w 61"/>
                  <a:gd name="T13" fmla="*/ 142 h 142"/>
                  <a:gd name="T14" fmla="*/ 31 w 61"/>
                  <a:gd name="T15" fmla="*/ 6 h 142"/>
                  <a:gd name="T16" fmla="*/ 7 w 61"/>
                  <a:gd name="T17" fmla="*/ 30 h 142"/>
                  <a:gd name="T18" fmla="*/ 7 w 61"/>
                  <a:gd name="T19" fmla="*/ 112 h 142"/>
                  <a:gd name="T20" fmla="*/ 31 w 61"/>
                  <a:gd name="T21" fmla="*/ 136 h 142"/>
                  <a:gd name="T22" fmla="*/ 54 w 61"/>
                  <a:gd name="T23" fmla="*/ 112 h 142"/>
                  <a:gd name="T24" fmla="*/ 54 w 61"/>
                  <a:gd name="T25" fmla="*/ 30 h 142"/>
                  <a:gd name="T26" fmla="*/ 31 w 61"/>
                  <a:gd name="T27" fmla="*/ 6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1" h="142">
                    <a:moveTo>
                      <a:pt x="31" y="142"/>
                    </a:moveTo>
                    <a:cubicBezTo>
                      <a:pt x="14" y="142"/>
                      <a:pt x="0" y="129"/>
                      <a:pt x="0" y="112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13"/>
                      <a:pt x="14" y="0"/>
                      <a:pt x="31" y="0"/>
                    </a:cubicBezTo>
                    <a:cubicBezTo>
                      <a:pt x="47" y="0"/>
                      <a:pt x="61" y="13"/>
                      <a:pt x="61" y="30"/>
                    </a:cubicBezTo>
                    <a:cubicBezTo>
                      <a:pt x="61" y="112"/>
                      <a:pt x="61" y="112"/>
                      <a:pt x="61" y="112"/>
                    </a:cubicBezTo>
                    <a:cubicBezTo>
                      <a:pt x="61" y="129"/>
                      <a:pt x="47" y="142"/>
                      <a:pt x="31" y="142"/>
                    </a:cubicBezTo>
                    <a:close/>
                    <a:moveTo>
                      <a:pt x="31" y="6"/>
                    </a:moveTo>
                    <a:cubicBezTo>
                      <a:pt x="18" y="6"/>
                      <a:pt x="7" y="17"/>
                      <a:pt x="7" y="30"/>
                    </a:cubicBezTo>
                    <a:cubicBezTo>
                      <a:pt x="7" y="112"/>
                      <a:pt x="7" y="112"/>
                      <a:pt x="7" y="112"/>
                    </a:cubicBezTo>
                    <a:cubicBezTo>
                      <a:pt x="7" y="125"/>
                      <a:pt x="18" y="136"/>
                      <a:pt x="31" y="136"/>
                    </a:cubicBezTo>
                    <a:cubicBezTo>
                      <a:pt x="44" y="136"/>
                      <a:pt x="54" y="125"/>
                      <a:pt x="54" y="112"/>
                    </a:cubicBezTo>
                    <a:cubicBezTo>
                      <a:pt x="54" y="30"/>
                      <a:pt x="54" y="30"/>
                      <a:pt x="54" y="30"/>
                    </a:cubicBezTo>
                    <a:cubicBezTo>
                      <a:pt x="54" y="17"/>
                      <a:pt x="44" y="6"/>
                      <a:pt x="31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95"/>
              <p:cNvSpPr>
                <a:spLocks/>
              </p:cNvSpPr>
              <p:nvPr/>
            </p:nvSpPr>
            <p:spPr bwMode="auto">
              <a:xfrm>
                <a:off x="1881" y="3821"/>
                <a:ext cx="164" cy="159"/>
              </a:xfrm>
              <a:custGeom>
                <a:avLst/>
                <a:gdLst>
                  <a:gd name="T0" fmla="*/ 46 w 91"/>
                  <a:gd name="T1" fmla="*/ 88 h 88"/>
                  <a:gd name="T2" fmla="*/ 0 w 91"/>
                  <a:gd name="T3" fmla="*/ 43 h 88"/>
                  <a:gd name="T4" fmla="*/ 0 w 91"/>
                  <a:gd name="T5" fmla="*/ 0 h 88"/>
                  <a:gd name="T6" fmla="*/ 6 w 91"/>
                  <a:gd name="T7" fmla="*/ 0 h 88"/>
                  <a:gd name="T8" fmla="*/ 6 w 91"/>
                  <a:gd name="T9" fmla="*/ 43 h 88"/>
                  <a:gd name="T10" fmla="*/ 46 w 91"/>
                  <a:gd name="T11" fmla="*/ 82 h 88"/>
                  <a:gd name="T12" fmla="*/ 85 w 91"/>
                  <a:gd name="T13" fmla="*/ 43 h 88"/>
                  <a:gd name="T14" fmla="*/ 85 w 91"/>
                  <a:gd name="T15" fmla="*/ 0 h 88"/>
                  <a:gd name="T16" fmla="*/ 91 w 91"/>
                  <a:gd name="T17" fmla="*/ 0 h 88"/>
                  <a:gd name="T18" fmla="*/ 91 w 91"/>
                  <a:gd name="T19" fmla="*/ 43 h 88"/>
                  <a:gd name="T20" fmla="*/ 46 w 91"/>
                  <a:gd name="T21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88">
                    <a:moveTo>
                      <a:pt x="46" y="88"/>
                    </a:moveTo>
                    <a:cubicBezTo>
                      <a:pt x="20" y="88"/>
                      <a:pt x="0" y="68"/>
                      <a:pt x="0" y="4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64"/>
                      <a:pt x="24" y="82"/>
                      <a:pt x="46" y="82"/>
                    </a:cubicBezTo>
                    <a:cubicBezTo>
                      <a:pt x="67" y="82"/>
                      <a:pt x="85" y="64"/>
                      <a:pt x="85" y="43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91" y="68"/>
                      <a:pt x="71" y="88"/>
                      <a:pt x="46" y="8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Rectangle 196"/>
              <p:cNvSpPr>
                <a:spLocks noChangeArrowheads="1"/>
              </p:cNvSpPr>
              <p:nvPr/>
            </p:nvSpPr>
            <p:spPr bwMode="auto">
              <a:xfrm>
                <a:off x="1915" y="4028"/>
                <a:ext cx="96" cy="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Rectangle 197"/>
              <p:cNvSpPr>
                <a:spLocks noChangeArrowheads="1"/>
              </p:cNvSpPr>
              <p:nvPr/>
            </p:nvSpPr>
            <p:spPr bwMode="auto">
              <a:xfrm>
                <a:off x="1957" y="3974"/>
                <a:ext cx="12" cy="6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198"/>
              <p:cNvSpPr>
                <a:spLocks noEditPoints="1"/>
              </p:cNvSpPr>
              <p:nvPr/>
            </p:nvSpPr>
            <p:spPr bwMode="auto">
              <a:xfrm>
                <a:off x="2540" y="3763"/>
                <a:ext cx="347" cy="211"/>
              </a:xfrm>
              <a:custGeom>
                <a:avLst/>
                <a:gdLst>
                  <a:gd name="T0" fmla="*/ 190 w 192"/>
                  <a:gd name="T1" fmla="*/ 113 h 117"/>
                  <a:gd name="T2" fmla="*/ 188 w 192"/>
                  <a:gd name="T3" fmla="*/ 113 h 117"/>
                  <a:gd name="T4" fmla="*/ 186 w 192"/>
                  <a:gd name="T5" fmla="*/ 113 h 117"/>
                  <a:gd name="T6" fmla="*/ 138 w 192"/>
                  <a:gd name="T7" fmla="*/ 81 h 117"/>
                  <a:gd name="T8" fmla="*/ 138 w 192"/>
                  <a:gd name="T9" fmla="*/ 101 h 117"/>
                  <a:gd name="T10" fmla="*/ 121 w 192"/>
                  <a:gd name="T11" fmla="*/ 117 h 117"/>
                  <a:gd name="T12" fmla="*/ 17 w 192"/>
                  <a:gd name="T13" fmla="*/ 117 h 117"/>
                  <a:gd name="T14" fmla="*/ 0 w 192"/>
                  <a:gd name="T15" fmla="*/ 101 h 117"/>
                  <a:gd name="T16" fmla="*/ 0 w 192"/>
                  <a:gd name="T17" fmla="*/ 17 h 117"/>
                  <a:gd name="T18" fmla="*/ 17 w 192"/>
                  <a:gd name="T19" fmla="*/ 0 h 117"/>
                  <a:gd name="T20" fmla="*/ 121 w 192"/>
                  <a:gd name="T21" fmla="*/ 0 h 117"/>
                  <a:gd name="T22" fmla="*/ 138 w 192"/>
                  <a:gd name="T23" fmla="*/ 17 h 117"/>
                  <a:gd name="T24" fmla="*/ 138 w 192"/>
                  <a:gd name="T25" fmla="*/ 41 h 117"/>
                  <a:gd name="T26" fmla="*/ 186 w 192"/>
                  <a:gd name="T27" fmla="*/ 9 h 117"/>
                  <a:gd name="T28" fmla="*/ 190 w 192"/>
                  <a:gd name="T29" fmla="*/ 9 h 117"/>
                  <a:gd name="T30" fmla="*/ 192 w 192"/>
                  <a:gd name="T31" fmla="*/ 13 h 117"/>
                  <a:gd name="T32" fmla="*/ 192 w 192"/>
                  <a:gd name="T33" fmla="*/ 109 h 117"/>
                  <a:gd name="T34" fmla="*/ 190 w 192"/>
                  <a:gd name="T35" fmla="*/ 113 h 117"/>
                  <a:gd name="T36" fmla="*/ 121 w 192"/>
                  <a:gd name="T37" fmla="*/ 9 h 117"/>
                  <a:gd name="T38" fmla="*/ 17 w 192"/>
                  <a:gd name="T39" fmla="*/ 9 h 117"/>
                  <a:gd name="T40" fmla="*/ 8 w 192"/>
                  <a:gd name="T41" fmla="*/ 17 h 117"/>
                  <a:gd name="T42" fmla="*/ 8 w 192"/>
                  <a:gd name="T43" fmla="*/ 101 h 117"/>
                  <a:gd name="T44" fmla="*/ 17 w 192"/>
                  <a:gd name="T45" fmla="*/ 109 h 117"/>
                  <a:gd name="T46" fmla="*/ 121 w 192"/>
                  <a:gd name="T47" fmla="*/ 109 h 117"/>
                  <a:gd name="T48" fmla="*/ 130 w 192"/>
                  <a:gd name="T49" fmla="*/ 101 h 117"/>
                  <a:gd name="T50" fmla="*/ 130 w 192"/>
                  <a:gd name="T51" fmla="*/ 73 h 117"/>
                  <a:gd name="T52" fmla="*/ 129 w 192"/>
                  <a:gd name="T53" fmla="*/ 73 h 117"/>
                  <a:gd name="T54" fmla="*/ 129 w 192"/>
                  <a:gd name="T55" fmla="*/ 49 h 117"/>
                  <a:gd name="T56" fmla="*/ 130 w 192"/>
                  <a:gd name="T57" fmla="*/ 48 h 117"/>
                  <a:gd name="T58" fmla="*/ 130 w 192"/>
                  <a:gd name="T59" fmla="*/ 17 h 117"/>
                  <a:gd name="T60" fmla="*/ 121 w 192"/>
                  <a:gd name="T61" fmla="*/ 9 h 117"/>
                  <a:gd name="T62" fmla="*/ 184 w 192"/>
                  <a:gd name="T63" fmla="*/ 20 h 117"/>
                  <a:gd name="T64" fmla="*/ 138 w 192"/>
                  <a:gd name="T65" fmla="*/ 51 h 117"/>
                  <a:gd name="T66" fmla="*/ 138 w 192"/>
                  <a:gd name="T67" fmla="*/ 70 h 117"/>
                  <a:gd name="T68" fmla="*/ 184 w 192"/>
                  <a:gd name="T69" fmla="*/ 101 h 117"/>
                  <a:gd name="T70" fmla="*/ 184 w 192"/>
                  <a:gd name="T71" fmla="*/ 2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2" h="117">
                    <a:moveTo>
                      <a:pt x="190" y="113"/>
                    </a:moveTo>
                    <a:cubicBezTo>
                      <a:pt x="189" y="113"/>
                      <a:pt x="189" y="113"/>
                      <a:pt x="188" y="113"/>
                    </a:cubicBezTo>
                    <a:cubicBezTo>
                      <a:pt x="187" y="113"/>
                      <a:pt x="186" y="113"/>
                      <a:pt x="186" y="113"/>
                    </a:cubicBezTo>
                    <a:cubicBezTo>
                      <a:pt x="138" y="81"/>
                      <a:pt x="138" y="81"/>
                      <a:pt x="138" y="81"/>
                    </a:cubicBezTo>
                    <a:cubicBezTo>
                      <a:pt x="138" y="101"/>
                      <a:pt x="138" y="101"/>
                      <a:pt x="138" y="101"/>
                    </a:cubicBezTo>
                    <a:cubicBezTo>
                      <a:pt x="138" y="110"/>
                      <a:pt x="130" y="117"/>
                      <a:pt x="121" y="117"/>
                    </a:cubicBezTo>
                    <a:cubicBezTo>
                      <a:pt x="17" y="117"/>
                      <a:pt x="17" y="117"/>
                      <a:pt x="17" y="117"/>
                    </a:cubicBezTo>
                    <a:cubicBezTo>
                      <a:pt x="8" y="117"/>
                      <a:pt x="0" y="110"/>
                      <a:pt x="0" y="101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8" y="0"/>
                      <a:pt x="17" y="0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130" y="0"/>
                      <a:pt x="138" y="8"/>
                      <a:pt x="138" y="17"/>
                    </a:cubicBezTo>
                    <a:cubicBezTo>
                      <a:pt x="138" y="41"/>
                      <a:pt x="138" y="41"/>
                      <a:pt x="138" y="41"/>
                    </a:cubicBezTo>
                    <a:cubicBezTo>
                      <a:pt x="186" y="9"/>
                      <a:pt x="186" y="9"/>
                      <a:pt x="186" y="9"/>
                    </a:cubicBezTo>
                    <a:cubicBezTo>
                      <a:pt x="187" y="8"/>
                      <a:pt x="189" y="8"/>
                      <a:pt x="190" y="9"/>
                    </a:cubicBezTo>
                    <a:cubicBezTo>
                      <a:pt x="191" y="10"/>
                      <a:pt x="192" y="11"/>
                      <a:pt x="192" y="13"/>
                    </a:cubicBezTo>
                    <a:cubicBezTo>
                      <a:pt x="192" y="109"/>
                      <a:pt x="192" y="109"/>
                      <a:pt x="192" y="109"/>
                    </a:cubicBezTo>
                    <a:cubicBezTo>
                      <a:pt x="192" y="111"/>
                      <a:pt x="191" y="112"/>
                      <a:pt x="190" y="113"/>
                    </a:cubicBezTo>
                    <a:close/>
                    <a:moveTo>
                      <a:pt x="121" y="9"/>
                    </a:moveTo>
                    <a:cubicBezTo>
                      <a:pt x="17" y="9"/>
                      <a:pt x="17" y="9"/>
                      <a:pt x="17" y="9"/>
                    </a:cubicBezTo>
                    <a:cubicBezTo>
                      <a:pt x="12" y="9"/>
                      <a:pt x="8" y="13"/>
                      <a:pt x="8" y="17"/>
                    </a:cubicBezTo>
                    <a:cubicBezTo>
                      <a:pt x="8" y="101"/>
                      <a:pt x="8" y="101"/>
                      <a:pt x="8" y="101"/>
                    </a:cubicBezTo>
                    <a:cubicBezTo>
                      <a:pt x="8" y="105"/>
                      <a:pt x="12" y="109"/>
                      <a:pt x="17" y="109"/>
                    </a:cubicBezTo>
                    <a:cubicBezTo>
                      <a:pt x="121" y="109"/>
                      <a:pt x="121" y="109"/>
                      <a:pt x="121" y="109"/>
                    </a:cubicBezTo>
                    <a:cubicBezTo>
                      <a:pt x="126" y="109"/>
                      <a:pt x="130" y="105"/>
                      <a:pt x="130" y="101"/>
                    </a:cubicBezTo>
                    <a:cubicBezTo>
                      <a:pt x="130" y="73"/>
                      <a:pt x="130" y="73"/>
                      <a:pt x="130" y="73"/>
                    </a:cubicBezTo>
                    <a:cubicBezTo>
                      <a:pt x="129" y="73"/>
                      <a:pt x="129" y="73"/>
                      <a:pt x="129" y="73"/>
                    </a:cubicBezTo>
                    <a:cubicBezTo>
                      <a:pt x="129" y="49"/>
                      <a:pt x="129" y="49"/>
                      <a:pt x="129" y="49"/>
                    </a:cubicBezTo>
                    <a:cubicBezTo>
                      <a:pt x="129" y="48"/>
                      <a:pt x="129" y="48"/>
                      <a:pt x="130" y="48"/>
                    </a:cubicBezTo>
                    <a:cubicBezTo>
                      <a:pt x="130" y="17"/>
                      <a:pt x="130" y="17"/>
                      <a:pt x="130" y="17"/>
                    </a:cubicBezTo>
                    <a:cubicBezTo>
                      <a:pt x="130" y="13"/>
                      <a:pt x="126" y="9"/>
                      <a:pt x="121" y="9"/>
                    </a:cubicBezTo>
                    <a:close/>
                    <a:moveTo>
                      <a:pt x="184" y="20"/>
                    </a:moveTo>
                    <a:cubicBezTo>
                      <a:pt x="138" y="51"/>
                      <a:pt x="138" y="51"/>
                      <a:pt x="138" y="51"/>
                    </a:cubicBezTo>
                    <a:cubicBezTo>
                      <a:pt x="138" y="70"/>
                      <a:pt x="138" y="70"/>
                      <a:pt x="138" y="70"/>
                    </a:cubicBezTo>
                    <a:cubicBezTo>
                      <a:pt x="184" y="101"/>
                      <a:pt x="184" y="101"/>
                      <a:pt x="184" y="101"/>
                    </a:cubicBezTo>
                    <a:lnTo>
                      <a:pt x="184" y="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99"/>
              <p:cNvSpPr>
                <a:spLocks noEditPoints="1"/>
              </p:cNvSpPr>
              <p:nvPr/>
            </p:nvSpPr>
            <p:spPr bwMode="auto">
              <a:xfrm>
                <a:off x="3351" y="3691"/>
                <a:ext cx="225" cy="346"/>
              </a:xfrm>
              <a:custGeom>
                <a:avLst/>
                <a:gdLst>
                  <a:gd name="T0" fmla="*/ 111 w 125"/>
                  <a:gd name="T1" fmla="*/ 192 h 192"/>
                  <a:gd name="T2" fmla="*/ 101 w 125"/>
                  <a:gd name="T3" fmla="*/ 188 h 192"/>
                  <a:gd name="T4" fmla="*/ 52 w 125"/>
                  <a:gd name="T5" fmla="*/ 139 h 192"/>
                  <a:gd name="T6" fmla="*/ 14 w 125"/>
                  <a:gd name="T7" fmla="*/ 139 h 192"/>
                  <a:gd name="T8" fmla="*/ 0 w 125"/>
                  <a:gd name="T9" fmla="*/ 125 h 192"/>
                  <a:gd name="T10" fmla="*/ 0 w 125"/>
                  <a:gd name="T11" fmla="*/ 67 h 192"/>
                  <a:gd name="T12" fmla="*/ 14 w 125"/>
                  <a:gd name="T13" fmla="*/ 54 h 192"/>
                  <a:gd name="T14" fmla="*/ 52 w 125"/>
                  <a:gd name="T15" fmla="*/ 54 h 192"/>
                  <a:gd name="T16" fmla="*/ 101 w 125"/>
                  <a:gd name="T17" fmla="*/ 5 h 192"/>
                  <a:gd name="T18" fmla="*/ 111 w 125"/>
                  <a:gd name="T19" fmla="*/ 0 h 192"/>
                  <a:gd name="T20" fmla="*/ 125 w 125"/>
                  <a:gd name="T21" fmla="*/ 14 h 192"/>
                  <a:gd name="T22" fmla="*/ 125 w 125"/>
                  <a:gd name="T23" fmla="*/ 179 h 192"/>
                  <a:gd name="T24" fmla="*/ 111 w 125"/>
                  <a:gd name="T25" fmla="*/ 192 h 192"/>
                  <a:gd name="T26" fmla="*/ 14 w 125"/>
                  <a:gd name="T27" fmla="*/ 62 h 192"/>
                  <a:gd name="T28" fmla="*/ 9 w 125"/>
                  <a:gd name="T29" fmla="*/ 67 h 192"/>
                  <a:gd name="T30" fmla="*/ 9 w 125"/>
                  <a:gd name="T31" fmla="*/ 125 h 192"/>
                  <a:gd name="T32" fmla="*/ 14 w 125"/>
                  <a:gd name="T33" fmla="*/ 131 h 192"/>
                  <a:gd name="T34" fmla="*/ 55 w 125"/>
                  <a:gd name="T35" fmla="*/ 131 h 192"/>
                  <a:gd name="T36" fmla="*/ 107 w 125"/>
                  <a:gd name="T37" fmla="*/ 182 h 192"/>
                  <a:gd name="T38" fmla="*/ 111 w 125"/>
                  <a:gd name="T39" fmla="*/ 184 h 192"/>
                  <a:gd name="T40" fmla="*/ 116 w 125"/>
                  <a:gd name="T41" fmla="*/ 179 h 192"/>
                  <a:gd name="T42" fmla="*/ 116 w 125"/>
                  <a:gd name="T43" fmla="*/ 14 h 192"/>
                  <a:gd name="T44" fmla="*/ 111 w 125"/>
                  <a:gd name="T45" fmla="*/ 9 h 192"/>
                  <a:gd name="T46" fmla="*/ 107 w 125"/>
                  <a:gd name="T47" fmla="*/ 11 h 192"/>
                  <a:gd name="T48" fmla="*/ 55 w 125"/>
                  <a:gd name="T49" fmla="*/ 62 h 192"/>
                  <a:gd name="T50" fmla="*/ 14 w 125"/>
                  <a:gd name="T51" fmla="*/ 6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5" h="192">
                    <a:moveTo>
                      <a:pt x="111" y="192"/>
                    </a:moveTo>
                    <a:cubicBezTo>
                      <a:pt x="107" y="192"/>
                      <a:pt x="104" y="191"/>
                      <a:pt x="101" y="188"/>
                    </a:cubicBezTo>
                    <a:cubicBezTo>
                      <a:pt x="52" y="139"/>
                      <a:pt x="52" y="139"/>
                      <a:pt x="52" y="139"/>
                    </a:cubicBezTo>
                    <a:cubicBezTo>
                      <a:pt x="14" y="139"/>
                      <a:pt x="14" y="139"/>
                      <a:pt x="14" y="139"/>
                    </a:cubicBezTo>
                    <a:cubicBezTo>
                      <a:pt x="6" y="139"/>
                      <a:pt x="0" y="133"/>
                      <a:pt x="0" y="125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60"/>
                      <a:pt x="6" y="54"/>
                      <a:pt x="14" y="54"/>
                    </a:cubicBezTo>
                    <a:cubicBezTo>
                      <a:pt x="52" y="54"/>
                      <a:pt x="52" y="54"/>
                      <a:pt x="52" y="54"/>
                    </a:cubicBezTo>
                    <a:cubicBezTo>
                      <a:pt x="101" y="5"/>
                      <a:pt x="101" y="5"/>
                      <a:pt x="101" y="5"/>
                    </a:cubicBezTo>
                    <a:cubicBezTo>
                      <a:pt x="104" y="2"/>
                      <a:pt x="107" y="0"/>
                      <a:pt x="111" y="0"/>
                    </a:cubicBezTo>
                    <a:cubicBezTo>
                      <a:pt x="118" y="0"/>
                      <a:pt x="125" y="7"/>
                      <a:pt x="125" y="14"/>
                    </a:cubicBezTo>
                    <a:cubicBezTo>
                      <a:pt x="125" y="179"/>
                      <a:pt x="125" y="179"/>
                      <a:pt x="125" y="179"/>
                    </a:cubicBezTo>
                    <a:cubicBezTo>
                      <a:pt x="125" y="186"/>
                      <a:pt x="118" y="192"/>
                      <a:pt x="111" y="192"/>
                    </a:cubicBezTo>
                    <a:close/>
                    <a:moveTo>
                      <a:pt x="14" y="62"/>
                    </a:moveTo>
                    <a:cubicBezTo>
                      <a:pt x="11" y="62"/>
                      <a:pt x="9" y="65"/>
                      <a:pt x="9" y="67"/>
                    </a:cubicBezTo>
                    <a:cubicBezTo>
                      <a:pt x="9" y="125"/>
                      <a:pt x="9" y="125"/>
                      <a:pt x="9" y="125"/>
                    </a:cubicBezTo>
                    <a:cubicBezTo>
                      <a:pt x="9" y="128"/>
                      <a:pt x="11" y="131"/>
                      <a:pt x="14" y="131"/>
                    </a:cubicBezTo>
                    <a:cubicBezTo>
                      <a:pt x="55" y="131"/>
                      <a:pt x="55" y="131"/>
                      <a:pt x="55" y="131"/>
                    </a:cubicBezTo>
                    <a:cubicBezTo>
                      <a:pt x="107" y="182"/>
                      <a:pt x="107" y="182"/>
                      <a:pt x="107" y="182"/>
                    </a:cubicBezTo>
                    <a:cubicBezTo>
                      <a:pt x="108" y="183"/>
                      <a:pt x="109" y="184"/>
                      <a:pt x="111" y="184"/>
                    </a:cubicBezTo>
                    <a:cubicBezTo>
                      <a:pt x="114" y="184"/>
                      <a:pt x="116" y="181"/>
                      <a:pt x="116" y="179"/>
                    </a:cubicBezTo>
                    <a:cubicBezTo>
                      <a:pt x="116" y="14"/>
                      <a:pt x="116" y="14"/>
                      <a:pt x="116" y="14"/>
                    </a:cubicBezTo>
                    <a:cubicBezTo>
                      <a:pt x="116" y="11"/>
                      <a:pt x="114" y="9"/>
                      <a:pt x="111" y="9"/>
                    </a:cubicBezTo>
                    <a:cubicBezTo>
                      <a:pt x="109" y="9"/>
                      <a:pt x="108" y="10"/>
                      <a:pt x="107" y="11"/>
                    </a:cubicBezTo>
                    <a:cubicBezTo>
                      <a:pt x="55" y="62"/>
                      <a:pt x="55" y="62"/>
                      <a:pt x="55" y="62"/>
                    </a:cubicBezTo>
                    <a:lnTo>
                      <a:pt x="14" y="6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200"/>
              <p:cNvSpPr>
                <a:spLocks/>
              </p:cNvSpPr>
              <p:nvPr/>
            </p:nvSpPr>
            <p:spPr bwMode="auto">
              <a:xfrm>
                <a:off x="4082" y="3691"/>
                <a:ext cx="224" cy="346"/>
              </a:xfrm>
              <a:custGeom>
                <a:avLst/>
                <a:gdLst>
                  <a:gd name="T0" fmla="*/ 116 w 124"/>
                  <a:gd name="T1" fmla="*/ 137 h 192"/>
                  <a:gd name="T2" fmla="*/ 116 w 124"/>
                  <a:gd name="T3" fmla="*/ 179 h 192"/>
                  <a:gd name="T4" fmla="*/ 110 w 124"/>
                  <a:gd name="T5" fmla="*/ 184 h 192"/>
                  <a:gd name="T6" fmla="*/ 107 w 124"/>
                  <a:gd name="T7" fmla="*/ 182 h 192"/>
                  <a:gd name="T8" fmla="*/ 55 w 124"/>
                  <a:gd name="T9" fmla="*/ 131 h 192"/>
                  <a:gd name="T10" fmla="*/ 14 w 124"/>
                  <a:gd name="T11" fmla="*/ 131 h 192"/>
                  <a:gd name="T12" fmla="*/ 8 w 124"/>
                  <a:gd name="T13" fmla="*/ 125 h 192"/>
                  <a:gd name="T14" fmla="*/ 8 w 124"/>
                  <a:gd name="T15" fmla="*/ 67 h 192"/>
                  <a:gd name="T16" fmla="*/ 14 w 124"/>
                  <a:gd name="T17" fmla="*/ 62 h 192"/>
                  <a:gd name="T18" fmla="*/ 55 w 124"/>
                  <a:gd name="T19" fmla="*/ 62 h 192"/>
                  <a:gd name="T20" fmla="*/ 107 w 124"/>
                  <a:gd name="T21" fmla="*/ 11 h 192"/>
                  <a:gd name="T22" fmla="*/ 110 w 124"/>
                  <a:gd name="T23" fmla="*/ 9 h 192"/>
                  <a:gd name="T24" fmla="*/ 116 w 124"/>
                  <a:gd name="T25" fmla="*/ 14 h 192"/>
                  <a:gd name="T26" fmla="*/ 116 w 124"/>
                  <a:gd name="T27" fmla="*/ 53 h 192"/>
                  <a:gd name="T28" fmla="*/ 124 w 124"/>
                  <a:gd name="T29" fmla="*/ 53 h 192"/>
                  <a:gd name="T30" fmla="*/ 124 w 124"/>
                  <a:gd name="T31" fmla="*/ 14 h 192"/>
                  <a:gd name="T32" fmla="*/ 110 w 124"/>
                  <a:gd name="T33" fmla="*/ 0 h 192"/>
                  <a:gd name="T34" fmla="*/ 101 w 124"/>
                  <a:gd name="T35" fmla="*/ 5 h 192"/>
                  <a:gd name="T36" fmla="*/ 52 w 124"/>
                  <a:gd name="T37" fmla="*/ 54 h 192"/>
                  <a:gd name="T38" fmla="*/ 14 w 124"/>
                  <a:gd name="T39" fmla="*/ 54 h 192"/>
                  <a:gd name="T40" fmla="*/ 0 w 124"/>
                  <a:gd name="T41" fmla="*/ 67 h 192"/>
                  <a:gd name="T42" fmla="*/ 0 w 124"/>
                  <a:gd name="T43" fmla="*/ 125 h 192"/>
                  <a:gd name="T44" fmla="*/ 14 w 124"/>
                  <a:gd name="T45" fmla="*/ 139 h 192"/>
                  <a:gd name="T46" fmla="*/ 52 w 124"/>
                  <a:gd name="T47" fmla="*/ 139 h 192"/>
                  <a:gd name="T48" fmla="*/ 101 w 124"/>
                  <a:gd name="T49" fmla="*/ 188 h 192"/>
                  <a:gd name="T50" fmla="*/ 110 w 124"/>
                  <a:gd name="T51" fmla="*/ 192 h 192"/>
                  <a:gd name="T52" fmla="*/ 124 w 124"/>
                  <a:gd name="T53" fmla="*/ 179 h 192"/>
                  <a:gd name="T54" fmla="*/ 124 w 124"/>
                  <a:gd name="T55" fmla="*/ 137 h 192"/>
                  <a:gd name="T56" fmla="*/ 116 w 124"/>
                  <a:gd name="T57" fmla="*/ 137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4" h="192">
                    <a:moveTo>
                      <a:pt x="116" y="137"/>
                    </a:moveTo>
                    <a:cubicBezTo>
                      <a:pt x="116" y="179"/>
                      <a:pt x="116" y="179"/>
                      <a:pt x="116" y="179"/>
                    </a:cubicBezTo>
                    <a:cubicBezTo>
                      <a:pt x="116" y="181"/>
                      <a:pt x="113" y="184"/>
                      <a:pt x="110" y="184"/>
                    </a:cubicBezTo>
                    <a:cubicBezTo>
                      <a:pt x="109" y="184"/>
                      <a:pt x="108" y="183"/>
                      <a:pt x="107" y="182"/>
                    </a:cubicBezTo>
                    <a:cubicBezTo>
                      <a:pt x="55" y="131"/>
                      <a:pt x="55" y="131"/>
                      <a:pt x="55" y="131"/>
                    </a:cubicBezTo>
                    <a:cubicBezTo>
                      <a:pt x="14" y="131"/>
                      <a:pt x="14" y="131"/>
                      <a:pt x="14" y="131"/>
                    </a:cubicBezTo>
                    <a:cubicBezTo>
                      <a:pt x="11" y="131"/>
                      <a:pt x="8" y="128"/>
                      <a:pt x="8" y="125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8" y="65"/>
                      <a:pt x="11" y="62"/>
                      <a:pt x="14" y="62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107" y="11"/>
                      <a:pt x="107" y="11"/>
                      <a:pt x="107" y="11"/>
                    </a:cubicBezTo>
                    <a:cubicBezTo>
                      <a:pt x="108" y="10"/>
                      <a:pt x="109" y="9"/>
                      <a:pt x="110" y="9"/>
                    </a:cubicBezTo>
                    <a:cubicBezTo>
                      <a:pt x="113" y="9"/>
                      <a:pt x="116" y="11"/>
                      <a:pt x="116" y="14"/>
                    </a:cubicBezTo>
                    <a:cubicBezTo>
                      <a:pt x="116" y="53"/>
                      <a:pt x="116" y="53"/>
                      <a:pt x="116" y="53"/>
                    </a:cubicBezTo>
                    <a:cubicBezTo>
                      <a:pt x="124" y="53"/>
                      <a:pt x="124" y="53"/>
                      <a:pt x="124" y="53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7"/>
                      <a:pt x="118" y="0"/>
                      <a:pt x="110" y="0"/>
                    </a:cubicBezTo>
                    <a:cubicBezTo>
                      <a:pt x="107" y="0"/>
                      <a:pt x="103" y="2"/>
                      <a:pt x="101" y="5"/>
                    </a:cubicBezTo>
                    <a:cubicBezTo>
                      <a:pt x="52" y="54"/>
                      <a:pt x="52" y="54"/>
                      <a:pt x="52" y="54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6" y="54"/>
                      <a:pt x="0" y="60"/>
                      <a:pt x="0" y="67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33"/>
                      <a:pt x="6" y="139"/>
                      <a:pt x="14" y="139"/>
                    </a:cubicBezTo>
                    <a:cubicBezTo>
                      <a:pt x="52" y="139"/>
                      <a:pt x="52" y="139"/>
                      <a:pt x="52" y="139"/>
                    </a:cubicBezTo>
                    <a:cubicBezTo>
                      <a:pt x="101" y="188"/>
                      <a:pt x="101" y="188"/>
                      <a:pt x="101" y="188"/>
                    </a:cubicBezTo>
                    <a:cubicBezTo>
                      <a:pt x="103" y="191"/>
                      <a:pt x="107" y="192"/>
                      <a:pt x="110" y="192"/>
                    </a:cubicBezTo>
                    <a:cubicBezTo>
                      <a:pt x="118" y="192"/>
                      <a:pt x="124" y="186"/>
                      <a:pt x="124" y="179"/>
                    </a:cubicBezTo>
                    <a:cubicBezTo>
                      <a:pt x="124" y="137"/>
                      <a:pt x="124" y="137"/>
                      <a:pt x="124" y="137"/>
                    </a:cubicBezTo>
                    <a:lnTo>
                      <a:pt x="116" y="13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201"/>
              <p:cNvSpPr>
                <a:spLocks/>
              </p:cNvSpPr>
              <p:nvPr/>
            </p:nvSpPr>
            <p:spPr bwMode="auto">
              <a:xfrm>
                <a:off x="4250" y="3813"/>
                <a:ext cx="98" cy="98"/>
              </a:xfrm>
              <a:custGeom>
                <a:avLst/>
                <a:gdLst>
                  <a:gd name="T0" fmla="*/ 98 w 98"/>
                  <a:gd name="T1" fmla="*/ 87 h 98"/>
                  <a:gd name="T2" fmla="*/ 60 w 98"/>
                  <a:gd name="T3" fmla="*/ 49 h 98"/>
                  <a:gd name="T4" fmla="*/ 98 w 98"/>
                  <a:gd name="T5" fmla="*/ 11 h 98"/>
                  <a:gd name="T6" fmla="*/ 87 w 98"/>
                  <a:gd name="T7" fmla="*/ 0 h 98"/>
                  <a:gd name="T8" fmla="*/ 49 w 98"/>
                  <a:gd name="T9" fmla="*/ 38 h 98"/>
                  <a:gd name="T10" fmla="*/ 11 w 98"/>
                  <a:gd name="T11" fmla="*/ 0 h 98"/>
                  <a:gd name="T12" fmla="*/ 0 w 98"/>
                  <a:gd name="T13" fmla="*/ 11 h 98"/>
                  <a:gd name="T14" fmla="*/ 38 w 98"/>
                  <a:gd name="T15" fmla="*/ 49 h 98"/>
                  <a:gd name="T16" fmla="*/ 0 w 98"/>
                  <a:gd name="T17" fmla="*/ 87 h 98"/>
                  <a:gd name="T18" fmla="*/ 11 w 98"/>
                  <a:gd name="T19" fmla="*/ 98 h 98"/>
                  <a:gd name="T20" fmla="*/ 49 w 98"/>
                  <a:gd name="T21" fmla="*/ 60 h 98"/>
                  <a:gd name="T22" fmla="*/ 87 w 98"/>
                  <a:gd name="T23" fmla="*/ 98 h 98"/>
                  <a:gd name="T24" fmla="*/ 98 w 98"/>
                  <a:gd name="T25" fmla="*/ 8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8" h="98">
                    <a:moveTo>
                      <a:pt x="98" y="87"/>
                    </a:moveTo>
                    <a:lnTo>
                      <a:pt x="60" y="49"/>
                    </a:lnTo>
                    <a:lnTo>
                      <a:pt x="98" y="11"/>
                    </a:lnTo>
                    <a:lnTo>
                      <a:pt x="87" y="0"/>
                    </a:lnTo>
                    <a:lnTo>
                      <a:pt x="49" y="38"/>
                    </a:lnTo>
                    <a:lnTo>
                      <a:pt x="11" y="0"/>
                    </a:lnTo>
                    <a:lnTo>
                      <a:pt x="0" y="11"/>
                    </a:lnTo>
                    <a:lnTo>
                      <a:pt x="38" y="49"/>
                    </a:lnTo>
                    <a:lnTo>
                      <a:pt x="0" y="87"/>
                    </a:lnTo>
                    <a:lnTo>
                      <a:pt x="11" y="98"/>
                    </a:lnTo>
                    <a:lnTo>
                      <a:pt x="49" y="60"/>
                    </a:lnTo>
                    <a:lnTo>
                      <a:pt x="87" y="98"/>
                    </a:lnTo>
                    <a:lnTo>
                      <a:pt x="98" y="8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202"/>
              <p:cNvSpPr>
                <a:spLocks/>
              </p:cNvSpPr>
              <p:nvPr/>
            </p:nvSpPr>
            <p:spPr bwMode="auto">
              <a:xfrm>
                <a:off x="4837" y="3691"/>
                <a:ext cx="224" cy="346"/>
              </a:xfrm>
              <a:custGeom>
                <a:avLst/>
                <a:gdLst>
                  <a:gd name="T0" fmla="*/ 116 w 124"/>
                  <a:gd name="T1" fmla="*/ 137 h 192"/>
                  <a:gd name="T2" fmla="*/ 116 w 124"/>
                  <a:gd name="T3" fmla="*/ 179 h 192"/>
                  <a:gd name="T4" fmla="*/ 110 w 124"/>
                  <a:gd name="T5" fmla="*/ 184 h 192"/>
                  <a:gd name="T6" fmla="*/ 106 w 124"/>
                  <a:gd name="T7" fmla="*/ 182 h 192"/>
                  <a:gd name="T8" fmla="*/ 55 w 124"/>
                  <a:gd name="T9" fmla="*/ 131 h 192"/>
                  <a:gd name="T10" fmla="*/ 14 w 124"/>
                  <a:gd name="T11" fmla="*/ 131 h 192"/>
                  <a:gd name="T12" fmla="*/ 8 w 124"/>
                  <a:gd name="T13" fmla="*/ 125 h 192"/>
                  <a:gd name="T14" fmla="*/ 8 w 124"/>
                  <a:gd name="T15" fmla="*/ 67 h 192"/>
                  <a:gd name="T16" fmla="*/ 14 w 124"/>
                  <a:gd name="T17" fmla="*/ 62 h 192"/>
                  <a:gd name="T18" fmla="*/ 55 w 124"/>
                  <a:gd name="T19" fmla="*/ 62 h 192"/>
                  <a:gd name="T20" fmla="*/ 106 w 124"/>
                  <a:gd name="T21" fmla="*/ 11 h 192"/>
                  <a:gd name="T22" fmla="*/ 110 w 124"/>
                  <a:gd name="T23" fmla="*/ 9 h 192"/>
                  <a:gd name="T24" fmla="*/ 116 w 124"/>
                  <a:gd name="T25" fmla="*/ 14 h 192"/>
                  <a:gd name="T26" fmla="*/ 116 w 124"/>
                  <a:gd name="T27" fmla="*/ 53 h 192"/>
                  <a:gd name="T28" fmla="*/ 124 w 124"/>
                  <a:gd name="T29" fmla="*/ 53 h 192"/>
                  <a:gd name="T30" fmla="*/ 124 w 124"/>
                  <a:gd name="T31" fmla="*/ 14 h 192"/>
                  <a:gd name="T32" fmla="*/ 110 w 124"/>
                  <a:gd name="T33" fmla="*/ 0 h 192"/>
                  <a:gd name="T34" fmla="*/ 100 w 124"/>
                  <a:gd name="T35" fmla="*/ 5 h 192"/>
                  <a:gd name="T36" fmla="*/ 51 w 124"/>
                  <a:gd name="T37" fmla="*/ 54 h 192"/>
                  <a:gd name="T38" fmla="*/ 14 w 124"/>
                  <a:gd name="T39" fmla="*/ 54 h 192"/>
                  <a:gd name="T40" fmla="*/ 0 w 124"/>
                  <a:gd name="T41" fmla="*/ 67 h 192"/>
                  <a:gd name="T42" fmla="*/ 0 w 124"/>
                  <a:gd name="T43" fmla="*/ 125 h 192"/>
                  <a:gd name="T44" fmla="*/ 14 w 124"/>
                  <a:gd name="T45" fmla="*/ 139 h 192"/>
                  <a:gd name="T46" fmla="*/ 51 w 124"/>
                  <a:gd name="T47" fmla="*/ 139 h 192"/>
                  <a:gd name="T48" fmla="*/ 100 w 124"/>
                  <a:gd name="T49" fmla="*/ 188 h 192"/>
                  <a:gd name="T50" fmla="*/ 110 w 124"/>
                  <a:gd name="T51" fmla="*/ 192 h 192"/>
                  <a:gd name="T52" fmla="*/ 124 w 124"/>
                  <a:gd name="T53" fmla="*/ 179 h 192"/>
                  <a:gd name="T54" fmla="*/ 124 w 124"/>
                  <a:gd name="T55" fmla="*/ 137 h 192"/>
                  <a:gd name="T56" fmla="*/ 116 w 124"/>
                  <a:gd name="T57" fmla="*/ 137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4" h="192">
                    <a:moveTo>
                      <a:pt x="116" y="137"/>
                    </a:moveTo>
                    <a:cubicBezTo>
                      <a:pt x="116" y="179"/>
                      <a:pt x="116" y="179"/>
                      <a:pt x="116" y="179"/>
                    </a:cubicBezTo>
                    <a:cubicBezTo>
                      <a:pt x="116" y="181"/>
                      <a:pt x="113" y="184"/>
                      <a:pt x="110" y="184"/>
                    </a:cubicBezTo>
                    <a:cubicBezTo>
                      <a:pt x="109" y="184"/>
                      <a:pt x="107" y="183"/>
                      <a:pt x="106" y="182"/>
                    </a:cubicBezTo>
                    <a:cubicBezTo>
                      <a:pt x="55" y="131"/>
                      <a:pt x="55" y="131"/>
                      <a:pt x="55" y="131"/>
                    </a:cubicBezTo>
                    <a:cubicBezTo>
                      <a:pt x="14" y="131"/>
                      <a:pt x="14" y="131"/>
                      <a:pt x="14" y="131"/>
                    </a:cubicBezTo>
                    <a:cubicBezTo>
                      <a:pt x="11" y="131"/>
                      <a:pt x="8" y="128"/>
                      <a:pt x="8" y="125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8" y="65"/>
                      <a:pt x="11" y="62"/>
                      <a:pt x="14" y="62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106" y="11"/>
                      <a:pt x="106" y="11"/>
                      <a:pt x="106" y="11"/>
                    </a:cubicBezTo>
                    <a:cubicBezTo>
                      <a:pt x="107" y="10"/>
                      <a:pt x="109" y="9"/>
                      <a:pt x="110" y="9"/>
                    </a:cubicBezTo>
                    <a:cubicBezTo>
                      <a:pt x="113" y="9"/>
                      <a:pt x="116" y="11"/>
                      <a:pt x="116" y="14"/>
                    </a:cubicBezTo>
                    <a:cubicBezTo>
                      <a:pt x="116" y="53"/>
                      <a:pt x="116" y="53"/>
                      <a:pt x="116" y="53"/>
                    </a:cubicBezTo>
                    <a:cubicBezTo>
                      <a:pt x="124" y="53"/>
                      <a:pt x="124" y="53"/>
                      <a:pt x="124" y="53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7"/>
                      <a:pt x="118" y="0"/>
                      <a:pt x="110" y="0"/>
                    </a:cubicBezTo>
                    <a:cubicBezTo>
                      <a:pt x="107" y="0"/>
                      <a:pt x="103" y="2"/>
                      <a:pt x="100" y="5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6" y="54"/>
                      <a:pt x="0" y="60"/>
                      <a:pt x="0" y="67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33"/>
                      <a:pt x="6" y="139"/>
                      <a:pt x="14" y="139"/>
                    </a:cubicBezTo>
                    <a:cubicBezTo>
                      <a:pt x="51" y="139"/>
                      <a:pt x="51" y="139"/>
                      <a:pt x="51" y="139"/>
                    </a:cubicBezTo>
                    <a:cubicBezTo>
                      <a:pt x="100" y="188"/>
                      <a:pt x="100" y="188"/>
                      <a:pt x="100" y="188"/>
                    </a:cubicBezTo>
                    <a:cubicBezTo>
                      <a:pt x="103" y="191"/>
                      <a:pt x="107" y="192"/>
                      <a:pt x="110" y="192"/>
                    </a:cubicBezTo>
                    <a:cubicBezTo>
                      <a:pt x="118" y="192"/>
                      <a:pt x="124" y="186"/>
                      <a:pt x="124" y="179"/>
                    </a:cubicBezTo>
                    <a:cubicBezTo>
                      <a:pt x="124" y="137"/>
                      <a:pt x="124" y="137"/>
                      <a:pt x="124" y="137"/>
                    </a:cubicBezTo>
                    <a:lnTo>
                      <a:pt x="116" y="13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203"/>
              <p:cNvSpPr>
                <a:spLocks/>
              </p:cNvSpPr>
              <p:nvPr/>
            </p:nvSpPr>
            <p:spPr bwMode="auto">
              <a:xfrm>
                <a:off x="5007" y="3817"/>
                <a:ext cx="92" cy="92"/>
              </a:xfrm>
              <a:custGeom>
                <a:avLst/>
                <a:gdLst>
                  <a:gd name="T0" fmla="*/ 54 w 92"/>
                  <a:gd name="T1" fmla="*/ 92 h 92"/>
                  <a:gd name="T2" fmla="*/ 54 w 92"/>
                  <a:gd name="T3" fmla="*/ 54 h 92"/>
                  <a:gd name="T4" fmla="*/ 92 w 92"/>
                  <a:gd name="T5" fmla="*/ 54 h 92"/>
                  <a:gd name="T6" fmla="*/ 92 w 92"/>
                  <a:gd name="T7" fmla="*/ 38 h 92"/>
                  <a:gd name="T8" fmla="*/ 54 w 92"/>
                  <a:gd name="T9" fmla="*/ 38 h 92"/>
                  <a:gd name="T10" fmla="*/ 54 w 92"/>
                  <a:gd name="T11" fmla="*/ 0 h 92"/>
                  <a:gd name="T12" fmla="*/ 39 w 92"/>
                  <a:gd name="T13" fmla="*/ 0 h 92"/>
                  <a:gd name="T14" fmla="*/ 39 w 92"/>
                  <a:gd name="T15" fmla="*/ 38 h 92"/>
                  <a:gd name="T16" fmla="*/ 0 w 92"/>
                  <a:gd name="T17" fmla="*/ 38 h 92"/>
                  <a:gd name="T18" fmla="*/ 0 w 92"/>
                  <a:gd name="T19" fmla="*/ 54 h 92"/>
                  <a:gd name="T20" fmla="*/ 39 w 92"/>
                  <a:gd name="T21" fmla="*/ 54 h 92"/>
                  <a:gd name="T22" fmla="*/ 39 w 92"/>
                  <a:gd name="T23" fmla="*/ 92 h 92"/>
                  <a:gd name="T24" fmla="*/ 54 w 92"/>
                  <a:gd name="T25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" h="92">
                    <a:moveTo>
                      <a:pt x="54" y="92"/>
                    </a:moveTo>
                    <a:lnTo>
                      <a:pt x="54" y="54"/>
                    </a:lnTo>
                    <a:lnTo>
                      <a:pt x="92" y="54"/>
                    </a:lnTo>
                    <a:lnTo>
                      <a:pt x="92" y="38"/>
                    </a:lnTo>
                    <a:lnTo>
                      <a:pt x="54" y="38"/>
                    </a:lnTo>
                    <a:lnTo>
                      <a:pt x="54" y="0"/>
                    </a:lnTo>
                    <a:lnTo>
                      <a:pt x="39" y="0"/>
                    </a:lnTo>
                    <a:lnTo>
                      <a:pt x="39" y="38"/>
                    </a:lnTo>
                    <a:lnTo>
                      <a:pt x="0" y="38"/>
                    </a:lnTo>
                    <a:lnTo>
                      <a:pt x="0" y="54"/>
                    </a:lnTo>
                    <a:lnTo>
                      <a:pt x="39" y="54"/>
                    </a:lnTo>
                    <a:lnTo>
                      <a:pt x="39" y="92"/>
                    </a:lnTo>
                    <a:lnTo>
                      <a:pt x="54" y="9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204"/>
              <p:cNvSpPr>
                <a:spLocks/>
              </p:cNvSpPr>
              <p:nvPr/>
            </p:nvSpPr>
            <p:spPr bwMode="auto">
              <a:xfrm>
                <a:off x="5586" y="3692"/>
                <a:ext cx="226" cy="347"/>
              </a:xfrm>
              <a:custGeom>
                <a:avLst/>
                <a:gdLst>
                  <a:gd name="T0" fmla="*/ 116 w 125"/>
                  <a:gd name="T1" fmla="*/ 137 h 192"/>
                  <a:gd name="T2" fmla="*/ 116 w 125"/>
                  <a:gd name="T3" fmla="*/ 178 h 192"/>
                  <a:gd name="T4" fmla="*/ 111 w 125"/>
                  <a:gd name="T5" fmla="*/ 183 h 192"/>
                  <a:gd name="T6" fmla="*/ 107 w 125"/>
                  <a:gd name="T7" fmla="*/ 182 h 192"/>
                  <a:gd name="T8" fmla="*/ 56 w 125"/>
                  <a:gd name="T9" fmla="*/ 130 h 192"/>
                  <a:gd name="T10" fmla="*/ 14 w 125"/>
                  <a:gd name="T11" fmla="*/ 130 h 192"/>
                  <a:gd name="T12" fmla="*/ 9 w 125"/>
                  <a:gd name="T13" fmla="*/ 125 h 192"/>
                  <a:gd name="T14" fmla="*/ 9 w 125"/>
                  <a:gd name="T15" fmla="*/ 67 h 192"/>
                  <a:gd name="T16" fmla="*/ 14 w 125"/>
                  <a:gd name="T17" fmla="*/ 62 h 192"/>
                  <a:gd name="T18" fmla="*/ 56 w 125"/>
                  <a:gd name="T19" fmla="*/ 62 h 192"/>
                  <a:gd name="T20" fmla="*/ 107 w 125"/>
                  <a:gd name="T21" fmla="*/ 10 h 192"/>
                  <a:gd name="T22" fmla="*/ 111 w 125"/>
                  <a:gd name="T23" fmla="*/ 8 h 192"/>
                  <a:gd name="T24" fmla="*/ 116 w 125"/>
                  <a:gd name="T25" fmla="*/ 14 h 192"/>
                  <a:gd name="T26" fmla="*/ 116 w 125"/>
                  <a:gd name="T27" fmla="*/ 53 h 192"/>
                  <a:gd name="T28" fmla="*/ 125 w 125"/>
                  <a:gd name="T29" fmla="*/ 53 h 192"/>
                  <a:gd name="T30" fmla="*/ 125 w 125"/>
                  <a:gd name="T31" fmla="*/ 14 h 192"/>
                  <a:gd name="T32" fmla="*/ 111 w 125"/>
                  <a:gd name="T33" fmla="*/ 0 h 192"/>
                  <a:gd name="T34" fmla="*/ 101 w 125"/>
                  <a:gd name="T35" fmla="*/ 4 h 192"/>
                  <a:gd name="T36" fmla="*/ 52 w 125"/>
                  <a:gd name="T37" fmla="*/ 53 h 192"/>
                  <a:gd name="T38" fmla="*/ 14 w 125"/>
                  <a:gd name="T39" fmla="*/ 53 h 192"/>
                  <a:gd name="T40" fmla="*/ 0 w 125"/>
                  <a:gd name="T41" fmla="*/ 67 h 192"/>
                  <a:gd name="T42" fmla="*/ 0 w 125"/>
                  <a:gd name="T43" fmla="*/ 125 h 192"/>
                  <a:gd name="T44" fmla="*/ 14 w 125"/>
                  <a:gd name="T45" fmla="*/ 139 h 192"/>
                  <a:gd name="T46" fmla="*/ 52 w 125"/>
                  <a:gd name="T47" fmla="*/ 139 h 192"/>
                  <a:gd name="T48" fmla="*/ 101 w 125"/>
                  <a:gd name="T49" fmla="*/ 188 h 192"/>
                  <a:gd name="T50" fmla="*/ 111 w 125"/>
                  <a:gd name="T51" fmla="*/ 192 h 192"/>
                  <a:gd name="T52" fmla="*/ 125 w 125"/>
                  <a:gd name="T53" fmla="*/ 178 h 192"/>
                  <a:gd name="T54" fmla="*/ 125 w 125"/>
                  <a:gd name="T55" fmla="*/ 137 h 192"/>
                  <a:gd name="T56" fmla="*/ 116 w 125"/>
                  <a:gd name="T57" fmla="*/ 137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5" h="192">
                    <a:moveTo>
                      <a:pt x="116" y="137"/>
                    </a:moveTo>
                    <a:cubicBezTo>
                      <a:pt x="116" y="178"/>
                      <a:pt x="116" y="178"/>
                      <a:pt x="116" y="178"/>
                    </a:cubicBezTo>
                    <a:cubicBezTo>
                      <a:pt x="116" y="181"/>
                      <a:pt x="114" y="183"/>
                      <a:pt x="111" y="183"/>
                    </a:cubicBezTo>
                    <a:cubicBezTo>
                      <a:pt x="109" y="183"/>
                      <a:pt x="108" y="183"/>
                      <a:pt x="107" y="182"/>
                    </a:cubicBezTo>
                    <a:cubicBezTo>
                      <a:pt x="56" y="130"/>
                      <a:pt x="56" y="130"/>
                      <a:pt x="56" y="130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1" y="130"/>
                      <a:pt x="9" y="128"/>
                      <a:pt x="9" y="125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9" y="64"/>
                      <a:pt x="11" y="62"/>
                      <a:pt x="14" y="62"/>
                    </a:cubicBezTo>
                    <a:cubicBezTo>
                      <a:pt x="56" y="62"/>
                      <a:pt x="56" y="62"/>
                      <a:pt x="56" y="62"/>
                    </a:cubicBezTo>
                    <a:cubicBezTo>
                      <a:pt x="107" y="10"/>
                      <a:pt x="107" y="10"/>
                      <a:pt x="107" y="10"/>
                    </a:cubicBezTo>
                    <a:cubicBezTo>
                      <a:pt x="108" y="9"/>
                      <a:pt x="109" y="8"/>
                      <a:pt x="111" y="8"/>
                    </a:cubicBezTo>
                    <a:cubicBezTo>
                      <a:pt x="114" y="8"/>
                      <a:pt x="116" y="11"/>
                      <a:pt x="116" y="14"/>
                    </a:cubicBezTo>
                    <a:cubicBezTo>
                      <a:pt x="116" y="53"/>
                      <a:pt x="116" y="53"/>
                      <a:pt x="116" y="53"/>
                    </a:cubicBezTo>
                    <a:cubicBezTo>
                      <a:pt x="125" y="53"/>
                      <a:pt x="125" y="53"/>
                      <a:pt x="125" y="53"/>
                    </a:cubicBezTo>
                    <a:cubicBezTo>
                      <a:pt x="125" y="14"/>
                      <a:pt x="125" y="14"/>
                      <a:pt x="125" y="14"/>
                    </a:cubicBezTo>
                    <a:cubicBezTo>
                      <a:pt x="125" y="6"/>
                      <a:pt x="118" y="0"/>
                      <a:pt x="111" y="0"/>
                    </a:cubicBezTo>
                    <a:cubicBezTo>
                      <a:pt x="107" y="0"/>
                      <a:pt x="104" y="1"/>
                      <a:pt x="101" y="4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7" y="53"/>
                      <a:pt x="0" y="59"/>
                      <a:pt x="0" y="67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33"/>
                      <a:pt x="7" y="139"/>
                      <a:pt x="14" y="139"/>
                    </a:cubicBezTo>
                    <a:cubicBezTo>
                      <a:pt x="52" y="139"/>
                      <a:pt x="52" y="139"/>
                      <a:pt x="52" y="139"/>
                    </a:cubicBezTo>
                    <a:cubicBezTo>
                      <a:pt x="101" y="188"/>
                      <a:pt x="101" y="188"/>
                      <a:pt x="101" y="188"/>
                    </a:cubicBezTo>
                    <a:cubicBezTo>
                      <a:pt x="104" y="191"/>
                      <a:pt x="107" y="192"/>
                      <a:pt x="111" y="192"/>
                    </a:cubicBezTo>
                    <a:cubicBezTo>
                      <a:pt x="118" y="192"/>
                      <a:pt x="125" y="186"/>
                      <a:pt x="125" y="178"/>
                    </a:cubicBezTo>
                    <a:cubicBezTo>
                      <a:pt x="125" y="137"/>
                      <a:pt x="125" y="137"/>
                      <a:pt x="125" y="137"/>
                    </a:cubicBezTo>
                    <a:lnTo>
                      <a:pt x="116" y="13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" name="Rectangle 206"/>
            <p:cNvSpPr>
              <a:spLocks noChangeArrowheads="1"/>
            </p:cNvSpPr>
            <p:nvPr/>
          </p:nvSpPr>
          <p:spPr bwMode="auto">
            <a:xfrm>
              <a:off x="5758" y="3857"/>
              <a:ext cx="92" cy="1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07"/>
            <p:cNvSpPr>
              <a:spLocks/>
            </p:cNvSpPr>
            <p:nvPr/>
          </p:nvSpPr>
          <p:spPr bwMode="auto">
            <a:xfrm>
              <a:off x="6334" y="3692"/>
              <a:ext cx="224" cy="347"/>
            </a:xfrm>
            <a:custGeom>
              <a:avLst/>
              <a:gdLst>
                <a:gd name="T0" fmla="*/ 116 w 124"/>
                <a:gd name="T1" fmla="*/ 137 h 192"/>
                <a:gd name="T2" fmla="*/ 116 w 124"/>
                <a:gd name="T3" fmla="*/ 178 h 192"/>
                <a:gd name="T4" fmla="*/ 110 w 124"/>
                <a:gd name="T5" fmla="*/ 183 h 192"/>
                <a:gd name="T6" fmla="*/ 107 w 124"/>
                <a:gd name="T7" fmla="*/ 182 h 192"/>
                <a:gd name="T8" fmla="*/ 55 w 124"/>
                <a:gd name="T9" fmla="*/ 130 h 192"/>
                <a:gd name="T10" fmla="*/ 14 w 124"/>
                <a:gd name="T11" fmla="*/ 130 h 192"/>
                <a:gd name="T12" fmla="*/ 8 w 124"/>
                <a:gd name="T13" fmla="*/ 125 h 192"/>
                <a:gd name="T14" fmla="*/ 8 w 124"/>
                <a:gd name="T15" fmla="*/ 67 h 192"/>
                <a:gd name="T16" fmla="*/ 14 w 124"/>
                <a:gd name="T17" fmla="*/ 62 h 192"/>
                <a:gd name="T18" fmla="*/ 55 w 124"/>
                <a:gd name="T19" fmla="*/ 62 h 192"/>
                <a:gd name="T20" fmla="*/ 107 w 124"/>
                <a:gd name="T21" fmla="*/ 10 h 192"/>
                <a:gd name="T22" fmla="*/ 110 w 124"/>
                <a:gd name="T23" fmla="*/ 8 h 192"/>
                <a:gd name="T24" fmla="*/ 116 w 124"/>
                <a:gd name="T25" fmla="*/ 14 h 192"/>
                <a:gd name="T26" fmla="*/ 116 w 124"/>
                <a:gd name="T27" fmla="*/ 53 h 192"/>
                <a:gd name="T28" fmla="*/ 124 w 124"/>
                <a:gd name="T29" fmla="*/ 53 h 192"/>
                <a:gd name="T30" fmla="*/ 124 w 124"/>
                <a:gd name="T31" fmla="*/ 14 h 192"/>
                <a:gd name="T32" fmla="*/ 110 w 124"/>
                <a:gd name="T33" fmla="*/ 0 h 192"/>
                <a:gd name="T34" fmla="*/ 101 w 124"/>
                <a:gd name="T35" fmla="*/ 4 h 192"/>
                <a:gd name="T36" fmla="*/ 52 w 124"/>
                <a:gd name="T37" fmla="*/ 53 h 192"/>
                <a:gd name="T38" fmla="*/ 14 w 124"/>
                <a:gd name="T39" fmla="*/ 53 h 192"/>
                <a:gd name="T40" fmla="*/ 0 w 124"/>
                <a:gd name="T41" fmla="*/ 67 h 192"/>
                <a:gd name="T42" fmla="*/ 0 w 124"/>
                <a:gd name="T43" fmla="*/ 125 h 192"/>
                <a:gd name="T44" fmla="*/ 14 w 124"/>
                <a:gd name="T45" fmla="*/ 139 h 192"/>
                <a:gd name="T46" fmla="*/ 52 w 124"/>
                <a:gd name="T47" fmla="*/ 139 h 192"/>
                <a:gd name="T48" fmla="*/ 101 w 124"/>
                <a:gd name="T49" fmla="*/ 188 h 192"/>
                <a:gd name="T50" fmla="*/ 110 w 124"/>
                <a:gd name="T51" fmla="*/ 192 h 192"/>
                <a:gd name="T52" fmla="*/ 124 w 124"/>
                <a:gd name="T53" fmla="*/ 178 h 192"/>
                <a:gd name="T54" fmla="*/ 124 w 124"/>
                <a:gd name="T55" fmla="*/ 137 h 192"/>
                <a:gd name="T56" fmla="*/ 116 w 124"/>
                <a:gd name="T57" fmla="*/ 13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4" h="192">
                  <a:moveTo>
                    <a:pt x="116" y="137"/>
                  </a:moveTo>
                  <a:cubicBezTo>
                    <a:pt x="116" y="178"/>
                    <a:pt x="116" y="178"/>
                    <a:pt x="116" y="178"/>
                  </a:cubicBezTo>
                  <a:cubicBezTo>
                    <a:pt x="116" y="181"/>
                    <a:pt x="113" y="183"/>
                    <a:pt x="110" y="183"/>
                  </a:cubicBezTo>
                  <a:cubicBezTo>
                    <a:pt x="109" y="183"/>
                    <a:pt x="108" y="183"/>
                    <a:pt x="107" y="182"/>
                  </a:cubicBezTo>
                  <a:cubicBezTo>
                    <a:pt x="55" y="130"/>
                    <a:pt x="55" y="130"/>
                    <a:pt x="55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1" y="130"/>
                    <a:pt x="8" y="128"/>
                    <a:pt x="8" y="125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8" y="64"/>
                    <a:pt x="11" y="62"/>
                    <a:pt x="14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8" y="9"/>
                    <a:pt x="109" y="8"/>
                    <a:pt x="110" y="8"/>
                  </a:cubicBezTo>
                  <a:cubicBezTo>
                    <a:pt x="113" y="8"/>
                    <a:pt x="116" y="11"/>
                    <a:pt x="116" y="14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124" y="53"/>
                    <a:pt x="124" y="53"/>
                    <a:pt x="124" y="53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6"/>
                    <a:pt x="118" y="0"/>
                    <a:pt x="110" y="0"/>
                  </a:cubicBezTo>
                  <a:cubicBezTo>
                    <a:pt x="107" y="0"/>
                    <a:pt x="103" y="1"/>
                    <a:pt x="101" y="4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6" y="53"/>
                    <a:pt x="0" y="59"/>
                    <a:pt x="0" y="67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33"/>
                    <a:pt x="6" y="139"/>
                    <a:pt x="14" y="139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101" y="188"/>
                    <a:pt x="101" y="188"/>
                    <a:pt x="101" y="188"/>
                  </a:cubicBezTo>
                  <a:cubicBezTo>
                    <a:pt x="103" y="191"/>
                    <a:pt x="107" y="192"/>
                    <a:pt x="110" y="192"/>
                  </a:cubicBezTo>
                  <a:cubicBezTo>
                    <a:pt x="118" y="192"/>
                    <a:pt x="124" y="186"/>
                    <a:pt x="124" y="178"/>
                  </a:cubicBezTo>
                  <a:cubicBezTo>
                    <a:pt x="124" y="137"/>
                    <a:pt x="124" y="137"/>
                    <a:pt x="124" y="137"/>
                  </a:cubicBezTo>
                  <a:lnTo>
                    <a:pt x="116" y="1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08"/>
            <p:cNvSpPr>
              <a:spLocks/>
            </p:cNvSpPr>
            <p:nvPr/>
          </p:nvSpPr>
          <p:spPr bwMode="auto">
            <a:xfrm>
              <a:off x="6574" y="3833"/>
              <a:ext cx="33" cy="65"/>
            </a:xfrm>
            <a:custGeom>
              <a:avLst/>
              <a:gdLst>
                <a:gd name="T0" fmla="*/ 7 w 18"/>
                <a:gd name="T1" fmla="*/ 35 h 36"/>
                <a:gd name="T2" fmla="*/ 5 w 18"/>
                <a:gd name="T3" fmla="*/ 36 h 36"/>
                <a:gd name="T4" fmla="*/ 0 w 18"/>
                <a:gd name="T5" fmla="*/ 31 h 36"/>
                <a:gd name="T6" fmla="*/ 9 w 18"/>
                <a:gd name="T7" fmla="*/ 18 h 36"/>
                <a:gd name="T8" fmla="*/ 0 w 18"/>
                <a:gd name="T9" fmla="*/ 5 h 36"/>
                <a:gd name="T10" fmla="*/ 5 w 18"/>
                <a:gd name="T11" fmla="*/ 0 h 36"/>
                <a:gd name="T12" fmla="*/ 7 w 18"/>
                <a:gd name="T13" fmla="*/ 1 h 36"/>
                <a:gd name="T14" fmla="*/ 18 w 18"/>
                <a:gd name="T15" fmla="*/ 18 h 36"/>
                <a:gd name="T16" fmla="*/ 7 w 18"/>
                <a:gd name="T17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36">
                  <a:moveTo>
                    <a:pt x="7" y="35"/>
                  </a:moveTo>
                  <a:cubicBezTo>
                    <a:pt x="6" y="36"/>
                    <a:pt x="5" y="36"/>
                    <a:pt x="5" y="36"/>
                  </a:cubicBezTo>
                  <a:cubicBezTo>
                    <a:pt x="2" y="36"/>
                    <a:pt x="0" y="34"/>
                    <a:pt x="0" y="31"/>
                  </a:cubicBezTo>
                  <a:cubicBezTo>
                    <a:pt x="0" y="25"/>
                    <a:pt x="9" y="27"/>
                    <a:pt x="9" y="18"/>
                  </a:cubicBezTo>
                  <a:cubicBezTo>
                    <a:pt x="9" y="9"/>
                    <a:pt x="0" y="11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14" y="3"/>
                    <a:pt x="18" y="11"/>
                    <a:pt x="18" y="18"/>
                  </a:cubicBezTo>
                  <a:cubicBezTo>
                    <a:pt x="18" y="25"/>
                    <a:pt x="14" y="33"/>
                    <a:pt x="7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09"/>
            <p:cNvSpPr>
              <a:spLocks/>
            </p:cNvSpPr>
            <p:nvPr/>
          </p:nvSpPr>
          <p:spPr bwMode="auto">
            <a:xfrm>
              <a:off x="7051" y="3692"/>
              <a:ext cx="224" cy="347"/>
            </a:xfrm>
            <a:custGeom>
              <a:avLst/>
              <a:gdLst>
                <a:gd name="T0" fmla="*/ 116 w 124"/>
                <a:gd name="T1" fmla="*/ 136 h 192"/>
                <a:gd name="T2" fmla="*/ 116 w 124"/>
                <a:gd name="T3" fmla="*/ 178 h 192"/>
                <a:gd name="T4" fmla="*/ 110 w 124"/>
                <a:gd name="T5" fmla="*/ 183 h 192"/>
                <a:gd name="T6" fmla="*/ 107 w 124"/>
                <a:gd name="T7" fmla="*/ 182 h 192"/>
                <a:gd name="T8" fmla="*/ 55 w 124"/>
                <a:gd name="T9" fmla="*/ 130 h 192"/>
                <a:gd name="T10" fmla="*/ 14 w 124"/>
                <a:gd name="T11" fmla="*/ 130 h 192"/>
                <a:gd name="T12" fmla="*/ 8 w 124"/>
                <a:gd name="T13" fmla="*/ 125 h 192"/>
                <a:gd name="T14" fmla="*/ 8 w 124"/>
                <a:gd name="T15" fmla="*/ 67 h 192"/>
                <a:gd name="T16" fmla="*/ 14 w 124"/>
                <a:gd name="T17" fmla="*/ 61 h 192"/>
                <a:gd name="T18" fmla="*/ 55 w 124"/>
                <a:gd name="T19" fmla="*/ 61 h 192"/>
                <a:gd name="T20" fmla="*/ 107 w 124"/>
                <a:gd name="T21" fmla="*/ 10 h 192"/>
                <a:gd name="T22" fmla="*/ 110 w 124"/>
                <a:gd name="T23" fmla="*/ 8 h 192"/>
                <a:gd name="T24" fmla="*/ 116 w 124"/>
                <a:gd name="T25" fmla="*/ 14 h 192"/>
                <a:gd name="T26" fmla="*/ 116 w 124"/>
                <a:gd name="T27" fmla="*/ 52 h 192"/>
                <a:gd name="T28" fmla="*/ 124 w 124"/>
                <a:gd name="T29" fmla="*/ 52 h 192"/>
                <a:gd name="T30" fmla="*/ 124 w 124"/>
                <a:gd name="T31" fmla="*/ 14 h 192"/>
                <a:gd name="T32" fmla="*/ 110 w 124"/>
                <a:gd name="T33" fmla="*/ 0 h 192"/>
                <a:gd name="T34" fmla="*/ 101 w 124"/>
                <a:gd name="T35" fmla="*/ 4 h 192"/>
                <a:gd name="T36" fmla="*/ 52 w 124"/>
                <a:gd name="T37" fmla="*/ 53 h 192"/>
                <a:gd name="T38" fmla="*/ 14 w 124"/>
                <a:gd name="T39" fmla="*/ 53 h 192"/>
                <a:gd name="T40" fmla="*/ 0 w 124"/>
                <a:gd name="T41" fmla="*/ 67 h 192"/>
                <a:gd name="T42" fmla="*/ 0 w 124"/>
                <a:gd name="T43" fmla="*/ 125 h 192"/>
                <a:gd name="T44" fmla="*/ 14 w 124"/>
                <a:gd name="T45" fmla="*/ 139 h 192"/>
                <a:gd name="T46" fmla="*/ 52 w 124"/>
                <a:gd name="T47" fmla="*/ 139 h 192"/>
                <a:gd name="T48" fmla="*/ 101 w 124"/>
                <a:gd name="T49" fmla="*/ 188 h 192"/>
                <a:gd name="T50" fmla="*/ 110 w 124"/>
                <a:gd name="T51" fmla="*/ 192 h 192"/>
                <a:gd name="T52" fmla="*/ 124 w 124"/>
                <a:gd name="T53" fmla="*/ 178 h 192"/>
                <a:gd name="T54" fmla="*/ 124 w 124"/>
                <a:gd name="T55" fmla="*/ 136 h 192"/>
                <a:gd name="T56" fmla="*/ 116 w 124"/>
                <a:gd name="T57" fmla="*/ 13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4" h="192">
                  <a:moveTo>
                    <a:pt x="116" y="136"/>
                  </a:moveTo>
                  <a:cubicBezTo>
                    <a:pt x="116" y="178"/>
                    <a:pt x="116" y="178"/>
                    <a:pt x="116" y="178"/>
                  </a:cubicBezTo>
                  <a:cubicBezTo>
                    <a:pt x="116" y="181"/>
                    <a:pt x="113" y="183"/>
                    <a:pt x="110" y="183"/>
                  </a:cubicBezTo>
                  <a:cubicBezTo>
                    <a:pt x="109" y="183"/>
                    <a:pt x="108" y="183"/>
                    <a:pt x="107" y="182"/>
                  </a:cubicBezTo>
                  <a:cubicBezTo>
                    <a:pt x="55" y="130"/>
                    <a:pt x="55" y="130"/>
                    <a:pt x="55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1" y="130"/>
                    <a:pt x="8" y="128"/>
                    <a:pt x="8" y="125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8" y="64"/>
                    <a:pt x="11" y="61"/>
                    <a:pt x="14" y="61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8" y="9"/>
                    <a:pt x="109" y="8"/>
                    <a:pt x="110" y="8"/>
                  </a:cubicBezTo>
                  <a:cubicBezTo>
                    <a:pt x="113" y="8"/>
                    <a:pt x="116" y="11"/>
                    <a:pt x="116" y="14"/>
                  </a:cubicBezTo>
                  <a:cubicBezTo>
                    <a:pt x="116" y="52"/>
                    <a:pt x="116" y="52"/>
                    <a:pt x="116" y="52"/>
                  </a:cubicBezTo>
                  <a:cubicBezTo>
                    <a:pt x="124" y="52"/>
                    <a:pt x="124" y="52"/>
                    <a:pt x="124" y="52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6"/>
                    <a:pt x="118" y="0"/>
                    <a:pt x="110" y="0"/>
                  </a:cubicBezTo>
                  <a:cubicBezTo>
                    <a:pt x="107" y="0"/>
                    <a:pt x="103" y="1"/>
                    <a:pt x="101" y="4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6" y="53"/>
                    <a:pt x="0" y="59"/>
                    <a:pt x="0" y="67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32"/>
                    <a:pt x="6" y="139"/>
                    <a:pt x="14" y="139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101" y="188"/>
                    <a:pt x="101" y="188"/>
                    <a:pt x="101" y="188"/>
                  </a:cubicBezTo>
                  <a:cubicBezTo>
                    <a:pt x="103" y="190"/>
                    <a:pt x="107" y="192"/>
                    <a:pt x="110" y="192"/>
                  </a:cubicBezTo>
                  <a:cubicBezTo>
                    <a:pt x="118" y="192"/>
                    <a:pt x="124" y="185"/>
                    <a:pt x="124" y="178"/>
                  </a:cubicBezTo>
                  <a:cubicBezTo>
                    <a:pt x="124" y="136"/>
                    <a:pt x="124" y="136"/>
                    <a:pt x="124" y="136"/>
                  </a:cubicBezTo>
                  <a:lnTo>
                    <a:pt x="116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10"/>
            <p:cNvSpPr>
              <a:spLocks noEditPoints="1"/>
            </p:cNvSpPr>
            <p:nvPr/>
          </p:nvSpPr>
          <p:spPr bwMode="auto">
            <a:xfrm>
              <a:off x="7291" y="3770"/>
              <a:ext cx="101" cy="190"/>
            </a:xfrm>
            <a:custGeom>
              <a:avLst/>
              <a:gdLst>
                <a:gd name="T0" fmla="*/ 7 w 56"/>
                <a:gd name="T1" fmla="*/ 70 h 105"/>
                <a:gd name="T2" fmla="*/ 5 w 56"/>
                <a:gd name="T3" fmla="*/ 70 h 105"/>
                <a:gd name="T4" fmla="*/ 0 w 56"/>
                <a:gd name="T5" fmla="*/ 66 h 105"/>
                <a:gd name="T6" fmla="*/ 9 w 56"/>
                <a:gd name="T7" fmla="*/ 53 h 105"/>
                <a:gd name="T8" fmla="*/ 0 w 56"/>
                <a:gd name="T9" fmla="*/ 40 h 105"/>
                <a:gd name="T10" fmla="*/ 5 w 56"/>
                <a:gd name="T11" fmla="*/ 35 h 105"/>
                <a:gd name="T12" fmla="*/ 7 w 56"/>
                <a:gd name="T13" fmla="*/ 35 h 105"/>
                <a:gd name="T14" fmla="*/ 18 w 56"/>
                <a:gd name="T15" fmla="*/ 53 h 105"/>
                <a:gd name="T16" fmla="*/ 7 w 56"/>
                <a:gd name="T17" fmla="*/ 70 h 105"/>
                <a:gd name="T18" fmla="*/ 14 w 56"/>
                <a:gd name="T19" fmla="*/ 87 h 105"/>
                <a:gd name="T20" fmla="*/ 12 w 56"/>
                <a:gd name="T21" fmla="*/ 88 h 105"/>
                <a:gd name="T22" fmla="*/ 8 w 56"/>
                <a:gd name="T23" fmla="*/ 83 h 105"/>
                <a:gd name="T24" fmla="*/ 10 w 56"/>
                <a:gd name="T25" fmla="*/ 79 h 105"/>
                <a:gd name="T26" fmla="*/ 16 w 56"/>
                <a:gd name="T27" fmla="*/ 75 h 105"/>
                <a:gd name="T28" fmla="*/ 28 w 56"/>
                <a:gd name="T29" fmla="*/ 53 h 105"/>
                <a:gd name="T30" fmla="*/ 16 w 56"/>
                <a:gd name="T31" fmla="*/ 30 h 105"/>
                <a:gd name="T32" fmla="*/ 10 w 56"/>
                <a:gd name="T33" fmla="*/ 27 h 105"/>
                <a:gd name="T34" fmla="*/ 8 w 56"/>
                <a:gd name="T35" fmla="*/ 22 h 105"/>
                <a:gd name="T36" fmla="*/ 12 w 56"/>
                <a:gd name="T37" fmla="*/ 17 h 105"/>
                <a:gd name="T38" fmla="*/ 14 w 56"/>
                <a:gd name="T39" fmla="*/ 18 h 105"/>
                <a:gd name="T40" fmla="*/ 37 w 56"/>
                <a:gd name="T41" fmla="*/ 53 h 105"/>
                <a:gd name="T42" fmla="*/ 14 w 56"/>
                <a:gd name="T43" fmla="*/ 87 h 105"/>
                <a:gd name="T44" fmla="*/ 22 w 56"/>
                <a:gd name="T45" fmla="*/ 105 h 105"/>
                <a:gd name="T46" fmla="*/ 20 w 56"/>
                <a:gd name="T47" fmla="*/ 105 h 105"/>
                <a:gd name="T48" fmla="*/ 15 w 56"/>
                <a:gd name="T49" fmla="*/ 100 h 105"/>
                <a:gd name="T50" fmla="*/ 18 w 56"/>
                <a:gd name="T51" fmla="*/ 96 h 105"/>
                <a:gd name="T52" fmla="*/ 21 w 56"/>
                <a:gd name="T53" fmla="*/ 95 h 105"/>
                <a:gd name="T54" fmla="*/ 27 w 56"/>
                <a:gd name="T55" fmla="*/ 91 h 105"/>
                <a:gd name="T56" fmla="*/ 47 w 56"/>
                <a:gd name="T57" fmla="*/ 53 h 105"/>
                <a:gd name="T58" fmla="*/ 27 w 56"/>
                <a:gd name="T59" fmla="*/ 14 h 105"/>
                <a:gd name="T60" fmla="*/ 21 w 56"/>
                <a:gd name="T61" fmla="*/ 11 h 105"/>
                <a:gd name="T62" fmla="*/ 18 w 56"/>
                <a:gd name="T63" fmla="*/ 9 h 105"/>
                <a:gd name="T64" fmla="*/ 15 w 56"/>
                <a:gd name="T65" fmla="*/ 5 h 105"/>
                <a:gd name="T66" fmla="*/ 20 w 56"/>
                <a:gd name="T67" fmla="*/ 0 h 105"/>
                <a:gd name="T68" fmla="*/ 22 w 56"/>
                <a:gd name="T69" fmla="*/ 0 h 105"/>
                <a:gd name="T70" fmla="*/ 56 w 56"/>
                <a:gd name="T71" fmla="*/ 53 h 105"/>
                <a:gd name="T72" fmla="*/ 22 w 56"/>
                <a:gd name="T73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6" h="105">
                  <a:moveTo>
                    <a:pt x="7" y="70"/>
                  </a:moveTo>
                  <a:cubicBezTo>
                    <a:pt x="6" y="70"/>
                    <a:pt x="6" y="70"/>
                    <a:pt x="5" y="70"/>
                  </a:cubicBezTo>
                  <a:cubicBezTo>
                    <a:pt x="2" y="70"/>
                    <a:pt x="0" y="68"/>
                    <a:pt x="0" y="66"/>
                  </a:cubicBezTo>
                  <a:cubicBezTo>
                    <a:pt x="0" y="60"/>
                    <a:pt x="9" y="62"/>
                    <a:pt x="9" y="53"/>
                  </a:cubicBezTo>
                  <a:cubicBezTo>
                    <a:pt x="9" y="44"/>
                    <a:pt x="0" y="45"/>
                    <a:pt x="0" y="40"/>
                  </a:cubicBezTo>
                  <a:cubicBezTo>
                    <a:pt x="0" y="37"/>
                    <a:pt x="2" y="35"/>
                    <a:pt x="5" y="35"/>
                  </a:cubicBezTo>
                  <a:cubicBezTo>
                    <a:pt x="6" y="35"/>
                    <a:pt x="6" y="35"/>
                    <a:pt x="7" y="35"/>
                  </a:cubicBezTo>
                  <a:cubicBezTo>
                    <a:pt x="14" y="38"/>
                    <a:pt x="18" y="45"/>
                    <a:pt x="18" y="53"/>
                  </a:cubicBezTo>
                  <a:cubicBezTo>
                    <a:pt x="18" y="60"/>
                    <a:pt x="14" y="67"/>
                    <a:pt x="7" y="70"/>
                  </a:cubicBezTo>
                  <a:close/>
                  <a:moveTo>
                    <a:pt x="14" y="87"/>
                  </a:moveTo>
                  <a:cubicBezTo>
                    <a:pt x="14" y="88"/>
                    <a:pt x="13" y="88"/>
                    <a:pt x="12" y="88"/>
                  </a:cubicBezTo>
                  <a:cubicBezTo>
                    <a:pt x="10" y="88"/>
                    <a:pt x="8" y="86"/>
                    <a:pt x="8" y="83"/>
                  </a:cubicBezTo>
                  <a:cubicBezTo>
                    <a:pt x="8" y="81"/>
                    <a:pt x="9" y="80"/>
                    <a:pt x="10" y="79"/>
                  </a:cubicBezTo>
                  <a:cubicBezTo>
                    <a:pt x="12" y="78"/>
                    <a:pt x="14" y="77"/>
                    <a:pt x="16" y="75"/>
                  </a:cubicBezTo>
                  <a:cubicBezTo>
                    <a:pt x="23" y="70"/>
                    <a:pt x="28" y="62"/>
                    <a:pt x="28" y="53"/>
                  </a:cubicBezTo>
                  <a:cubicBezTo>
                    <a:pt x="28" y="44"/>
                    <a:pt x="23" y="35"/>
                    <a:pt x="16" y="30"/>
                  </a:cubicBezTo>
                  <a:cubicBezTo>
                    <a:pt x="14" y="28"/>
                    <a:pt x="12" y="28"/>
                    <a:pt x="10" y="27"/>
                  </a:cubicBezTo>
                  <a:cubicBezTo>
                    <a:pt x="9" y="26"/>
                    <a:pt x="8" y="24"/>
                    <a:pt x="8" y="22"/>
                  </a:cubicBezTo>
                  <a:cubicBezTo>
                    <a:pt x="8" y="20"/>
                    <a:pt x="10" y="17"/>
                    <a:pt x="12" y="17"/>
                  </a:cubicBezTo>
                  <a:cubicBezTo>
                    <a:pt x="13" y="17"/>
                    <a:pt x="14" y="18"/>
                    <a:pt x="14" y="18"/>
                  </a:cubicBezTo>
                  <a:cubicBezTo>
                    <a:pt x="28" y="24"/>
                    <a:pt x="37" y="38"/>
                    <a:pt x="37" y="53"/>
                  </a:cubicBezTo>
                  <a:cubicBezTo>
                    <a:pt x="37" y="68"/>
                    <a:pt x="28" y="82"/>
                    <a:pt x="14" y="87"/>
                  </a:cubicBezTo>
                  <a:close/>
                  <a:moveTo>
                    <a:pt x="22" y="105"/>
                  </a:moveTo>
                  <a:cubicBezTo>
                    <a:pt x="21" y="105"/>
                    <a:pt x="20" y="105"/>
                    <a:pt x="20" y="105"/>
                  </a:cubicBezTo>
                  <a:cubicBezTo>
                    <a:pt x="17" y="105"/>
                    <a:pt x="15" y="103"/>
                    <a:pt x="15" y="100"/>
                  </a:cubicBezTo>
                  <a:cubicBezTo>
                    <a:pt x="15" y="98"/>
                    <a:pt x="16" y="97"/>
                    <a:pt x="18" y="96"/>
                  </a:cubicBezTo>
                  <a:cubicBezTo>
                    <a:pt x="19" y="96"/>
                    <a:pt x="20" y="95"/>
                    <a:pt x="21" y="95"/>
                  </a:cubicBezTo>
                  <a:cubicBezTo>
                    <a:pt x="23" y="93"/>
                    <a:pt x="25" y="92"/>
                    <a:pt x="27" y="91"/>
                  </a:cubicBezTo>
                  <a:cubicBezTo>
                    <a:pt x="39" y="82"/>
                    <a:pt x="47" y="68"/>
                    <a:pt x="47" y="53"/>
                  </a:cubicBezTo>
                  <a:cubicBezTo>
                    <a:pt x="47" y="38"/>
                    <a:pt x="39" y="23"/>
                    <a:pt x="27" y="14"/>
                  </a:cubicBezTo>
                  <a:cubicBezTo>
                    <a:pt x="25" y="13"/>
                    <a:pt x="23" y="12"/>
                    <a:pt x="21" y="11"/>
                  </a:cubicBezTo>
                  <a:cubicBezTo>
                    <a:pt x="20" y="10"/>
                    <a:pt x="19" y="10"/>
                    <a:pt x="18" y="9"/>
                  </a:cubicBezTo>
                  <a:cubicBezTo>
                    <a:pt x="16" y="8"/>
                    <a:pt x="15" y="7"/>
                    <a:pt x="15" y="5"/>
                  </a:cubicBezTo>
                  <a:cubicBezTo>
                    <a:pt x="15" y="2"/>
                    <a:pt x="17" y="0"/>
                    <a:pt x="20" y="0"/>
                  </a:cubicBezTo>
                  <a:cubicBezTo>
                    <a:pt x="20" y="0"/>
                    <a:pt x="21" y="0"/>
                    <a:pt x="22" y="0"/>
                  </a:cubicBezTo>
                  <a:cubicBezTo>
                    <a:pt x="43" y="9"/>
                    <a:pt x="56" y="30"/>
                    <a:pt x="56" y="53"/>
                  </a:cubicBezTo>
                  <a:cubicBezTo>
                    <a:pt x="56" y="75"/>
                    <a:pt x="43" y="96"/>
                    <a:pt x="22" y="10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9036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403226" y="422275"/>
            <a:ext cx="11379200" cy="5995988"/>
            <a:chOff x="254" y="266"/>
            <a:chExt cx="7168" cy="3777"/>
          </a:xfrm>
        </p:grpSpPr>
        <p:grpSp>
          <p:nvGrpSpPr>
            <p:cNvPr id="5" name="Group 205"/>
            <p:cNvGrpSpPr>
              <a:grpSpLocks/>
            </p:cNvGrpSpPr>
            <p:nvPr/>
          </p:nvGrpSpPr>
          <p:grpSpPr bwMode="auto">
            <a:xfrm>
              <a:off x="254" y="266"/>
              <a:ext cx="7168" cy="3777"/>
              <a:chOff x="254" y="266"/>
              <a:chExt cx="7168" cy="3777"/>
            </a:xfrm>
          </p:grpSpPr>
          <p:sp>
            <p:nvSpPr>
              <p:cNvPr id="151" name="Freeform 5"/>
              <p:cNvSpPr>
                <a:spLocks noEditPoints="1"/>
              </p:cNvSpPr>
              <p:nvPr/>
            </p:nvSpPr>
            <p:spPr bwMode="auto">
              <a:xfrm>
                <a:off x="256" y="328"/>
                <a:ext cx="348" cy="224"/>
              </a:xfrm>
              <a:custGeom>
                <a:avLst/>
                <a:gdLst>
                  <a:gd name="T0" fmla="*/ 184 w 191"/>
                  <a:gd name="T1" fmla="*/ 123 h 123"/>
                  <a:gd name="T2" fmla="*/ 7 w 191"/>
                  <a:gd name="T3" fmla="*/ 123 h 123"/>
                  <a:gd name="T4" fmla="*/ 0 w 191"/>
                  <a:gd name="T5" fmla="*/ 117 h 123"/>
                  <a:gd name="T6" fmla="*/ 0 w 191"/>
                  <a:gd name="T7" fmla="*/ 6 h 123"/>
                  <a:gd name="T8" fmla="*/ 7 w 191"/>
                  <a:gd name="T9" fmla="*/ 0 h 123"/>
                  <a:gd name="T10" fmla="*/ 184 w 191"/>
                  <a:gd name="T11" fmla="*/ 0 h 123"/>
                  <a:gd name="T12" fmla="*/ 191 w 191"/>
                  <a:gd name="T13" fmla="*/ 6 h 123"/>
                  <a:gd name="T14" fmla="*/ 191 w 191"/>
                  <a:gd name="T15" fmla="*/ 117 h 123"/>
                  <a:gd name="T16" fmla="*/ 184 w 191"/>
                  <a:gd name="T17" fmla="*/ 123 h 123"/>
                  <a:gd name="T18" fmla="*/ 8 w 191"/>
                  <a:gd name="T19" fmla="*/ 116 h 123"/>
                  <a:gd name="T20" fmla="*/ 183 w 191"/>
                  <a:gd name="T21" fmla="*/ 116 h 123"/>
                  <a:gd name="T22" fmla="*/ 183 w 191"/>
                  <a:gd name="T23" fmla="*/ 7 h 123"/>
                  <a:gd name="T24" fmla="*/ 8 w 191"/>
                  <a:gd name="T25" fmla="*/ 7 h 123"/>
                  <a:gd name="T26" fmla="*/ 8 w 191"/>
                  <a:gd name="T27" fmla="*/ 116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1" h="123">
                    <a:moveTo>
                      <a:pt x="184" y="123"/>
                    </a:moveTo>
                    <a:cubicBezTo>
                      <a:pt x="7" y="123"/>
                      <a:pt x="7" y="123"/>
                      <a:pt x="7" y="123"/>
                    </a:cubicBezTo>
                    <a:cubicBezTo>
                      <a:pt x="3" y="123"/>
                      <a:pt x="0" y="120"/>
                      <a:pt x="0" y="11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8" y="0"/>
                      <a:pt x="191" y="3"/>
                      <a:pt x="191" y="6"/>
                    </a:cubicBezTo>
                    <a:cubicBezTo>
                      <a:pt x="191" y="117"/>
                      <a:pt x="191" y="117"/>
                      <a:pt x="191" y="117"/>
                    </a:cubicBezTo>
                    <a:cubicBezTo>
                      <a:pt x="191" y="120"/>
                      <a:pt x="188" y="123"/>
                      <a:pt x="184" y="123"/>
                    </a:cubicBezTo>
                    <a:close/>
                    <a:moveTo>
                      <a:pt x="8" y="116"/>
                    </a:moveTo>
                    <a:cubicBezTo>
                      <a:pt x="183" y="116"/>
                      <a:pt x="183" y="116"/>
                      <a:pt x="183" y="116"/>
                    </a:cubicBezTo>
                    <a:cubicBezTo>
                      <a:pt x="183" y="7"/>
                      <a:pt x="183" y="7"/>
                      <a:pt x="183" y="7"/>
                    </a:cubicBezTo>
                    <a:cubicBezTo>
                      <a:pt x="8" y="7"/>
                      <a:pt x="8" y="7"/>
                      <a:pt x="8" y="7"/>
                    </a:cubicBezTo>
                    <a:lnTo>
                      <a:pt x="8" y="11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6"/>
              <p:cNvSpPr>
                <a:spLocks noEditPoints="1"/>
              </p:cNvSpPr>
              <p:nvPr/>
            </p:nvSpPr>
            <p:spPr bwMode="auto">
              <a:xfrm>
                <a:off x="256" y="432"/>
                <a:ext cx="350" cy="120"/>
              </a:xfrm>
              <a:custGeom>
                <a:avLst/>
                <a:gdLst>
                  <a:gd name="T0" fmla="*/ 184 w 192"/>
                  <a:gd name="T1" fmla="*/ 66 h 66"/>
                  <a:gd name="T2" fmla="*/ 7 w 192"/>
                  <a:gd name="T3" fmla="*/ 66 h 66"/>
                  <a:gd name="T4" fmla="*/ 3 w 192"/>
                  <a:gd name="T5" fmla="*/ 65 h 66"/>
                  <a:gd name="T6" fmla="*/ 0 w 192"/>
                  <a:gd name="T7" fmla="*/ 63 h 66"/>
                  <a:gd name="T8" fmla="*/ 63 w 192"/>
                  <a:gd name="T9" fmla="*/ 0 h 66"/>
                  <a:gd name="T10" fmla="*/ 96 w 192"/>
                  <a:gd name="T11" fmla="*/ 32 h 66"/>
                  <a:gd name="T12" fmla="*/ 128 w 192"/>
                  <a:gd name="T13" fmla="*/ 0 h 66"/>
                  <a:gd name="T14" fmla="*/ 192 w 192"/>
                  <a:gd name="T15" fmla="*/ 63 h 66"/>
                  <a:gd name="T16" fmla="*/ 188 w 192"/>
                  <a:gd name="T17" fmla="*/ 65 h 66"/>
                  <a:gd name="T18" fmla="*/ 184 w 192"/>
                  <a:gd name="T19" fmla="*/ 66 h 66"/>
                  <a:gd name="T20" fmla="*/ 63 w 192"/>
                  <a:gd name="T21" fmla="*/ 10 h 66"/>
                  <a:gd name="T22" fmla="*/ 14 w 192"/>
                  <a:gd name="T23" fmla="*/ 59 h 66"/>
                  <a:gd name="T24" fmla="*/ 177 w 192"/>
                  <a:gd name="T25" fmla="*/ 59 h 66"/>
                  <a:gd name="T26" fmla="*/ 128 w 192"/>
                  <a:gd name="T27" fmla="*/ 10 h 66"/>
                  <a:gd name="T28" fmla="*/ 100 w 192"/>
                  <a:gd name="T29" fmla="*/ 38 h 66"/>
                  <a:gd name="T30" fmla="*/ 91 w 192"/>
                  <a:gd name="T31" fmla="*/ 38 h 66"/>
                  <a:gd name="T32" fmla="*/ 63 w 192"/>
                  <a:gd name="T33" fmla="*/ 1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2" h="66">
                    <a:moveTo>
                      <a:pt x="184" y="66"/>
                    </a:moveTo>
                    <a:cubicBezTo>
                      <a:pt x="7" y="66"/>
                      <a:pt x="7" y="66"/>
                      <a:pt x="7" y="66"/>
                    </a:cubicBezTo>
                    <a:cubicBezTo>
                      <a:pt x="6" y="66"/>
                      <a:pt x="4" y="66"/>
                      <a:pt x="3" y="65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96" y="32"/>
                      <a:pt x="96" y="32"/>
                      <a:pt x="96" y="32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92" y="63"/>
                      <a:pt x="192" y="63"/>
                      <a:pt x="192" y="63"/>
                    </a:cubicBezTo>
                    <a:cubicBezTo>
                      <a:pt x="188" y="65"/>
                      <a:pt x="188" y="65"/>
                      <a:pt x="188" y="65"/>
                    </a:cubicBezTo>
                    <a:cubicBezTo>
                      <a:pt x="187" y="66"/>
                      <a:pt x="185" y="66"/>
                      <a:pt x="184" y="66"/>
                    </a:cubicBezTo>
                    <a:close/>
                    <a:moveTo>
                      <a:pt x="63" y="10"/>
                    </a:moveTo>
                    <a:cubicBezTo>
                      <a:pt x="14" y="59"/>
                      <a:pt x="14" y="59"/>
                      <a:pt x="14" y="59"/>
                    </a:cubicBezTo>
                    <a:cubicBezTo>
                      <a:pt x="177" y="59"/>
                      <a:pt x="177" y="59"/>
                      <a:pt x="177" y="59"/>
                    </a:cubicBezTo>
                    <a:cubicBezTo>
                      <a:pt x="128" y="10"/>
                      <a:pt x="128" y="10"/>
                      <a:pt x="128" y="10"/>
                    </a:cubicBezTo>
                    <a:cubicBezTo>
                      <a:pt x="100" y="38"/>
                      <a:pt x="100" y="38"/>
                      <a:pt x="100" y="38"/>
                    </a:cubicBezTo>
                    <a:cubicBezTo>
                      <a:pt x="98" y="40"/>
                      <a:pt x="93" y="40"/>
                      <a:pt x="91" y="38"/>
                    </a:cubicBezTo>
                    <a:lnTo>
                      <a:pt x="63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7"/>
              <p:cNvSpPr>
                <a:spLocks noEditPoints="1"/>
              </p:cNvSpPr>
              <p:nvPr/>
            </p:nvSpPr>
            <p:spPr bwMode="auto">
              <a:xfrm>
                <a:off x="256" y="328"/>
                <a:ext cx="350" cy="177"/>
              </a:xfrm>
              <a:custGeom>
                <a:avLst/>
                <a:gdLst>
                  <a:gd name="T0" fmla="*/ 96 w 192"/>
                  <a:gd name="T1" fmla="*/ 97 h 97"/>
                  <a:gd name="T2" fmla="*/ 91 w 192"/>
                  <a:gd name="T3" fmla="*/ 95 h 97"/>
                  <a:gd name="T4" fmla="*/ 0 w 192"/>
                  <a:gd name="T5" fmla="*/ 4 h 97"/>
                  <a:gd name="T6" fmla="*/ 3 w 192"/>
                  <a:gd name="T7" fmla="*/ 1 h 97"/>
                  <a:gd name="T8" fmla="*/ 7 w 192"/>
                  <a:gd name="T9" fmla="*/ 0 h 97"/>
                  <a:gd name="T10" fmla="*/ 184 w 192"/>
                  <a:gd name="T11" fmla="*/ 0 h 97"/>
                  <a:gd name="T12" fmla="*/ 188 w 192"/>
                  <a:gd name="T13" fmla="*/ 1 h 97"/>
                  <a:gd name="T14" fmla="*/ 192 w 192"/>
                  <a:gd name="T15" fmla="*/ 4 h 97"/>
                  <a:gd name="T16" fmla="*/ 100 w 192"/>
                  <a:gd name="T17" fmla="*/ 95 h 97"/>
                  <a:gd name="T18" fmla="*/ 96 w 192"/>
                  <a:gd name="T19" fmla="*/ 97 h 97"/>
                  <a:gd name="T20" fmla="*/ 14 w 192"/>
                  <a:gd name="T21" fmla="*/ 7 h 97"/>
                  <a:gd name="T22" fmla="*/ 96 w 192"/>
                  <a:gd name="T23" fmla="*/ 89 h 97"/>
                  <a:gd name="T24" fmla="*/ 177 w 192"/>
                  <a:gd name="T25" fmla="*/ 7 h 97"/>
                  <a:gd name="T26" fmla="*/ 14 w 192"/>
                  <a:gd name="T27" fmla="*/ 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2" h="97">
                    <a:moveTo>
                      <a:pt x="96" y="97"/>
                    </a:moveTo>
                    <a:cubicBezTo>
                      <a:pt x="94" y="97"/>
                      <a:pt x="92" y="96"/>
                      <a:pt x="91" y="9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0"/>
                      <a:pt x="6" y="0"/>
                      <a:pt x="7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6" y="0"/>
                      <a:pt x="187" y="0"/>
                      <a:pt x="188" y="1"/>
                    </a:cubicBezTo>
                    <a:cubicBezTo>
                      <a:pt x="192" y="4"/>
                      <a:pt x="192" y="4"/>
                      <a:pt x="192" y="4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99" y="96"/>
                      <a:pt x="97" y="97"/>
                      <a:pt x="96" y="97"/>
                    </a:cubicBezTo>
                    <a:close/>
                    <a:moveTo>
                      <a:pt x="14" y="7"/>
                    </a:moveTo>
                    <a:cubicBezTo>
                      <a:pt x="96" y="89"/>
                      <a:pt x="96" y="89"/>
                      <a:pt x="96" y="89"/>
                    </a:cubicBezTo>
                    <a:cubicBezTo>
                      <a:pt x="177" y="7"/>
                      <a:pt x="177" y="7"/>
                      <a:pt x="177" y="7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8"/>
              <p:cNvSpPr>
                <a:spLocks noEditPoints="1"/>
              </p:cNvSpPr>
              <p:nvPr/>
            </p:nvSpPr>
            <p:spPr bwMode="auto">
              <a:xfrm>
                <a:off x="1010" y="266"/>
                <a:ext cx="349" cy="350"/>
              </a:xfrm>
              <a:custGeom>
                <a:avLst/>
                <a:gdLst>
                  <a:gd name="T0" fmla="*/ 96 w 192"/>
                  <a:gd name="T1" fmla="*/ 8 h 192"/>
                  <a:gd name="T2" fmla="*/ 184 w 192"/>
                  <a:gd name="T3" fmla="*/ 96 h 192"/>
                  <a:gd name="T4" fmla="*/ 96 w 192"/>
                  <a:gd name="T5" fmla="*/ 184 h 192"/>
                  <a:gd name="T6" fmla="*/ 8 w 192"/>
                  <a:gd name="T7" fmla="*/ 96 h 192"/>
                  <a:gd name="T8" fmla="*/ 96 w 192"/>
                  <a:gd name="T9" fmla="*/ 8 h 192"/>
                  <a:gd name="T10" fmla="*/ 96 w 192"/>
                  <a:gd name="T11" fmla="*/ 0 h 192"/>
                  <a:gd name="T12" fmla="*/ 0 w 192"/>
                  <a:gd name="T13" fmla="*/ 96 h 192"/>
                  <a:gd name="T14" fmla="*/ 96 w 192"/>
                  <a:gd name="T15" fmla="*/ 192 h 192"/>
                  <a:gd name="T16" fmla="*/ 192 w 192"/>
                  <a:gd name="T17" fmla="*/ 96 h 192"/>
                  <a:gd name="T18" fmla="*/ 96 w 192"/>
                  <a:gd name="T19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192">
                    <a:moveTo>
                      <a:pt x="96" y="8"/>
                    </a:moveTo>
                    <a:cubicBezTo>
                      <a:pt x="145" y="8"/>
                      <a:pt x="184" y="47"/>
                      <a:pt x="184" y="96"/>
                    </a:cubicBezTo>
                    <a:cubicBezTo>
                      <a:pt x="184" y="144"/>
                      <a:pt x="145" y="184"/>
                      <a:pt x="96" y="184"/>
                    </a:cubicBezTo>
                    <a:cubicBezTo>
                      <a:pt x="48" y="184"/>
                      <a:pt x="8" y="144"/>
                      <a:pt x="8" y="96"/>
                    </a:cubicBezTo>
                    <a:cubicBezTo>
                      <a:pt x="8" y="47"/>
                      <a:pt x="48" y="8"/>
                      <a:pt x="96" y="8"/>
                    </a:cubicBezTo>
                    <a:moveTo>
                      <a:pt x="96" y="0"/>
                    </a:moveTo>
                    <a:cubicBezTo>
                      <a:pt x="43" y="0"/>
                      <a:pt x="0" y="43"/>
                      <a:pt x="0" y="96"/>
                    </a:cubicBezTo>
                    <a:cubicBezTo>
                      <a:pt x="0" y="149"/>
                      <a:pt x="43" y="192"/>
                      <a:pt x="96" y="192"/>
                    </a:cubicBezTo>
                    <a:cubicBezTo>
                      <a:pt x="149" y="192"/>
                      <a:pt x="192" y="149"/>
                      <a:pt x="192" y="96"/>
                    </a:cubicBezTo>
                    <a:cubicBezTo>
                      <a:pt x="192" y="43"/>
                      <a:pt x="149" y="0"/>
                      <a:pt x="9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9"/>
              <p:cNvSpPr>
                <a:spLocks/>
              </p:cNvSpPr>
              <p:nvPr/>
            </p:nvSpPr>
            <p:spPr bwMode="auto">
              <a:xfrm>
                <a:off x="3346" y="951"/>
                <a:ext cx="224" cy="350"/>
              </a:xfrm>
              <a:custGeom>
                <a:avLst/>
                <a:gdLst>
                  <a:gd name="T0" fmla="*/ 0 w 224"/>
                  <a:gd name="T1" fmla="*/ 275 h 350"/>
                  <a:gd name="T2" fmla="*/ 0 w 224"/>
                  <a:gd name="T3" fmla="*/ 0 h 350"/>
                  <a:gd name="T4" fmla="*/ 224 w 224"/>
                  <a:gd name="T5" fmla="*/ 0 h 350"/>
                  <a:gd name="T6" fmla="*/ 224 w 224"/>
                  <a:gd name="T7" fmla="*/ 350 h 350"/>
                  <a:gd name="T8" fmla="*/ 0 w 224"/>
                  <a:gd name="T9" fmla="*/ 35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" h="350">
                    <a:moveTo>
                      <a:pt x="0" y="275"/>
                    </a:moveTo>
                    <a:lnTo>
                      <a:pt x="0" y="0"/>
                    </a:lnTo>
                    <a:lnTo>
                      <a:pt x="224" y="0"/>
                    </a:lnTo>
                    <a:lnTo>
                      <a:pt x="224" y="350"/>
                    </a:lnTo>
                    <a:lnTo>
                      <a:pt x="0" y="35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0"/>
              <p:cNvSpPr>
                <a:spLocks/>
              </p:cNvSpPr>
              <p:nvPr/>
            </p:nvSpPr>
            <p:spPr bwMode="auto">
              <a:xfrm>
                <a:off x="3282" y="1230"/>
                <a:ext cx="288" cy="71"/>
              </a:xfrm>
              <a:custGeom>
                <a:avLst/>
                <a:gdLst>
                  <a:gd name="T0" fmla="*/ 288 w 288"/>
                  <a:gd name="T1" fmla="*/ 71 h 71"/>
                  <a:gd name="T2" fmla="*/ 64 w 288"/>
                  <a:gd name="T3" fmla="*/ 71 h 71"/>
                  <a:gd name="T4" fmla="*/ 0 w 288"/>
                  <a:gd name="T5" fmla="*/ 0 h 71"/>
                  <a:gd name="T6" fmla="*/ 224 w 288"/>
                  <a:gd name="T7" fmla="*/ 0 h 71"/>
                  <a:gd name="T8" fmla="*/ 288 w 288"/>
                  <a:gd name="T9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" h="71">
                    <a:moveTo>
                      <a:pt x="288" y="71"/>
                    </a:moveTo>
                    <a:lnTo>
                      <a:pt x="64" y="71"/>
                    </a:lnTo>
                    <a:lnTo>
                      <a:pt x="0" y="0"/>
                    </a:lnTo>
                    <a:lnTo>
                      <a:pt x="224" y="0"/>
                    </a:lnTo>
                    <a:lnTo>
                      <a:pt x="288" y="71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1"/>
              <p:cNvSpPr>
                <a:spLocks/>
              </p:cNvSpPr>
              <p:nvPr/>
            </p:nvSpPr>
            <p:spPr bwMode="auto">
              <a:xfrm>
                <a:off x="3346" y="951"/>
                <a:ext cx="286" cy="47"/>
              </a:xfrm>
              <a:custGeom>
                <a:avLst/>
                <a:gdLst>
                  <a:gd name="T0" fmla="*/ 0 w 286"/>
                  <a:gd name="T1" fmla="*/ 0 h 47"/>
                  <a:gd name="T2" fmla="*/ 224 w 286"/>
                  <a:gd name="T3" fmla="*/ 0 h 47"/>
                  <a:gd name="T4" fmla="*/ 286 w 286"/>
                  <a:gd name="T5" fmla="*/ 47 h 47"/>
                  <a:gd name="T6" fmla="*/ 218 w 286"/>
                  <a:gd name="T7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6" h="47">
                    <a:moveTo>
                      <a:pt x="0" y="0"/>
                    </a:moveTo>
                    <a:lnTo>
                      <a:pt x="224" y="0"/>
                    </a:lnTo>
                    <a:lnTo>
                      <a:pt x="286" y="47"/>
                    </a:lnTo>
                    <a:lnTo>
                      <a:pt x="218" y="47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Line 12"/>
              <p:cNvSpPr>
                <a:spLocks noChangeShapeType="1"/>
              </p:cNvSpPr>
              <p:nvPr/>
            </p:nvSpPr>
            <p:spPr bwMode="auto">
              <a:xfrm>
                <a:off x="3382" y="1020"/>
                <a:ext cx="142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Line 13"/>
              <p:cNvSpPr>
                <a:spLocks noChangeShapeType="1"/>
              </p:cNvSpPr>
              <p:nvPr/>
            </p:nvSpPr>
            <p:spPr bwMode="auto">
              <a:xfrm>
                <a:off x="3382" y="1062"/>
                <a:ext cx="142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Line 14"/>
              <p:cNvSpPr>
                <a:spLocks noChangeShapeType="1"/>
              </p:cNvSpPr>
              <p:nvPr/>
            </p:nvSpPr>
            <p:spPr bwMode="auto">
              <a:xfrm>
                <a:off x="3382" y="1104"/>
                <a:ext cx="142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Line 15"/>
              <p:cNvSpPr>
                <a:spLocks noChangeShapeType="1"/>
              </p:cNvSpPr>
              <p:nvPr/>
            </p:nvSpPr>
            <p:spPr bwMode="auto">
              <a:xfrm>
                <a:off x="3382" y="1146"/>
                <a:ext cx="142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Line 16"/>
              <p:cNvSpPr>
                <a:spLocks noChangeShapeType="1"/>
              </p:cNvSpPr>
              <p:nvPr/>
            </p:nvSpPr>
            <p:spPr bwMode="auto">
              <a:xfrm>
                <a:off x="3382" y="1192"/>
                <a:ext cx="108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7"/>
              <p:cNvSpPr>
                <a:spLocks/>
              </p:cNvSpPr>
              <p:nvPr/>
            </p:nvSpPr>
            <p:spPr bwMode="auto">
              <a:xfrm>
                <a:off x="4800" y="1033"/>
                <a:ext cx="255" cy="190"/>
              </a:xfrm>
              <a:custGeom>
                <a:avLst/>
                <a:gdLst>
                  <a:gd name="T0" fmla="*/ 173 w 255"/>
                  <a:gd name="T1" fmla="*/ 190 h 190"/>
                  <a:gd name="T2" fmla="*/ 0 w 255"/>
                  <a:gd name="T3" fmla="*/ 190 h 190"/>
                  <a:gd name="T4" fmla="*/ 0 w 255"/>
                  <a:gd name="T5" fmla="*/ 0 h 190"/>
                  <a:gd name="T6" fmla="*/ 255 w 255"/>
                  <a:gd name="T7" fmla="*/ 0 h 190"/>
                  <a:gd name="T8" fmla="*/ 255 w 255"/>
                  <a:gd name="T9" fmla="*/ 111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90">
                    <a:moveTo>
                      <a:pt x="173" y="190"/>
                    </a:moveTo>
                    <a:lnTo>
                      <a:pt x="0" y="190"/>
                    </a:lnTo>
                    <a:lnTo>
                      <a:pt x="0" y="0"/>
                    </a:lnTo>
                    <a:lnTo>
                      <a:pt x="255" y="0"/>
                    </a:lnTo>
                    <a:lnTo>
                      <a:pt x="255" y="111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8"/>
              <p:cNvSpPr>
                <a:spLocks/>
              </p:cNvSpPr>
              <p:nvPr/>
            </p:nvSpPr>
            <p:spPr bwMode="auto">
              <a:xfrm>
                <a:off x="4815" y="1080"/>
                <a:ext cx="335" cy="234"/>
              </a:xfrm>
              <a:custGeom>
                <a:avLst/>
                <a:gdLst>
                  <a:gd name="T0" fmla="*/ 70 w 184"/>
                  <a:gd name="T1" fmla="*/ 79 h 128"/>
                  <a:gd name="T2" fmla="*/ 45 w 184"/>
                  <a:gd name="T3" fmla="*/ 78 h 128"/>
                  <a:gd name="T4" fmla="*/ 0 w 184"/>
                  <a:gd name="T5" fmla="*/ 78 h 128"/>
                  <a:gd name="T6" fmla="*/ 12 w 184"/>
                  <a:gd name="T7" fmla="*/ 85 h 128"/>
                  <a:gd name="T8" fmla="*/ 24 w 184"/>
                  <a:gd name="T9" fmla="*/ 92 h 128"/>
                  <a:gd name="T10" fmla="*/ 53 w 184"/>
                  <a:gd name="T11" fmla="*/ 104 h 128"/>
                  <a:gd name="T12" fmla="*/ 119 w 184"/>
                  <a:gd name="T13" fmla="*/ 117 h 128"/>
                  <a:gd name="T14" fmla="*/ 139 w 184"/>
                  <a:gd name="T15" fmla="*/ 109 h 128"/>
                  <a:gd name="T16" fmla="*/ 160 w 184"/>
                  <a:gd name="T17" fmla="*/ 110 h 128"/>
                  <a:gd name="T18" fmla="*/ 182 w 184"/>
                  <a:gd name="T19" fmla="*/ 117 h 128"/>
                  <a:gd name="T20" fmla="*/ 184 w 184"/>
                  <a:gd name="T21" fmla="*/ 117 h 128"/>
                  <a:gd name="T22" fmla="*/ 184 w 184"/>
                  <a:gd name="T23" fmla="*/ 57 h 128"/>
                  <a:gd name="T24" fmla="*/ 177 w 184"/>
                  <a:gd name="T25" fmla="*/ 58 h 128"/>
                  <a:gd name="T26" fmla="*/ 176 w 184"/>
                  <a:gd name="T27" fmla="*/ 58 h 128"/>
                  <a:gd name="T28" fmla="*/ 153 w 184"/>
                  <a:gd name="T29" fmla="*/ 49 h 128"/>
                  <a:gd name="T30" fmla="*/ 127 w 184"/>
                  <a:gd name="T31" fmla="*/ 35 h 128"/>
                  <a:gd name="T32" fmla="*/ 96 w 184"/>
                  <a:gd name="T33" fmla="*/ 28 h 128"/>
                  <a:gd name="T34" fmla="*/ 72 w 184"/>
                  <a:gd name="T35" fmla="*/ 13 h 128"/>
                  <a:gd name="T36" fmla="*/ 44 w 184"/>
                  <a:gd name="T37" fmla="*/ 10 h 128"/>
                  <a:gd name="T38" fmla="*/ 51 w 184"/>
                  <a:gd name="T39" fmla="*/ 32 h 128"/>
                  <a:gd name="T40" fmla="*/ 77 w 184"/>
                  <a:gd name="T41" fmla="*/ 49 h 128"/>
                  <a:gd name="T42" fmla="*/ 89 w 184"/>
                  <a:gd name="T43" fmla="*/ 73 h 128"/>
                  <a:gd name="T44" fmla="*/ 70 w 184"/>
                  <a:gd name="T45" fmla="*/ 79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4" h="128">
                    <a:moveTo>
                      <a:pt x="70" y="79"/>
                    </a:moveTo>
                    <a:cubicBezTo>
                      <a:pt x="61" y="79"/>
                      <a:pt x="53" y="79"/>
                      <a:pt x="45" y="78"/>
                    </a:cubicBezTo>
                    <a:cubicBezTo>
                      <a:pt x="30" y="78"/>
                      <a:pt x="15" y="77"/>
                      <a:pt x="0" y="78"/>
                    </a:cubicBezTo>
                    <a:cubicBezTo>
                      <a:pt x="1" y="81"/>
                      <a:pt x="9" y="84"/>
                      <a:pt x="12" y="85"/>
                    </a:cubicBezTo>
                    <a:cubicBezTo>
                      <a:pt x="16" y="87"/>
                      <a:pt x="20" y="90"/>
                      <a:pt x="24" y="92"/>
                    </a:cubicBezTo>
                    <a:cubicBezTo>
                      <a:pt x="33" y="97"/>
                      <a:pt x="44" y="100"/>
                      <a:pt x="53" y="104"/>
                    </a:cubicBezTo>
                    <a:cubicBezTo>
                      <a:pt x="74" y="114"/>
                      <a:pt x="95" y="128"/>
                      <a:pt x="119" y="117"/>
                    </a:cubicBezTo>
                    <a:cubicBezTo>
                      <a:pt x="126" y="114"/>
                      <a:pt x="131" y="110"/>
                      <a:pt x="139" y="109"/>
                    </a:cubicBezTo>
                    <a:cubicBezTo>
                      <a:pt x="145" y="108"/>
                      <a:pt x="154" y="108"/>
                      <a:pt x="160" y="110"/>
                    </a:cubicBezTo>
                    <a:cubicBezTo>
                      <a:pt x="167" y="113"/>
                      <a:pt x="175" y="115"/>
                      <a:pt x="182" y="117"/>
                    </a:cubicBezTo>
                    <a:cubicBezTo>
                      <a:pt x="182" y="117"/>
                      <a:pt x="183" y="117"/>
                      <a:pt x="184" y="117"/>
                    </a:cubicBezTo>
                    <a:cubicBezTo>
                      <a:pt x="184" y="57"/>
                      <a:pt x="184" y="57"/>
                      <a:pt x="184" y="57"/>
                    </a:cubicBezTo>
                    <a:cubicBezTo>
                      <a:pt x="180" y="57"/>
                      <a:pt x="177" y="58"/>
                      <a:pt x="177" y="58"/>
                    </a:cubicBezTo>
                    <a:cubicBezTo>
                      <a:pt x="176" y="58"/>
                      <a:pt x="176" y="58"/>
                      <a:pt x="176" y="58"/>
                    </a:cubicBezTo>
                    <a:cubicBezTo>
                      <a:pt x="169" y="58"/>
                      <a:pt x="159" y="52"/>
                      <a:pt x="153" y="49"/>
                    </a:cubicBezTo>
                    <a:cubicBezTo>
                      <a:pt x="145" y="44"/>
                      <a:pt x="136" y="38"/>
                      <a:pt x="127" y="35"/>
                    </a:cubicBezTo>
                    <a:cubicBezTo>
                      <a:pt x="117" y="31"/>
                      <a:pt x="105" y="32"/>
                      <a:pt x="96" y="28"/>
                    </a:cubicBezTo>
                    <a:cubicBezTo>
                      <a:pt x="87" y="25"/>
                      <a:pt x="80" y="18"/>
                      <a:pt x="72" y="13"/>
                    </a:cubicBezTo>
                    <a:cubicBezTo>
                      <a:pt x="66" y="9"/>
                      <a:pt x="50" y="0"/>
                      <a:pt x="44" y="10"/>
                    </a:cubicBezTo>
                    <a:cubicBezTo>
                      <a:pt x="40" y="18"/>
                      <a:pt x="45" y="27"/>
                      <a:pt x="51" y="32"/>
                    </a:cubicBezTo>
                    <a:cubicBezTo>
                      <a:pt x="59" y="39"/>
                      <a:pt x="69" y="42"/>
                      <a:pt x="77" y="49"/>
                    </a:cubicBezTo>
                    <a:cubicBezTo>
                      <a:pt x="84" y="54"/>
                      <a:pt x="90" y="64"/>
                      <a:pt x="89" y="73"/>
                    </a:cubicBezTo>
                    <a:cubicBezTo>
                      <a:pt x="87" y="81"/>
                      <a:pt x="77" y="79"/>
                      <a:pt x="70" y="79"/>
                    </a:cubicBez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Line 19"/>
              <p:cNvSpPr>
                <a:spLocks noChangeShapeType="1"/>
              </p:cNvSpPr>
              <p:nvPr/>
            </p:nvSpPr>
            <p:spPr bwMode="auto">
              <a:xfrm>
                <a:off x="4806" y="1006"/>
                <a:ext cx="229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Line 20"/>
              <p:cNvSpPr>
                <a:spLocks noChangeShapeType="1"/>
              </p:cNvSpPr>
              <p:nvPr/>
            </p:nvSpPr>
            <p:spPr bwMode="auto">
              <a:xfrm>
                <a:off x="4826" y="980"/>
                <a:ext cx="187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Line 21"/>
              <p:cNvSpPr>
                <a:spLocks noChangeShapeType="1"/>
              </p:cNvSpPr>
              <p:nvPr/>
            </p:nvSpPr>
            <p:spPr bwMode="auto">
              <a:xfrm>
                <a:off x="4846" y="951"/>
                <a:ext cx="147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22"/>
              <p:cNvSpPr>
                <a:spLocks/>
              </p:cNvSpPr>
              <p:nvPr/>
            </p:nvSpPr>
            <p:spPr bwMode="auto">
              <a:xfrm>
                <a:off x="5558" y="953"/>
                <a:ext cx="271" cy="350"/>
              </a:xfrm>
              <a:custGeom>
                <a:avLst/>
                <a:gdLst>
                  <a:gd name="T0" fmla="*/ 271 w 271"/>
                  <a:gd name="T1" fmla="*/ 260 h 350"/>
                  <a:gd name="T2" fmla="*/ 271 w 271"/>
                  <a:gd name="T3" fmla="*/ 350 h 350"/>
                  <a:gd name="T4" fmla="*/ 0 w 271"/>
                  <a:gd name="T5" fmla="*/ 350 h 350"/>
                  <a:gd name="T6" fmla="*/ 0 w 271"/>
                  <a:gd name="T7" fmla="*/ 0 h 350"/>
                  <a:gd name="T8" fmla="*/ 138 w 271"/>
                  <a:gd name="T9" fmla="*/ 0 h 350"/>
                  <a:gd name="T10" fmla="*/ 271 w 271"/>
                  <a:gd name="T11" fmla="*/ 91 h 350"/>
                  <a:gd name="T12" fmla="*/ 271 w 271"/>
                  <a:gd name="T13" fmla="*/ 17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1" h="350">
                    <a:moveTo>
                      <a:pt x="271" y="260"/>
                    </a:moveTo>
                    <a:lnTo>
                      <a:pt x="271" y="350"/>
                    </a:lnTo>
                    <a:lnTo>
                      <a:pt x="0" y="350"/>
                    </a:lnTo>
                    <a:lnTo>
                      <a:pt x="0" y="0"/>
                    </a:lnTo>
                    <a:lnTo>
                      <a:pt x="138" y="0"/>
                    </a:lnTo>
                    <a:lnTo>
                      <a:pt x="271" y="91"/>
                    </a:lnTo>
                    <a:lnTo>
                      <a:pt x="271" y="175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23"/>
              <p:cNvSpPr>
                <a:spLocks/>
              </p:cNvSpPr>
              <p:nvPr/>
            </p:nvSpPr>
            <p:spPr bwMode="auto">
              <a:xfrm>
                <a:off x="5696" y="960"/>
                <a:ext cx="127" cy="93"/>
              </a:xfrm>
              <a:custGeom>
                <a:avLst/>
                <a:gdLst>
                  <a:gd name="T0" fmla="*/ 0 w 127"/>
                  <a:gd name="T1" fmla="*/ 0 h 93"/>
                  <a:gd name="T2" fmla="*/ 55 w 127"/>
                  <a:gd name="T3" fmla="*/ 93 h 93"/>
                  <a:gd name="T4" fmla="*/ 127 w 127"/>
                  <a:gd name="T5" fmla="*/ 88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7" h="93">
                    <a:moveTo>
                      <a:pt x="0" y="0"/>
                    </a:moveTo>
                    <a:lnTo>
                      <a:pt x="55" y="93"/>
                    </a:lnTo>
                    <a:lnTo>
                      <a:pt x="127" y="88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Line 24"/>
              <p:cNvSpPr>
                <a:spLocks noChangeShapeType="1"/>
              </p:cNvSpPr>
              <p:nvPr/>
            </p:nvSpPr>
            <p:spPr bwMode="auto">
              <a:xfrm>
                <a:off x="5605" y="1040"/>
                <a:ext cx="86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Line 25"/>
              <p:cNvSpPr>
                <a:spLocks noChangeShapeType="1"/>
              </p:cNvSpPr>
              <p:nvPr/>
            </p:nvSpPr>
            <p:spPr bwMode="auto">
              <a:xfrm>
                <a:off x="5605" y="1170"/>
                <a:ext cx="13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Line 26"/>
              <p:cNvSpPr>
                <a:spLocks noChangeShapeType="1"/>
              </p:cNvSpPr>
              <p:nvPr/>
            </p:nvSpPr>
            <p:spPr bwMode="auto">
              <a:xfrm>
                <a:off x="5605" y="1232"/>
                <a:ext cx="13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Line 27"/>
              <p:cNvSpPr>
                <a:spLocks noChangeShapeType="1"/>
              </p:cNvSpPr>
              <p:nvPr/>
            </p:nvSpPr>
            <p:spPr bwMode="auto">
              <a:xfrm>
                <a:off x="5605" y="1104"/>
                <a:ext cx="177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28"/>
              <p:cNvSpPr>
                <a:spLocks/>
              </p:cNvSpPr>
              <p:nvPr/>
            </p:nvSpPr>
            <p:spPr bwMode="auto">
              <a:xfrm>
                <a:off x="5785" y="1073"/>
                <a:ext cx="122" cy="164"/>
              </a:xfrm>
              <a:custGeom>
                <a:avLst/>
                <a:gdLst>
                  <a:gd name="T0" fmla="*/ 13 w 122"/>
                  <a:gd name="T1" fmla="*/ 102 h 164"/>
                  <a:gd name="T2" fmla="*/ 80 w 122"/>
                  <a:gd name="T3" fmla="*/ 0 h 164"/>
                  <a:gd name="T4" fmla="*/ 122 w 122"/>
                  <a:gd name="T5" fmla="*/ 27 h 164"/>
                  <a:gd name="T6" fmla="*/ 53 w 122"/>
                  <a:gd name="T7" fmla="*/ 133 h 164"/>
                  <a:gd name="T8" fmla="*/ 0 w 122"/>
                  <a:gd name="T9" fmla="*/ 164 h 164"/>
                  <a:gd name="T10" fmla="*/ 13 w 122"/>
                  <a:gd name="T11" fmla="*/ 10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2" h="164">
                    <a:moveTo>
                      <a:pt x="13" y="102"/>
                    </a:moveTo>
                    <a:lnTo>
                      <a:pt x="80" y="0"/>
                    </a:lnTo>
                    <a:lnTo>
                      <a:pt x="122" y="27"/>
                    </a:lnTo>
                    <a:lnTo>
                      <a:pt x="53" y="133"/>
                    </a:lnTo>
                    <a:lnTo>
                      <a:pt x="0" y="164"/>
                    </a:lnTo>
                    <a:lnTo>
                      <a:pt x="13" y="102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29"/>
              <p:cNvSpPr>
                <a:spLocks/>
              </p:cNvSpPr>
              <p:nvPr/>
            </p:nvSpPr>
            <p:spPr bwMode="auto">
              <a:xfrm>
                <a:off x="5803" y="1177"/>
                <a:ext cx="33" cy="27"/>
              </a:xfrm>
              <a:custGeom>
                <a:avLst/>
                <a:gdLst>
                  <a:gd name="T0" fmla="*/ 0 w 18"/>
                  <a:gd name="T1" fmla="*/ 0 h 15"/>
                  <a:gd name="T2" fmla="*/ 18 w 18"/>
                  <a:gd name="T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8" h="15">
                    <a:moveTo>
                      <a:pt x="0" y="0"/>
                    </a:moveTo>
                    <a:cubicBezTo>
                      <a:pt x="0" y="0"/>
                      <a:pt x="13" y="1"/>
                      <a:pt x="18" y="15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30"/>
              <p:cNvSpPr>
                <a:spLocks/>
              </p:cNvSpPr>
              <p:nvPr/>
            </p:nvSpPr>
            <p:spPr bwMode="auto">
              <a:xfrm>
                <a:off x="6311" y="947"/>
                <a:ext cx="350" cy="350"/>
              </a:xfrm>
              <a:custGeom>
                <a:avLst/>
                <a:gdLst>
                  <a:gd name="T0" fmla="*/ 350 w 350"/>
                  <a:gd name="T1" fmla="*/ 272 h 350"/>
                  <a:gd name="T2" fmla="*/ 350 w 350"/>
                  <a:gd name="T3" fmla="*/ 163 h 350"/>
                  <a:gd name="T4" fmla="*/ 175 w 350"/>
                  <a:gd name="T5" fmla="*/ 0 h 350"/>
                  <a:gd name="T6" fmla="*/ 0 w 350"/>
                  <a:gd name="T7" fmla="*/ 170 h 350"/>
                  <a:gd name="T8" fmla="*/ 0 w 350"/>
                  <a:gd name="T9" fmla="*/ 272 h 350"/>
                  <a:gd name="T10" fmla="*/ 0 w 350"/>
                  <a:gd name="T11" fmla="*/ 350 h 350"/>
                  <a:gd name="T12" fmla="*/ 350 w 350"/>
                  <a:gd name="T13" fmla="*/ 350 h 350"/>
                  <a:gd name="T14" fmla="*/ 350 w 350"/>
                  <a:gd name="T15" fmla="*/ 272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0" h="350">
                    <a:moveTo>
                      <a:pt x="350" y="272"/>
                    </a:moveTo>
                    <a:lnTo>
                      <a:pt x="350" y="163"/>
                    </a:lnTo>
                    <a:lnTo>
                      <a:pt x="175" y="0"/>
                    </a:lnTo>
                    <a:lnTo>
                      <a:pt x="0" y="170"/>
                    </a:lnTo>
                    <a:lnTo>
                      <a:pt x="0" y="272"/>
                    </a:lnTo>
                    <a:lnTo>
                      <a:pt x="0" y="350"/>
                    </a:lnTo>
                    <a:lnTo>
                      <a:pt x="350" y="350"/>
                    </a:lnTo>
                    <a:lnTo>
                      <a:pt x="350" y="272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31"/>
              <p:cNvSpPr>
                <a:spLocks/>
              </p:cNvSpPr>
              <p:nvPr/>
            </p:nvSpPr>
            <p:spPr bwMode="auto">
              <a:xfrm>
                <a:off x="6331" y="973"/>
                <a:ext cx="57" cy="122"/>
              </a:xfrm>
              <a:custGeom>
                <a:avLst/>
                <a:gdLst>
                  <a:gd name="T0" fmla="*/ 0 w 57"/>
                  <a:gd name="T1" fmla="*/ 122 h 122"/>
                  <a:gd name="T2" fmla="*/ 0 w 57"/>
                  <a:gd name="T3" fmla="*/ 0 h 122"/>
                  <a:gd name="T4" fmla="*/ 57 w 57"/>
                  <a:gd name="T5" fmla="*/ 0 h 122"/>
                  <a:gd name="T6" fmla="*/ 57 w 57"/>
                  <a:gd name="T7" fmla="*/ 67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122">
                    <a:moveTo>
                      <a:pt x="0" y="122"/>
                    </a:moveTo>
                    <a:lnTo>
                      <a:pt x="0" y="0"/>
                    </a:lnTo>
                    <a:lnTo>
                      <a:pt x="57" y="0"/>
                    </a:lnTo>
                    <a:lnTo>
                      <a:pt x="57" y="67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32"/>
              <p:cNvSpPr>
                <a:spLocks noEditPoints="1"/>
              </p:cNvSpPr>
              <p:nvPr/>
            </p:nvSpPr>
            <p:spPr bwMode="auto">
              <a:xfrm>
                <a:off x="6451" y="1046"/>
                <a:ext cx="70" cy="127"/>
              </a:xfrm>
              <a:custGeom>
                <a:avLst/>
                <a:gdLst>
                  <a:gd name="T0" fmla="*/ 17 w 38"/>
                  <a:gd name="T1" fmla="*/ 70 h 70"/>
                  <a:gd name="T2" fmla="*/ 17 w 38"/>
                  <a:gd name="T3" fmla="*/ 63 h 70"/>
                  <a:gd name="T4" fmla="*/ 9 w 38"/>
                  <a:gd name="T5" fmla="*/ 61 h 70"/>
                  <a:gd name="T6" fmla="*/ 3 w 38"/>
                  <a:gd name="T7" fmla="*/ 55 h 70"/>
                  <a:gd name="T8" fmla="*/ 0 w 38"/>
                  <a:gd name="T9" fmla="*/ 46 h 70"/>
                  <a:gd name="T10" fmla="*/ 7 w 38"/>
                  <a:gd name="T11" fmla="*/ 45 h 70"/>
                  <a:gd name="T12" fmla="*/ 10 w 38"/>
                  <a:gd name="T13" fmla="*/ 53 h 70"/>
                  <a:gd name="T14" fmla="*/ 17 w 38"/>
                  <a:gd name="T15" fmla="*/ 57 h 70"/>
                  <a:gd name="T16" fmla="*/ 17 w 38"/>
                  <a:gd name="T17" fmla="*/ 35 h 70"/>
                  <a:gd name="T18" fmla="*/ 9 w 38"/>
                  <a:gd name="T19" fmla="*/ 32 h 70"/>
                  <a:gd name="T20" fmla="*/ 3 w 38"/>
                  <a:gd name="T21" fmla="*/ 27 h 70"/>
                  <a:gd name="T22" fmla="*/ 2 w 38"/>
                  <a:gd name="T23" fmla="*/ 19 h 70"/>
                  <a:gd name="T24" fmla="*/ 7 w 38"/>
                  <a:gd name="T25" fmla="*/ 7 h 70"/>
                  <a:gd name="T26" fmla="*/ 17 w 38"/>
                  <a:gd name="T27" fmla="*/ 3 h 70"/>
                  <a:gd name="T28" fmla="*/ 17 w 38"/>
                  <a:gd name="T29" fmla="*/ 0 h 70"/>
                  <a:gd name="T30" fmla="*/ 21 w 38"/>
                  <a:gd name="T31" fmla="*/ 0 h 70"/>
                  <a:gd name="T32" fmla="*/ 21 w 38"/>
                  <a:gd name="T33" fmla="*/ 3 h 70"/>
                  <a:gd name="T34" fmla="*/ 31 w 38"/>
                  <a:gd name="T35" fmla="*/ 7 h 70"/>
                  <a:gd name="T36" fmla="*/ 37 w 38"/>
                  <a:gd name="T37" fmla="*/ 17 h 70"/>
                  <a:gd name="T38" fmla="*/ 29 w 38"/>
                  <a:gd name="T39" fmla="*/ 18 h 70"/>
                  <a:gd name="T40" fmla="*/ 27 w 38"/>
                  <a:gd name="T41" fmla="*/ 12 h 70"/>
                  <a:gd name="T42" fmla="*/ 21 w 38"/>
                  <a:gd name="T43" fmla="*/ 9 h 70"/>
                  <a:gd name="T44" fmla="*/ 21 w 38"/>
                  <a:gd name="T45" fmla="*/ 29 h 70"/>
                  <a:gd name="T46" fmla="*/ 28 w 38"/>
                  <a:gd name="T47" fmla="*/ 31 h 70"/>
                  <a:gd name="T48" fmla="*/ 34 w 38"/>
                  <a:gd name="T49" fmla="*/ 35 h 70"/>
                  <a:gd name="T50" fmla="*/ 37 w 38"/>
                  <a:gd name="T51" fmla="*/ 40 h 70"/>
                  <a:gd name="T52" fmla="*/ 38 w 38"/>
                  <a:gd name="T53" fmla="*/ 46 h 70"/>
                  <a:gd name="T54" fmla="*/ 33 w 38"/>
                  <a:gd name="T55" fmla="*/ 58 h 70"/>
                  <a:gd name="T56" fmla="*/ 21 w 38"/>
                  <a:gd name="T57" fmla="*/ 63 h 70"/>
                  <a:gd name="T58" fmla="*/ 21 w 38"/>
                  <a:gd name="T59" fmla="*/ 70 h 70"/>
                  <a:gd name="T60" fmla="*/ 17 w 38"/>
                  <a:gd name="T61" fmla="*/ 70 h 70"/>
                  <a:gd name="T62" fmla="*/ 17 w 38"/>
                  <a:gd name="T63" fmla="*/ 9 h 70"/>
                  <a:gd name="T64" fmla="*/ 11 w 38"/>
                  <a:gd name="T65" fmla="*/ 12 h 70"/>
                  <a:gd name="T66" fmla="*/ 9 w 38"/>
                  <a:gd name="T67" fmla="*/ 19 h 70"/>
                  <a:gd name="T68" fmla="*/ 11 w 38"/>
                  <a:gd name="T69" fmla="*/ 25 h 70"/>
                  <a:gd name="T70" fmla="*/ 17 w 38"/>
                  <a:gd name="T71" fmla="*/ 28 h 70"/>
                  <a:gd name="T72" fmla="*/ 17 w 38"/>
                  <a:gd name="T73" fmla="*/ 9 h 70"/>
                  <a:gd name="T74" fmla="*/ 21 w 38"/>
                  <a:gd name="T75" fmla="*/ 57 h 70"/>
                  <a:gd name="T76" fmla="*/ 28 w 38"/>
                  <a:gd name="T77" fmla="*/ 54 h 70"/>
                  <a:gd name="T78" fmla="*/ 31 w 38"/>
                  <a:gd name="T79" fmla="*/ 46 h 70"/>
                  <a:gd name="T80" fmla="*/ 29 w 38"/>
                  <a:gd name="T81" fmla="*/ 40 h 70"/>
                  <a:gd name="T82" fmla="*/ 21 w 38"/>
                  <a:gd name="T83" fmla="*/ 36 h 70"/>
                  <a:gd name="T84" fmla="*/ 21 w 38"/>
                  <a:gd name="T85" fmla="*/ 5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" h="70">
                    <a:moveTo>
                      <a:pt x="17" y="70"/>
                    </a:moveTo>
                    <a:cubicBezTo>
                      <a:pt x="17" y="63"/>
                      <a:pt x="17" y="63"/>
                      <a:pt x="17" y="63"/>
                    </a:cubicBezTo>
                    <a:cubicBezTo>
                      <a:pt x="14" y="63"/>
                      <a:pt x="11" y="62"/>
                      <a:pt x="9" y="61"/>
                    </a:cubicBezTo>
                    <a:cubicBezTo>
                      <a:pt x="7" y="60"/>
                      <a:pt x="5" y="58"/>
                      <a:pt x="3" y="55"/>
                    </a:cubicBezTo>
                    <a:cubicBezTo>
                      <a:pt x="2" y="53"/>
                      <a:pt x="1" y="50"/>
                      <a:pt x="0" y="46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8" y="49"/>
                      <a:pt x="9" y="51"/>
                      <a:pt x="10" y="53"/>
                    </a:cubicBezTo>
                    <a:cubicBezTo>
                      <a:pt x="12" y="56"/>
                      <a:pt x="15" y="57"/>
                      <a:pt x="17" y="57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4" y="35"/>
                      <a:pt x="12" y="34"/>
                      <a:pt x="9" y="32"/>
                    </a:cubicBezTo>
                    <a:cubicBezTo>
                      <a:pt x="6" y="31"/>
                      <a:pt x="5" y="29"/>
                      <a:pt x="3" y="27"/>
                    </a:cubicBezTo>
                    <a:cubicBezTo>
                      <a:pt x="2" y="25"/>
                      <a:pt x="2" y="22"/>
                      <a:pt x="2" y="19"/>
                    </a:cubicBezTo>
                    <a:cubicBezTo>
                      <a:pt x="2" y="14"/>
                      <a:pt x="3" y="10"/>
                      <a:pt x="7" y="7"/>
                    </a:cubicBezTo>
                    <a:cubicBezTo>
                      <a:pt x="9" y="5"/>
                      <a:pt x="13" y="4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5" y="4"/>
                      <a:pt x="29" y="5"/>
                      <a:pt x="31" y="7"/>
                    </a:cubicBezTo>
                    <a:cubicBezTo>
                      <a:pt x="34" y="10"/>
                      <a:pt x="36" y="13"/>
                      <a:pt x="37" y="17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6"/>
                      <a:pt x="28" y="14"/>
                      <a:pt x="27" y="12"/>
                    </a:cubicBezTo>
                    <a:cubicBezTo>
                      <a:pt x="25" y="11"/>
                      <a:pt x="24" y="10"/>
                      <a:pt x="21" y="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5" y="30"/>
                      <a:pt x="27" y="31"/>
                      <a:pt x="28" y="31"/>
                    </a:cubicBezTo>
                    <a:cubicBezTo>
                      <a:pt x="31" y="32"/>
                      <a:pt x="32" y="34"/>
                      <a:pt x="34" y="35"/>
                    </a:cubicBezTo>
                    <a:cubicBezTo>
                      <a:pt x="35" y="36"/>
                      <a:pt x="36" y="38"/>
                      <a:pt x="37" y="40"/>
                    </a:cubicBezTo>
                    <a:cubicBezTo>
                      <a:pt x="38" y="42"/>
                      <a:pt x="38" y="44"/>
                      <a:pt x="38" y="46"/>
                    </a:cubicBezTo>
                    <a:cubicBezTo>
                      <a:pt x="38" y="51"/>
                      <a:pt x="36" y="55"/>
                      <a:pt x="33" y="58"/>
                    </a:cubicBezTo>
                    <a:cubicBezTo>
                      <a:pt x="30" y="61"/>
                      <a:pt x="26" y="63"/>
                      <a:pt x="21" y="63"/>
                    </a:cubicBezTo>
                    <a:cubicBezTo>
                      <a:pt x="21" y="70"/>
                      <a:pt x="21" y="70"/>
                      <a:pt x="21" y="70"/>
                    </a:cubicBezTo>
                    <a:lnTo>
                      <a:pt x="17" y="70"/>
                    </a:lnTo>
                    <a:close/>
                    <a:moveTo>
                      <a:pt x="17" y="9"/>
                    </a:moveTo>
                    <a:cubicBezTo>
                      <a:pt x="15" y="10"/>
                      <a:pt x="12" y="11"/>
                      <a:pt x="11" y="12"/>
                    </a:cubicBezTo>
                    <a:cubicBezTo>
                      <a:pt x="9" y="14"/>
                      <a:pt x="9" y="16"/>
                      <a:pt x="9" y="19"/>
                    </a:cubicBezTo>
                    <a:cubicBezTo>
                      <a:pt x="9" y="21"/>
                      <a:pt x="9" y="23"/>
                      <a:pt x="11" y="25"/>
                    </a:cubicBezTo>
                    <a:cubicBezTo>
                      <a:pt x="12" y="26"/>
                      <a:pt x="14" y="28"/>
                      <a:pt x="17" y="28"/>
                    </a:cubicBezTo>
                    <a:lnTo>
                      <a:pt x="17" y="9"/>
                    </a:lnTo>
                    <a:close/>
                    <a:moveTo>
                      <a:pt x="21" y="57"/>
                    </a:moveTo>
                    <a:cubicBezTo>
                      <a:pt x="24" y="57"/>
                      <a:pt x="26" y="56"/>
                      <a:pt x="28" y="54"/>
                    </a:cubicBezTo>
                    <a:cubicBezTo>
                      <a:pt x="30" y="52"/>
                      <a:pt x="31" y="49"/>
                      <a:pt x="31" y="46"/>
                    </a:cubicBezTo>
                    <a:cubicBezTo>
                      <a:pt x="31" y="44"/>
                      <a:pt x="30" y="42"/>
                      <a:pt x="29" y="40"/>
                    </a:cubicBezTo>
                    <a:cubicBezTo>
                      <a:pt x="28" y="39"/>
                      <a:pt x="25" y="37"/>
                      <a:pt x="21" y="36"/>
                    </a:cubicBezTo>
                    <a:lnTo>
                      <a:pt x="21" y="5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Line 33"/>
              <p:cNvSpPr>
                <a:spLocks noChangeShapeType="1"/>
              </p:cNvSpPr>
              <p:nvPr/>
            </p:nvSpPr>
            <p:spPr bwMode="auto">
              <a:xfrm>
                <a:off x="6320" y="1219"/>
                <a:ext cx="33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34"/>
              <p:cNvSpPr>
                <a:spLocks/>
              </p:cNvSpPr>
              <p:nvPr/>
            </p:nvSpPr>
            <p:spPr bwMode="auto">
              <a:xfrm>
                <a:off x="7072" y="953"/>
                <a:ext cx="350" cy="84"/>
              </a:xfrm>
              <a:custGeom>
                <a:avLst/>
                <a:gdLst>
                  <a:gd name="T0" fmla="*/ 248 w 350"/>
                  <a:gd name="T1" fmla="*/ 84 h 84"/>
                  <a:gd name="T2" fmla="*/ 350 w 350"/>
                  <a:gd name="T3" fmla="*/ 84 h 84"/>
                  <a:gd name="T4" fmla="*/ 350 w 350"/>
                  <a:gd name="T5" fmla="*/ 0 h 84"/>
                  <a:gd name="T6" fmla="*/ 0 w 350"/>
                  <a:gd name="T7" fmla="*/ 0 h 84"/>
                  <a:gd name="T8" fmla="*/ 0 w 350"/>
                  <a:gd name="T9" fmla="*/ 84 h 84"/>
                  <a:gd name="T10" fmla="*/ 100 w 350"/>
                  <a:gd name="T11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0" h="84">
                    <a:moveTo>
                      <a:pt x="248" y="84"/>
                    </a:moveTo>
                    <a:lnTo>
                      <a:pt x="350" y="84"/>
                    </a:lnTo>
                    <a:lnTo>
                      <a:pt x="350" y="0"/>
                    </a:lnTo>
                    <a:lnTo>
                      <a:pt x="0" y="0"/>
                    </a:lnTo>
                    <a:lnTo>
                      <a:pt x="0" y="84"/>
                    </a:lnTo>
                    <a:lnTo>
                      <a:pt x="100" y="84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35"/>
              <p:cNvSpPr>
                <a:spLocks/>
              </p:cNvSpPr>
              <p:nvPr/>
            </p:nvSpPr>
            <p:spPr bwMode="auto">
              <a:xfrm>
                <a:off x="7171" y="986"/>
                <a:ext cx="151" cy="235"/>
              </a:xfrm>
              <a:custGeom>
                <a:avLst/>
                <a:gdLst>
                  <a:gd name="T0" fmla="*/ 151 w 151"/>
                  <a:gd name="T1" fmla="*/ 173 h 235"/>
                  <a:gd name="T2" fmla="*/ 151 w 151"/>
                  <a:gd name="T3" fmla="*/ 0 h 235"/>
                  <a:gd name="T4" fmla="*/ 0 w 151"/>
                  <a:gd name="T5" fmla="*/ 0 h 235"/>
                  <a:gd name="T6" fmla="*/ 0 w 151"/>
                  <a:gd name="T7" fmla="*/ 235 h 235"/>
                  <a:gd name="T8" fmla="*/ 78 w 151"/>
                  <a:gd name="T9" fmla="*/ 235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235">
                    <a:moveTo>
                      <a:pt x="151" y="173"/>
                    </a:moveTo>
                    <a:lnTo>
                      <a:pt x="151" y="0"/>
                    </a:lnTo>
                    <a:lnTo>
                      <a:pt x="0" y="0"/>
                    </a:lnTo>
                    <a:lnTo>
                      <a:pt x="0" y="235"/>
                    </a:lnTo>
                    <a:lnTo>
                      <a:pt x="78" y="235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36"/>
              <p:cNvSpPr>
                <a:spLocks/>
              </p:cNvSpPr>
              <p:nvPr/>
            </p:nvSpPr>
            <p:spPr bwMode="auto">
              <a:xfrm>
                <a:off x="7222" y="1051"/>
                <a:ext cx="178" cy="252"/>
              </a:xfrm>
              <a:custGeom>
                <a:avLst/>
                <a:gdLst>
                  <a:gd name="T0" fmla="*/ 57 w 98"/>
                  <a:gd name="T1" fmla="*/ 0 h 138"/>
                  <a:gd name="T2" fmla="*/ 97 w 98"/>
                  <a:gd name="T3" fmla="*/ 60 h 138"/>
                  <a:gd name="T4" fmla="*/ 80 w 98"/>
                  <a:gd name="T5" fmla="*/ 109 h 138"/>
                  <a:gd name="T6" fmla="*/ 87 w 98"/>
                  <a:gd name="T7" fmla="*/ 138 h 138"/>
                  <a:gd name="T8" fmla="*/ 35 w 98"/>
                  <a:gd name="T9" fmla="*/ 138 h 138"/>
                  <a:gd name="T10" fmla="*/ 15 w 98"/>
                  <a:gd name="T11" fmla="*/ 100 h 138"/>
                  <a:gd name="T12" fmla="*/ 10 w 98"/>
                  <a:gd name="T13" fmla="*/ 54 h 138"/>
                  <a:gd name="T14" fmla="*/ 0 w 98"/>
                  <a:gd name="T15" fmla="*/ 22 h 138"/>
                  <a:gd name="T16" fmla="*/ 31 w 98"/>
                  <a:gd name="T17" fmla="*/ 28 h 138"/>
                  <a:gd name="T18" fmla="*/ 55 w 98"/>
                  <a:gd name="T19" fmla="*/ 57 h 138"/>
                  <a:gd name="T20" fmla="*/ 57 w 98"/>
                  <a:gd name="T21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8" h="138">
                    <a:moveTo>
                      <a:pt x="57" y="0"/>
                    </a:moveTo>
                    <a:cubicBezTo>
                      <a:pt x="57" y="0"/>
                      <a:pt x="96" y="45"/>
                      <a:pt x="97" y="60"/>
                    </a:cubicBezTo>
                    <a:cubicBezTo>
                      <a:pt x="98" y="74"/>
                      <a:pt x="80" y="102"/>
                      <a:pt x="80" y="109"/>
                    </a:cubicBezTo>
                    <a:cubicBezTo>
                      <a:pt x="81" y="117"/>
                      <a:pt x="87" y="138"/>
                      <a:pt x="87" y="138"/>
                    </a:cubicBezTo>
                    <a:cubicBezTo>
                      <a:pt x="35" y="138"/>
                      <a:pt x="35" y="138"/>
                      <a:pt x="35" y="138"/>
                    </a:cubicBezTo>
                    <a:cubicBezTo>
                      <a:pt x="35" y="138"/>
                      <a:pt x="20" y="105"/>
                      <a:pt x="15" y="100"/>
                    </a:cubicBezTo>
                    <a:cubicBezTo>
                      <a:pt x="11" y="96"/>
                      <a:pt x="11" y="63"/>
                      <a:pt x="10" y="54"/>
                    </a:cubicBezTo>
                    <a:cubicBezTo>
                      <a:pt x="9" y="45"/>
                      <a:pt x="2" y="24"/>
                      <a:pt x="0" y="22"/>
                    </a:cubicBezTo>
                    <a:cubicBezTo>
                      <a:pt x="0" y="22"/>
                      <a:pt x="18" y="4"/>
                      <a:pt x="31" y="28"/>
                    </a:cubicBezTo>
                    <a:cubicBezTo>
                      <a:pt x="44" y="52"/>
                      <a:pt x="42" y="66"/>
                      <a:pt x="55" y="57"/>
                    </a:cubicBezTo>
                    <a:lnTo>
                      <a:pt x="57" y="0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37"/>
              <p:cNvSpPr>
                <a:spLocks/>
              </p:cNvSpPr>
              <p:nvPr/>
            </p:nvSpPr>
            <p:spPr bwMode="auto">
              <a:xfrm>
                <a:off x="256" y="3772"/>
                <a:ext cx="302" cy="133"/>
              </a:xfrm>
              <a:custGeom>
                <a:avLst/>
                <a:gdLst>
                  <a:gd name="T0" fmla="*/ 166 w 166"/>
                  <a:gd name="T1" fmla="*/ 0 h 73"/>
                  <a:gd name="T2" fmla="*/ 51 w 166"/>
                  <a:gd name="T3" fmla="*/ 0 h 73"/>
                  <a:gd name="T4" fmla="*/ 0 w 166"/>
                  <a:gd name="T5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6" h="73">
                    <a:moveTo>
                      <a:pt x="166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0" y="4"/>
                      <a:pt x="0" y="73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38"/>
              <p:cNvSpPr>
                <a:spLocks/>
              </p:cNvSpPr>
              <p:nvPr/>
            </p:nvSpPr>
            <p:spPr bwMode="auto">
              <a:xfrm>
                <a:off x="480" y="3702"/>
                <a:ext cx="78" cy="137"/>
              </a:xfrm>
              <a:custGeom>
                <a:avLst/>
                <a:gdLst>
                  <a:gd name="T0" fmla="*/ 0 w 78"/>
                  <a:gd name="T1" fmla="*/ 0 h 137"/>
                  <a:gd name="T2" fmla="*/ 78 w 78"/>
                  <a:gd name="T3" fmla="*/ 70 h 137"/>
                  <a:gd name="T4" fmla="*/ 0 w 78"/>
                  <a:gd name="T5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8" h="137">
                    <a:moveTo>
                      <a:pt x="0" y="0"/>
                    </a:moveTo>
                    <a:lnTo>
                      <a:pt x="78" y="70"/>
                    </a:lnTo>
                    <a:lnTo>
                      <a:pt x="0" y="137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39"/>
              <p:cNvSpPr>
                <a:spLocks/>
              </p:cNvSpPr>
              <p:nvPr/>
            </p:nvSpPr>
            <p:spPr bwMode="auto">
              <a:xfrm>
                <a:off x="302" y="3828"/>
                <a:ext cx="304" cy="133"/>
              </a:xfrm>
              <a:custGeom>
                <a:avLst/>
                <a:gdLst>
                  <a:gd name="T0" fmla="*/ 0 w 167"/>
                  <a:gd name="T1" fmla="*/ 73 h 73"/>
                  <a:gd name="T2" fmla="*/ 115 w 167"/>
                  <a:gd name="T3" fmla="*/ 73 h 73"/>
                  <a:gd name="T4" fmla="*/ 167 w 167"/>
                  <a:gd name="T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7" h="73">
                    <a:moveTo>
                      <a:pt x="0" y="73"/>
                    </a:move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67" y="69"/>
                      <a:pt x="167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40"/>
              <p:cNvSpPr>
                <a:spLocks/>
              </p:cNvSpPr>
              <p:nvPr/>
            </p:nvSpPr>
            <p:spPr bwMode="auto">
              <a:xfrm>
                <a:off x="302" y="3894"/>
                <a:ext cx="78" cy="136"/>
              </a:xfrm>
              <a:custGeom>
                <a:avLst/>
                <a:gdLst>
                  <a:gd name="T0" fmla="*/ 78 w 78"/>
                  <a:gd name="T1" fmla="*/ 136 h 136"/>
                  <a:gd name="T2" fmla="*/ 0 w 78"/>
                  <a:gd name="T3" fmla="*/ 67 h 136"/>
                  <a:gd name="T4" fmla="*/ 78 w 78"/>
                  <a:gd name="T5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8" h="136">
                    <a:moveTo>
                      <a:pt x="78" y="136"/>
                    </a:moveTo>
                    <a:lnTo>
                      <a:pt x="0" y="67"/>
                    </a:lnTo>
                    <a:lnTo>
                      <a:pt x="78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41"/>
              <p:cNvSpPr>
                <a:spLocks/>
              </p:cNvSpPr>
              <p:nvPr/>
            </p:nvSpPr>
            <p:spPr bwMode="auto">
              <a:xfrm>
                <a:off x="1238" y="3691"/>
                <a:ext cx="125" cy="126"/>
              </a:xfrm>
              <a:custGeom>
                <a:avLst/>
                <a:gdLst>
                  <a:gd name="T0" fmla="*/ 0 w 125"/>
                  <a:gd name="T1" fmla="*/ 0 h 126"/>
                  <a:gd name="T2" fmla="*/ 125 w 125"/>
                  <a:gd name="T3" fmla="*/ 0 h 126"/>
                  <a:gd name="T4" fmla="*/ 125 w 125"/>
                  <a:gd name="T5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5" h="126">
                    <a:moveTo>
                      <a:pt x="0" y="0"/>
                    </a:moveTo>
                    <a:lnTo>
                      <a:pt x="125" y="0"/>
                    </a:lnTo>
                    <a:lnTo>
                      <a:pt x="125" y="126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42"/>
              <p:cNvSpPr>
                <a:spLocks/>
              </p:cNvSpPr>
              <p:nvPr/>
            </p:nvSpPr>
            <p:spPr bwMode="auto">
              <a:xfrm>
                <a:off x="1014" y="3917"/>
                <a:ext cx="123" cy="124"/>
              </a:xfrm>
              <a:custGeom>
                <a:avLst/>
                <a:gdLst>
                  <a:gd name="T0" fmla="*/ 123 w 123"/>
                  <a:gd name="T1" fmla="*/ 124 h 124"/>
                  <a:gd name="T2" fmla="*/ 0 w 123"/>
                  <a:gd name="T3" fmla="*/ 124 h 124"/>
                  <a:gd name="T4" fmla="*/ 0 w 123"/>
                  <a:gd name="T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3" h="124">
                    <a:moveTo>
                      <a:pt x="123" y="124"/>
                    </a:moveTo>
                    <a:lnTo>
                      <a:pt x="0" y="124"/>
                    </a:lnTo>
                    <a:lnTo>
                      <a:pt x="0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Line 43"/>
              <p:cNvSpPr>
                <a:spLocks noChangeShapeType="1"/>
              </p:cNvSpPr>
              <p:nvPr/>
            </p:nvSpPr>
            <p:spPr bwMode="auto">
              <a:xfrm flipH="1">
                <a:off x="1014" y="3691"/>
                <a:ext cx="349" cy="35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44"/>
              <p:cNvSpPr>
                <a:spLocks/>
              </p:cNvSpPr>
              <p:nvPr/>
            </p:nvSpPr>
            <p:spPr bwMode="auto">
              <a:xfrm>
                <a:off x="1882" y="3691"/>
                <a:ext cx="126" cy="64"/>
              </a:xfrm>
              <a:custGeom>
                <a:avLst/>
                <a:gdLst>
                  <a:gd name="T0" fmla="*/ 0 w 126"/>
                  <a:gd name="T1" fmla="*/ 64 h 64"/>
                  <a:gd name="T2" fmla="*/ 64 w 126"/>
                  <a:gd name="T3" fmla="*/ 0 h 64"/>
                  <a:gd name="T4" fmla="*/ 126 w 126"/>
                  <a:gd name="T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6" h="64">
                    <a:moveTo>
                      <a:pt x="0" y="64"/>
                    </a:moveTo>
                    <a:lnTo>
                      <a:pt x="64" y="0"/>
                    </a:lnTo>
                    <a:lnTo>
                      <a:pt x="126" y="64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45"/>
              <p:cNvSpPr>
                <a:spLocks/>
              </p:cNvSpPr>
              <p:nvPr/>
            </p:nvSpPr>
            <p:spPr bwMode="auto">
              <a:xfrm>
                <a:off x="1882" y="3979"/>
                <a:ext cx="126" cy="62"/>
              </a:xfrm>
              <a:custGeom>
                <a:avLst/>
                <a:gdLst>
                  <a:gd name="T0" fmla="*/ 126 w 126"/>
                  <a:gd name="T1" fmla="*/ 0 h 62"/>
                  <a:gd name="T2" fmla="*/ 64 w 126"/>
                  <a:gd name="T3" fmla="*/ 62 h 62"/>
                  <a:gd name="T4" fmla="*/ 0 w 126"/>
                  <a:gd name="T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6" h="62">
                    <a:moveTo>
                      <a:pt x="126" y="0"/>
                    </a:moveTo>
                    <a:lnTo>
                      <a:pt x="64" y="62"/>
                    </a:lnTo>
                    <a:lnTo>
                      <a:pt x="0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Line 46"/>
              <p:cNvSpPr>
                <a:spLocks noChangeShapeType="1"/>
              </p:cNvSpPr>
              <p:nvPr/>
            </p:nvSpPr>
            <p:spPr bwMode="auto">
              <a:xfrm>
                <a:off x="1946" y="3691"/>
                <a:ext cx="0" cy="35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47"/>
              <p:cNvSpPr>
                <a:spLocks/>
              </p:cNvSpPr>
              <p:nvPr/>
            </p:nvSpPr>
            <p:spPr bwMode="auto">
              <a:xfrm>
                <a:off x="2525" y="3804"/>
                <a:ext cx="62" cy="124"/>
              </a:xfrm>
              <a:custGeom>
                <a:avLst/>
                <a:gdLst>
                  <a:gd name="T0" fmla="*/ 62 w 62"/>
                  <a:gd name="T1" fmla="*/ 124 h 124"/>
                  <a:gd name="T2" fmla="*/ 0 w 62"/>
                  <a:gd name="T3" fmla="*/ 62 h 124"/>
                  <a:gd name="T4" fmla="*/ 62 w 62"/>
                  <a:gd name="T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2" h="124">
                    <a:moveTo>
                      <a:pt x="62" y="124"/>
                    </a:moveTo>
                    <a:lnTo>
                      <a:pt x="0" y="62"/>
                    </a:lnTo>
                    <a:lnTo>
                      <a:pt x="62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48"/>
              <p:cNvSpPr>
                <a:spLocks/>
              </p:cNvSpPr>
              <p:nvPr/>
            </p:nvSpPr>
            <p:spPr bwMode="auto">
              <a:xfrm>
                <a:off x="2812" y="3804"/>
                <a:ext cx="62" cy="124"/>
              </a:xfrm>
              <a:custGeom>
                <a:avLst/>
                <a:gdLst>
                  <a:gd name="T0" fmla="*/ 0 w 62"/>
                  <a:gd name="T1" fmla="*/ 0 h 124"/>
                  <a:gd name="T2" fmla="*/ 62 w 62"/>
                  <a:gd name="T3" fmla="*/ 62 h 124"/>
                  <a:gd name="T4" fmla="*/ 0 w 62"/>
                  <a:gd name="T5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2" h="124">
                    <a:moveTo>
                      <a:pt x="0" y="0"/>
                    </a:moveTo>
                    <a:lnTo>
                      <a:pt x="62" y="62"/>
                    </a:lnTo>
                    <a:lnTo>
                      <a:pt x="0" y="124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Line 49"/>
              <p:cNvSpPr>
                <a:spLocks noChangeShapeType="1"/>
              </p:cNvSpPr>
              <p:nvPr/>
            </p:nvSpPr>
            <p:spPr bwMode="auto">
              <a:xfrm>
                <a:off x="2525" y="3866"/>
                <a:ext cx="349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50"/>
              <p:cNvSpPr>
                <a:spLocks/>
              </p:cNvSpPr>
              <p:nvPr/>
            </p:nvSpPr>
            <p:spPr bwMode="auto">
              <a:xfrm>
                <a:off x="3510" y="3693"/>
                <a:ext cx="125" cy="126"/>
              </a:xfrm>
              <a:custGeom>
                <a:avLst/>
                <a:gdLst>
                  <a:gd name="T0" fmla="*/ 0 w 125"/>
                  <a:gd name="T1" fmla="*/ 0 h 126"/>
                  <a:gd name="T2" fmla="*/ 125 w 125"/>
                  <a:gd name="T3" fmla="*/ 0 h 126"/>
                  <a:gd name="T4" fmla="*/ 125 w 125"/>
                  <a:gd name="T5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5" h="126">
                    <a:moveTo>
                      <a:pt x="0" y="0"/>
                    </a:moveTo>
                    <a:lnTo>
                      <a:pt x="125" y="0"/>
                    </a:lnTo>
                    <a:lnTo>
                      <a:pt x="125" y="126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51"/>
              <p:cNvSpPr>
                <a:spLocks/>
              </p:cNvSpPr>
              <p:nvPr/>
            </p:nvSpPr>
            <p:spPr bwMode="auto">
              <a:xfrm>
                <a:off x="3286" y="3917"/>
                <a:ext cx="123" cy="126"/>
              </a:xfrm>
              <a:custGeom>
                <a:avLst/>
                <a:gdLst>
                  <a:gd name="T0" fmla="*/ 123 w 123"/>
                  <a:gd name="T1" fmla="*/ 126 h 126"/>
                  <a:gd name="T2" fmla="*/ 0 w 123"/>
                  <a:gd name="T3" fmla="*/ 126 h 126"/>
                  <a:gd name="T4" fmla="*/ 0 w 123"/>
                  <a:gd name="T5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3" h="126">
                    <a:moveTo>
                      <a:pt x="123" y="126"/>
                    </a:moveTo>
                    <a:lnTo>
                      <a:pt x="0" y="126"/>
                    </a:lnTo>
                    <a:lnTo>
                      <a:pt x="0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Line 52"/>
              <p:cNvSpPr>
                <a:spLocks noChangeShapeType="1"/>
              </p:cNvSpPr>
              <p:nvPr/>
            </p:nvSpPr>
            <p:spPr bwMode="auto">
              <a:xfrm flipH="1">
                <a:off x="3286" y="3693"/>
                <a:ext cx="349" cy="35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53"/>
              <p:cNvSpPr>
                <a:spLocks/>
              </p:cNvSpPr>
              <p:nvPr/>
            </p:nvSpPr>
            <p:spPr bwMode="auto">
              <a:xfrm>
                <a:off x="3286" y="3693"/>
                <a:ext cx="123" cy="126"/>
              </a:xfrm>
              <a:custGeom>
                <a:avLst/>
                <a:gdLst>
                  <a:gd name="T0" fmla="*/ 0 w 123"/>
                  <a:gd name="T1" fmla="*/ 126 h 126"/>
                  <a:gd name="T2" fmla="*/ 0 w 123"/>
                  <a:gd name="T3" fmla="*/ 0 h 126"/>
                  <a:gd name="T4" fmla="*/ 123 w 123"/>
                  <a:gd name="T5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3" h="126">
                    <a:moveTo>
                      <a:pt x="0" y="126"/>
                    </a:moveTo>
                    <a:lnTo>
                      <a:pt x="0" y="0"/>
                    </a:lnTo>
                    <a:lnTo>
                      <a:pt x="123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54"/>
              <p:cNvSpPr>
                <a:spLocks/>
              </p:cNvSpPr>
              <p:nvPr/>
            </p:nvSpPr>
            <p:spPr bwMode="auto">
              <a:xfrm>
                <a:off x="3510" y="3917"/>
                <a:ext cx="125" cy="126"/>
              </a:xfrm>
              <a:custGeom>
                <a:avLst/>
                <a:gdLst>
                  <a:gd name="T0" fmla="*/ 125 w 125"/>
                  <a:gd name="T1" fmla="*/ 0 h 126"/>
                  <a:gd name="T2" fmla="*/ 125 w 125"/>
                  <a:gd name="T3" fmla="*/ 126 h 126"/>
                  <a:gd name="T4" fmla="*/ 0 w 125"/>
                  <a:gd name="T5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5" h="126">
                    <a:moveTo>
                      <a:pt x="125" y="0"/>
                    </a:moveTo>
                    <a:lnTo>
                      <a:pt x="125" y="126"/>
                    </a:lnTo>
                    <a:lnTo>
                      <a:pt x="0" y="126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Line 55"/>
              <p:cNvSpPr>
                <a:spLocks noChangeShapeType="1"/>
              </p:cNvSpPr>
              <p:nvPr/>
            </p:nvSpPr>
            <p:spPr bwMode="auto">
              <a:xfrm>
                <a:off x="3286" y="3693"/>
                <a:ext cx="349" cy="35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56"/>
              <p:cNvSpPr>
                <a:spLocks/>
              </p:cNvSpPr>
              <p:nvPr/>
            </p:nvSpPr>
            <p:spPr bwMode="auto">
              <a:xfrm>
                <a:off x="4311" y="3762"/>
                <a:ext cx="81" cy="146"/>
              </a:xfrm>
              <a:custGeom>
                <a:avLst/>
                <a:gdLst>
                  <a:gd name="T0" fmla="*/ 80 w 81"/>
                  <a:gd name="T1" fmla="*/ 73 h 146"/>
                  <a:gd name="T2" fmla="*/ 81 w 81"/>
                  <a:gd name="T3" fmla="*/ 73 h 146"/>
                  <a:gd name="T4" fmla="*/ 9 w 81"/>
                  <a:gd name="T5" fmla="*/ 146 h 146"/>
                  <a:gd name="T6" fmla="*/ 0 w 81"/>
                  <a:gd name="T7" fmla="*/ 137 h 146"/>
                  <a:gd name="T8" fmla="*/ 56 w 81"/>
                  <a:gd name="T9" fmla="*/ 81 h 146"/>
                  <a:gd name="T10" fmla="*/ 58 w 81"/>
                  <a:gd name="T11" fmla="*/ 81 h 146"/>
                  <a:gd name="T12" fmla="*/ 58 w 81"/>
                  <a:gd name="T13" fmla="*/ 68 h 146"/>
                  <a:gd name="T14" fmla="*/ 58 w 81"/>
                  <a:gd name="T15" fmla="*/ 68 h 146"/>
                  <a:gd name="T16" fmla="*/ 0 w 81"/>
                  <a:gd name="T17" fmla="*/ 10 h 146"/>
                  <a:gd name="T18" fmla="*/ 9 w 81"/>
                  <a:gd name="T19" fmla="*/ 0 h 146"/>
                  <a:gd name="T20" fmla="*/ 81 w 81"/>
                  <a:gd name="T21" fmla="*/ 73 h 146"/>
                  <a:gd name="T22" fmla="*/ 80 w 81"/>
                  <a:gd name="T23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1" h="146">
                    <a:moveTo>
                      <a:pt x="80" y="73"/>
                    </a:moveTo>
                    <a:lnTo>
                      <a:pt x="81" y="73"/>
                    </a:lnTo>
                    <a:lnTo>
                      <a:pt x="9" y="146"/>
                    </a:lnTo>
                    <a:lnTo>
                      <a:pt x="0" y="137"/>
                    </a:lnTo>
                    <a:lnTo>
                      <a:pt x="56" y="81"/>
                    </a:lnTo>
                    <a:lnTo>
                      <a:pt x="58" y="81"/>
                    </a:lnTo>
                    <a:lnTo>
                      <a:pt x="58" y="68"/>
                    </a:lnTo>
                    <a:lnTo>
                      <a:pt x="58" y="68"/>
                    </a:lnTo>
                    <a:lnTo>
                      <a:pt x="0" y="10"/>
                    </a:lnTo>
                    <a:lnTo>
                      <a:pt x="9" y="0"/>
                    </a:lnTo>
                    <a:lnTo>
                      <a:pt x="81" y="73"/>
                    </a:lnTo>
                    <a:lnTo>
                      <a:pt x="80" y="7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Line 57"/>
              <p:cNvSpPr>
                <a:spLocks noChangeShapeType="1"/>
              </p:cNvSpPr>
              <p:nvPr/>
            </p:nvSpPr>
            <p:spPr bwMode="auto">
              <a:xfrm flipH="1">
                <a:off x="4183" y="3835"/>
                <a:ext cx="195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58"/>
              <p:cNvSpPr>
                <a:spLocks/>
              </p:cNvSpPr>
              <p:nvPr/>
            </p:nvSpPr>
            <p:spPr bwMode="auto">
              <a:xfrm>
                <a:off x="4043" y="3823"/>
                <a:ext cx="80" cy="145"/>
              </a:xfrm>
              <a:custGeom>
                <a:avLst/>
                <a:gdLst>
                  <a:gd name="T0" fmla="*/ 0 w 80"/>
                  <a:gd name="T1" fmla="*/ 72 h 145"/>
                  <a:gd name="T2" fmla="*/ 0 w 80"/>
                  <a:gd name="T3" fmla="*/ 72 h 145"/>
                  <a:gd name="T4" fmla="*/ 71 w 80"/>
                  <a:gd name="T5" fmla="*/ 0 h 145"/>
                  <a:gd name="T6" fmla="*/ 80 w 80"/>
                  <a:gd name="T7" fmla="*/ 9 h 145"/>
                  <a:gd name="T8" fmla="*/ 24 w 80"/>
                  <a:gd name="T9" fmla="*/ 65 h 145"/>
                  <a:gd name="T10" fmla="*/ 22 w 80"/>
                  <a:gd name="T11" fmla="*/ 65 h 145"/>
                  <a:gd name="T12" fmla="*/ 22 w 80"/>
                  <a:gd name="T13" fmla="*/ 78 h 145"/>
                  <a:gd name="T14" fmla="*/ 22 w 80"/>
                  <a:gd name="T15" fmla="*/ 78 h 145"/>
                  <a:gd name="T16" fmla="*/ 80 w 80"/>
                  <a:gd name="T17" fmla="*/ 136 h 145"/>
                  <a:gd name="T18" fmla="*/ 71 w 80"/>
                  <a:gd name="T19" fmla="*/ 145 h 145"/>
                  <a:gd name="T20" fmla="*/ 0 w 80"/>
                  <a:gd name="T21" fmla="*/ 72 h 145"/>
                  <a:gd name="T22" fmla="*/ 0 w 80"/>
                  <a:gd name="T23" fmla="*/ 7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0" h="145">
                    <a:moveTo>
                      <a:pt x="0" y="72"/>
                    </a:moveTo>
                    <a:lnTo>
                      <a:pt x="0" y="72"/>
                    </a:lnTo>
                    <a:lnTo>
                      <a:pt x="71" y="0"/>
                    </a:lnTo>
                    <a:lnTo>
                      <a:pt x="80" y="9"/>
                    </a:lnTo>
                    <a:lnTo>
                      <a:pt x="24" y="65"/>
                    </a:lnTo>
                    <a:lnTo>
                      <a:pt x="22" y="65"/>
                    </a:lnTo>
                    <a:lnTo>
                      <a:pt x="22" y="78"/>
                    </a:lnTo>
                    <a:lnTo>
                      <a:pt x="22" y="78"/>
                    </a:lnTo>
                    <a:lnTo>
                      <a:pt x="80" y="136"/>
                    </a:lnTo>
                    <a:lnTo>
                      <a:pt x="71" y="145"/>
                    </a:lnTo>
                    <a:lnTo>
                      <a:pt x="0" y="72"/>
                    </a:lnTo>
                    <a:lnTo>
                      <a:pt x="0" y="7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Line 59"/>
              <p:cNvSpPr>
                <a:spLocks noChangeShapeType="1"/>
              </p:cNvSpPr>
              <p:nvPr/>
            </p:nvSpPr>
            <p:spPr bwMode="auto">
              <a:xfrm>
                <a:off x="4056" y="3895"/>
                <a:ext cx="19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60"/>
              <p:cNvSpPr>
                <a:spLocks/>
              </p:cNvSpPr>
              <p:nvPr/>
            </p:nvSpPr>
            <p:spPr bwMode="auto">
              <a:xfrm>
                <a:off x="4855" y="3784"/>
                <a:ext cx="93" cy="168"/>
              </a:xfrm>
              <a:custGeom>
                <a:avLst/>
                <a:gdLst>
                  <a:gd name="T0" fmla="*/ 2 w 93"/>
                  <a:gd name="T1" fmla="*/ 84 h 168"/>
                  <a:gd name="T2" fmla="*/ 0 w 93"/>
                  <a:gd name="T3" fmla="*/ 84 h 168"/>
                  <a:gd name="T4" fmla="*/ 84 w 93"/>
                  <a:gd name="T5" fmla="*/ 0 h 168"/>
                  <a:gd name="T6" fmla="*/ 93 w 93"/>
                  <a:gd name="T7" fmla="*/ 11 h 168"/>
                  <a:gd name="T8" fmla="*/ 29 w 93"/>
                  <a:gd name="T9" fmla="*/ 75 h 168"/>
                  <a:gd name="T10" fmla="*/ 25 w 93"/>
                  <a:gd name="T11" fmla="*/ 75 h 168"/>
                  <a:gd name="T12" fmla="*/ 25 w 93"/>
                  <a:gd name="T13" fmla="*/ 90 h 168"/>
                  <a:gd name="T14" fmla="*/ 27 w 93"/>
                  <a:gd name="T15" fmla="*/ 90 h 168"/>
                  <a:gd name="T16" fmla="*/ 93 w 93"/>
                  <a:gd name="T17" fmla="*/ 157 h 168"/>
                  <a:gd name="T18" fmla="*/ 82 w 93"/>
                  <a:gd name="T19" fmla="*/ 168 h 168"/>
                  <a:gd name="T20" fmla="*/ 0 w 93"/>
                  <a:gd name="T21" fmla="*/ 84 h 168"/>
                  <a:gd name="T22" fmla="*/ 2 w 93"/>
                  <a:gd name="T23" fmla="*/ 8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3" h="168">
                    <a:moveTo>
                      <a:pt x="2" y="84"/>
                    </a:moveTo>
                    <a:lnTo>
                      <a:pt x="0" y="84"/>
                    </a:lnTo>
                    <a:lnTo>
                      <a:pt x="84" y="0"/>
                    </a:lnTo>
                    <a:lnTo>
                      <a:pt x="93" y="11"/>
                    </a:lnTo>
                    <a:lnTo>
                      <a:pt x="29" y="75"/>
                    </a:lnTo>
                    <a:lnTo>
                      <a:pt x="25" y="75"/>
                    </a:lnTo>
                    <a:lnTo>
                      <a:pt x="25" y="90"/>
                    </a:lnTo>
                    <a:lnTo>
                      <a:pt x="27" y="90"/>
                    </a:lnTo>
                    <a:lnTo>
                      <a:pt x="93" y="157"/>
                    </a:lnTo>
                    <a:lnTo>
                      <a:pt x="82" y="168"/>
                    </a:lnTo>
                    <a:lnTo>
                      <a:pt x="0" y="84"/>
                    </a:lnTo>
                    <a:lnTo>
                      <a:pt x="2" y="8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Line 61"/>
              <p:cNvSpPr>
                <a:spLocks noChangeShapeType="1"/>
              </p:cNvSpPr>
              <p:nvPr/>
            </p:nvSpPr>
            <p:spPr bwMode="auto">
              <a:xfrm>
                <a:off x="4871" y="3868"/>
                <a:ext cx="22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62"/>
              <p:cNvSpPr>
                <a:spLocks/>
              </p:cNvSpPr>
              <p:nvPr/>
            </p:nvSpPr>
            <p:spPr bwMode="auto">
              <a:xfrm>
                <a:off x="5758" y="3784"/>
                <a:ext cx="91" cy="168"/>
              </a:xfrm>
              <a:custGeom>
                <a:avLst/>
                <a:gdLst>
                  <a:gd name="T0" fmla="*/ 91 w 91"/>
                  <a:gd name="T1" fmla="*/ 84 h 168"/>
                  <a:gd name="T2" fmla="*/ 91 w 91"/>
                  <a:gd name="T3" fmla="*/ 84 h 168"/>
                  <a:gd name="T4" fmla="*/ 9 w 91"/>
                  <a:gd name="T5" fmla="*/ 168 h 168"/>
                  <a:gd name="T6" fmla="*/ 0 w 91"/>
                  <a:gd name="T7" fmla="*/ 157 h 168"/>
                  <a:gd name="T8" fmla="*/ 64 w 91"/>
                  <a:gd name="T9" fmla="*/ 93 h 168"/>
                  <a:gd name="T10" fmla="*/ 65 w 91"/>
                  <a:gd name="T11" fmla="*/ 93 h 168"/>
                  <a:gd name="T12" fmla="*/ 65 w 91"/>
                  <a:gd name="T13" fmla="*/ 79 h 168"/>
                  <a:gd name="T14" fmla="*/ 65 w 91"/>
                  <a:gd name="T15" fmla="*/ 79 h 168"/>
                  <a:gd name="T16" fmla="*/ 0 w 91"/>
                  <a:gd name="T17" fmla="*/ 11 h 168"/>
                  <a:gd name="T18" fmla="*/ 9 w 91"/>
                  <a:gd name="T19" fmla="*/ 0 h 168"/>
                  <a:gd name="T20" fmla="*/ 91 w 91"/>
                  <a:gd name="T21" fmla="*/ 84 h 168"/>
                  <a:gd name="T22" fmla="*/ 91 w 91"/>
                  <a:gd name="T23" fmla="*/ 8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168">
                    <a:moveTo>
                      <a:pt x="91" y="84"/>
                    </a:moveTo>
                    <a:lnTo>
                      <a:pt x="91" y="84"/>
                    </a:lnTo>
                    <a:lnTo>
                      <a:pt x="9" y="168"/>
                    </a:lnTo>
                    <a:lnTo>
                      <a:pt x="0" y="157"/>
                    </a:lnTo>
                    <a:lnTo>
                      <a:pt x="64" y="93"/>
                    </a:lnTo>
                    <a:lnTo>
                      <a:pt x="65" y="93"/>
                    </a:lnTo>
                    <a:lnTo>
                      <a:pt x="65" y="79"/>
                    </a:lnTo>
                    <a:lnTo>
                      <a:pt x="65" y="79"/>
                    </a:lnTo>
                    <a:lnTo>
                      <a:pt x="0" y="11"/>
                    </a:lnTo>
                    <a:lnTo>
                      <a:pt x="9" y="0"/>
                    </a:lnTo>
                    <a:lnTo>
                      <a:pt x="91" y="84"/>
                    </a:lnTo>
                    <a:lnTo>
                      <a:pt x="91" y="8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Line 63"/>
              <p:cNvSpPr>
                <a:spLocks noChangeShapeType="1"/>
              </p:cNvSpPr>
              <p:nvPr/>
            </p:nvSpPr>
            <p:spPr bwMode="auto">
              <a:xfrm flipH="1">
                <a:off x="5614" y="3868"/>
                <a:ext cx="219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64"/>
              <p:cNvSpPr>
                <a:spLocks/>
              </p:cNvSpPr>
              <p:nvPr/>
            </p:nvSpPr>
            <p:spPr bwMode="auto">
              <a:xfrm>
                <a:off x="6386" y="3691"/>
                <a:ext cx="202" cy="183"/>
              </a:xfrm>
              <a:custGeom>
                <a:avLst/>
                <a:gdLst>
                  <a:gd name="T0" fmla="*/ 106 w 111"/>
                  <a:gd name="T1" fmla="*/ 100 h 100"/>
                  <a:gd name="T2" fmla="*/ 103 w 111"/>
                  <a:gd name="T3" fmla="*/ 99 h 100"/>
                  <a:gd name="T4" fmla="*/ 2 w 111"/>
                  <a:gd name="T5" fmla="*/ 7 h 100"/>
                  <a:gd name="T6" fmla="*/ 2 w 111"/>
                  <a:gd name="T7" fmla="*/ 1 h 100"/>
                  <a:gd name="T8" fmla="*/ 7 w 111"/>
                  <a:gd name="T9" fmla="*/ 1 h 100"/>
                  <a:gd name="T10" fmla="*/ 109 w 111"/>
                  <a:gd name="T11" fmla="*/ 93 h 100"/>
                  <a:gd name="T12" fmla="*/ 109 w 111"/>
                  <a:gd name="T13" fmla="*/ 99 h 100"/>
                  <a:gd name="T14" fmla="*/ 106 w 111"/>
                  <a:gd name="T15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100">
                    <a:moveTo>
                      <a:pt x="106" y="100"/>
                    </a:moveTo>
                    <a:cubicBezTo>
                      <a:pt x="105" y="100"/>
                      <a:pt x="104" y="100"/>
                      <a:pt x="103" y="99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0" y="5"/>
                      <a:pt x="0" y="3"/>
                      <a:pt x="2" y="1"/>
                    </a:cubicBezTo>
                    <a:cubicBezTo>
                      <a:pt x="3" y="0"/>
                      <a:pt x="6" y="0"/>
                      <a:pt x="7" y="1"/>
                    </a:cubicBezTo>
                    <a:cubicBezTo>
                      <a:pt x="109" y="93"/>
                      <a:pt x="109" y="93"/>
                      <a:pt x="109" y="93"/>
                    </a:cubicBezTo>
                    <a:cubicBezTo>
                      <a:pt x="110" y="95"/>
                      <a:pt x="111" y="97"/>
                      <a:pt x="109" y="99"/>
                    </a:cubicBezTo>
                    <a:cubicBezTo>
                      <a:pt x="108" y="100"/>
                      <a:pt x="107" y="100"/>
                      <a:pt x="106" y="10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65"/>
              <p:cNvSpPr>
                <a:spLocks/>
              </p:cNvSpPr>
              <p:nvPr/>
            </p:nvSpPr>
            <p:spPr bwMode="auto">
              <a:xfrm>
                <a:off x="6386" y="3859"/>
                <a:ext cx="202" cy="182"/>
              </a:xfrm>
              <a:custGeom>
                <a:avLst/>
                <a:gdLst>
                  <a:gd name="T0" fmla="*/ 5 w 111"/>
                  <a:gd name="T1" fmla="*/ 100 h 100"/>
                  <a:gd name="T2" fmla="*/ 2 w 111"/>
                  <a:gd name="T3" fmla="*/ 99 h 100"/>
                  <a:gd name="T4" fmla="*/ 2 w 111"/>
                  <a:gd name="T5" fmla="*/ 93 h 100"/>
                  <a:gd name="T6" fmla="*/ 103 w 111"/>
                  <a:gd name="T7" fmla="*/ 1 h 100"/>
                  <a:gd name="T8" fmla="*/ 109 w 111"/>
                  <a:gd name="T9" fmla="*/ 1 h 100"/>
                  <a:gd name="T10" fmla="*/ 109 w 111"/>
                  <a:gd name="T11" fmla="*/ 7 h 100"/>
                  <a:gd name="T12" fmla="*/ 7 w 111"/>
                  <a:gd name="T13" fmla="*/ 99 h 100"/>
                  <a:gd name="T14" fmla="*/ 5 w 111"/>
                  <a:gd name="T15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100">
                    <a:moveTo>
                      <a:pt x="5" y="100"/>
                    </a:moveTo>
                    <a:cubicBezTo>
                      <a:pt x="3" y="100"/>
                      <a:pt x="2" y="100"/>
                      <a:pt x="2" y="99"/>
                    </a:cubicBezTo>
                    <a:cubicBezTo>
                      <a:pt x="0" y="97"/>
                      <a:pt x="0" y="94"/>
                      <a:pt x="2" y="93"/>
                    </a:cubicBezTo>
                    <a:cubicBezTo>
                      <a:pt x="103" y="1"/>
                      <a:pt x="103" y="1"/>
                      <a:pt x="103" y="1"/>
                    </a:cubicBezTo>
                    <a:cubicBezTo>
                      <a:pt x="105" y="0"/>
                      <a:pt x="108" y="0"/>
                      <a:pt x="109" y="1"/>
                    </a:cubicBezTo>
                    <a:cubicBezTo>
                      <a:pt x="111" y="3"/>
                      <a:pt x="110" y="5"/>
                      <a:pt x="109" y="7"/>
                    </a:cubicBezTo>
                    <a:cubicBezTo>
                      <a:pt x="7" y="99"/>
                      <a:pt x="7" y="99"/>
                      <a:pt x="7" y="99"/>
                    </a:cubicBezTo>
                    <a:cubicBezTo>
                      <a:pt x="6" y="100"/>
                      <a:pt x="5" y="100"/>
                      <a:pt x="5" y="10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66"/>
              <p:cNvSpPr>
                <a:spLocks/>
              </p:cNvSpPr>
              <p:nvPr/>
            </p:nvSpPr>
            <p:spPr bwMode="auto">
              <a:xfrm>
                <a:off x="7145" y="3688"/>
                <a:ext cx="202" cy="182"/>
              </a:xfrm>
              <a:custGeom>
                <a:avLst/>
                <a:gdLst>
                  <a:gd name="T0" fmla="*/ 5 w 111"/>
                  <a:gd name="T1" fmla="*/ 100 h 100"/>
                  <a:gd name="T2" fmla="*/ 2 w 111"/>
                  <a:gd name="T3" fmla="*/ 99 h 100"/>
                  <a:gd name="T4" fmla="*/ 2 w 111"/>
                  <a:gd name="T5" fmla="*/ 93 h 100"/>
                  <a:gd name="T6" fmla="*/ 104 w 111"/>
                  <a:gd name="T7" fmla="*/ 1 h 100"/>
                  <a:gd name="T8" fmla="*/ 109 w 111"/>
                  <a:gd name="T9" fmla="*/ 2 h 100"/>
                  <a:gd name="T10" fmla="*/ 109 w 111"/>
                  <a:gd name="T11" fmla="*/ 7 h 100"/>
                  <a:gd name="T12" fmla="*/ 7 w 111"/>
                  <a:gd name="T13" fmla="*/ 99 h 100"/>
                  <a:gd name="T14" fmla="*/ 5 w 111"/>
                  <a:gd name="T15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100">
                    <a:moveTo>
                      <a:pt x="5" y="100"/>
                    </a:moveTo>
                    <a:cubicBezTo>
                      <a:pt x="4" y="100"/>
                      <a:pt x="3" y="100"/>
                      <a:pt x="2" y="99"/>
                    </a:cubicBezTo>
                    <a:cubicBezTo>
                      <a:pt x="0" y="97"/>
                      <a:pt x="0" y="95"/>
                      <a:pt x="2" y="93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105" y="0"/>
                      <a:pt x="108" y="0"/>
                      <a:pt x="109" y="2"/>
                    </a:cubicBezTo>
                    <a:cubicBezTo>
                      <a:pt x="111" y="3"/>
                      <a:pt x="111" y="6"/>
                      <a:pt x="109" y="7"/>
                    </a:cubicBezTo>
                    <a:cubicBezTo>
                      <a:pt x="7" y="99"/>
                      <a:pt x="7" y="99"/>
                      <a:pt x="7" y="99"/>
                    </a:cubicBezTo>
                    <a:cubicBezTo>
                      <a:pt x="7" y="100"/>
                      <a:pt x="6" y="100"/>
                      <a:pt x="5" y="10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67"/>
              <p:cNvSpPr>
                <a:spLocks/>
              </p:cNvSpPr>
              <p:nvPr/>
            </p:nvSpPr>
            <p:spPr bwMode="auto">
              <a:xfrm>
                <a:off x="7145" y="3855"/>
                <a:ext cx="202" cy="183"/>
              </a:xfrm>
              <a:custGeom>
                <a:avLst/>
                <a:gdLst>
                  <a:gd name="T0" fmla="*/ 106 w 111"/>
                  <a:gd name="T1" fmla="*/ 100 h 100"/>
                  <a:gd name="T2" fmla="*/ 104 w 111"/>
                  <a:gd name="T3" fmla="*/ 99 h 100"/>
                  <a:gd name="T4" fmla="*/ 2 w 111"/>
                  <a:gd name="T5" fmla="*/ 7 h 100"/>
                  <a:gd name="T6" fmla="*/ 2 w 111"/>
                  <a:gd name="T7" fmla="*/ 2 h 100"/>
                  <a:gd name="T8" fmla="*/ 7 w 111"/>
                  <a:gd name="T9" fmla="*/ 1 h 100"/>
                  <a:gd name="T10" fmla="*/ 109 w 111"/>
                  <a:gd name="T11" fmla="*/ 93 h 100"/>
                  <a:gd name="T12" fmla="*/ 109 w 111"/>
                  <a:gd name="T13" fmla="*/ 99 h 100"/>
                  <a:gd name="T14" fmla="*/ 106 w 111"/>
                  <a:gd name="T15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100">
                    <a:moveTo>
                      <a:pt x="106" y="100"/>
                    </a:moveTo>
                    <a:cubicBezTo>
                      <a:pt x="105" y="100"/>
                      <a:pt x="104" y="100"/>
                      <a:pt x="104" y="99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0" y="6"/>
                      <a:pt x="0" y="3"/>
                      <a:pt x="2" y="2"/>
                    </a:cubicBezTo>
                    <a:cubicBezTo>
                      <a:pt x="3" y="0"/>
                      <a:pt x="6" y="0"/>
                      <a:pt x="7" y="1"/>
                    </a:cubicBezTo>
                    <a:cubicBezTo>
                      <a:pt x="109" y="93"/>
                      <a:pt x="109" y="93"/>
                      <a:pt x="109" y="93"/>
                    </a:cubicBezTo>
                    <a:cubicBezTo>
                      <a:pt x="111" y="95"/>
                      <a:pt x="111" y="97"/>
                      <a:pt x="109" y="99"/>
                    </a:cubicBezTo>
                    <a:cubicBezTo>
                      <a:pt x="109" y="100"/>
                      <a:pt x="107" y="100"/>
                      <a:pt x="106" y="10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68"/>
              <p:cNvSpPr>
                <a:spLocks noEditPoints="1"/>
              </p:cNvSpPr>
              <p:nvPr/>
            </p:nvSpPr>
            <p:spPr bwMode="auto">
              <a:xfrm>
                <a:off x="254" y="1687"/>
                <a:ext cx="299" cy="297"/>
              </a:xfrm>
              <a:custGeom>
                <a:avLst/>
                <a:gdLst>
                  <a:gd name="T0" fmla="*/ 113 w 164"/>
                  <a:gd name="T1" fmla="*/ 8 h 163"/>
                  <a:gd name="T2" fmla="*/ 134 w 164"/>
                  <a:gd name="T3" fmla="*/ 30 h 163"/>
                  <a:gd name="T4" fmla="*/ 134 w 164"/>
                  <a:gd name="T5" fmla="*/ 30 h 163"/>
                  <a:gd name="T6" fmla="*/ 155 w 164"/>
                  <a:gd name="T7" fmla="*/ 51 h 163"/>
                  <a:gd name="T8" fmla="*/ 120 w 164"/>
                  <a:gd name="T9" fmla="*/ 114 h 163"/>
                  <a:gd name="T10" fmla="*/ 111 w 164"/>
                  <a:gd name="T11" fmla="*/ 114 h 163"/>
                  <a:gd name="T12" fmla="*/ 28 w 164"/>
                  <a:gd name="T13" fmla="*/ 138 h 163"/>
                  <a:gd name="T14" fmla="*/ 34 w 164"/>
                  <a:gd name="T15" fmla="*/ 130 h 163"/>
                  <a:gd name="T16" fmla="*/ 26 w 164"/>
                  <a:gd name="T17" fmla="*/ 136 h 163"/>
                  <a:gd name="T18" fmla="*/ 49 w 164"/>
                  <a:gd name="T19" fmla="*/ 44 h 163"/>
                  <a:gd name="T20" fmla="*/ 113 w 164"/>
                  <a:gd name="T21" fmla="*/ 8 h 163"/>
                  <a:gd name="T22" fmla="*/ 113 w 164"/>
                  <a:gd name="T23" fmla="*/ 0 h 163"/>
                  <a:gd name="T24" fmla="*/ 43 w 164"/>
                  <a:gd name="T25" fmla="*/ 39 h 163"/>
                  <a:gd name="T26" fmla="*/ 1 w 164"/>
                  <a:gd name="T27" fmla="*/ 162 h 163"/>
                  <a:gd name="T28" fmla="*/ 0 w 164"/>
                  <a:gd name="T29" fmla="*/ 163 h 163"/>
                  <a:gd name="T30" fmla="*/ 1 w 164"/>
                  <a:gd name="T31" fmla="*/ 163 h 163"/>
                  <a:gd name="T32" fmla="*/ 1 w 164"/>
                  <a:gd name="T33" fmla="*/ 163 h 163"/>
                  <a:gd name="T34" fmla="*/ 2 w 164"/>
                  <a:gd name="T35" fmla="*/ 162 h 163"/>
                  <a:gd name="T36" fmla="*/ 111 w 164"/>
                  <a:gd name="T37" fmla="*/ 120 h 163"/>
                  <a:gd name="T38" fmla="*/ 125 w 164"/>
                  <a:gd name="T39" fmla="*/ 121 h 163"/>
                  <a:gd name="T40" fmla="*/ 164 w 164"/>
                  <a:gd name="T41" fmla="*/ 51 h 163"/>
                  <a:gd name="T42" fmla="*/ 138 w 164"/>
                  <a:gd name="T43" fmla="*/ 26 h 163"/>
                  <a:gd name="T44" fmla="*/ 138 w 164"/>
                  <a:gd name="T45" fmla="*/ 25 h 163"/>
                  <a:gd name="T46" fmla="*/ 113 w 164"/>
                  <a:gd name="T47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64" h="163">
                    <a:moveTo>
                      <a:pt x="113" y="8"/>
                    </a:moveTo>
                    <a:cubicBezTo>
                      <a:pt x="134" y="30"/>
                      <a:pt x="134" y="30"/>
                      <a:pt x="134" y="30"/>
                    </a:cubicBezTo>
                    <a:cubicBezTo>
                      <a:pt x="134" y="30"/>
                      <a:pt x="134" y="30"/>
                      <a:pt x="134" y="30"/>
                    </a:cubicBezTo>
                    <a:cubicBezTo>
                      <a:pt x="155" y="51"/>
                      <a:pt x="155" y="51"/>
                      <a:pt x="155" y="51"/>
                    </a:cubicBezTo>
                    <a:cubicBezTo>
                      <a:pt x="146" y="60"/>
                      <a:pt x="124" y="83"/>
                      <a:pt x="120" y="114"/>
                    </a:cubicBezTo>
                    <a:cubicBezTo>
                      <a:pt x="117" y="114"/>
                      <a:pt x="115" y="114"/>
                      <a:pt x="111" y="114"/>
                    </a:cubicBezTo>
                    <a:cubicBezTo>
                      <a:pt x="95" y="114"/>
                      <a:pt x="64" y="118"/>
                      <a:pt x="28" y="138"/>
                    </a:cubicBezTo>
                    <a:cubicBezTo>
                      <a:pt x="34" y="130"/>
                      <a:pt x="34" y="130"/>
                      <a:pt x="34" y="130"/>
                    </a:cubicBezTo>
                    <a:cubicBezTo>
                      <a:pt x="26" y="136"/>
                      <a:pt x="26" y="136"/>
                      <a:pt x="26" y="136"/>
                    </a:cubicBezTo>
                    <a:cubicBezTo>
                      <a:pt x="50" y="93"/>
                      <a:pt x="51" y="58"/>
                      <a:pt x="49" y="44"/>
                    </a:cubicBezTo>
                    <a:cubicBezTo>
                      <a:pt x="80" y="39"/>
                      <a:pt x="104" y="18"/>
                      <a:pt x="113" y="8"/>
                    </a:cubicBezTo>
                    <a:moveTo>
                      <a:pt x="113" y="0"/>
                    </a:moveTo>
                    <a:cubicBezTo>
                      <a:pt x="113" y="0"/>
                      <a:pt x="84" y="36"/>
                      <a:pt x="43" y="39"/>
                    </a:cubicBezTo>
                    <a:cubicBezTo>
                      <a:pt x="43" y="39"/>
                      <a:pt x="54" y="94"/>
                      <a:pt x="1" y="162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1" y="163"/>
                      <a:pt x="1" y="163"/>
                      <a:pt x="1" y="163"/>
                    </a:cubicBezTo>
                    <a:cubicBezTo>
                      <a:pt x="1" y="163"/>
                      <a:pt x="1" y="163"/>
                      <a:pt x="1" y="163"/>
                    </a:cubicBezTo>
                    <a:cubicBezTo>
                      <a:pt x="2" y="162"/>
                      <a:pt x="2" y="162"/>
                      <a:pt x="2" y="162"/>
                    </a:cubicBezTo>
                    <a:cubicBezTo>
                      <a:pt x="49" y="126"/>
                      <a:pt x="91" y="120"/>
                      <a:pt x="111" y="120"/>
                    </a:cubicBezTo>
                    <a:cubicBezTo>
                      <a:pt x="120" y="120"/>
                      <a:pt x="125" y="121"/>
                      <a:pt x="125" y="121"/>
                    </a:cubicBezTo>
                    <a:cubicBezTo>
                      <a:pt x="128" y="80"/>
                      <a:pt x="164" y="51"/>
                      <a:pt x="164" y="51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25"/>
                      <a:pt x="138" y="25"/>
                      <a:pt x="138" y="25"/>
                    </a:cubicBezTo>
                    <a:cubicBezTo>
                      <a:pt x="113" y="0"/>
                      <a:pt x="113" y="0"/>
                      <a:pt x="1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69"/>
              <p:cNvSpPr>
                <a:spLocks noEditPoints="1"/>
              </p:cNvSpPr>
              <p:nvPr/>
            </p:nvSpPr>
            <p:spPr bwMode="auto">
              <a:xfrm>
                <a:off x="464" y="1634"/>
                <a:ext cx="140" cy="142"/>
              </a:xfrm>
              <a:custGeom>
                <a:avLst/>
                <a:gdLst>
                  <a:gd name="T0" fmla="*/ 38 w 140"/>
                  <a:gd name="T1" fmla="*/ 17 h 142"/>
                  <a:gd name="T2" fmla="*/ 125 w 140"/>
                  <a:gd name="T3" fmla="*/ 104 h 142"/>
                  <a:gd name="T4" fmla="*/ 102 w 140"/>
                  <a:gd name="T5" fmla="*/ 126 h 142"/>
                  <a:gd name="T6" fmla="*/ 16 w 140"/>
                  <a:gd name="T7" fmla="*/ 39 h 142"/>
                  <a:gd name="T8" fmla="*/ 38 w 140"/>
                  <a:gd name="T9" fmla="*/ 17 h 142"/>
                  <a:gd name="T10" fmla="*/ 38 w 140"/>
                  <a:gd name="T11" fmla="*/ 0 h 142"/>
                  <a:gd name="T12" fmla="*/ 0 w 140"/>
                  <a:gd name="T13" fmla="*/ 39 h 142"/>
                  <a:gd name="T14" fmla="*/ 102 w 140"/>
                  <a:gd name="T15" fmla="*/ 142 h 142"/>
                  <a:gd name="T16" fmla="*/ 140 w 140"/>
                  <a:gd name="T17" fmla="*/ 104 h 142"/>
                  <a:gd name="T18" fmla="*/ 38 w 140"/>
                  <a:gd name="T19" fmla="*/ 0 h 142"/>
                  <a:gd name="T20" fmla="*/ 38 w 140"/>
                  <a:gd name="T21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0" h="142">
                    <a:moveTo>
                      <a:pt x="38" y="17"/>
                    </a:moveTo>
                    <a:lnTo>
                      <a:pt x="125" y="104"/>
                    </a:lnTo>
                    <a:lnTo>
                      <a:pt x="102" y="126"/>
                    </a:lnTo>
                    <a:lnTo>
                      <a:pt x="16" y="39"/>
                    </a:lnTo>
                    <a:lnTo>
                      <a:pt x="38" y="17"/>
                    </a:lnTo>
                    <a:close/>
                    <a:moveTo>
                      <a:pt x="38" y="0"/>
                    </a:moveTo>
                    <a:lnTo>
                      <a:pt x="0" y="39"/>
                    </a:lnTo>
                    <a:lnTo>
                      <a:pt x="102" y="142"/>
                    </a:lnTo>
                    <a:lnTo>
                      <a:pt x="140" y="104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70"/>
              <p:cNvSpPr>
                <a:spLocks noEditPoints="1"/>
              </p:cNvSpPr>
              <p:nvPr/>
            </p:nvSpPr>
            <p:spPr bwMode="auto">
              <a:xfrm>
                <a:off x="464" y="1634"/>
                <a:ext cx="140" cy="142"/>
              </a:xfrm>
              <a:custGeom>
                <a:avLst/>
                <a:gdLst>
                  <a:gd name="T0" fmla="*/ 38 w 140"/>
                  <a:gd name="T1" fmla="*/ 17 h 142"/>
                  <a:gd name="T2" fmla="*/ 125 w 140"/>
                  <a:gd name="T3" fmla="*/ 104 h 142"/>
                  <a:gd name="T4" fmla="*/ 102 w 140"/>
                  <a:gd name="T5" fmla="*/ 126 h 142"/>
                  <a:gd name="T6" fmla="*/ 16 w 140"/>
                  <a:gd name="T7" fmla="*/ 39 h 142"/>
                  <a:gd name="T8" fmla="*/ 38 w 140"/>
                  <a:gd name="T9" fmla="*/ 17 h 142"/>
                  <a:gd name="T10" fmla="*/ 38 w 140"/>
                  <a:gd name="T11" fmla="*/ 0 h 142"/>
                  <a:gd name="T12" fmla="*/ 0 w 140"/>
                  <a:gd name="T13" fmla="*/ 39 h 142"/>
                  <a:gd name="T14" fmla="*/ 102 w 140"/>
                  <a:gd name="T15" fmla="*/ 142 h 142"/>
                  <a:gd name="T16" fmla="*/ 140 w 140"/>
                  <a:gd name="T17" fmla="*/ 104 h 142"/>
                  <a:gd name="T18" fmla="*/ 38 w 140"/>
                  <a:gd name="T19" fmla="*/ 0 h 142"/>
                  <a:gd name="T20" fmla="*/ 38 w 140"/>
                  <a:gd name="T21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0" h="142">
                    <a:moveTo>
                      <a:pt x="38" y="17"/>
                    </a:moveTo>
                    <a:lnTo>
                      <a:pt x="125" y="104"/>
                    </a:lnTo>
                    <a:lnTo>
                      <a:pt x="102" y="126"/>
                    </a:lnTo>
                    <a:lnTo>
                      <a:pt x="16" y="39"/>
                    </a:lnTo>
                    <a:lnTo>
                      <a:pt x="38" y="17"/>
                    </a:lnTo>
                    <a:moveTo>
                      <a:pt x="38" y="0"/>
                    </a:moveTo>
                    <a:lnTo>
                      <a:pt x="0" y="39"/>
                    </a:lnTo>
                    <a:lnTo>
                      <a:pt x="102" y="142"/>
                    </a:lnTo>
                    <a:lnTo>
                      <a:pt x="140" y="104"/>
                    </a:lnTo>
                    <a:lnTo>
                      <a:pt x="38" y="0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71"/>
              <p:cNvSpPr>
                <a:spLocks noEditPoints="1"/>
              </p:cNvSpPr>
              <p:nvPr/>
            </p:nvSpPr>
            <p:spPr bwMode="auto">
              <a:xfrm>
                <a:off x="386" y="1795"/>
                <a:ext cx="60" cy="58"/>
              </a:xfrm>
              <a:custGeom>
                <a:avLst/>
                <a:gdLst>
                  <a:gd name="T0" fmla="*/ 17 w 33"/>
                  <a:gd name="T1" fmla="*/ 32 h 32"/>
                  <a:gd name="T2" fmla="*/ 5 w 33"/>
                  <a:gd name="T3" fmla="*/ 28 h 32"/>
                  <a:gd name="T4" fmla="*/ 0 w 33"/>
                  <a:gd name="T5" fmla="*/ 16 h 32"/>
                  <a:gd name="T6" fmla="*/ 5 w 33"/>
                  <a:gd name="T7" fmla="*/ 5 h 32"/>
                  <a:gd name="T8" fmla="*/ 17 w 33"/>
                  <a:gd name="T9" fmla="*/ 0 h 32"/>
                  <a:gd name="T10" fmla="*/ 28 w 33"/>
                  <a:gd name="T11" fmla="*/ 5 h 32"/>
                  <a:gd name="T12" fmla="*/ 33 w 33"/>
                  <a:gd name="T13" fmla="*/ 16 h 32"/>
                  <a:gd name="T14" fmla="*/ 28 w 33"/>
                  <a:gd name="T15" fmla="*/ 28 h 32"/>
                  <a:gd name="T16" fmla="*/ 17 w 33"/>
                  <a:gd name="T17" fmla="*/ 32 h 32"/>
                  <a:gd name="T18" fmla="*/ 17 w 33"/>
                  <a:gd name="T19" fmla="*/ 6 h 32"/>
                  <a:gd name="T20" fmla="*/ 9 w 33"/>
                  <a:gd name="T21" fmla="*/ 9 h 32"/>
                  <a:gd name="T22" fmla="*/ 6 w 33"/>
                  <a:gd name="T23" fmla="*/ 16 h 32"/>
                  <a:gd name="T24" fmla="*/ 9 w 33"/>
                  <a:gd name="T25" fmla="*/ 23 h 32"/>
                  <a:gd name="T26" fmla="*/ 24 w 33"/>
                  <a:gd name="T27" fmla="*/ 23 h 32"/>
                  <a:gd name="T28" fmla="*/ 27 w 33"/>
                  <a:gd name="T29" fmla="*/ 16 h 32"/>
                  <a:gd name="T30" fmla="*/ 24 w 33"/>
                  <a:gd name="T31" fmla="*/ 9 h 32"/>
                  <a:gd name="T32" fmla="*/ 17 w 33"/>
                  <a:gd name="T33" fmla="*/ 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2" y="32"/>
                      <a:pt x="8" y="31"/>
                      <a:pt x="5" y="28"/>
                    </a:cubicBezTo>
                    <a:cubicBezTo>
                      <a:pt x="2" y="25"/>
                      <a:pt x="0" y="21"/>
                      <a:pt x="0" y="16"/>
                    </a:cubicBezTo>
                    <a:cubicBezTo>
                      <a:pt x="0" y="12"/>
                      <a:pt x="2" y="8"/>
                      <a:pt x="5" y="5"/>
                    </a:cubicBezTo>
                    <a:cubicBezTo>
                      <a:pt x="8" y="2"/>
                      <a:pt x="12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1"/>
                      <a:pt x="31" y="25"/>
                      <a:pt x="28" y="28"/>
                    </a:cubicBezTo>
                    <a:cubicBezTo>
                      <a:pt x="25" y="31"/>
                      <a:pt x="21" y="32"/>
                      <a:pt x="17" y="32"/>
                    </a:cubicBezTo>
                    <a:close/>
                    <a:moveTo>
                      <a:pt x="17" y="6"/>
                    </a:moveTo>
                    <a:cubicBezTo>
                      <a:pt x="14" y="6"/>
                      <a:pt x="11" y="7"/>
                      <a:pt x="9" y="9"/>
                    </a:cubicBezTo>
                    <a:cubicBezTo>
                      <a:pt x="7" y="11"/>
                      <a:pt x="6" y="13"/>
                      <a:pt x="6" y="16"/>
                    </a:cubicBezTo>
                    <a:cubicBezTo>
                      <a:pt x="6" y="19"/>
                      <a:pt x="7" y="22"/>
                      <a:pt x="9" y="23"/>
                    </a:cubicBezTo>
                    <a:cubicBezTo>
                      <a:pt x="13" y="27"/>
                      <a:pt x="20" y="27"/>
                      <a:pt x="24" y="23"/>
                    </a:cubicBezTo>
                    <a:cubicBezTo>
                      <a:pt x="26" y="22"/>
                      <a:pt x="27" y="19"/>
                      <a:pt x="27" y="16"/>
                    </a:cubicBezTo>
                    <a:cubicBezTo>
                      <a:pt x="27" y="13"/>
                      <a:pt x="26" y="11"/>
                      <a:pt x="24" y="9"/>
                    </a:cubicBezTo>
                    <a:cubicBezTo>
                      <a:pt x="22" y="7"/>
                      <a:pt x="19" y="6"/>
                      <a:pt x="17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72"/>
              <p:cNvSpPr>
                <a:spLocks/>
              </p:cNvSpPr>
              <p:nvPr/>
            </p:nvSpPr>
            <p:spPr bwMode="auto">
              <a:xfrm>
                <a:off x="271" y="1838"/>
                <a:ext cx="129" cy="132"/>
              </a:xfrm>
              <a:custGeom>
                <a:avLst/>
                <a:gdLst>
                  <a:gd name="T0" fmla="*/ 7 w 129"/>
                  <a:gd name="T1" fmla="*/ 132 h 132"/>
                  <a:gd name="T2" fmla="*/ 0 w 129"/>
                  <a:gd name="T3" fmla="*/ 124 h 132"/>
                  <a:gd name="T4" fmla="*/ 122 w 129"/>
                  <a:gd name="T5" fmla="*/ 0 h 132"/>
                  <a:gd name="T6" fmla="*/ 129 w 129"/>
                  <a:gd name="T7" fmla="*/ 9 h 132"/>
                  <a:gd name="T8" fmla="*/ 7 w 129"/>
                  <a:gd name="T9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132">
                    <a:moveTo>
                      <a:pt x="7" y="132"/>
                    </a:moveTo>
                    <a:lnTo>
                      <a:pt x="0" y="124"/>
                    </a:lnTo>
                    <a:lnTo>
                      <a:pt x="122" y="0"/>
                    </a:lnTo>
                    <a:lnTo>
                      <a:pt x="129" y="9"/>
                    </a:lnTo>
                    <a:lnTo>
                      <a:pt x="7" y="13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73"/>
              <p:cNvSpPr>
                <a:spLocks/>
              </p:cNvSpPr>
              <p:nvPr/>
            </p:nvSpPr>
            <p:spPr bwMode="auto">
              <a:xfrm>
                <a:off x="524" y="1944"/>
                <a:ext cx="80" cy="0"/>
              </a:xfrm>
              <a:custGeom>
                <a:avLst/>
                <a:gdLst>
                  <a:gd name="T0" fmla="*/ 0 w 80"/>
                  <a:gd name="T1" fmla="*/ 80 w 80"/>
                  <a:gd name="T2" fmla="*/ 0 w 8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80">
                    <a:moveTo>
                      <a:pt x="0" y="0"/>
                    </a:moveTo>
                    <a:lnTo>
                      <a:pt x="8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Line 74"/>
              <p:cNvSpPr>
                <a:spLocks noChangeShapeType="1"/>
              </p:cNvSpPr>
              <p:nvPr/>
            </p:nvSpPr>
            <p:spPr bwMode="auto">
              <a:xfrm>
                <a:off x="524" y="1944"/>
                <a:ext cx="8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Rectangle 75"/>
              <p:cNvSpPr>
                <a:spLocks noChangeArrowheads="1"/>
              </p:cNvSpPr>
              <p:nvPr/>
            </p:nvSpPr>
            <p:spPr bwMode="auto">
              <a:xfrm>
                <a:off x="524" y="1939"/>
                <a:ext cx="80" cy="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76"/>
              <p:cNvSpPr>
                <a:spLocks/>
              </p:cNvSpPr>
              <p:nvPr/>
            </p:nvSpPr>
            <p:spPr bwMode="auto">
              <a:xfrm>
                <a:off x="1108" y="1683"/>
                <a:ext cx="204" cy="82"/>
              </a:xfrm>
              <a:custGeom>
                <a:avLst/>
                <a:gdLst>
                  <a:gd name="T0" fmla="*/ 108 w 112"/>
                  <a:gd name="T1" fmla="*/ 45 h 45"/>
                  <a:gd name="T2" fmla="*/ 39 w 112"/>
                  <a:gd name="T3" fmla="*/ 5 h 45"/>
                  <a:gd name="T4" fmla="*/ 3 w 112"/>
                  <a:gd name="T5" fmla="*/ 14 h 45"/>
                  <a:gd name="T6" fmla="*/ 0 w 112"/>
                  <a:gd name="T7" fmla="*/ 10 h 45"/>
                  <a:gd name="T8" fmla="*/ 39 w 112"/>
                  <a:gd name="T9" fmla="*/ 0 h 45"/>
                  <a:gd name="T10" fmla="*/ 112 w 112"/>
                  <a:gd name="T11" fmla="*/ 43 h 45"/>
                  <a:gd name="T12" fmla="*/ 108 w 112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45">
                    <a:moveTo>
                      <a:pt x="108" y="45"/>
                    </a:moveTo>
                    <a:cubicBezTo>
                      <a:pt x="94" y="20"/>
                      <a:pt x="68" y="5"/>
                      <a:pt x="39" y="5"/>
                    </a:cubicBezTo>
                    <a:cubicBezTo>
                      <a:pt x="27" y="5"/>
                      <a:pt x="14" y="8"/>
                      <a:pt x="3" y="1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2" y="3"/>
                      <a:pt x="26" y="0"/>
                      <a:pt x="39" y="0"/>
                    </a:cubicBezTo>
                    <a:cubicBezTo>
                      <a:pt x="70" y="0"/>
                      <a:pt x="98" y="16"/>
                      <a:pt x="112" y="43"/>
                    </a:cubicBezTo>
                    <a:lnTo>
                      <a:pt x="108" y="4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77"/>
              <p:cNvSpPr>
                <a:spLocks/>
              </p:cNvSpPr>
              <p:nvPr/>
            </p:nvSpPr>
            <p:spPr bwMode="auto">
              <a:xfrm>
                <a:off x="1052" y="1634"/>
                <a:ext cx="131" cy="130"/>
              </a:xfrm>
              <a:custGeom>
                <a:avLst/>
                <a:gdLst>
                  <a:gd name="T0" fmla="*/ 0 w 72"/>
                  <a:gd name="T1" fmla="*/ 71 h 71"/>
                  <a:gd name="T2" fmla="*/ 22 w 72"/>
                  <a:gd name="T3" fmla="*/ 0 h 71"/>
                  <a:gd name="T4" fmla="*/ 38 w 72"/>
                  <a:gd name="T5" fmla="*/ 36 h 71"/>
                  <a:gd name="T6" fmla="*/ 72 w 72"/>
                  <a:gd name="T7" fmla="*/ 53 h 71"/>
                  <a:gd name="T8" fmla="*/ 0 w 72"/>
                  <a:gd name="T9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1">
                    <a:moveTo>
                      <a:pt x="0" y="71"/>
                    </a:moveTo>
                    <a:cubicBezTo>
                      <a:pt x="10" y="51"/>
                      <a:pt x="20" y="22"/>
                      <a:pt x="22" y="0"/>
                    </a:cubicBezTo>
                    <a:cubicBezTo>
                      <a:pt x="38" y="36"/>
                      <a:pt x="38" y="36"/>
                      <a:pt x="38" y="36"/>
                    </a:cubicBezTo>
                    <a:cubicBezTo>
                      <a:pt x="72" y="53"/>
                      <a:pt x="72" y="53"/>
                      <a:pt x="72" y="53"/>
                    </a:cubicBezTo>
                    <a:cubicBezTo>
                      <a:pt x="50" y="54"/>
                      <a:pt x="21" y="62"/>
                      <a:pt x="0" y="7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78"/>
              <p:cNvSpPr>
                <a:spLocks noEditPoints="1"/>
              </p:cNvSpPr>
              <p:nvPr/>
            </p:nvSpPr>
            <p:spPr bwMode="auto">
              <a:xfrm>
                <a:off x="1041" y="1762"/>
                <a:ext cx="289" cy="222"/>
              </a:xfrm>
              <a:custGeom>
                <a:avLst/>
                <a:gdLst>
                  <a:gd name="T0" fmla="*/ 73 w 159"/>
                  <a:gd name="T1" fmla="*/ 122 h 122"/>
                  <a:gd name="T2" fmla="*/ 43 w 159"/>
                  <a:gd name="T3" fmla="*/ 115 h 122"/>
                  <a:gd name="T4" fmla="*/ 45 w 159"/>
                  <a:gd name="T5" fmla="*/ 111 h 122"/>
                  <a:gd name="T6" fmla="*/ 74 w 159"/>
                  <a:gd name="T7" fmla="*/ 117 h 122"/>
                  <a:gd name="T8" fmla="*/ 73 w 159"/>
                  <a:gd name="T9" fmla="*/ 122 h 122"/>
                  <a:gd name="T10" fmla="*/ 104 w 159"/>
                  <a:gd name="T11" fmla="*/ 118 h 122"/>
                  <a:gd name="T12" fmla="*/ 102 w 159"/>
                  <a:gd name="T13" fmla="*/ 113 h 122"/>
                  <a:gd name="T14" fmla="*/ 128 w 159"/>
                  <a:gd name="T15" fmla="*/ 98 h 122"/>
                  <a:gd name="T16" fmla="*/ 131 w 159"/>
                  <a:gd name="T17" fmla="*/ 102 h 122"/>
                  <a:gd name="T18" fmla="*/ 104 w 159"/>
                  <a:gd name="T19" fmla="*/ 118 h 122"/>
                  <a:gd name="T20" fmla="*/ 17 w 159"/>
                  <a:gd name="T21" fmla="*/ 98 h 122"/>
                  <a:gd name="T22" fmla="*/ 0 w 159"/>
                  <a:gd name="T23" fmla="*/ 72 h 122"/>
                  <a:gd name="T24" fmla="*/ 5 w 159"/>
                  <a:gd name="T25" fmla="*/ 70 h 122"/>
                  <a:gd name="T26" fmla="*/ 21 w 159"/>
                  <a:gd name="T27" fmla="*/ 94 h 122"/>
                  <a:gd name="T28" fmla="*/ 17 w 159"/>
                  <a:gd name="T29" fmla="*/ 98 h 122"/>
                  <a:gd name="T30" fmla="*/ 150 w 159"/>
                  <a:gd name="T31" fmla="*/ 77 h 122"/>
                  <a:gd name="T32" fmla="*/ 146 w 159"/>
                  <a:gd name="T33" fmla="*/ 75 h 122"/>
                  <a:gd name="T34" fmla="*/ 154 w 159"/>
                  <a:gd name="T35" fmla="*/ 47 h 122"/>
                  <a:gd name="T36" fmla="*/ 159 w 159"/>
                  <a:gd name="T37" fmla="*/ 47 h 122"/>
                  <a:gd name="T38" fmla="*/ 150 w 159"/>
                  <a:gd name="T39" fmla="*/ 77 h 122"/>
                  <a:gd name="T40" fmla="*/ 151 w 159"/>
                  <a:gd name="T41" fmla="*/ 18 h 122"/>
                  <a:gd name="T42" fmla="*/ 145 w 159"/>
                  <a:gd name="T43" fmla="*/ 2 h 122"/>
                  <a:gd name="T44" fmla="*/ 149 w 159"/>
                  <a:gd name="T45" fmla="*/ 0 h 122"/>
                  <a:gd name="T46" fmla="*/ 156 w 159"/>
                  <a:gd name="T47" fmla="*/ 16 h 122"/>
                  <a:gd name="T48" fmla="*/ 151 w 159"/>
                  <a:gd name="T49" fmla="*/ 18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9" h="122">
                    <a:moveTo>
                      <a:pt x="73" y="122"/>
                    </a:moveTo>
                    <a:cubicBezTo>
                      <a:pt x="63" y="122"/>
                      <a:pt x="53" y="120"/>
                      <a:pt x="43" y="115"/>
                    </a:cubicBezTo>
                    <a:cubicBezTo>
                      <a:pt x="45" y="111"/>
                      <a:pt x="45" y="111"/>
                      <a:pt x="45" y="111"/>
                    </a:cubicBezTo>
                    <a:cubicBezTo>
                      <a:pt x="54" y="115"/>
                      <a:pt x="64" y="117"/>
                      <a:pt x="74" y="117"/>
                    </a:cubicBezTo>
                    <a:lnTo>
                      <a:pt x="73" y="122"/>
                    </a:lnTo>
                    <a:close/>
                    <a:moveTo>
                      <a:pt x="104" y="118"/>
                    </a:moveTo>
                    <a:cubicBezTo>
                      <a:pt x="102" y="113"/>
                      <a:pt x="102" y="113"/>
                      <a:pt x="102" y="113"/>
                    </a:cubicBezTo>
                    <a:cubicBezTo>
                      <a:pt x="112" y="110"/>
                      <a:pt x="120" y="105"/>
                      <a:pt x="128" y="98"/>
                    </a:cubicBezTo>
                    <a:cubicBezTo>
                      <a:pt x="131" y="102"/>
                      <a:pt x="131" y="102"/>
                      <a:pt x="131" y="102"/>
                    </a:cubicBezTo>
                    <a:cubicBezTo>
                      <a:pt x="123" y="109"/>
                      <a:pt x="114" y="114"/>
                      <a:pt x="104" y="118"/>
                    </a:cubicBezTo>
                    <a:close/>
                    <a:moveTo>
                      <a:pt x="17" y="98"/>
                    </a:moveTo>
                    <a:cubicBezTo>
                      <a:pt x="10" y="90"/>
                      <a:pt x="4" y="82"/>
                      <a:pt x="0" y="72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9" y="79"/>
                      <a:pt x="14" y="87"/>
                      <a:pt x="21" y="94"/>
                    </a:cubicBezTo>
                    <a:lnTo>
                      <a:pt x="17" y="98"/>
                    </a:lnTo>
                    <a:close/>
                    <a:moveTo>
                      <a:pt x="150" y="77"/>
                    </a:moveTo>
                    <a:cubicBezTo>
                      <a:pt x="146" y="75"/>
                      <a:pt x="146" y="75"/>
                      <a:pt x="146" y="75"/>
                    </a:cubicBezTo>
                    <a:cubicBezTo>
                      <a:pt x="150" y="66"/>
                      <a:pt x="153" y="57"/>
                      <a:pt x="154" y="47"/>
                    </a:cubicBezTo>
                    <a:cubicBezTo>
                      <a:pt x="159" y="47"/>
                      <a:pt x="159" y="47"/>
                      <a:pt x="159" y="47"/>
                    </a:cubicBezTo>
                    <a:cubicBezTo>
                      <a:pt x="158" y="58"/>
                      <a:pt x="155" y="68"/>
                      <a:pt x="150" y="77"/>
                    </a:cubicBezTo>
                    <a:close/>
                    <a:moveTo>
                      <a:pt x="151" y="18"/>
                    </a:moveTo>
                    <a:cubicBezTo>
                      <a:pt x="150" y="12"/>
                      <a:pt x="147" y="7"/>
                      <a:pt x="145" y="2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52" y="5"/>
                      <a:pt x="154" y="11"/>
                      <a:pt x="156" y="16"/>
                    </a:cubicBezTo>
                    <a:lnTo>
                      <a:pt x="151" y="1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79"/>
              <p:cNvSpPr>
                <a:spLocks/>
              </p:cNvSpPr>
              <p:nvPr/>
            </p:nvSpPr>
            <p:spPr bwMode="auto">
              <a:xfrm>
                <a:off x="1818" y="1683"/>
                <a:ext cx="204" cy="82"/>
              </a:xfrm>
              <a:custGeom>
                <a:avLst/>
                <a:gdLst>
                  <a:gd name="T0" fmla="*/ 4 w 112"/>
                  <a:gd name="T1" fmla="*/ 45 h 45"/>
                  <a:gd name="T2" fmla="*/ 0 w 112"/>
                  <a:gd name="T3" fmla="*/ 43 h 45"/>
                  <a:gd name="T4" fmla="*/ 73 w 112"/>
                  <a:gd name="T5" fmla="*/ 0 h 45"/>
                  <a:gd name="T6" fmla="*/ 112 w 112"/>
                  <a:gd name="T7" fmla="*/ 10 h 45"/>
                  <a:gd name="T8" fmla="*/ 109 w 112"/>
                  <a:gd name="T9" fmla="*/ 14 h 45"/>
                  <a:gd name="T10" fmla="*/ 73 w 112"/>
                  <a:gd name="T11" fmla="*/ 5 h 45"/>
                  <a:gd name="T12" fmla="*/ 4 w 112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45">
                    <a:moveTo>
                      <a:pt x="4" y="45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14" y="16"/>
                      <a:pt x="42" y="0"/>
                      <a:pt x="73" y="0"/>
                    </a:cubicBezTo>
                    <a:cubicBezTo>
                      <a:pt x="86" y="0"/>
                      <a:pt x="100" y="3"/>
                      <a:pt x="112" y="10"/>
                    </a:cubicBezTo>
                    <a:cubicBezTo>
                      <a:pt x="109" y="14"/>
                      <a:pt x="109" y="14"/>
                      <a:pt x="109" y="14"/>
                    </a:cubicBezTo>
                    <a:cubicBezTo>
                      <a:pt x="98" y="8"/>
                      <a:pt x="85" y="5"/>
                      <a:pt x="73" y="5"/>
                    </a:cubicBezTo>
                    <a:cubicBezTo>
                      <a:pt x="44" y="5"/>
                      <a:pt x="18" y="20"/>
                      <a:pt x="4" y="4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80"/>
              <p:cNvSpPr>
                <a:spLocks/>
              </p:cNvSpPr>
              <p:nvPr/>
            </p:nvSpPr>
            <p:spPr bwMode="auto">
              <a:xfrm>
                <a:off x="1948" y="1634"/>
                <a:ext cx="131" cy="130"/>
              </a:xfrm>
              <a:custGeom>
                <a:avLst/>
                <a:gdLst>
                  <a:gd name="T0" fmla="*/ 72 w 72"/>
                  <a:gd name="T1" fmla="*/ 71 h 71"/>
                  <a:gd name="T2" fmla="*/ 0 w 72"/>
                  <a:gd name="T3" fmla="*/ 53 h 71"/>
                  <a:gd name="T4" fmla="*/ 34 w 72"/>
                  <a:gd name="T5" fmla="*/ 36 h 71"/>
                  <a:gd name="T6" fmla="*/ 50 w 72"/>
                  <a:gd name="T7" fmla="*/ 0 h 71"/>
                  <a:gd name="T8" fmla="*/ 72 w 72"/>
                  <a:gd name="T9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1">
                    <a:moveTo>
                      <a:pt x="72" y="71"/>
                    </a:moveTo>
                    <a:cubicBezTo>
                      <a:pt x="51" y="62"/>
                      <a:pt x="22" y="54"/>
                      <a:pt x="0" y="53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2" y="22"/>
                      <a:pt x="62" y="51"/>
                      <a:pt x="72" y="7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81"/>
              <p:cNvSpPr>
                <a:spLocks noEditPoints="1"/>
              </p:cNvSpPr>
              <p:nvPr/>
            </p:nvSpPr>
            <p:spPr bwMode="auto">
              <a:xfrm>
                <a:off x="1800" y="1762"/>
                <a:ext cx="290" cy="222"/>
              </a:xfrm>
              <a:custGeom>
                <a:avLst/>
                <a:gdLst>
                  <a:gd name="T0" fmla="*/ 86 w 159"/>
                  <a:gd name="T1" fmla="*/ 122 h 122"/>
                  <a:gd name="T2" fmla="*/ 85 w 159"/>
                  <a:gd name="T3" fmla="*/ 117 h 122"/>
                  <a:gd name="T4" fmla="*/ 114 w 159"/>
                  <a:gd name="T5" fmla="*/ 111 h 122"/>
                  <a:gd name="T6" fmla="*/ 116 w 159"/>
                  <a:gd name="T7" fmla="*/ 115 h 122"/>
                  <a:gd name="T8" fmla="*/ 86 w 159"/>
                  <a:gd name="T9" fmla="*/ 122 h 122"/>
                  <a:gd name="T10" fmla="*/ 55 w 159"/>
                  <a:gd name="T11" fmla="*/ 118 h 122"/>
                  <a:gd name="T12" fmla="*/ 28 w 159"/>
                  <a:gd name="T13" fmla="*/ 102 h 122"/>
                  <a:gd name="T14" fmla="*/ 31 w 159"/>
                  <a:gd name="T15" fmla="*/ 98 h 122"/>
                  <a:gd name="T16" fmla="*/ 56 w 159"/>
                  <a:gd name="T17" fmla="*/ 113 h 122"/>
                  <a:gd name="T18" fmla="*/ 55 w 159"/>
                  <a:gd name="T19" fmla="*/ 118 h 122"/>
                  <a:gd name="T20" fmla="*/ 142 w 159"/>
                  <a:gd name="T21" fmla="*/ 98 h 122"/>
                  <a:gd name="T22" fmla="*/ 138 w 159"/>
                  <a:gd name="T23" fmla="*/ 94 h 122"/>
                  <a:gd name="T24" fmla="*/ 154 w 159"/>
                  <a:gd name="T25" fmla="*/ 70 h 122"/>
                  <a:gd name="T26" fmla="*/ 159 w 159"/>
                  <a:gd name="T27" fmla="*/ 72 h 122"/>
                  <a:gd name="T28" fmla="*/ 142 w 159"/>
                  <a:gd name="T29" fmla="*/ 98 h 122"/>
                  <a:gd name="T30" fmla="*/ 9 w 159"/>
                  <a:gd name="T31" fmla="*/ 77 h 122"/>
                  <a:gd name="T32" fmla="*/ 0 w 159"/>
                  <a:gd name="T33" fmla="*/ 47 h 122"/>
                  <a:gd name="T34" fmla="*/ 5 w 159"/>
                  <a:gd name="T35" fmla="*/ 47 h 122"/>
                  <a:gd name="T36" fmla="*/ 13 w 159"/>
                  <a:gd name="T37" fmla="*/ 75 h 122"/>
                  <a:gd name="T38" fmla="*/ 9 w 159"/>
                  <a:gd name="T39" fmla="*/ 77 h 122"/>
                  <a:gd name="T40" fmla="*/ 8 w 159"/>
                  <a:gd name="T41" fmla="*/ 18 h 122"/>
                  <a:gd name="T42" fmla="*/ 3 w 159"/>
                  <a:gd name="T43" fmla="*/ 16 h 122"/>
                  <a:gd name="T44" fmla="*/ 10 w 159"/>
                  <a:gd name="T45" fmla="*/ 0 h 122"/>
                  <a:gd name="T46" fmla="*/ 14 w 159"/>
                  <a:gd name="T47" fmla="*/ 2 h 122"/>
                  <a:gd name="T48" fmla="*/ 8 w 159"/>
                  <a:gd name="T49" fmla="*/ 18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9" h="122">
                    <a:moveTo>
                      <a:pt x="86" y="122"/>
                    </a:moveTo>
                    <a:cubicBezTo>
                      <a:pt x="85" y="117"/>
                      <a:pt x="85" y="117"/>
                      <a:pt x="85" y="117"/>
                    </a:cubicBezTo>
                    <a:cubicBezTo>
                      <a:pt x="95" y="117"/>
                      <a:pt x="105" y="115"/>
                      <a:pt x="114" y="111"/>
                    </a:cubicBezTo>
                    <a:cubicBezTo>
                      <a:pt x="116" y="115"/>
                      <a:pt x="116" y="115"/>
                      <a:pt x="116" y="115"/>
                    </a:cubicBezTo>
                    <a:cubicBezTo>
                      <a:pt x="106" y="120"/>
                      <a:pt x="96" y="122"/>
                      <a:pt x="86" y="122"/>
                    </a:cubicBezTo>
                    <a:close/>
                    <a:moveTo>
                      <a:pt x="55" y="118"/>
                    </a:moveTo>
                    <a:cubicBezTo>
                      <a:pt x="45" y="114"/>
                      <a:pt x="36" y="109"/>
                      <a:pt x="28" y="102"/>
                    </a:cubicBezTo>
                    <a:cubicBezTo>
                      <a:pt x="31" y="98"/>
                      <a:pt x="31" y="98"/>
                      <a:pt x="31" y="98"/>
                    </a:cubicBezTo>
                    <a:cubicBezTo>
                      <a:pt x="39" y="105"/>
                      <a:pt x="47" y="110"/>
                      <a:pt x="56" y="113"/>
                    </a:cubicBezTo>
                    <a:lnTo>
                      <a:pt x="55" y="118"/>
                    </a:lnTo>
                    <a:close/>
                    <a:moveTo>
                      <a:pt x="142" y="98"/>
                    </a:moveTo>
                    <a:cubicBezTo>
                      <a:pt x="138" y="94"/>
                      <a:pt x="138" y="94"/>
                      <a:pt x="138" y="94"/>
                    </a:cubicBezTo>
                    <a:cubicBezTo>
                      <a:pt x="145" y="87"/>
                      <a:pt x="150" y="79"/>
                      <a:pt x="154" y="70"/>
                    </a:cubicBezTo>
                    <a:cubicBezTo>
                      <a:pt x="159" y="72"/>
                      <a:pt x="159" y="72"/>
                      <a:pt x="159" y="72"/>
                    </a:cubicBezTo>
                    <a:cubicBezTo>
                      <a:pt x="155" y="82"/>
                      <a:pt x="149" y="90"/>
                      <a:pt x="142" y="98"/>
                    </a:cubicBezTo>
                    <a:close/>
                    <a:moveTo>
                      <a:pt x="9" y="77"/>
                    </a:moveTo>
                    <a:cubicBezTo>
                      <a:pt x="4" y="68"/>
                      <a:pt x="1" y="58"/>
                      <a:pt x="0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6" y="57"/>
                      <a:pt x="9" y="66"/>
                      <a:pt x="13" y="75"/>
                    </a:cubicBezTo>
                    <a:lnTo>
                      <a:pt x="9" y="77"/>
                    </a:lnTo>
                    <a:close/>
                    <a:moveTo>
                      <a:pt x="8" y="18"/>
                    </a:moveTo>
                    <a:cubicBezTo>
                      <a:pt x="3" y="16"/>
                      <a:pt x="3" y="16"/>
                      <a:pt x="3" y="16"/>
                    </a:cubicBezTo>
                    <a:cubicBezTo>
                      <a:pt x="5" y="11"/>
                      <a:pt x="7" y="5"/>
                      <a:pt x="10" y="0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2" y="7"/>
                      <a:pt x="9" y="12"/>
                      <a:pt x="8" y="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82"/>
              <p:cNvSpPr>
                <a:spLocks noEditPoints="1"/>
              </p:cNvSpPr>
              <p:nvPr/>
            </p:nvSpPr>
            <p:spPr bwMode="auto">
              <a:xfrm>
                <a:off x="2599" y="1634"/>
                <a:ext cx="277" cy="279"/>
              </a:xfrm>
              <a:custGeom>
                <a:avLst/>
                <a:gdLst>
                  <a:gd name="T0" fmla="*/ 277 w 277"/>
                  <a:gd name="T1" fmla="*/ 279 h 279"/>
                  <a:gd name="T2" fmla="*/ 0 w 277"/>
                  <a:gd name="T3" fmla="*/ 279 h 279"/>
                  <a:gd name="T4" fmla="*/ 0 w 277"/>
                  <a:gd name="T5" fmla="*/ 0 h 279"/>
                  <a:gd name="T6" fmla="*/ 277 w 277"/>
                  <a:gd name="T7" fmla="*/ 0 h 279"/>
                  <a:gd name="T8" fmla="*/ 277 w 277"/>
                  <a:gd name="T9" fmla="*/ 279 h 279"/>
                  <a:gd name="T10" fmla="*/ 11 w 277"/>
                  <a:gd name="T11" fmla="*/ 268 h 279"/>
                  <a:gd name="T12" fmla="*/ 266 w 277"/>
                  <a:gd name="T13" fmla="*/ 268 h 279"/>
                  <a:gd name="T14" fmla="*/ 266 w 277"/>
                  <a:gd name="T15" fmla="*/ 11 h 279"/>
                  <a:gd name="T16" fmla="*/ 11 w 277"/>
                  <a:gd name="T17" fmla="*/ 11 h 279"/>
                  <a:gd name="T18" fmla="*/ 11 w 277"/>
                  <a:gd name="T19" fmla="*/ 268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7" h="279">
                    <a:moveTo>
                      <a:pt x="277" y="279"/>
                    </a:moveTo>
                    <a:lnTo>
                      <a:pt x="0" y="279"/>
                    </a:lnTo>
                    <a:lnTo>
                      <a:pt x="0" y="0"/>
                    </a:lnTo>
                    <a:lnTo>
                      <a:pt x="277" y="0"/>
                    </a:lnTo>
                    <a:lnTo>
                      <a:pt x="277" y="279"/>
                    </a:lnTo>
                    <a:close/>
                    <a:moveTo>
                      <a:pt x="11" y="268"/>
                    </a:moveTo>
                    <a:lnTo>
                      <a:pt x="266" y="268"/>
                    </a:lnTo>
                    <a:lnTo>
                      <a:pt x="266" y="11"/>
                    </a:lnTo>
                    <a:lnTo>
                      <a:pt x="11" y="11"/>
                    </a:lnTo>
                    <a:lnTo>
                      <a:pt x="11" y="26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83"/>
              <p:cNvSpPr>
                <a:spLocks noEditPoints="1"/>
              </p:cNvSpPr>
              <p:nvPr/>
            </p:nvSpPr>
            <p:spPr bwMode="auto">
              <a:xfrm>
                <a:off x="2521" y="1707"/>
                <a:ext cx="279" cy="277"/>
              </a:xfrm>
              <a:custGeom>
                <a:avLst/>
                <a:gdLst>
                  <a:gd name="T0" fmla="*/ 279 w 279"/>
                  <a:gd name="T1" fmla="*/ 277 h 277"/>
                  <a:gd name="T2" fmla="*/ 0 w 279"/>
                  <a:gd name="T3" fmla="*/ 277 h 277"/>
                  <a:gd name="T4" fmla="*/ 0 w 279"/>
                  <a:gd name="T5" fmla="*/ 0 h 277"/>
                  <a:gd name="T6" fmla="*/ 279 w 279"/>
                  <a:gd name="T7" fmla="*/ 0 h 277"/>
                  <a:gd name="T8" fmla="*/ 279 w 279"/>
                  <a:gd name="T9" fmla="*/ 277 h 277"/>
                  <a:gd name="T10" fmla="*/ 11 w 279"/>
                  <a:gd name="T11" fmla="*/ 266 h 277"/>
                  <a:gd name="T12" fmla="*/ 268 w 279"/>
                  <a:gd name="T13" fmla="*/ 266 h 277"/>
                  <a:gd name="T14" fmla="*/ 268 w 279"/>
                  <a:gd name="T15" fmla="*/ 11 h 277"/>
                  <a:gd name="T16" fmla="*/ 11 w 279"/>
                  <a:gd name="T17" fmla="*/ 11 h 277"/>
                  <a:gd name="T18" fmla="*/ 11 w 279"/>
                  <a:gd name="T19" fmla="*/ 26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9" h="277">
                    <a:moveTo>
                      <a:pt x="279" y="277"/>
                    </a:moveTo>
                    <a:lnTo>
                      <a:pt x="0" y="277"/>
                    </a:lnTo>
                    <a:lnTo>
                      <a:pt x="0" y="0"/>
                    </a:lnTo>
                    <a:lnTo>
                      <a:pt x="279" y="0"/>
                    </a:lnTo>
                    <a:lnTo>
                      <a:pt x="279" y="277"/>
                    </a:lnTo>
                    <a:close/>
                    <a:moveTo>
                      <a:pt x="11" y="266"/>
                    </a:moveTo>
                    <a:lnTo>
                      <a:pt x="268" y="266"/>
                    </a:lnTo>
                    <a:lnTo>
                      <a:pt x="268" y="11"/>
                    </a:lnTo>
                    <a:lnTo>
                      <a:pt x="11" y="11"/>
                    </a:lnTo>
                    <a:lnTo>
                      <a:pt x="11" y="2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84"/>
              <p:cNvSpPr>
                <a:spLocks/>
              </p:cNvSpPr>
              <p:nvPr/>
            </p:nvSpPr>
            <p:spPr bwMode="auto">
              <a:xfrm>
                <a:off x="2790" y="1636"/>
                <a:ext cx="84" cy="80"/>
              </a:xfrm>
              <a:custGeom>
                <a:avLst/>
                <a:gdLst>
                  <a:gd name="T0" fmla="*/ 8 w 84"/>
                  <a:gd name="T1" fmla="*/ 80 h 80"/>
                  <a:gd name="T2" fmla="*/ 0 w 84"/>
                  <a:gd name="T3" fmla="*/ 73 h 80"/>
                  <a:gd name="T4" fmla="*/ 77 w 84"/>
                  <a:gd name="T5" fmla="*/ 0 h 80"/>
                  <a:gd name="T6" fmla="*/ 84 w 84"/>
                  <a:gd name="T7" fmla="*/ 9 h 80"/>
                  <a:gd name="T8" fmla="*/ 8 w 84"/>
                  <a:gd name="T9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0">
                    <a:moveTo>
                      <a:pt x="8" y="80"/>
                    </a:moveTo>
                    <a:lnTo>
                      <a:pt x="0" y="73"/>
                    </a:lnTo>
                    <a:lnTo>
                      <a:pt x="77" y="0"/>
                    </a:lnTo>
                    <a:lnTo>
                      <a:pt x="84" y="9"/>
                    </a:lnTo>
                    <a:lnTo>
                      <a:pt x="8" y="8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85"/>
              <p:cNvSpPr>
                <a:spLocks/>
              </p:cNvSpPr>
              <p:nvPr/>
            </p:nvSpPr>
            <p:spPr bwMode="auto">
              <a:xfrm>
                <a:off x="2790" y="1904"/>
                <a:ext cx="84" cy="80"/>
              </a:xfrm>
              <a:custGeom>
                <a:avLst/>
                <a:gdLst>
                  <a:gd name="T0" fmla="*/ 8 w 84"/>
                  <a:gd name="T1" fmla="*/ 80 h 80"/>
                  <a:gd name="T2" fmla="*/ 0 w 84"/>
                  <a:gd name="T3" fmla="*/ 71 h 80"/>
                  <a:gd name="T4" fmla="*/ 77 w 84"/>
                  <a:gd name="T5" fmla="*/ 0 h 80"/>
                  <a:gd name="T6" fmla="*/ 84 w 84"/>
                  <a:gd name="T7" fmla="*/ 7 h 80"/>
                  <a:gd name="T8" fmla="*/ 8 w 84"/>
                  <a:gd name="T9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0">
                    <a:moveTo>
                      <a:pt x="8" y="80"/>
                    </a:moveTo>
                    <a:lnTo>
                      <a:pt x="0" y="71"/>
                    </a:lnTo>
                    <a:lnTo>
                      <a:pt x="77" y="0"/>
                    </a:lnTo>
                    <a:lnTo>
                      <a:pt x="84" y="7"/>
                    </a:lnTo>
                    <a:lnTo>
                      <a:pt x="8" y="8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86"/>
              <p:cNvSpPr>
                <a:spLocks/>
              </p:cNvSpPr>
              <p:nvPr/>
            </p:nvSpPr>
            <p:spPr bwMode="auto">
              <a:xfrm>
                <a:off x="2523" y="1904"/>
                <a:ext cx="85" cy="80"/>
              </a:xfrm>
              <a:custGeom>
                <a:avLst/>
                <a:gdLst>
                  <a:gd name="T0" fmla="*/ 7 w 85"/>
                  <a:gd name="T1" fmla="*/ 80 h 80"/>
                  <a:gd name="T2" fmla="*/ 0 w 85"/>
                  <a:gd name="T3" fmla="*/ 71 h 80"/>
                  <a:gd name="T4" fmla="*/ 78 w 85"/>
                  <a:gd name="T5" fmla="*/ 0 h 80"/>
                  <a:gd name="T6" fmla="*/ 85 w 85"/>
                  <a:gd name="T7" fmla="*/ 7 h 80"/>
                  <a:gd name="T8" fmla="*/ 7 w 85"/>
                  <a:gd name="T9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80">
                    <a:moveTo>
                      <a:pt x="7" y="80"/>
                    </a:moveTo>
                    <a:lnTo>
                      <a:pt x="0" y="71"/>
                    </a:lnTo>
                    <a:lnTo>
                      <a:pt x="78" y="0"/>
                    </a:lnTo>
                    <a:lnTo>
                      <a:pt x="85" y="7"/>
                    </a:lnTo>
                    <a:lnTo>
                      <a:pt x="7" y="8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87"/>
              <p:cNvSpPr>
                <a:spLocks/>
              </p:cNvSpPr>
              <p:nvPr/>
            </p:nvSpPr>
            <p:spPr bwMode="auto">
              <a:xfrm>
                <a:off x="2523" y="1636"/>
                <a:ext cx="85" cy="80"/>
              </a:xfrm>
              <a:custGeom>
                <a:avLst/>
                <a:gdLst>
                  <a:gd name="T0" fmla="*/ 7 w 85"/>
                  <a:gd name="T1" fmla="*/ 80 h 80"/>
                  <a:gd name="T2" fmla="*/ 0 w 85"/>
                  <a:gd name="T3" fmla="*/ 73 h 80"/>
                  <a:gd name="T4" fmla="*/ 78 w 85"/>
                  <a:gd name="T5" fmla="*/ 0 h 80"/>
                  <a:gd name="T6" fmla="*/ 85 w 85"/>
                  <a:gd name="T7" fmla="*/ 9 h 80"/>
                  <a:gd name="T8" fmla="*/ 7 w 85"/>
                  <a:gd name="T9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80">
                    <a:moveTo>
                      <a:pt x="7" y="80"/>
                    </a:moveTo>
                    <a:lnTo>
                      <a:pt x="0" y="73"/>
                    </a:lnTo>
                    <a:lnTo>
                      <a:pt x="78" y="0"/>
                    </a:lnTo>
                    <a:lnTo>
                      <a:pt x="85" y="9"/>
                    </a:lnTo>
                    <a:lnTo>
                      <a:pt x="7" y="8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88"/>
              <p:cNvSpPr>
                <a:spLocks noEditPoints="1"/>
              </p:cNvSpPr>
              <p:nvPr/>
            </p:nvSpPr>
            <p:spPr bwMode="auto">
              <a:xfrm>
                <a:off x="3353" y="1634"/>
                <a:ext cx="213" cy="66"/>
              </a:xfrm>
              <a:custGeom>
                <a:avLst/>
                <a:gdLst>
                  <a:gd name="T0" fmla="*/ 58 w 117"/>
                  <a:gd name="T1" fmla="*/ 36 h 36"/>
                  <a:gd name="T2" fmla="*/ 0 w 117"/>
                  <a:gd name="T3" fmla="*/ 18 h 36"/>
                  <a:gd name="T4" fmla="*/ 58 w 117"/>
                  <a:gd name="T5" fmla="*/ 0 h 36"/>
                  <a:gd name="T6" fmla="*/ 117 w 117"/>
                  <a:gd name="T7" fmla="*/ 18 h 36"/>
                  <a:gd name="T8" fmla="*/ 58 w 117"/>
                  <a:gd name="T9" fmla="*/ 36 h 36"/>
                  <a:gd name="T10" fmla="*/ 58 w 117"/>
                  <a:gd name="T11" fmla="*/ 6 h 36"/>
                  <a:gd name="T12" fmla="*/ 6 w 117"/>
                  <a:gd name="T13" fmla="*/ 18 h 36"/>
                  <a:gd name="T14" fmla="*/ 58 w 117"/>
                  <a:gd name="T15" fmla="*/ 30 h 36"/>
                  <a:gd name="T16" fmla="*/ 111 w 117"/>
                  <a:gd name="T17" fmla="*/ 18 h 36"/>
                  <a:gd name="T18" fmla="*/ 58 w 117"/>
                  <a:gd name="T19" fmla="*/ 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7" h="36">
                    <a:moveTo>
                      <a:pt x="58" y="36"/>
                    </a:moveTo>
                    <a:cubicBezTo>
                      <a:pt x="30" y="36"/>
                      <a:pt x="0" y="30"/>
                      <a:pt x="0" y="18"/>
                    </a:cubicBezTo>
                    <a:cubicBezTo>
                      <a:pt x="0" y="6"/>
                      <a:pt x="30" y="0"/>
                      <a:pt x="58" y="0"/>
                    </a:cubicBezTo>
                    <a:cubicBezTo>
                      <a:pt x="87" y="0"/>
                      <a:pt x="117" y="6"/>
                      <a:pt x="117" y="18"/>
                    </a:cubicBezTo>
                    <a:cubicBezTo>
                      <a:pt x="117" y="30"/>
                      <a:pt x="87" y="36"/>
                      <a:pt x="58" y="36"/>
                    </a:cubicBezTo>
                    <a:close/>
                    <a:moveTo>
                      <a:pt x="58" y="6"/>
                    </a:moveTo>
                    <a:cubicBezTo>
                      <a:pt x="25" y="6"/>
                      <a:pt x="6" y="14"/>
                      <a:pt x="6" y="18"/>
                    </a:cubicBezTo>
                    <a:cubicBezTo>
                      <a:pt x="6" y="22"/>
                      <a:pt x="25" y="30"/>
                      <a:pt x="58" y="30"/>
                    </a:cubicBezTo>
                    <a:cubicBezTo>
                      <a:pt x="92" y="30"/>
                      <a:pt x="111" y="22"/>
                      <a:pt x="111" y="18"/>
                    </a:cubicBezTo>
                    <a:cubicBezTo>
                      <a:pt x="111" y="14"/>
                      <a:pt x="92" y="6"/>
                      <a:pt x="58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89"/>
              <p:cNvSpPr>
                <a:spLocks noEditPoints="1"/>
              </p:cNvSpPr>
              <p:nvPr/>
            </p:nvSpPr>
            <p:spPr bwMode="auto">
              <a:xfrm>
                <a:off x="3353" y="1920"/>
                <a:ext cx="213" cy="64"/>
              </a:xfrm>
              <a:custGeom>
                <a:avLst/>
                <a:gdLst>
                  <a:gd name="T0" fmla="*/ 58 w 117"/>
                  <a:gd name="T1" fmla="*/ 35 h 35"/>
                  <a:gd name="T2" fmla="*/ 0 w 117"/>
                  <a:gd name="T3" fmla="*/ 18 h 35"/>
                  <a:gd name="T4" fmla="*/ 58 w 117"/>
                  <a:gd name="T5" fmla="*/ 0 h 35"/>
                  <a:gd name="T6" fmla="*/ 117 w 117"/>
                  <a:gd name="T7" fmla="*/ 18 h 35"/>
                  <a:gd name="T8" fmla="*/ 58 w 117"/>
                  <a:gd name="T9" fmla="*/ 35 h 35"/>
                  <a:gd name="T10" fmla="*/ 58 w 117"/>
                  <a:gd name="T11" fmla="*/ 6 h 35"/>
                  <a:gd name="T12" fmla="*/ 6 w 117"/>
                  <a:gd name="T13" fmla="*/ 18 h 35"/>
                  <a:gd name="T14" fmla="*/ 58 w 117"/>
                  <a:gd name="T15" fmla="*/ 30 h 35"/>
                  <a:gd name="T16" fmla="*/ 111 w 117"/>
                  <a:gd name="T17" fmla="*/ 18 h 35"/>
                  <a:gd name="T18" fmla="*/ 58 w 117"/>
                  <a:gd name="T19" fmla="*/ 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7" h="35">
                    <a:moveTo>
                      <a:pt x="58" y="35"/>
                    </a:moveTo>
                    <a:cubicBezTo>
                      <a:pt x="30" y="35"/>
                      <a:pt x="0" y="29"/>
                      <a:pt x="0" y="18"/>
                    </a:cubicBezTo>
                    <a:cubicBezTo>
                      <a:pt x="0" y="6"/>
                      <a:pt x="30" y="0"/>
                      <a:pt x="58" y="0"/>
                    </a:cubicBezTo>
                    <a:cubicBezTo>
                      <a:pt x="87" y="0"/>
                      <a:pt x="117" y="6"/>
                      <a:pt x="117" y="18"/>
                    </a:cubicBezTo>
                    <a:cubicBezTo>
                      <a:pt x="117" y="29"/>
                      <a:pt x="87" y="35"/>
                      <a:pt x="58" y="35"/>
                    </a:cubicBezTo>
                    <a:close/>
                    <a:moveTo>
                      <a:pt x="58" y="6"/>
                    </a:moveTo>
                    <a:cubicBezTo>
                      <a:pt x="25" y="6"/>
                      <a:pt x="6" y="14"/>
                      <a:pt x="6" y="18"/>
                    </a:cubicBezTo>
                    <a:cubicBezTo>
                      <a:pt x="6" y="22"/>
                      <a:pt x="25" y="30"/>
                      <a:pt x="58" y="30"/>
                    </a:cubicBezTo>
                    <a:cubicBezTo>
                      <a:pt x="92" y="30"/>
                      <a:pt x="111" y="22"/>
                      <a:pt x="111" y="18"/>
                    </a:cubicBezTo>
                    <a:cubicBezTo>
                      <a:pt x="111" y="14"/>
                      <a:pt x="92" y="6"/>
                      <a:pt x="58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Rectangle 90"/>
              <p:cNvSpPr>
                <a:spLocks noChangeArrowheads="1"/>
              </p:cNvSpPr>
              <p:nvPr/>
            </p:nvSpPr>
            <p:spPr bwMode="auto">
              <a:xfrm>
                <a:off x="3353" y="1667"/>
                <a:ext cx="11" cy="28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Rectangle 91"/>
              <p:cNvSpPr>
                <a:spLocks noChangeArrowheads="1"/>
              </p:cNvSpPr>
              <p:nvPr/>
            </p:nvSpPr>
            <p:spPr bwMode="auto">
              <a:xfrm>
                <a:off x="3555" y="1667"/>
                <a:ext cx="11" cy="28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92"/>
              <p:cNvSpPr>
                <a:spLocks noEditPoints="1"/>
              </p:cNvSpPr>
              <p:nvPr/>
            </p:nvSpPr>
            <p:spPr bwMode="auto">
              <a:xfrm>
                <a:off x="4058" y="1924"/>
                <a:ext cx="320" cy="60"/>
              </a:xfrm>
              <a:custGeom>
                <a:avLst/>
                <a:gdLst>
                  <a:gd name="T0" fmla="*/ 88 w 176"/>
                  <a:gd name="T1" fmla="*/ 6 h 33"/>
                  <a:gd name="T2" fmla="*/ 169 w 176"/>
                  <a:gd name="T3" fmla="*/ 17 h 33"/>
                  <a:gd name="T4" fmla="*/ 88 w 176"/>
                  <a:gd name="T5" fmla="*/ 28 h 33"/>
                  <a:gd name="T6" fmla="*/ 7 w 176"/>
                  <a:gd name="T7" fmla="*/ 17 h 33"/>
                  <a:gd name="T8" fmla="*/ 88 w 176"/>
                  <a:gd name="T9" fmla="*/ 6 h 33"/>
                  <a:gd name="T10" fmla="*/ 88 w 176"/>
                  <a:gd name="T11" fmla="*/ 0 h 33"/>
                  <a:gd name="T12" fmla="*/ 2 w 176"/>
                  <a:gd name="T13" fmla="*/ 13 h 33"/>
                  <a:gd name="T14" fmla="*/ 0 w 176"/>
                  <a:gd name="T15" fmla="*/ 17 h 33"/>
                  <a:gd name="T16" fmla="*/ 88 w 176"/>
                  <a:gd name="T17" fmla="*/ 33 h 33"/>
                  <a:gd name="T18" fmla="*/ 176 w 176"/>
                  <a:gd name="T19" fmla="*/ 17 h 33"/>
                  <a:gd name="T20" fmla="*/ 88 w 176"/>
                  <a:gd name="T2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6" h="33">
                    <a:moveTo>
                      <a:pt x="88" y="6"/>
                    </a:moveTo>
                    <a:cubicBezTo>
                      <a:pt x="135" y="6"/>
                      <a:pt x="162" y="13"/>
                      <a:pt x="169" y="17"/>
                    </a:cubicBezTo>
                    <a:cubicBezTo>
                      <a:pt x="162" y="21"/>
                      <a:pt x="135" y="28"/>
                      <a:pt x="88" y="28"/>
                    </a:cubicBezTo>
                    <a:cubicBezTo>
                      <a:pt x="41" y="28"/>
                      <a:pt x="14" y="21"/>
                      <a:pt x="7" y="17"/>
                    </a:cubicBezTo>
                    <a:cubicBezTo>
                      <a:pt x="15" y="12"/>
                      <a:pt x="43" y="6"/>
                      <a:pt x="88" y="6"/>
                    </a:cubicBezTo>
                    <a:moveTo>
                      <a:pt x="88" y="0"/>
                    </a:moveTo>
                    <a:cubicBezTo>
                      <a:pt x="45" y="0"/>
                      <a:pt x="10" y="6"/>
                      <a:pt x="2" y="13"/>
                    </a:cubicBezTo>
                    <a:cubicBezTo>
                      <a:pt x="1" y="15"/>
                      <a:pt x="0" y="16"/>
                      <a:pt x="0" y="17"/>
                    </a:cubicBezTo>
                    <a:cubicBezTo>
                      <a:pt x="0" y="26"/>
                      <a:pt x="39" y="33"/>
                      <a:pt x="88" y="33"/>
                    </a:cubicBezTo>
                    <a:cubicBezTo>
                      <a:pt x="136" y="33"/>
                      <a:pt x="176" y="26"/>
                      <a:pt x="176" y="17"/>
                    </a:cubicBezTo>
                    <a:cubicBezTo>
                      <a:pt x="176" y="8"/>
                      <a:pt x="136" y="0"/>
                      <a:pt x="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93"/>
              <p:cNvSpPr>
                <a:spLocks/>
              </p:cNvSpPr>
              <p:nvPr/>
            </p:nvSpPr>
            <p:spPr bwMode="auto">
              <a:xfrm>
                <a:off x="4056" y="1634"/>
                <a:ext cx="322" cy="321"/>
              </a:xfrm>
              <a:custGeom>
                <a:avLst/>
                <a:gdLst>
                  <a:gd name="T0" fmla="*/ 9 w 322"/>
                  <a:gd name="T1" fmla="*/ 321 h 321"/>
                  <a:gd name="T2" fmla="*/ 0 w 322"/>
                  <a:gd name="T3" fmla="*/ 316 h 321"/>
                  <a:gd name="T4" fmla="*/ 164 w 322"/>
                  <a:gd name="T5" fmla="*/ 0 h 321"/>
                  <a:gd name="T6" fmla="*/ 322 w 322"/>
                  <a:gd name="T7" fmla="*/ 316 h 321"/>
                  <a:gd name="T8" fmla="*/ 313 w 322"/>
                  <a:gd name="T9" fmla="*/ 321 h 321"/>
                  <a:gd name="T10" fmla="*/ 164 w 322"/>
                  <a:gd name="T11" fmla="*/ 24 h 321"/>
                  <a:gd name="T12" fmla="*/ 9 w 322"/>
                  <a:gd name="T13" fmla="*/ 321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2" h="321">
                    <a:moveTo>
                      <a:pt x="9" y="321"/>
                    </a:moveTo>
                    <a:lnTo>
                      <a:pt x="0" y="316"/>
                    </a:lnTo>
                    <a:lnTo>
                      <a:pt x="164" y="0"/>
                    </a:lnTo>
                    <a:lnTo>
                      <a:pt x="322" y="316"/>
                    </a:lnTo>
                    <a:lnTo>
                      <a:pt x="313" y="321"/>
                    </a:lnTo>
                    <a:lnTo>
                      <a:pt x="164" y="24"/>
                    </a:lnTo>
                    <a:lnTo>
                      <a:pt x="9" y="32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94"/>
              <p:cNvSpPr>
                <a:spLocks noEditPoints="1"/>
              </p:cNvSpPr>
              <p:nvPr/>
            </p:nvSpPr>
            <p:spPr bwMode="auto">
              <a:xfrm>
                <a:off x="4862" y="1638"/>
                <a:ext cx="286" cy="286"/>
              </a:xfrm>
              <a:custGeom>
                <a:avLst/>
                <a:gdLst>
                  <a:gd name="T0" fmla="*/ 286 w 286"/>
                  <a:gd name="T1" fmla="*/ 286 h 286"/>
                  <a:gd name="T2" fmla="*/ 80 w 286"/>
                  <a:gd name="T3" fmla="*/ 286 h 286"/>
                  <a:gd name="T4" fmla="*/ 82 w 286"/>
                  <a:gd name="T5" fmla="*/ 204 h 286"/>
                  <a:gd name="T6" fmla="*/ 0 w 286"/>
                  <a:gd name="T7" fmla="*/ 204 h 286"/>
                  <a:gd name="T8" fmla="*/ 0 w 286"/>
                  <a:gd name="T9" fmla="*/ 0 h 286"/>
                  <a:gd name="T10" fmla="*/ 286 w 286"/>
                  <a:gd name="T11" fmla="*/ 0 h 286"/>
                  <a:gd name="T12" fmla="*/ 286 w 286"/>
                  <a:gd name="T13" fmla="*/ 286 h 286"/>
                  <a:gd name="T14" fmla="*/ 91 w 286"/>
                  <a:gd name="T15" fmla="*/ 275 h 286"/>
                  <a:gd name="T16" fmla="*/ 275 w 286"/>
                  <a:gd name="T17" fmla="*/ 275 h 286"/>
                  <a:gd name="T18" fmla="*/ 275 w 286"/>
                  <a:gd name="T19" fmla="*/ 9 h 286"/>
                  <a:gd name="T20" fmla="*/ 9 w 286"/>
                  <a:gd name="T21" fmla="*/ 9 h 286"/>
                  <a:gd name="T22" fmla="*/ 9 w 286"/>
                  <a:gd name="T23" fmla="*/ 193 h 286"/>
                  <a:gd name="T24" fmla="*/ 93 w 286"/>
                  <a:gd name="T25" fmla="*/ 193 h 286"/>
                  <a:gd name="T26" fmla="*/ 91 w 286"/>
                  <a:gd name="T27" fmla="*/ 275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6" h="286">
                    <a:moveTo>
                      <a:pt x="286" y="286"/>
                    </a:moveTo>
                    <a:lnTo>
                      <a:pt x="80" y="286"/>
                    </a:lnTo>
                    <a:lnTo>
                      <a:pt x="82" y="204"/>
                    </a:lnTo>
                    <a:lnTo>
                      <a:pt x="0" y="204"/>
                    </a:lnTo>
                    <a:lnTo>
                      <a:pt x="0" y="0"/>
                    </a:lnTo>
                    <a:lnTo>
                      <a:pt x="286" y="0"/>
                    </a:lnTo>
                    <a:lnTo>
                      <a:pt x="286" y="286"/>
                    </a:lnTo>
                    <a:close/>
                    <a:moveTo>
                      <a:pt x="91" y="275"/>
                    </a:moveTo>
                    <a:lnTo>
                      <a:pt x="275" y="275"/>
                    </a:lnTo>
                    <a:lnTo>
                      <a:pt x="275" y="9"/>
                    </a:lnTo>
                    <a:lnTo>
                      <a:pt x="9" y="9"/>
                    </a:lnTo>
                    <a:lnTo>
                      <a:pt x="9" y="193"/>
                    </a:lnTo>
                    <a:lnTo>
                      <a:pt x="93" y="193"/>
                    </a:lnTo>
                    <a:lnTo>
                      <a:pt x="91" y="27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95"/>
              <p:cNvSpPr>
                <a:spLocks noEditPoints="1"/>
              </p:cNvSpPr>
              <p:nvPr/>
            </p:nvSpPr>
            <p:spPr bwMode="auto">
              <a:xfrm>
                <a:off x="4798" y="1831"/>
                <a:ext cx="157" cy="157"/>
              </a:xfrm>
              <a:custGeom>
                <a:avLst/>
                <a:gdLst>
                  <a:gd name="T0" fmla="*/ 157 w 157"/>
                  <a:gd name="T1" fmla="*/ 157 h 157"/>
                  <a:gd name="T2" fmla="*/ 0 w 157"/>
                  <a:gd name="T3" fmla="*/ 157 h 157"/>
                  <a:gd name="T4" fmla="*/ 0 w 157"/>
                  <a:gd name="T5" fmla="*/ 0 h 157"/>
                  <a:gd name="T6" fmla="*/ 157 w 157"/>
                  <a:gd name="T7" fmla="*/ 0 h 157"/>
                  <a:gd name="T8" fmla="*/ 157 w 157"/>
                  <a:gd name="T9" fmla="*/ 157 h 157"/>
                  <a:gd name="T10" fmla="*/ 11 w 157"/>
                  <a:gd name="T11" fmla="*/ 146 h 157"/>
                  <a:gd name="T12" fmla="*/ 146 w 157"/>
                  <a:gd name="T13" fmla="*/ 146 h 157"/>
                  <a:gd name="T14" fmla="*/ 146 w 157"/>
                  <a:gd name="T15" fmla="*/ 11 h 157"/>
                  <a:gd name="T16" fmla="*/ 11 w 157"/>
                  <a:gd name="T17" fmla="*/ 11 h 157"/>
                  <a:gd name="T18" fmla="*/ 11 w 157"/>
                  <a:gd name="T19" fmla="*/ 146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7" h="157">
                    <a:moveTo>
                      <a:pt x="157" y="157"/>
                    </a:moveTo>
                    <a:lnTo>
                      <a:pt x="0" y="157"/>
                    </a:lnTo>
                    <a:lnTo>
                      <a:pt x="0" y="0"/>
                    </a:lnTo>
                    <a:lnTo>
                      <a:pt x="157" y="0"/>
                    </a:lnTo>
                    <a:lnTo>
                      <a:pt x="157" y="157"/>
                    </a:lnTo>
                    <a:close/>
                    <a:moveTo>
                      <a:pt x="11" y="146"/>
                    </a:moveTo>
                    <a:lnTo>
                      <a:pt x="146" y="146"/>
                    </a:lnTo>
                    <a:lnTo>
                      <a:pt x="146" y="11"/>
                    </a:lnTo>
                    <a:lnTo>
                      <a:pt x="11" y="11"/>
                    </a:lnTo>
                    <a:lnTo>
                      <a:pt x="11" y="14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96"/>
              <p:cNvSpPr>
                <a:spLocks/>
              </p:cNvSpPr>
              <p:nvPr/>
            </p:nvSpPr>
            <p:spPr bwMode="auto">
              <a:xfrm>
                <a:off x="4804" y="1837"/>
                <a:ext cx="146" cy="145"/>
              </a:xfrm>
              <a:custGeom>
                <a:avLst/>
                <a:gdLst>
                  <a:gd name="T0" fmla="*/ 146 w 146"/>
                  <a:gd name="T1" fmla="*/ 0 h 145"/>
                  <a:gd name="T2" fmla="*/ 0 w 146"/>
                  <a:gd name="T3" fmla="*/ 145 h 145"/>
                  <a:gd name="T4" fmla="*/ 146 w 146"/>
                  <a:gd name="T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6" h="145">
                    <a:moveTo>
                      <a:pt x="146" y="0"/>
                    </a:moveTo>
                    <a:lnTo>
                      <a:pt x="0" y="145"/>
                    </a:lnTo>
                    <a:lnTo>
                      <a:pt x="14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Line 97"/>
              <p:cNvSpPr>
                <a:spLocks noChangeShapeType="1"/>
              </p:cNvSpPr>
              <p:nvPr/>
            </p:nvSpPr>
            <p:spPr bwMode="auto">
              <a:xfrm flipH="1">
                <a:off x="4804" y="1837"/>
                <a:ext cx="146" cy="145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98"/>
              <p:cNvSpPr>
                <a:spLocks/>
              </p:cNvSpPr>
              <p:nvPr/>
            </p:nvSpPr>
            <p:spPr bwMode="auto">
              <a:xfrm>
                <a:off x="4800" y="1833"/>
                <a:ext cx="153" cy="153"/>
              </a:xfrm>
              <a:custGeom>
                <a:avLst/>
                <a:gdLst>
                  <a:gd name="T0" fmla="*/ 8 w 153"/>
                  <a:gd name="T1" fmla="*/ 153 h 153"/>
                  <a:gd name="T2" fmla="*/ 0 w 153"/>
                  <a:gd name="T3" fmla="*/ 146 h 153"/>
                  <a:gd name="T4" fmla="*/ 146 w 153"/>
                  <a:gd name="T5" fmla="*/ 0 h 153"/>
                  <a:gd name="T6" fmla="*/ 153 w 153"/>
                  <a:gd name="T7" fmla="*/ 7 h 153"/>
                  <a:gd name="T8" fmla="*/ 8 w 153"/>
                  <a:gd name="T9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53">
                    <a:moveTo>
                      <a:pt x="8" y="153"/>
                    </a:moveTo>
                    <a:lnTo>
                      <a:pt x="0" y="146"/>
                    </a:lnTo>
                    <a:lnTo>
                      <a:pt x="146" y="0"/>
                    </a:lnTo>
                    <a:lnTo>
                      <a:pt x="153" y="7"/>
                    </a:lnTo>
                    <a:lnTo>
                      <a:pt x="8" y="1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99"/>
              <p:cNvSpPr>
                <a:spLocks noEditPoints="1"/>
              </p:cNvSpPr>
              <p:nvPr/>
            </p:nvSpPr>
            <p:spPr bwMode="auto">
              <a:xfrm>
                <a:off x="5561" y="1636"/>
                <a:ext cx="339" cy="290"/>
              </a:xfrm>
              <a:custGeom>
                <a:avLst/>
                <a:gdLst>
                  <a:gd name="T0" fmla="*/ 308 w 339"/>
                  <a:gd name="T1" fmla="*/ 11 h 290"/>
                  <a:gd name="T2" fmla="*/ 11 w 339"/>
                  <a:gd name="T3" fmla="*/ 266 h 290"/>
                  <a:gd name="T4" fmla="*/ 11 w 339"/>
                  <a:gd name="T5" fmla="*/ 11 h 290"/>
                  <a:gd name="T6" fmla="*/ 308 w 339"/>
                  <a:gd name="T7" fmla="*/ 11 h 290"/>
                  <a:gd name="T8" fmla="*/ 37 w 339"/>
                  <a:gd name="T9" fmla="*/ 213 h 290"/>
                  <a:gd name="T10" fmla="*/ 55 w 339"/>
                  <a:gd name="T11" fmla="*/ 197 h 290"/>
                  <a:gd name="T12" fmla="*/ 221 w 339"/>
                  <a:gd name="T13" fmla="*/ 55 h 290"/>
                  <a:gd name="T14" fmla="*/ 242 w 339"/>
                  <a:gd name="T15" fmla="*/ 37 h 290"/>
                  <a:gd name="T16" fmla="*/ 213 w 339"/>
                  <a:gd name="T17" fmla="*/ 37 h 290"/>
                  <a:gd name="T18" fmla="*/ 48 w 339"/>
                  <a:gd name="T19" fmla="*/ 37 h 290"/>
                  <a:gd name="T20" fmla="*/ 37 w 339"/>
                  <a:gd name="T21" fmla="*/ 37 h 290"/>
                  <a:gd name="T22" fmla="*/ 37 w 339"/>
                  <a:gd name="T23" fmla="*/ 47 h 290"/>
                  <a:gd name="T24" fmla="*/ 37 w 339"/>
                  <a:gd name="T25" fmla="*/ 190 h 290"/>
                  <a:gd name="T26" fmla="*/ 37 w 339"/>
                  <a:gd name="T27" fmla="*/ 213 h 290"/>
                  <a:gd name="T28" fmla="*/ 339 w 339"/>
                  <a:gd name="T29" fmla="*/ 0 h 290"/>
                  <a:gd name="T30" fmla="*/ 0 w 339"/>
                  <a:gd name="T31" fmla="*/ 0 h 290"/>
                  <a:gd name="T32" fmla="*/ 0 w 339"/>
                  <a:gd name="T33" fmla="*/ 290 h 290"/>
                  <a:gd name="T34" fmla="*/ 339 w 339"/>
                  <a:gd name="T35" fmla="*/ 0 h 290"/>
                  <a:gd name="T36" fmla="*/ 339 w 339"/>
                  <a:gd name="T37" fmla="*/ 0 h 290"/>
                  <a:gd name="T38" fmla="*/ 48 w 339"/>
                  <a:gd name="T39" fmla="*/ 190 h 290"/>
                  <a:gd name="T40" fmla="*/ 48 w 339"/>
                  <a:gd name="T41" fmla="*/ 47 h 290"/>
                  <a:gd name="T42" fmla="*/ 213 w 339"/>
                  <a:gd name="T43" fmla="*/ 47 h 290"/>
                  <a:gd name="T44" fmla="*/ 48 w 339"/>
                  <a:gd name="T45" fmla="*/ 190 h 290"/>
                  <a:gd name="T46" fmla="*/ 48 w 339"/>
                  <a:gd name="T47" fmla="*/ 1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39" h="290">
                    <a:moveTo>
                      <a:pt x="308" y="11"/>
                    </a:moveTo>
                    <a:lnTo>
                      <a:pt x="11" y="266"/>
                    </a:lnTo>
                    <a:lnTo>
                      <a:pt x="11" y="11"/>
                    </a:lnTo>
                    <a:lnTo>
                      <a:pt x="308" y="11"/>
                    </a:lnTo>
                    <a:close/>
                    <a:moveTo>
                      <a:pt x="37" y="213"/>
                    </a:moveTo>
                    <a:lnTo>
                      <a:pt x="55" y="197"/>
                    </a:lnTo>
                    <a:lnTo>
                      <a:pt x="221" y="55"/>
                    </a:lnTo>
                    <a:lnTo>
                      <a:pt x="242" y="37"/>
                    </a:lnTo>
                    <a:lnTo>
                      <a:pt x="213" y="37"/>
                    </a:lnTo>
                    <a:lnTo>
                      <a:pt x="48" y="37"/>
                    </a:lnTo>
                    <a:lnTo>
                      <a:pt x="37" y="37"/>
                    </a:lnTo>
                    <a:lnTo>
                      <a:pt x="37" y="47"/>
                    </a:lnTo>
                    <a:lnTo>
                      <a:pt x="37" y="190"/>
                    </a:lnTo>
                    <a:lnTo>
                      <a:pt x="37" y="213"/>
                    </a:lnTo>
                    <a:close/>
                    <a:moveTo>
                      <a:pt x="339" y="0"/>
                    </a:moveTo>
                    <a:lnTo>
                      <a:pt x="0" y="0"/>
                    </a:lnTo>
                    <a:lnTo>
                      <a:pt x="0" y="290"/>
                    </a:lnTo>
                    <a:lnTo>
                      <a:pt x="339" y="0"/>
                    </a:lnTo>
                    <a:lnTo>
                      <a:pt x="339" y="0"/>
                    </a:lnTo>
                    <a:close/>
                    <a:moveTo>
                      <a:pt x="48" y="190"/>
                    </a:moveTo>
                    <a:lnTo>
                      <a:pt x="48" y="47"/>
                    </a:lnTo>
                    <a:lnTo>
                      <a:pt x="213" y="47"/>
                    </a:lnTo>
                    <a:lnTo>
                      <a:pt x="48" y="190"/>
                    </a:lnTo>
                    <a:lnTo>
                      <a:pt x="48" y="19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100"/>
              <p:cNvSpPr>
                <a:spLocks noEditPoints="1"/>
              </p:cNvSpPr>
              <p:nvPr/>
            </p:nvSpPr>
            <p:spPr bwMode="auto">
              <a:xfrm>
                <a:off x="5561" y="1636"/>
                <a:ext cx="339" cy="290"/>
              </a:xfrm>
              <a:custGeom>
                <a:avLst/>
                <a:gdLst>
                  <a:gd name="T0" fmla="*/ 308 w 339"/>
                  <a:gd name="T1" fmla="*/ 11 h 290"/>
                  <a:gd name="T2" fmla="*/ 11 w 339"/>
                  <a:gd name="T3" fmla="*/ 266 h 290"/>
                  <a:gd name="T4" fmla="*/ 11 w 339"/>
                  <a:gd name="T5" fmla="*/ 11 h 290"/>
                  <a:gd name="T6" fmla="*/ 308 w 339"/>
                  <a:gd name="T7" fmla="*/ 11 h 290"/>
                  <a:gd name="T8" fmla="*/ 37 w 339"/>
                  <a:gd name="T9" fmla="*/ 213 h 290"/>
                  <a:gd name="T10" fmla="*/ 55 w 339"/>
                  <a:gd name="T11" fmla="*/ 197 h 290"/>
                  <a:gd name="T12" fmla="*/ 221 w 339"/>
                  <a:gd name="T13" fmla="*/ 55 h 290"/>
                  <a:gd name="T14" fmla="*/ 242 w 339"/>
                  <a:gd name="T15" fmla="*/ 37 h 290"/>
                  <a:gd name="T16" fmla="*/ 213 w 339"/>
                  <a:gd name="T17" fmla="*/ 37 h 290"/>
                  <a:gd name="T18" fmla="*/ 48 w 339"/>
                  <a:gd name="T19" fmla="*/ 37 h 290"/>
                  <a:gd name="T20" fmla="*/ 37 w 339"/>
                  <a:gd name="T21" fmla="*/ 37 h 290"/>
                  <a:gd name="T22" fmla="*/ 37 w 339"/>
                  <a:gd name="T23" fmla="*/ 47 h 290"/>
                  <a:gd name="T24" fmla="*/ 37 w 339"/>
                  <a:gd name="T25" fmla="*/ 190 h 290"/>
                  <a:gd name="T26" fmla="*/ 37 w 339"/>
                  <a:gd name="T27" fmla="*/ 213 h 290"/>
                  <a:gd name="T28" fmla="*/ 339 w 339"/>
                  <a:gd name="T29" fmla="*/ 0 h 290"/>
                  <a:gd name="T30" fmla="*/ 0 w 339"/>
                  <a:gd name="T31" fmla="*/ 0 h 290"/>
                  <a:gd name="T32" fmla="*/ 0 w 339"/>
                  <a:gd name="T33" fmla="*/ 290 h 290"/>
                  <a:gd name="T34" fmla="*/ 339 w 339"/>
                  <a:gd name="T35" fmla="*/ 0 h 290"/>
                  <a:gd name="T36" fmla="*/ 339 w 339"/>
                  <a:gd name="T37" fmla="*/ 0 h 290"/>
                  <a:gd name="T38" fmla="*/ 48 w 339"/>
                  <a:gd name="T39" fmla="*/ 190 h 290"/>
                  <a:gd name="T40" fmla="*/ 48 w 339"/>
                  <a:gd name="T41" fmla="*/ 47 h 290"/>
                  <a:gd name="T42" fmla="*/ 213 w 339"/>
                  <a:gd name="T43" fmla="*/ 47 h 290"/>
                  <a:gd name="T44" fmla="*/ 48 w 339"/>
                  <a:gd name="T45" fmla="*/ 190 h 290"/>
                  <a:gd name="T46" fmla="*/ 48 w 339"/>
                  <a:gd name="T47" fmla="*/ 1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39" h="290">
                    <a:moveTo>
                      <a:pt x="308" y="11"/>
                    </a:moveTo>
                    <a:lnTo>
                      <a:pt x="11" y="266"/>
                    </a:lnTo>
                    <a:lnTo>
                      <a:pt x="11" y="11"/>
                    </a:lnTo>
                    <a:lnTo>
                      <a:pt x="308" y="11"/>
                    </a:lnTo>
                    <a:moveTo>
                      <a:pt x="37" y="213"/>
                    </a:moveTo>
                    <a:lnTo>
                      <a:pt x="55" y="197"/>
                    </a:lnTo>
                    <a:lnTo>
                      <a:pt x="221" y="55"/>
                    </a:lnTo>
                    <a:lnTo>
                      <a:pt x="242" y="37"/>
                    </a:lnTo>
                    <a:lnTo>
                      <a:pt x="213" y="37"/>
                    </a:lnTo>
                    <a:lnTo>
                      <a:pt x="48" y="37"/>
                    </a:lnTo>
                    <a:lnTo>
                      <a:pt x="37" y="37"/>
                    </a:lnTo>
                    <a:lnTo>
                      <a:pt x="37" y="47"/>
                    </a:lnTo>
                    <a:lnTo>
                      <a:pt x="37" y="190"/>
                    </a:lnTo>
                    <a:lnTo>
                      <a:pt x="37" y="213"/>
                    </a:lnTo>
                    <a:moveTo>
                      <a:pt x="339" y="0"/>
                    </a:moveTo>
                    <a:lnTo>
                      <a:pt x="0" y="0"/>
                    </a:lnTo>
                    <a:lnTo>
                      <a:pt x="0" y="290"/>
                    </a:lnTo>
                    <a:lnTo>
                      <a:pt x="339" y="0"/>
                    </a:lnTo>
                    <a:lnTo>
                      <a:pt x="339" y="0"/>
                    </a:lnTo>
                    <a:moveTo>
                      <a:pt x="48" y="190"/>
                    </a:moveTo>
                    <a:lnTo>
                      <a:pt x="48" y="47"/>
                    </a:lnTo>
                    <a:lnTo>
                      <a:pt x="213" y="47"/>
                    </a:lnTo>
                    <a:lnTo>
                      <a:pt x="48" y="190"/>
                    </a:lnTo>
                    <a:lnTo>
                      <a:pt x="48" y="19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101"/>
              <p:cNvSpPr>
                <a:spLocks noEditPoints="1"/>
              </p:cNvSpPr>
              <p:nvPr/>
            </p:nvSpPr>
            <p:spPr bwMode="auto">
              <a:xfrm>
                <a:off x="5596" y="1685"/>
                <a:ext cx="337" cy="299"/>
              </a:xfrm>
              <a:custGeom>
                <a:avLst/>
                <a:gdLst>
                  <a:gd name="T0" fmla="*/ 148 w 185"/>
                  <a:gd name="T1" fmla="*/ 8 h 164"/>
                  <a:gd name="T2" fmla="*/ 136 w 185"/>
                  <a:gd name="T3" fmla="*/ 135 h 164"/>
                  <a:gd name="T4" fmla="*/ 75 w 185"/>
                  <a:gd name="T5" fmla="*/ 158 h 164"/>
                  <a:gd name="T6" fmla="*/ 9 w 185"/>
                  <a:gd name="T7" fmla="*/ 130 h 164"/>
                  <a:gd name="T8" fmla="*/ 148 w 185"/>
                  <a:gd name="T9" fmla="*/ 8 h 164"/>
                  <a:gd name="T10" fmla="*/ 75 w 185"/>
                  <a:gd name="T11" fmla="*/ 144 h 164"/>
                  <a:gd name="T12" fmla="*/ 127 w 185"/>
                  <a:gd name="T13" fmla="*/ 125 h 164"/>
                  <a:gd name="T14" fmla="*/ 149 w 185"/>
                  <a:gd name="T15" fmla="*/ 37 h 164"/>
                  <a:gd name="T16" fmla="*/ 146 w 185"/>
                  <a:gd name="T17" fmla="*/ 29 h 164"/>
                  <a:gd name="T18" fmla="*/ 139 w 185"/>
                  <a:gd name="T19" fmla="*/ 34 h 164"/>
                  <a:gd name="T20" fmla="*/ 36 w 185"/>
                  <a:gd name="T21" fmla="*/ 125 h 164"/>
                  <a:gd name="T22" fmla="*/ 29 w 185"/>
                  <a:gd name="T23" fmla="*/ 130 h 164"/>
                  <a:gd name="T24" fmla="*/ 37 w 185"/>
                  <a:gd name="T25" fmla="*/ 135 h 164"/>
                  <a:gd name="T26" fmla="*/ 75 w 185"/>
                  <a:gd name="T27" fmla="*/ 144 h 164"/>
                  <a:gd name="T28" fmla="*/ 149 w 185"/>
                  <a:gd name="T29" fmla="*/ 0 h 164"/>
                  <a:gd name="T30" fmla="*/ 0 w 185"/>
                  <a:gd name="T31" fmla="*/ 130 h 164"/>
                  <a:gd name="T32" fmla="*/ 75 w 185"/>
                  <a:gd name="T33" fmla="*/ 164 h 164"/>
                  <a:gd name="T34" fmla="*/ 140 w 185"/>
                  <a:gd name="T35" fmla="*/ 139 h 164"/>
                  <a:gd name="T36" fmla="*/ 149 w 185"/>
                  <a:gd name="T37" fmla="*/ 0 h 164"/>
                  <a:gd name="T38" fmla="*/ 75 w 185"/>
                  <a:gd name="T39" fmla="*/ 138 h 164"/>
                  <a:gd name="T40" fmla="*/ 40 w 185"/>
                  <a:gd name="T41" fmla="*/ 129 h 164"/>
                  <a:gd name="T42" fmla="*/ 143 w 185"/>
                  <a:gd name="T43" fmla="*/ 39 h 164"/>
                  <a:gd name="T44" fmla="*/ 123 w 185"/>
                  <a:gd name="T45" fmla="*/ 120 h 164"/>
                  <a:gd name="T46" fmla="*/ 75 w 185"/>
                  <a:gd name="T47" fmla="*/ 138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5" h="164">
                    <a:moveTo>
                      <a:pt x="148" y="8"/>
                    </a:moveTo>
                    <a:cubicBezTo>
                      <a:pt x="178" y="47"/>
                      <a:pt x="173" y="102"/>
                      <a:pt x="136" y="135"/>
                    </a:cubicBezTo>
                    <a:cubicBezTo>
                      <a:pt x="119" y="150"/>
                      <a:pt x="97" y="158"/>
                      <a:pt x="75" y="158"/>
                    </a:cubicBezTo>
                    <a:cubicBezTo>
                      <a:pt x="50" y="158"/>
                      <a:pt x="26" y="148"/>
                      <a:pt x="9" y="130"/>
                    </a:cubicBezTo>
                    <a:cubicBezTo>
                      <a:pt x="148" y="8"/>
                      <a:pt x="148" y="8"/>
                      <a:pt x="148" y="8"/>
                    </a:cubicBezTo>
                    <a:moveTo>
                      <a:pt x="75" y="144"/>
                    </a:moveTo>
                    <a:cubicBezTo>
                      <a:pt x="94" y="144"/>
                      <a:pt x="112" y="137"/>
                      <a:pt x="127" y="125"/>
                    </a:cubicBezTo>
                    <a:cubicBezTo>
                      <a:pt x="152" y="103"/>
                      <a:pt x="160" y="68"/>
                      <a:pt x="149" y="37"/>
                    </a:cubicBezTo>
                    <a:cubicBezTo>
                      <a:pt x="146" y="29"/>
                      <a:pt x="146" y="29"/>
                      <a:pt x="146" y="29"/>
                    </a:cubicBezTo>
                    <a:cubicBezTo>
                      <a:pt x="139" y="34"/>
                      <a:pt x="139" y="34"/>
                      <a:pt x="139" y="34"/>
                    </a:cubicBezTo>
                    <a:cubicBezTo>
                      <a:pt x="36" y="125"/>
                      <a:pt x="36" y="125"/>
                      <a:pt x="36" y="125"/>
                    </a:cubicBezTo>
                    <a:cubicBezTo>
                      <a:pt x="29" y="130"/>
                      <a:pt x="29" y="130"/>
                      <a:pt x="29" y="130"/>
                    </a:cubicBezTo>
                    <a:cubicBezTo>
                      <a:pt x="37" y="135"/>
                      <a:pt x="37" y="135"/>
                      <a:pt x="37" y="135"/>
                    </a:cubicBezTo>
                    <a:cubicBezTo>
                      <a:pt x="48" y="141"/>
                      <a:pt x="61" y="144"/>
                      <a:pt x="75" y="144"/>
                    </a:cubicBezTo>
                    <a:moveTo>
                      <a:pt x="149" y="0"/>
                    </a:moveTo>
                    <a:cubicBezTo>
                      <a:pt x="0" y="130"/>
                      <a:pt x="0" y="130"/>
                      <a:pt x="0" y="130"/>
                    </a:cubicBezTo>
                    <a:cubicBezTo>
                      <a:pt x="20" y="152"/>
                      <a:pt x="47" y="164"/>
                      <a:pt x="75" y="164"/>
                    </a:cubicBezTo>
                    <a:cubicBezTo>
                      <a:pt x="98" y="164"/>
                      <a:pt x="121" y="156"/>
                      <a:pt x="140" y="139"/>
                    </a:cubicBezTo>
                    <a:cubicBezTo>
                      <a:pt x="181" y="103"/>
                      <a:pt x="185" y="41"/>
                      <a:pt x="149" y="0"/>
                    </a:cubicBezTo>
                    <a:close/>
                    <a:moveTo>
                      <a:pt x="75" y="138"/>
                    </a:moveTo>
                    <a:cubicBezTo>
                      <a:pt x="62" y="138"/>
                      <a:pt x="50" y="135"/>
                      <a:pt x="40" y="129"/>
                    </a:cubicBezTo>
                    <a:cubicBezTo>
                      <a:pt x="143" y="39"/>
                      <a:pt x="143" y="39"/>
                      <a:pt x="143" y="39"/>
                    </a:cubicBezTo>
                    <a:cubicBezTo>
                      <a:pt x="154" y="67"/>
                      <a:pt x="147" y="99"/>
                      <a:pt x="123" y="120"/>
                    </a:cubicBezTo>
                    <a:cubicBezTo>
                      <a:pt x="109" y="132"/>
                      <a:pt x="92" y="138"/>
                      <a:pt x="75" y="1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102"/>
              <p:cNvSpPr>
                <a:spLocks/>
              </p:cNvSpPr>
              <p:nvPr/>
            </p:nvSpPr>
            <p:spPr bwMode="auto">
              <a:xfrm>
                <a:off x="6370" y="1634"/>
                <a:ext cx="0" cy="350"/>
              </a:xfrm>
              <a:custGeom>
                <a:avLst/>
                <a:gdLst>
                  <a:gd name="T0" fmla="*/ 0 h 350"/>
                  <a:gd name="T1" fmla="*/ 350 h 350"/>
                  <a:gd name="T2" fmla="*/ 0 h 35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50">
                    <a:moveTo>
                      <a:pt x="0" y="0"/>
                    </a:moveTo>
                    <a:lnTo>
                      <a:pt x="0" y="3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Line 103"/>
              <p:cNvSpPr>
                <a:spLocks noChangeShapeType="1"/>
              </p:cNvSpPr>
              <p:nvPr/>
            </p:nvSpPr>
            <p:spPr bwMode="auto">
              <a:xfrm>
                <a:off x="6370" y="1634"/>
                <a:ext cx="0" cy="35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Rectangle 104"/>
              <p:cNvSpPr>
                <a:spLocks noChangeArrowheads="1"/>
              </p:cNvSpPr>
              <p:nvPr/>
            </p:nvSpPr>
            <p:spPr bwMode="auto">
              <a:xfrm>
                <a:off x="6364" y="1634"/>
                <a:ext cx="11" cy="35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105"/>
              <p:cNvSpPr>
                <a:spLocks/>
              </p:cNvSpPr>
              <p:nvPr/>
            </p:nvSpPr>
            <p:spPr bwMode="auto">
              <a:xfrm>
                <a:off x="6608" y="1634"/>
                <a:ext cx="0" cy="350"/>
              </a:xfrm>
              <a:custGeom>
                <a:avLst/>
                <a:gdLst>
                  <a:gd name="T0" fmla="*/ 0 h 350"/>
                  <a:gd name="T1" fmla="*/ 350 h 350"/>
                  <a:gd name="T2" fmla="*/ 0 h 35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50">
                    <a:moveTo>
                      <a:pt x="0" y="0"/>
                    </a:moveTo>
                    <a:lnTo>
                      <a:pt x="0" y="3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Line 106"/>
              <p:cNvSpPr>
                <a:spLocks noChangeShapeType="1"/>
              </p:cNvSpPr>
              <p:nvPr/>
            </p:nvSpPr>
            <p:spPr bwMode="auto">
              <a:xfrm>
                <a:off x="6608" y="1634"/>
                <a:ext cx="0" cy="35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Rectangle 107"/>
              <p:cNvSpPr>
                <a:spLocks noChangeArrowheads="1"/>
              </p:cNvSpPr>
              <p:nvPr/>
            </p:nvSpPr>
            <p:spPr bwMode="auto">
              <a:xfrm>
                <a:off x="6603" y="1634"/>
                <a:ext cx="11" cy="35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108"/>
              <p:cNvSpPr>
                <a:spLocks/>
              </p:cNvSpPr>
              <p:nvPr/>
            </p:nvSpPr>
            <p:spPr bwMode="auto">
              <a:xfrm>
                <a:off x="6315" y="1691"/>
                <a:ext cx="349" cy="0"/>
              </a:xfrm>
              <a:custGeom>
                <a:avLst/>
                <a:gdLst>
                  <a:gd name="T0" fmla="*/ 349 w 349"/>
                  <a:gd name="T1" fmla="*/ 0 w 349"/>
                  <a:gd name="T2" fmla="*/ 349 w 34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49">
                    <a:moveTo>
                      <a:pt x="349" y="0"/>
                    </a:moveTo>
                    <a:lnTo>
                      <a:pt x="0" y="0"/>
                    </a:lnTo>
                    <a:lnTo>
                      <a:pt x="349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Line 109"/>
              <p:cNvSpPr>
                <a:spLocks noChangeShapeType="1"/>
              </p:cNvSpPr>
              <p:nvPr/>
            </p:nvSpPr>
            <p:spPr bwMode="auto">
              <a:xfrm flipH="1">
                <a:off x="6315" y="1691"/>
                <a:ext cx="349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Rectangle 110"/>
              <p:cNvSpPr>
                <a:spLocks noChangeArrowheads="1"/>
              </p:cNvSpPr>
              <p:nvPr/>
            </p:nvSpPr>
            <p:spPr bwMode="auto">
              <a:xfrm>
                <a:off x="6315" y="1685"/>
                <a:ext cx="349" cy="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111"/>
              <p:cNvSpPr>
                <a:spLocks/>
              </p:cNvSpPr>
              <p:nvPr/>
            </p:nvSpPr>
            <p:spPr bwMode="auto">
              <a:xfrm>
                <a:off x="6315" y="1929"/>
                <a:ext cx="349" cy="0"/>
              </a:xfrm>
              <a:custGeom>
                <a:avLst/>
                <a:gdLst>
                  <a:gd name="T0" fmla="*/ 349 w 349"/>
                  <a:gd name="T1" fmla="*/ 0 w 349"/>
                  <a:gd name="T2" fmla="*/ 349 w 34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49">
                    <a:moveTo>
                      <a:pt x="349" y="0"/>
                    </a:moveTo>
                    <a:lnTo>
                      <a:pt x="0" y="0"/>
                    </a:lnTo>
                    <a:lnTo>
                      <a:pt x="349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Line 112"/>
              <p:cNvSpPr>
                <a:spLocks noChangeShapeType="1"/>
              </p:cNvSpPr>
              <p:nvPr/>
            </p:nvSpPr>
            <p:spPr bwMode="auto">
              <a:xfrm flipH="1">
                <a:off x="6315" y="1929"/>
                <a:ext cx="349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Rectangle 113"/>
              <p:cNvSpPr>
                <a:spLocks noChangeArrowheads="1"/>
              </p:cNvSpPr>
              <p:nvPr/>
            </p:nvSpPr>
            <p:spPr bwMode="auto">
              <a:xfrm>
                <a:off x="6315" y="1924"/>
                <a:ext cx="349" cy="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114"/>
              <p:cNvSpPr>
                <a:spLocks noEditPoints="1"/>
              </p:cNvSpPr>
              <p:nvPr/>
            </p:nvSpPr>
            <p:spPr bwMode="auto">
              <a:xfrm>
                <a:off x="7118" y="1682"/>
                <a:ext cx="256" cy="257"/>
              </a:xfrm>
              <a:custGeom>
                <a:avLst/>
                <a:gdLst>
                  <a:gd name="T0" fmla="*/ 70 w 141"/>
                  <a:gd name="T1" fmla="*/ 6 h 141"/>
                  <a:gd name="T2" fmla="*/ 135 w 141"/>
                  <a:gd name="T3" fmla="*/ 70 h 141"/>
                  <a:gd name="T4" fmla="*/ 70 w 141"/>
                  <a:gd name="T5" fmla="*/ 135 h 141"/>
                  <a:gd name="T6" fmla="*/ 6 w 141"/>
                  <a:gd name="T7" fmla="*/ 70 h 141"/>
                  <a:gd name="T8" fmla="*/ 70 w 141"/>
                  <a:gd name="T9" fmla="*/ 6 h 141"/>
                  <a:gd name="T10" fmla="*/ 70 w 141"/>
                  <a:gd name="T11" fmla="*/ 0 h 141"/>
                  <a:gd name="T12" fmla="*/ 0 w 141"/>
                  <a:gd name="T13" fmla="*/ 70 h 141"/>
                  <a:gd name="T14" fmla="*/ 70 w 141"/>
                  <a:gd name="T15" fmla="*/ 141 h 141"/>
                  <a:gd name="T16" fmla="*/ 141 w 141"/>
                  <a:gd name="T17" fmla="*/ 70 h 141"/>
                  <a:gd name="T18" fmla="*/ 70 w 141"/>
                  <a:gd name="T19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1" h="141">
                    <a:moveTo>
                      <a:pt x="70" y="6"/>
                    </a:moveTo>
                    <a:cubicBezTo>
                      <a:pt x="106" y="6"/>
                      <a:pt x="135" y="35"/>
                      <a:pt x="135" y="70"/>
                    </a:cubicBezTo>
                    <a:cubicBezTo>
                      <a:pt x="135" y="106"/>
                      <a:pt x="106" y="135"/>
                      <a:pt x="70" y="135"/>
                    </a:cubicBezTo>
                    <a:cubicBezTo>
                      <a:pt x="35" y="135"/>
                      <a:pt x="6" y="106"/>
                      <a:pt x="6" y="70"/>
                    </a:cubicBezTo>
                    <a:cubicBezTo>
                      <a:pt x="6" y="35"/>
                      <a:pt x="35" y="6"/>
                      <a:pt x="70" y="6"/>
                    </a:cubicBezTo>
                    <a:moveTo>
                      <a:pt x="70" y="0"/>
                    </a:moveTo>
                    <a:cubicBezTo>
                      <a:pt x="32" y="0"/>
                      <a:pt x="0" y="32"/>
                      <a:pt x="0" y="70"/>
                    </a:cubicBezTo>
                    <a:cubicBezTo>
                      <a:pt x="0" y="109"/>
                      <a:pt x="32" y="141"/>
                      <a:pt x="70" y="141"/>
                    </a:cubicBezTo>
                    <a:cubicBezTo>
                      <a:pt x="109" y="141"/>
                      <a:pt x="141" y="109"/>
                      <a:pt x="141" y="70"/>
                    </a:cubicBezTo>
                    <a:cubicBezTo>
                      <a:pt x="141" y="32"/>
                      <a:pt x="109" y="0"/>
                      <a:pt x="7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115"/>
              <p:cNvSpPr>
                <a:spLocks noEditPoints="1"/>
              </p:cNvSpPr>
              <p:nvPr/>
            </p:nvSpPr>
            <p:spPr bwMode="auto">
              <a:xfrm>
                <a:off x="7072" y="1634"/>
                <a:ext cx="350" cy="350"/>
              </a:xfrm>
              <a:custGeom>
                <a:avLst/>
                <a:gdLst>
                  <a:gd name="T0" fmla="*/ 94 w 192"/>
                  <a:gd name="T1" fmla="*/ 0 h 192"/>
                  <a:gd name="T2" fmla="*/ 93 w 192"/>
                  <a:gd name="T3" fmla="*/ 0 h 192"/>
                  <a:gd name="T4" fmla="*/ 92 w 192"/>
                  <a:gd name="T5" fmla="*/ 0 h 192"/>
                  <a:gd name="T6" fmla="*/ 91 w 192"/>
                  <a:gd name="T7" fmla="*/ 0 h 192"/>
                  <a:gd name="T8" fmla="*/ 89 w 192"/>
                  <a:gd name="T9" fmla="*/ 1 h 192"/>
                  <a:gd name="T10" fmla="*/ 88 w 192"/>
                  <a:gd name="T11" fmla="*/ 1 h 192"/>
                  <a:gd name="T12" fmla="*/ 87 w 192"/>
                  <a:gd name="T13" fmla="*/ 1 h 192"/>
                  <a:gd name="T14" fmla="*/ 85 w 192"/>
                  <a:gd name="T15" fmla="*/ 1 h 192"/>
                  <a:gd name="T16" fmla="*/ 84 w 192"/>
                  <a:gd name="T17" fmla="*/ 1 h 192"/>
                  <a:gd name="T18" fmla="*/ 81 w 192"/>
                  <a:gd name="T19" fmla="*/ 1 h 192"/>
                  <a:gd name="T20" fmla="*/ 67 w 192"/>
                  <a:gd name="T21" fmla="*/ 5 h 192"/>
                  <a:gd name="T22" fmla="*/ 65 w 192"/>
                  <a:gd name="T23" fmla="*/ 5 h 192"/>
                  <a:gd name="T24" fmla="*/ 64 w 192"/>
                  <a:gd name="T25" fmla="*/ 6 h 192"/>
                  <a:gd name="T26" fmla="*/ 63 w 192"/>
                  <a:gd name="T27" fmla="*/ 6 h 192"/>
                  <a:gd name="T28" fmla="*/ 61 w 192"/>
                  <a:gd name="T29" fmla="*/ 7 h 192"/>
                  <a:gd name="T30" fmla="*/ 25 w 192"/>
                  <a:gd name="T31" fmla="*/ 31 h 192"/>
                  <a:gd name="T32" fmla="*/ 24 w 192"/>
                  <a:gd name="T33" fmla="*/ 32 h 192"/>
                  <a:gd name="T34" fmla="*/ 24 w 192"/>
                  <a:gd name="T35" fmla="*/ 33 h 192"/>
                  <a:gd name="T36" fmla="*/ 23 w 192"/>
                  <a:gd name="T37" fmla="*/ 34 h 192"/>
                  <a:gd name="T38" fmla="*/ 22 w 192"/>
                  <a:gd name="T39" fmla="*/ 35 h 192"/>
                  <a:gd name="T40" fmla="*/ 0 w 192"/>
                  <a:gd name="T41" fmla="*/ 90 h 192"/>
                  <a:gd name="T42" fmla="*/ 0 w 192"/>
                  <a:gd name="T43" fmla="*/ 96 h 192"/>
                  <a:gd name="T44" fmla="*/ 0 w 192"/>
                  <a:gd name="T45" fmla="*/ 98 h 192"/>
                  <a:gd name="T46" fmla="*/ 0 w 192"/>
                  <a:gd name="T47" fmla="*/ 100 h 192"/>
                  <a:gd name="T48" fmla="*/ 0 w 192"/>
                  <a:gd name="T49" fmla="*/ 102 h 192"/>
                  <a:gd name="T50" fmla="*/ 0 w 192"/>
                  <a:gd name="T51" fmla="*/ 103 h 192"/>
                  <a:gd name="T52" fmla="*/ 0 w 192"/>
                  <a:gd name="T53" fmla="*/ 105 h 192"/>
                  <a:gd name="T54" fmla="*/ 40 w 192"/>
                  <a:gd name="T55" fmla="*/ 175 h 192"/>
                  <a:gd name="T56" fmla="*/ 41 w 192"/>
                  <a:gd name="T57" fmla="*/ 175 h 192"/>
                  <a:gd name="T58" fmla="*/ 43 w 192"/>
                  <a:gd name="T59" fmla="*/ 176 h 192"/>
                  <a:gd name="T60" fmla="*/ 88 w 192"/>
                  <a:gd name="T61" fmla="*/ 192 h 192"/>
                  <a:gd name="T62" fmla="*/ 90 w 192"/>
                  <a:gd name="T63" fmla="*/ 192 h 192"/>
                  <a:gd name="T64" fmla="*/ 92 w 192"/>
                  <a:gd name="T65" fmla="*/ 192 h 192"/>
                  <a:gd name="T66" fmla="*/ 93 w 192"/>
                  <a:gd name="T67" fmla="*/ 192 h 192"/>
                  <a:gd name="T68" fmla="*/ 95 w 192"/>
                  <a:gd name="T69" fmla="*/ 192 h 192"/>
                  <a:gd name="T70" fmla="*/ 96 w 192"/>
                  <a:gd name="T71" fmla="*/ 192 h 192"/>
                  <a:gd name="T72" fmla="*/ 98 w 192"/>
                  <a:gd name="T73" fmla="*/ 192 h 192"/>
                  <a:gd name="T74" fmla="*/ 99 w 192"/>
                  <a:gd name="T75" fmla="*/ 192 h 192"/>
                  <a:gd name="T76" fmla="*/ 100 w 192"/>
                  <a:gd name="T77" fmla="*/ 192 h 192"/>
                  <a:gd name="T78" fmla="*/ 102 w 192"/>
                  <a:gd name="T79" fmla="*/ 192 h 192"/>
                  <a:gd name="T80" fmla="*/ 117 w 192"/>
                  <a:gd name="T81" fmla="*/ 184 h 192"/>
                  <a:gd name="T82" fmla="*/ 152 w 192"/>
                  <a:gd name="T83" fmla="*/ 174 h 192"/>
                  <a:gd name="T84" fmla="*/ 153 w 192"/>
                  <a:gd name="T85" fmla="*/ 173 h 192"/>
                  <a:gd name="T86" fmla="*/ 154 w 192"/>
                  <a:gd name="T87" fmla="*/ 173 h 192"/>
                  <a:gd name="T88" fmla="*/ 155 w 192"/>
                  <a:gd name="T89" fmla="*/ 172 h 192"/>
                  <a:gd name="T90" fmla="*/ 156 w 192"/>
                  <a:gd name="T91" fmla="*/ 171 h 192"/>
                  <a:gd name="T92" fmla="*/ 173 w 192"/>
                  <a:gd name="T93" fmla="*/ 153 h 192"/>
                  <a:gd name="T94" fmla="*/ 174 w 192"/>
                  <a:gd name="T95" fmla="*/ 152 h 192"/>
                  <a:gd name="T96" fmla="*/ 191 w 192"/>
                  <a:gd name="T97" fmla="*/ 107 h 192"/>
                  <a:gd name="T98" fmla="*/ 191 w 192"/>
                  <a:gd name="T99" fmla="*/ 105 h 192"/>
                  <a:gd name="T100" fmla="*/ 191 w 192"/>
                  <a:gd name="T101" fmla="*/ 104 h 192"/>
                  <a:gd name="T102" fmla="*/ 191 w 192"/>
                  <a:gd name="T103" fmla="*/ 103 h 192"/>
                  <a:gd name="T104" fmla="*/ 191 w 192"/>
                  <a:gd name="T105" fmla="*/ 101 h 192"/>
                  <a:gd name="T106" fmla="*/ 191 w 192"/>
                  <a:gd name="T107" fmla="*/ 100 h 192"/>
                  <a:gd name="T108" fmla="*/ 191 w 192"/>
                  <a:gd name="T109" fmla="*/ 99 h 192"/>
                  <a:gd name="T110" fmla="*/ 191 w 192"/>
                  <a:gd name="T111" fmla="*/ 98 h 192"/>
                  <a:gd name="T112" fmla="*/ 192 w 192"/>
                  <a:gd name="T113" fmla="*/ 96 h 192"/>
                  <a:gd name="T114" fmla="*/ 191 w 192"/>
                  <a:gd name="T115" fmla="*/ 95 h 192"/>
                  <a:gd name="T116" fmla="*/ 95 w 192"/>
                  <a:gd name="T117" fmla="*/ 6 h 192"/>
                  <a:gd name="T118" fmla="*/ 101 w 192"/>
                  <a:gd name="T119" fmla="*/ 1 h 192"/>
                  <a:gd name="T120" fmla="*/ 99 w 192"/>
                  <a:gd name="T121" fmla="*/ 0 h 192"/>
                  <a:gd name="T122" fmla="*/ 97 w 192"/>
                  <a:gd name="T123" fmla="*/ 0 h 192"/>
                  <a:gd name="T124" fmla="*/ 96 w 192"/>
                  <a:gd name="T125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92" h="192">
                    <a:moveTo>
                      <a:pt x="95" y="0"/>
                    </a:move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1"/>
                      <a:pt x="91" y="1"/>
                    </a:cubicBezTo>
                    <a:cubicBezTo>
                      <a:pt x="91" y="1"/>
                      <a:pt x="91" y="1"/>
                      <a:pt x="91" y="1"/>
                    </a:cubicBezTo>
                    <a:cubicBezTo>
                      <a:pt x="91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1"/>
                      <a:pt x="81" y="1"/>
                      <a:pt x="81" y="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1" y="2"/>
                      <a:pt x="81" y="2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79" y="2"/>
                      <a:pt x="79" y="2"/>
                      <a:pt x="79" y="2"/>
                    </a:cubicBezTo>
                    <a:cubicBezTo>
                      <a:pt x="79" y="2"/>
                      <a:pt x="79" y="2"/>
                      <a:pt x="79" y="2"/>
                    </a:cubicBezTo>
                    <a:cubicBezTo>
                      <a:pt x="79" y="2"/>
                      <a:pt x="79" y="2"/>
                      <a:pt x="79" y="2"/>
                    </a:cubicBezTo>
                    <a:cubicBezTo>
                      <a:pt x="79" y="2"/>
                      <a:pt x="79" y="2"/>
                      <a:pt x="79" y="2"/>
                    </a:cubicBezTo>
                    <a:cubicBezTo>
                      <a:pt x="78" y="2"/>
                      <a:pt x="77" y="2"/>
                      <a:pt x="76" y="2"/>
                    </a:cubicBezTo>
                    <a:cubicBezTo>
                      <a:pt x="76" y="2"/>
                      <a:pt x="76" y="2"/>
                      <a:pt x="76" y="2"/>
                    </a:cubicBezTo>
                    <a:cubicBezTo>
                      <a:pt x="74" y="3"/>
                      <a:pt x="71" y="4"/>
                      <a:pt x="68" y="4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4"/>
                      <a:pt x="68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7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0" y="7"/>
                      <a:pt x="60" y="7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73" y="8"/>
                      <a:pt x="84" y="6"/>
                      <a:pt x="95" y="6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lose/>
                    <a:moveTo>
                      <a:pt x="30" y="26"/>
                    </a:moveTo>
                    <a:cubicBezTo>
                      <a:pt x="29" y="27"/>
                      <a:pt x="27" y="29"/>
                      <a:pt x="26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6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5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0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19" y="38"/>
                      <a:pt x="19" y="39"/>
                      <a:pt x="18" y="40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5" y="44"/>
                      <a:pt x="11" y="50"/>
                      <a:pt x="9" y="55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9" y="47"/>
                      <a:pt x="26" y="38"/>
                      <a:pt x="34" y="31"/>
                    </a:cubicBezTo>
                    <a:cubicBezTo>
                      <a:pt x="30" y="26"/>
                      <a:pt x="30" y="26"/>
                      <a:pt x="30" y="26"/>
                    </a:cubicBezTo>
                    <a:close/>
                    <a:moveTo>
                      <a:pt x="0" y="90"/>
                    </a:move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2"/>
                      <a:pt x="0" y="93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5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1" y="113"/>
                      <a:pt x="2" y="119"/>
                      <a:pt x="4" y="125"/>
                    </a:cubicBezTo>
                    <a:cubicBezTo>
                      <a:pt x="10" y="123"/>
                      <a:pt x="10" y="123"/>
                      <a:pt x="10" y="123"/>
                    </a:cubicBezTo>
                    <a:cubicBezTo>
                      <a:pt x="7" y="115"/>
                      <a:pt x="6" y="106"/>
                      <a:pt x="6" y="96"/>
                    </a:cubicBezTo>
                    <a:cubicBezTo>
                      <a:pt x="6" y="94"/>
                      <a:pt x="6" y="92"/>
                      <a:pt x="6" y="90"/>
                    </a:cubicBezTo>
                    <a:cubicBezTo>
                      <a:pt x="0" y="90"/>
                      <a:pt x="0" y="90"/>
                      <a:pt x="0" y="90"/>
                    </a:cubicBezTo>
                    <a:close/>
                    <a:moveTo>
                      <a:pt x="26" y="153"/>
                    </a:moveTo>
                    <a:cubicBezTo>
                      <a:pt x="21" y="157"/>
                      <a:pt x="21" y="157"/>
                      <a:pt x="21" y="157"/>
                    </a:cubicBezTo>
                    <a:cubicBezTo>
                      <a:pt x="26" y="163"/>
                      <a:pt x="32" y="169"/>
                      <a:pt x="39" y="174"/>
                    </a:cubicBezTo>
                    <a:cubicBezTo>
                      <a:pt x="39" y="174"/>
                      <a:pt x="39" y="174"/>
                      <a:pt x="39" y="174"/>
                    </a:cubicBezTo>
                    <a:cubicBezTo>
                      <a:pt x="39" y="174"/>
                      <a:pt x="39" y="174"/>
                      <a:pt x="39" y="174"/>
                    </a:cubicBezTo>
                    <a:cubicBezTo>
                      <a:pt x="39" y="174"/>
                      <a:pt x="39" y="174"/>
                      <a:pt x="39" y="174"/>
                    </a:cubicBezTo>
                    <a:cubicBezTo>
                      <a:pt x="39" y="174"/>
                      <a:pt x="39" y="174"/>
                      <a:pt x="39" y="174"/>
                    </a:cubicBezTo>
                    <a:cubicBezTo>
                      <a:pt x="39" y="174"/>
                      <a:pt x="39" y="174"/>
                      <a:pt x="39" y="174"/>
                    </a:cubicBezTo>
                    <a:cubicBezTo>
                      <a:pt x="39" y="174"/>
                      <a:pt x="39" y="174"/>
                      <a:pt x="39" y="174"/>
                    </a:cubicBezTo>
                    <a:cubicBezTo>
                      <a:pt x="39" y="174"/>
                      <a:pt x="39" y="174"/>
                      <a:pt x="39" y="174"/>
                    </a:cubicBezTo>
                    <a:cubicBezTo>
                      <a:pt x="39" y="174"/>
                      <a:pt x="39" y="174"/>
                      <a:pt x="39" y="174"/>
                    </a:cubicBezTo>
                    <a:cubicBezTo>
                      <a:pt x="39" y="174"/>
                      <a:pt x="39" y="174"/>
                      <a:pt x="39" y="174"/>
                    </a:cubicBezTo>
                    <a:cubicBezTo>
                      <a:pt x="39" y="174"/>
                      <a:pt x="39" y="174"/>
                      <a:pt x="40" y="174"/>
                    </a:cubicBezTo>
                    <a:cubicBezTo>
                      <a:pt x="40" y="174"/>
                      <a:pt x="40" y="174"/>
                      <a:pt x="40" y="174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6"/>
                      <a:pt x="41" y="176"/>
                      <a:pt x="42" y="176"/>
                    </a:cubicBezTo>
                    <a:cubicBezTo>
                      <a:pt x="42" y="176"/>
                      <a:pt x="42" y="176"/>
                      <a:pt x="42" y="176"/>
                    </a:cubicBezTo>
                    <a:cubicBezTo>
                      <a:pt x="42" y="176"/>
                      <a:pt x="42" y="176"/>
                      <a:pt x="42" y="176"/>
                    </a:cubicBezTo>
                    <a:cubicBezTo>
                      <a:pt x="42" y="176"/>
                      <a:pt x="42" y="176"/>
                      <a:pt x="42" y="176"/>
                    </a:cubicBezTo>
                    <a:cubicBezTo>
                      <a:pt x="42" y="176"/>
                      <a:pt x="42" y="176"/>
                      <a:pt x="42" y="176"/>
                    </a:cubicBezTo>
                    <a:cubicBezTo>
                      <a:pt x="42" y="176"/>
                      <a:pt x="42" y="176"/>
                      <a:pt x="42" y="176"/>
                    </a:cubicBezTo>
                    <a:cubicBezTo>
                      <a:pt x="42" y="176"/>
                      <a:pt x="42" y="176"/>
                      <a:pt x="42" y="176"/>
                    </a:cubicBezTo>
                    <a:cubicBezTo>
                      <a:pt x="42" y="176"/>
                      <a:pt x="42" y="176"/>
                      <a:pt x="42" y="176"/>
                    </a:cubicBezTo>
                    <a:cubicBezTo>
                      <a:pt x="42" y="176"/>
                      <a:pt x="42" y="176"/>
                      <a:pt x="42" y="176"/>
                    </a:cubicBezTo>
                    <a:cubicBezTo>
                      <a:pt x="42" y="176"/>
                      <a:pt x="42" y="176"/>
                      <a:pt x="42" y="176"/>
                    </a:cubicBezTo>
                    <a:cubicBezTo>
                      <a:pt x="42" y="176"/>
                      <a:pt x="42" y="176"/>
                      <a:pt x="42" y="176"/>
                    </a:cubicBezTo>
                    <a:cubicBezTo>
                      <a:pt x="42" y="176"/>
                      <a:pt x="42" y="176"/>
                      <a:pt x="42" y="176"/>
                    </a:cubicBezTo>
                    <a:cubicBezTo>
                      <a:pt x="42" y="176"/>
                      <a:pt x="42" y="176"/>
                      <a:pt x="42" y="176"/>
                    </a:cubicBezTo>
                    <a:cubicBezTo>
                      <a:pt x="43" y="176"/>
                      <a:pt x="43" y="176"/>
                      <a:pt x="43" y="176"/>
                    </a:cubicBezTo>
                    <a:cubicBezTo>
                      <a:pt x="43" y="176"/>
                      <a:pt x="43" y="176"/>
                      <a:pt x="43" y="177"/>
                    </a:cubicBezTo>
                    <a:cubicBezTo>
                      <a:pt x="43" y="177"/>
                      <a:pt x="43" y="177"/>
                      <a:pt x="43" y="177"/>
                    </a:cubicBezTo>
                    <a:cubicBezTo>
                      <a:pt x="44" y="178"/>
                      <a:pt x="46" y="179"/>
                      <a:pt x="48" y="180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41" y="169"/>
                      <a:pt x="33" y="162"/>
                      <a:pt x="26" y="153"/>
                    </a:cubicBezTo>
                    <a:close/>
                    <a:moveTo>
                      <a:pt x="117" y="184"/>
                    </a:moveTo>
                    <a:cubicBezTo>
                      <a:pt x="110" y="186"/>
                      <a:pt x="103" y="186"/>
                      <a:pt x="95" y="186"/>
                    </a:cubicBezTo>
                    <a:cubicBezTo>
                      <a:pt x="91" y="186"/>
                      <a:pt x="87" y="186"/>
                      <a:pt x="83" y="186"/>
                    </a:cubicBezTo>
                    <a:cubicBezTo>
                      <a:pt x="82" y="191"/>
                      <a:pt x="82" y="191"/>
                      <a:pt x="82" y="191"/>
                    </a:cubicBezTo>
                    <a:cubicBezTo>
                      <a:pt x="84" y="192"/>
                      <a:pt x="85" y="192"/>
                      <a:pt x="87" y="192"/>
                    </a:cubicBezTo>
                    <a:cubicBezTo>
                      <a:pt x="87" y="192"/>
                      <a:pt x="87" y="192"/>
                      <a:pt x="87" y="192"/>
                    </a:cubicBezTo>
                    <a:cubicBezTo>
                      <a:pt x="87" y="192"/>
                      <a:pt x="87" y="192"/>
                      <a:pt x="87" y="192"/>
                    </a:cubicBezTo>
                    <a:cubicBezTo>
                      <a:pt x="87" y="192"/>
                      <a:pt x="87" y="192"/>
                      <a:pt x="87" y="192"/>
                    </a:cubicBezTo>
                    <a:cubicBezTo>
                      <a:pt x="87" y="192"/>
                      <a:pt x="87" y="192"/>
                      <a:pt x="87" y="192"/>
                    </a:cubicBezTo>
                    <a:cubicBezTo>
                      <a:pt x="87" y="192"/>
                      <a:pt x="87" y="192"/>
                      <a:pt x="87" y="192"/>
                    </a:cubicBezTo>
                    <a:cubicBezTo>
                      <a:pt x="87" y="192"/>
                      <a:pt x="87" y="192"/>
                      <a:pt x="87" y="192"/>
                    </a:cubicBezTo>
                    <a:cubicBezTo>
                      <a:pt x="87" y="192"/>
                      <a:pt x="87" y="192"/>
                      <a:pt x="87" y="192"/>
                    </a:cubicBezTo>
                    <a:cubicBezTo>
                      <a:pt x="87" y="192"/>
                      <a:pt x="87" y="192"/>
                      <a:pt x="87" y="192"/>
                    </a:cubicBezTo>
                    <a:cubicBezTo>
                      <a:pt x="87" y="192"/>
                      <a:pt x="87" y="192"/>
                      <a:pt x="87" y="192"/>
                    </a:cubicBezTo>
                    <a:cubicBezTo>
                      <a:pt x="87" y="192"/>
                      <a:pt x="87" y="192"/>
                      <a:pt x="87" y="192"/>
                    </a:cubicBezTo>
                    <a:cubicBezTo>
                      <a:pt x="87" y="192"/>
                      <a:pt x="87" y="192"/>
                      <a:pt x="87" y="192"/>
                    </a:cubicBezTo>
                    <a:cubicBezTo>
                      <a:pt x="87" y="192"/>
                      <a:pt x="87" y="192"/>
                      <a:pt x="87" y="192"/>
                    </a:cubicBezTo>
                    <a:cubicBezTo>
                      <a:pt x="87" y="192"/>
                      <a:pt x="87" y="192"/>
                      <a:pt x="87" y="192"/>
                    </a:cubicBezTo>
                    <a:cubicBezTo>
                      <a:pt x="87" y="192"/>
                      <a:pt x="87" y="192"/>
                      <a:pt x="87" y="192"/>
                    </a:cubicBezTo>
                    <a:cubicBezTo>
                      <a:pt x="87" y="192"/>
                      <a:pt x="87" y="192"/>
                      <a:pt x="87" y="192"/>
                    </a:cubicBezTo>
                    <a:cubicBezTo>
                      <a:pt x="87" y="192"/>
                      <a:pt x="87" y="192"/>
                      <a:pt x="87" y="192"/>
                    </a:cubicBezTo>
                    <a:cubicBezTo>
                      <a:pt x="87" y="192"/>
                      <a:pt x="87" y="192"/>
                      <a:pt x="87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9" y="192"/>
                      <a:pt x="89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0" y="192"/>
                      <a:pt x="90" y="192"/>
                      <a:pt x="90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1" y="192"/>
                      <a:pt x="91" y="192"/>
                    </a:cubicBezTo>
                    <a:cubicBezTo>
                      <a:pt x="91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4" y="192"/>
                      <a:pt x="94" y="192"/>
                      <a:pt x="94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5" y="192"/>
                      <a:pt x="95" y="192"/>
                      <a:pt x="95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6" y="192"/>
                      <a:pt x="96" y="192"/>
                      <a:pt x="96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7" y="192"/>
                    </a:cubicBezTo>
                    <a:cubicBezTo>
                      <a:pt x="97" y="192"/>
                      <a:pt x="97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2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2"/>
                      <a:pt x="103" y="192"/>
                      <a:pt x="104" y="192"/>
                    </a:cubicBezTo>
                    <a:cubicBezTo>
                      <a:pt x="104" y="192"/>
                      <a:pt x="104" y="192"/>
                      <a:pt x="104" y="192"/>
                    </a:cubicBezTo>
                    <a:cubicBezTo>
                      <a:pt x="104" y="192"/>
                      <a:pt x="104" y="192"/>
                      <a:pt x="104" y="192"/>
                    </a:cubicBezTo>
                    <a:cubicBezTo>
                      <a:pt x="104" y="192"/>
                      <a:pt x="104" y="192"/>
                      <a:pt x="104" y="192"/>
                    </a:cubicBezTo>
                    <a:cubicBezTo>
                      <a:pt x="104" y="192"/>
                      <a:pt x="104" y="192"/>
                      <a:pt x="104" y="192"/>
                    </a:cubicBezTo>
                    <a:cubicBezTo>
                      <a:pt x="104" y="192"/>
                      <a:pt x="104" y="192"/>
                      <a:pt x="104" y="192"/>
                    </a:cubicBezTo>
                    <a:cubicBezTo>
                      <a:pt x="104" y="192"/>
                      <a:pt x="104" y="192"/>
                      <a:pt x="104" y="192"/>
                    </a:cubicBezTo>
                    <a:cubicBezTo>
                      <a:pt x="104" y="192"/>
                      <a:pt x="104" y="192"/>
                      <a:pt x="104" y="192"/>
                    </a:cubicBezTo>
                    <a:cubicBezTo>
                      <a:pt x="104" y="192"/>
                      <a:pt x="104" y="192"/>
                      <a:pt x="104" y="192"/>
                    </a:cubicBezTo>
                    <a:cubicBezTo>
                      <a:pt x="104" y="192"/>
                      <a:pt x="104" y="192"/>
                      <a:pt x="104" y="192"/>
                    </a:cubicBezTo>
                    <a:cubicBezTo>
                      <a:pt x="104" y="192"/>
                      <a:pt x="104" y="192"/>
                      <a:pt x="104" y="192"/>
                    </a:cubicBezTo>
                    <a:cubicBezTo>
                      <a:pt x="104" y="192"/>
                      <a:pt x="104" y="192"/>
                      <a:pt x="104" y="192"/>
                    </a:cubicBezTo>
                    <a:cubicBezTo>
                      <a:pt x="104" y="192"/>
                      <a:pt x="104" y="192"/>
                      <a:pt x="104" y="192"/>
                    </a:cubicBezTo>
                    <a:cubicBezTo>
                      <a:pt x="104" y="192"/>
                      <a:pt x="104" y="192"/>
                      <a:pt x="104" y="192"/>
                    </a:cubicBezTo>
                    <a:cubicBezTo>
                      <a:pt x="109" y="192"/>
                      <a:pt x="114" y="191"/>
                      <a:pt x="118" y="190"/>
                    </a:cubicBezTo>
                    <a:cubicBezTo>
                      <a:pt x="117" y="184"/>
                      <a:pt x="117" y="184"/>
                      <a:pt x="117" y="184"/>
                    </a:cubicBezTo>
                    <a:close/>
                    <a:moveTo>
                      <a:pt x="171" y="146"/>
                    </a:moveTo>
                    <a:cubicBezTo>
                      <a:pt x="164" y="155"/>
                      <a:pt x="156" y="164"/>
                      <a:pt x="147" y="170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1" y="175"/>
                      <a:pt x="151" y="175"/>
                      <a:pt x="151" y="174"/>
                    </a:cubicBezTo>
                    <a:cubicBezTo>
                      <a:pt x="151" y="174"/>
                      <a:pt x="151" y="174"/>
                      <a:pt x="151" y="174"/>
                    </a:cubicBezTo>
                    <a:cubicBezTo>
                      <a:pt x="151" y="174"/>
                      <a:pt x="151" y="174"/>
                      <a:pt x="151" y="174"/>
                    </a:cubicBezTo>
                    <a:cubicBezTo>
                      <a:pt x="151" y="174"/>
                      <a:pt x="151" y="174"/>
                      <a:pt x="151" y="174"/>
                    </a:cubicBezTo>
                    <a:cubicBezTo>
                      <a:pt x="151" y="174"/>
                      <a:pt x="151" y="174"/>
                      <a:pt x="151" y="174"/>
                    </a:cubicBezTo>
                    <a:cubicBezTo>
                      <a:pt x="151" y="174"/>
                      <a:pt x="151" y="174"/>
                      <a:pt x="151" y="174"/>
                    </a:cubicBezTo>
                    <a:cubicBezTo>
                      <a:pt x="151" y="174"/>
                      <a:pt x="151" y="174"/>
                      <a:pt x="151" y="174"/>
                    </a:cubicBezTo>
                    <a:cubicBezTo>
                      <a:pt x="151" y="174"/>
                      <a:pt x="151" y="174"/>
                      <a:pt x="151" y="174"/>
                    </a:cubicBezTo>
                    <a:cubicBezTo>
                      <a:pt x="151" y="174"/>
                      <a:pt x="151" y="174"/>
                      <a:pt x="151" y="174"/>
                    </a:cubicBezTo>
                    <a:cubicBezTo>
                      <a:pt x="151" y="174"/>
                      <a:pt x="151" y="174"/>
                      <a:pt x="151" y="174"/>
                    </a:cubicBezTo>
                    <a:cubicBezTo>
                      <a:pt x="151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2" y="174"/>
                    </a:cubicBezTo>
                    <a:cubicBezTo>
                      <a:pt x="152" y="174"/>
                      <a:pt x="152" y="174"/>
                      <a:pt x="153" y="174"/>
                    </a:cubicBezTo>
                    <a:cubicBezTo>
                      <a:pt x="153" y="174"/>
                      <a:pt x="153" y="174"/>
                      <a:pt x="153" y="174"/>
                    </a:cubicBezTo>
                    <a:cubicBezTo>
                      <a:pt x="153" y="174"/>
                      <a:pt x="153" y="174"/>
                      <a:pt x="153" y="174"/>
                    </a:cubicBezTo>
                    <a:cubicBezTo>
                      <a:pt x="153" y="174"/>
                      <a:pt x="153" y="174"/>
                      <a:pt x="153" y="174"/>
                    </a:cubicBezTo>
                    <a:cubicBezTo>
                      <a:pt x="153" y="174"/>
                      <a:pt x="153" y="174"/>
                      <a:pt x="153" y="174"/>
                    </a:cubicBezTo>
                    <a:cubicBezTo>
                      <a:pt x="153" y="174"/>
                      <a:pt x="153" y="174"/>
                      <a:pt x="153" y="174"/>
                    </a:cubicBezTo>
                    <a:cubicBezTo>
                      <a:pt x="153" y="174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3" y="173"/>
                      <a:pt x="153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4" y="172"/>
                      <a:pt x="154" y="172"/>
                      <a:pt x="154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55" y="171"/>
                      <a:pt x="155" y="171"/>
                      <a:pt x="155" y="171"/>
                    </a:cubicBezTo>
                    <a:cubicBezTo>
                      <a:pt x="155" y="171"/>
                      <a:pt x="155" y="171"/>
                      <a:pt x="155" y="171"/>
                    </a:cubicBezTo>
                    <a:cubicBezTo>
                      <a:pt x="155" y="171"/>
                      <a:pt x="155" y="171"/>
                      <a:pt x="155" y="171"/>
                    </a:cubicBezTo>
                    <a:cubicBezTo>
                      <a:pt x="155" y="171"/>
                      <a:pt x="155" y="171"/>
                      <a:pt x="155" y="171"/>
                    </a:cubicBezTo>
                    <a:cubicBezTo>
                      <a:pt x="155" y="171"/>
                      <a:pt x="155" y="171"/>
                      <a:pt x="155" y="171"/>
                    </a:cubicBezTo>
                    <a:cubicBezTo>
                      <a:pt x="155" y="171"/>
                      <a:pt x="155" y="171"/>
                      <a:pt x="155" y="171"/>
                    </a:cubicBezTo>
                    <a:cubicBezTo>
                      <a:pt x="155" y="171"/>
                      <a:pt x="155" y="171"/>
                      <a:pt x="155" y="171"/>
                    </a:cubicBezTo>
                    <a:cubicBezTo>
                      <a:pt x="155" y="171"/>
                      <a:pt x="155" y="171"/>
                      <a:pt x="155" y="171"/>
                    </a:cubicBezTo>
                    <a:cubicBezTo>
                      <a:pt x="155" y="171"/>
                      <a:pt x="155" y="171"/>
                      <a:pt x="155" y="171"/>
                    </a:cubicBezTo>
                    <a:cubicBezTo>
                      <a:pt x="155" y="171"/>
                      <a:pt x="155" y="171"/>
                      <a:pt x="155" y="171"/>
                    </a:cubicBezTo>
                    <a:cubicBezTo>
                      <a:pt x="155" y="171"/>
                      <a:pt x="155" y="171"/>
                      <a:pt x="155" y="171"/>
                    </a:cubicBezTo>
                    <a:cubicBezTo>
                      <a:pt x="155" y="171"/>
                      <a:pt x="155" y="171"/>
                      <a:pt x="155" y="171"/>
                    </a:cubicBezTo>
                    <a:cubicBezTo>
                      <a:pt x="155" y="171"/>
                      <a:pt x="155" y="171"/>
                      <a:pt x="155" y="171"/>
                    </a:cubicBezTo>
                    <a:cubicBezTo>
                      <a:pt x="155" y="171"/>
                      <a:pt x="155" y="171"/>
                      <a:pt x="155" y="171"/>
                    </a:cubicBezTo>
                    <a:cubicBezTo>
                      <a:pt x="155" y="171"/>
                      <a:pt x="155" y="171"/>
                      <a:pt x="155" y="171"/>
                    </a:cubicBezTo>
                    <a:cubicBezTo>
                      <a:pt x="155" y="171"/>
                      <a:pt x="155" y="171"/>
                      <a:pt x="155" y="171"/>
                    </a:cubicBezTo>
                    <a:cubicBezTo>
                      <a:pt x="155" y="171"/>
                      <a:pt x="155" y="171"/>
                      <a:pt x="155" y="171"/>
                    </a:cubicBezTo>
                    <a:cubicBezTo>
                      <a:pt x="155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6" y="171"/>
                      <a:pt x="156" y="171"/>
                      <a:pt x="156" y="171"/>
                    </a:cubicBezTo>
                    <a:cubicBezTo>
                      <a:pt x="157" y="170"/>
                      <a:pt x="157" y="170"/>
                      <a:pt x="157" y="170"/>
                    </a:cubicBezTo>
                    <a:cubicBezTo>
                      <a:pt x="157" y="170"/>
                      <a:pt x="157" y="170"/>
                      <a:pt x="157" y="170"/>
                    </a:cubicBezTo>
                    <a:cubicBezTo>
                      <a:pt x="157" y="170"/>
                      <a:pt x="157" y="170"/>
                      <a:pt x="157" y="170"/>
                    </a:cubicBezTo>
                    <a:cubicBezTo>
                      <a:pt x="157" y="170"/>
                      <a:pt x="157" y="170"/>
                      <a:pt x="157" y="170"/>
                    </a:cubicBezTo>
                    <a:cubicBezTo>
                      <a:pt x="157" y="170"/>
                      <a:pt x="157" y="170"/>
                      <a:pt x="157" y="170"/>
                    </a:cubicBezTo>
                    <a:cubicBezTo>
                      <a:pt x="157" y="170"/>
                      <a:pt x="157" y="170"/>
                      <a:pt x="157" y="170"/>
                    </a:cubicBezTo>
                    <a:cubicBezTo>
                      <a:pt x="157" y="170"/>
                      <a:pt x="157" y="170"/>
                      <a:pt x="157" y="170"/>
                    </a:cubicBezTo>
                    <a:cubicBezTo>
                      <a:pt x="157" y="170"/>
                      <a:pt x="157" y="170"/>
                      <a:pt x="157" y="170"/>
                    </a:cubicBezTo>
                    <a:cubicBezTo>
                      <a:pt x="157" y="170"/>
                      <a:pt x="157" y="170"/>
                      <a:pt x="158" y="169"/>
                    </a:cubicBezTo>
                    <a:cubicBezTo>
                      <a:pt x="158" y="169"/>
                      <a:pt x="158" y="169"/>
                      <a:pt x="158" y="169"/>
                    </a:cubicBezTo>
                    <a:cubicBezTo>
                      <a:pt x="158" y="169"/>
                      <a:pt x="158" y="169"/>
                      <a:pt x="158" y="169"/>
                    </a:cubicBezTo>
                    <a:cubicBezTo>
                      <a:pt x="158" y="169"/>
                      <a:pt x="158" y="169"/>
                      <a:pt x="158" y="169"/>
                    </a:cubicBezTo>
                    <a:cubicBezTo>
                      <a:pt x="158" y="169"/>
                      <a:pt x="158" y="169"/>
                      <a:pt x="158" y="169"/>
                    </a:cubicBezTo>
                    <a:cubicBezTo>
                      <a:pt x="158" y="169"/>
                      <a:pt x="158" y="169"/>
                      <a:pt x="158" y="169"/>
                    </a:cubicBezTo>
                    <a:cubicBezTo>
                      <a:pt x="163" y="165"/>
                      <a:pt x="169" y="159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3" y="153"/>
                      <a:pt x="173" y="153"/>
                      <a:pt x="173" y="152"/>
                    </a:cubicBezTo>
                    <a:cubicBezTo>
                      <a:pt x="173" y="152"/>
                      <a:pt x="173" y="152"/>
                      <a:pt x="173" y="152"/>
                    </a:cubicBezTo>
                    <a:cubicBezTo>
                      <a:pt x="173" y="152"/>
                      <a:pt x="173" y="152"/>
                      <a:pt x="173" y="152"/>
                    </a:cubicBezTo>
                    <a:cubicBezTo>
                      <a:pt x="173" y="152"/>
                      <a:pt x="173" y="152"/>
                      <a:pt x="173" y="152"/>
                    </a:cubicBezTo>
                    <a:cubicBezTo>
                      <a:pt x="173" y="152"/>
                      <a:pt x="173" y="152"/>
                      <a:pt x="173" y="152"/>
                    </a:cubicBezTo>
                    <a:cubicBezTo>
                      <a:pt x="173" y="152"/>
                      <a:pt x="173" y="152"/>
                      <a:pt x="173" y="152"/>
                    </a:cubicBezTo>
                    <a:cubicBezTo>
                      <a:pt x="173" y="152"/>
                      <a:pt x="173" y="152"/>
                      <a:pt x="173" y="152"/>
                    </a:cubicBezTo>
                    <a:cubicBezTo>
                      <a:pt x="173" y="152"/>
                      <a:pt x="173" y="152"/>
                      <a:pt x="173" y="152"/>
                    </a:cubicBezTo>
                    <a:cubicBezTo>
                      <a:pt x="173" y="152"/>
                      <a:pt x="173" y="152"/>
                      <a:pt x="173" y="152"/>
                    </a:cubicBezTo>
                    <a:cubicBezTo>
                      <a:pt x="173" y="152"/>
                      <a:pt x="173" y="152"/>
                      <a:pt x="173" y="152"/>
                    </a:cubicBezTo>
                    <a:cubicBezTo>
                      <a:pt x="173" y="152"/>
                      <a:pt x="173" y="152"/>
                      <a:pt x="173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52"/>
                      <a:pt x="174" y="151"/>
                    </a:cubicBezTo>
                    <a:cubicBezTo>
                      <a:pt x="174" y="151"/>
                      <a:pt x="174" y="151"/>
                      <a:pt x="174" y="151"/>
                    </a:cubicBezTo>
                    <a:cubicBezTo>
                      <a:pt x="175" y="151"/>
                      <a:pt x="175" y="150"/>
                      <a:pt x="176" y="149"/>
                    </a:cubicBezTo>
                    <a:cubicBezTo>
                      <a:pt x="171" y="146"/>
                      <a:pt x="171" y="146"/>
                      <a:pt x="171" y="146"/>
                    </a:cubicBezTo>
                    <a:close/>
                    <a:moveTo>
                      <a:pt x="190" y="80"/>
                    </a:moveTo>
                    <a:cubicBezTo>
                      <a:pt x="184" y="81"/>
                      <a:pt x="184" y="81"/>
                      <a:pt x="184" y="81"/>
                    </a:cubicBezTo>
                    <a:cubicBezTo>
                      <a:pt x="185" y="86"/>
                      <a:pt x="185" y="91"/>
                      <a:pt x="185" y="96"/>
                    </a:cubicBezTo>
                    <a:cubicBezTo>
                      <a:pt x="185" y="103"/>
                      <a:pt x="185" y="109"/>
                      <a:pt x="184" y="115"/>
                    </a:cubicBezTo>
                    <a:cubicBezTo>
                      <a:pt x="189" y="116"/>
                      <a:pt x="189" y="116"/>
                      <a:pt x="189" y="116"/>
                    </a:cubicBezTo>
                    <a:cubicBezTo>
                      <a:pt x="190" y="114"/>
                      <a:pt x="190" y="111"/>
                      <a:pt x="191" y="109"/>
                    </a:cubicBezTo>
                    <a:cubicBezTo>
                      <a:pt x="191" y="109"/>
                      <a:pt x="191" y="109"/>
                      <a:pt x="191" y="109"/>
                    </a:cubicBezTo>
                    <a:cubicBezTo>
                      <a:pt x="191" y="109"/>
                      <a:pt x="191" y="109"/>
                      <a:pt x="191" y="109"/>
                    </a:cubicBezTo>
                    <a:cubicBezTo>
                      <a:pt x="191" y="109"/>
                      <a:pt x="191" y="109"/>
                      <a:pt x="191" y="109"/>
                    </a:cubicBezTo>
                    <a:cubicBezTo>
                      <a:pt x="191" y="109"/>
                      <a:pt x="191" y="109"/>
                      <a:pt x="191" y="109"/>
                    </a:cubicBezTo>
                    <a:cubicBezTo>
                      <a:pt x="191" y="109"/>
                      <a:pt x="191" y="109"/>
                      <a:pt x="191" y="109"/>
                    </a:cubicBezTo>
                    <a:cubicBezTo>
                      <a:pt x="191" y="109"/>
                      <a:pt x="191" y="109"/>
                      <a:pt x="191" y="109"/>
                    </a:cubicBezTo>
                    <a:cubicBezTo>
                      <a:pt x="191" y="109"/>
                      <a:pt x="191" y="109"/>
                      <a:pt x="191" y="109"/>
                    </a:cubicBezTo>
                    <a:cubicBezTo>
                      <a:pt x="191" y="109"/>
                      <a:pt x="191" y="109"/>
                      <a:pt x="191" y="109"/>
                    </a:cubicBezTo>
                    <a:cubicBezTo>
                      <a:pt x="191" y="109"/>
                      <a:pt x="191" y="109"/>
                      <a:pt x="191" y="109"/>
                    </a:cubicBezTo>
                    <a:cubicBezTo>
                      <a:pt x="191" y="109"/>
                      <a:pt x="191" y="109"/>
                      <a:pt x="191" y="109"/>
                    </a:cubicBezTo>
                    <a:cubicBezTo>
                      <a:pt x="191" y="109"/>
                      <a:pt x="191" y="109"/>
                      <a:pt x="191" y="109"/>
                    </a:cubicBezTo>
                    <a:cubicBezTo>
                      <a:pt x="191" y="108"/>
                      <a:pt x="191" y="108"/>
                      <a:pt x="191" y="108"/>
                    </a:cubicBezTo>
                    <a:cubicBezTo>
                      <a:pt x="191" y="108"/>
                      <a:pt x="191" y="108"/>
                      <a:pt x="191" y="108"/>
                    </a:cubicBezTo>
                    <a:cubicBezTo>
                      <a:pt x="191" y="108"/>
                      <a:pt x="191" y="108"/>
                      <a:pt x="191" y="108"/>
                    </a:cubicBezTo>
                    <a:cubicBezTo>
                      <a:pt x="191" y="108"/>
                      <a:pt x="191" y="108"/>
                      <a:pt x="191" y="108"/>
                    </a:cubicBezTo>
                    <a:cubicBezTo>
                      <a:pt x="191" y="108"/>
                      <a:pt x="191" y="108"/>
                      <a:pt x="191" y="108"/>
                    </a:cubicBezTo>
                    <a:cubicBezTo>
                      <a:pt x="191" y="108"/>
                      <a:pt x="191" y="108"/>
                      <a:pt x="191" y="108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1" y="107"/>
                      <a:pt x="191" y="107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4"/>
                      <a:pt x="191" y="104"/>
                      <a:pt x="191" y="104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7"/>
                    </a:cubicBezTo>
                    <a:cubicBezTo>
                      <a:pt x="191" y="97"/>
                      <a:pt x="191" y="97"/>
                      <a:pt x="191" y="97"/>
                    </a:cubicBezTo>
                    <a:cubicBezTo>
                      <a:pt x="191" y="97"/>
                      <a:pt x="191" y="97"/>
                      <a:pt x="191" y="97"/>
                    </a:cubicBezTo>
                    <a:cubicBezTo>
                      <a:pt x="191" y="97"/>
                      <a:pt x="191" y="97"/>
                      <a:pt x="191" y="97"/>
                    </a:cubicBezTo>
                    <a:cubicBezTo>
                      <a:pt x="191" y="97"/>
                      <a:pt x="191" y="97"/>
                      <a:pt x="191" y="97"/>
                    </a:cubicBezTo>
                    <a:cubicBezTo>
                      <a:pt x="191" y="97"/>
                      <a:pt x="191" y="97"/>
                      <a:pt x="191" y="97"/>
                    </a:cubicBezTo>
                    <a:cubicBezTo>
                      <a:pt x="191" y="97"/>
                      <a:pt x="191" y="97"/>
                      <a:pt x="191" y="97"/>
                    </a:cubicBezTo>
                    <a:cubicBezTo>
                      <a:pt x="191" y="97"/>
                      <a:pt x="191" y="97"/>
                      <a:pt x="191" y="97"/>
                    </a:cubicBezTo>
                    <a:cubicBezTo>
                      <a:pt x="191" y="97"/>
                      <a:pt x="191" y="97"/>
                      <a:pt x="191" y="97"/>
                    </a:cubicBezTo>
                    <a:cubicBezTo>
                      <a:pt x="191" y="97"/>
                      <a:pt x="191" y="97"/>
                      <a:pt x="191" y="97"/>
                    </a:cubicBezTo>
                    <a:cubicBezTo>
                      <a:pt x="191" y="97"/>
                      <a:pt x="191" y="97"/>
                      <a:pt x="191" y="97"/>
                    </a:cubicBezTo>
                    <a:cubicBezTo>
                      <a:pt x="191" y="97"/>
                      <a:pt x="191" y="97"/>
                      <a:pt x="191" y="97"/>
                    </a:cubicBezTo>
                    <a:cubicBezTo>
                      <a:pt x="191" y="97"/>
                      <a:pt x="191" y="97"/>
                      <a:pt x="191" y="97"/>
                    </a:cubicBezTo>
                    <a:cubicBezTo>
                      <a:pt x="191" y="97"/>
                      <a:pt x="191" y="97"/>
                      <a:pt x="191" y="97"/>
                    </a:cubicBezTo>
                    <a:cubicBezTo>
                      <a:pt x="191" y="97"/>
                      <a:pt x="191" y="97"/>
                      <a:pt x="191" y="97"/>
                    </a:cubicBezTo>
                    <a:cubicBezTo>
                      <a:pt x="191" y="97"/>
                      <a:pt x="191" y="97"/>
                      <a:pt x="191" y="97"/>
                    </a:cubicBezTo>
                    <a:cubicBezTo>
                      <a:pt x="191" y="97"/>
                      <a:pt x="191" y="97"/>
                      <a:pt x="191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1" y="96"/>
                      <a:pt x="191" y="96"/>
                      <a:pt x="191" y="96"/>
                    </a:cubicBezTo>
                    <a:cubicBezTo>
                      <a:pt x="191" y="96"/>
                      <a:pt x="191" y="96"/>
                      <a:pt x="191" y="96"/>
                    </a:cubicBezTo>
                    <a:cubicBezTo>
                      <a:pt x="191" y="96"/>
                      <a:pt x="191" y="96"/>
                      <a:pt x="191" y="96"/>
                    </a:cubicBezTo>
                    <a:cubicBezTo>
                      <a:pt x="191" y="96"/>
                      <a:pt x="191" y="96"/>
                      <a:pt x="191" y="96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1" y="89"/>
                      <a:pt x="191" y="85"/>
                      <a:pt x="190" y="80"/>
                    </a:cubicBezTo>
                    <a:cubicBezTo>
                      <a:pt x="190" y="80"/>
                      <a:pt x="190" y="80"/>
                      <a:pt x="190" y="80"/>
                    </a:cubicBezTo>
                    <a:cubicBezTo>
                      <a:pt x="190" y="80"/>
                      <a:pt x="190" y="80"/>
                      <a:pt x="190" y="80"/>
                    </a:cubicBezTo>
                    <a:close/>
                    <a:moveTo>
                      <a:pt x="154" y="20"/>
                    </a:moveTo>
                    <a:cubicBezTo>
                      <a:pt x="150" y="25"/>
                      <a:pt x="150" y="25"/>
                      <a:pt x="150" y="25"/>
                    </a:cubicBezTo>
                    <a:cubicBezTo>
                      <a:pt x="159" y="32"/>
                      <a:pt x="167" y="40"/>
                      <a:pt x="173" y="50"/>
                    </a:cubicBezTo>
                    <a:cubicBezTo>
                      <a:pt x="178" y="47"/>
                      <a:pt x="178" y="47"/>
                      <a:pt x="178" y="47"/>
                    </a:cubicBezTo>
                    <a:cubicBezTo>
                      <a:pt x="171" y="36"/>
                      <a:pt x="163" y="27"/>
                      <a:pt x="154" y="20"/>
                    </a:cubicBezTo>
                    <a:close/>
                    <a:moveTo>
                      <a:pt x="95" y="0"/>
                    </a:moveTo>
                    <a:cubicBezTo>
                      <a:pt x="95" y="6"/>
                      <a:pt x="95" y="6"/>
                      <a:pt x="95" y="6"/>
                    </a:cubicBezTo>
                    <a:cubicBezTo>
                      <a:pt x="104" y="6"/>
                      <a:pt x="112" y="8"/>
                      <a:pt x="120" y="10"/>
                    </a:cubicBezTo>
                    <a:cubicBezTo>
                      <a:pt x="122" y="4"/>
                      <a:pt x="122" y="4"/>
                      <a:pt x="122" y="4"/>
                    </a:cubicBezTo>
                    <a:cubicBezTo>
                      <a:pt x="116" y="2"/>
                      <a:pt x="109" y="1"/>
                      <a:pt x="103" y="1"/>
                    </a:cubicBezTo>
                    <a:cubicBezTo>
                      <a:pt x="103" y="1"/>
                      <a:pt x="103" y="1"/>
                      <a:pt x="103" y="1"/>
                    </a:cubicBezTo>
                    <a:cubicBezTo>
                      <a:pt x="103" y="1"/>
                      <a:pt x="103" y="1"/>
                      <a:pt x="103" y="1"/>
                    </a:cubicBezTo>
                    <a:cubicBezTo>
                      <a:pt x="103" y="1"/>
                      <a:pt x="103" y="1"/>
                      <a:pt x="103" y="1"/>
                    </a:cubicBezTo>
                    <a:cubicBezTo>
                      <a:pt x="103" y="1"/>
                      <a:pt x="103" y="1"/>
                      <a:pt x="103" y="1"/>
                    </a:cubicBezTo>
                    <a:cubicBezTo>
                      <a:pt x="103" y="1"/>
                      <a:pt x="103" y="1"/>
                      <a:pt x="103" y="1"/>
                    </a:cubicBezTo>
                    <a:cubicBezTo>
                      <a:pt x="103" y="1"/>
                      <a:pt x="103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0" y="1"/>
                      <a:pt x="100" y="1"/>
                    </a:cubicBezTo>
                    <a:cubicBezTo>
                      <a:pt x="100" y="1"/>
                      <a:pt x="100" y="1"/>
                      <a:pt x="100" y="1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116"/>
              <p:cNvSpPr>
                <a:spLocks noEditPoints="1"/>
              </p:cNvSpPr>
              <p:nvPr/>
            </p:nvSpPr>
            <p:spPr bwMode="auto">
              <a:xfrm>
                <a:off x="265" y="2369"/>
                <a:ext cx="328" cy="255"/>
              </a:xfrm>
              <a:custGeom>
                <a:avLst/>
                <a:gdLst>
                  <a:gd name="T0" fmla="*/ 317 w 328"/>
                  <a:gd name="T1" fmla="*/ 11 h 255"/>
                  <a:gd name="T2" fmla="*/ 317 w 328"/>
                  <a:gd name="T3" fmla="*/ 244 h 255"/>
                  <a:gd name="T4" fmla="*/ 11 w 328"/>
                  <a:gd name="T5" fmla="*/ 244 h 255"/>
                  <a:gd name="T6" fmla="*/ 11 w 328"/>
                  <a:gd name="T7" fmla="*/ 11 h 255"/>
                  <a:gd name="T8" fmla="*/ 317 w 328"/>
                  <a:gd name="T9" fmla="*/ 11 h 255"/>
                  <a:gd name="T10" fmla="*/ 328 w 328"/>
                  <a:gd name="T11" fmla="*/ 0 h 255"/>
                  <a:gd name="T12" fmla="*/ 0 w 328"/>
                  <a:gd name="T13" fmla="*/ 0 h 255"/>
                  <a:gd name="T14" fmla="*/ 0 w 328"/>
                  <a:gd name="T15" fmla="*/ 255 h 255"/>
                  <a:gd name="T16" fmla="*/ 328 w 328"/>
                  <a:gd name="T17" fmla="*/ 255 h 255"/>
                  <a:gd name="T18" fmla="*/ 328 w 328"/>
                  <a:gd name="T19" fmla="*/ 0 h 255"/>
                  <a:gd name="T20" fmla="*/ 328 w 328"/>
                  <a:gd name="T21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8" h="255">
                    <a:moveTo>
                      <a:pt x="317" y="11"/>
                    </a:moveTo>
                    <a:lnTo>
                      <a:pt x="317" y="244"/>
                    </a:lnTo>
                    <a:lnTo>
                      <a:pt x="11" y="244"/>
                    </a:lnTo>
                    <a:lnTo>
                      <a:pt x="11" y="11"/>
                    </a:lnTo>
                    <a:lnTo>
                      <a:pt x="317" y="11"/>
                    </a:lnTo>
                    <a:close/>
                    <a:moveTo>
                      <a:pt x="328" y="0"/>
                    </a:moveTo>
                    <a:lnTo>
                      <a:pt x="0" y="0"/>
                    </a:lnTo>
                    <a:lnTo>
                      <a:pt x="0" y="255"/>
                    </a:lnTo>
                    <a:lnTo>
                      <a:pt x="328" y="255"/>
                    </a:lnTo>
                    <a:lnTo>
                      <a:pt x="328" y="0"/>
                    </a:lnTo>
                    <a:lnTo>
                      <a:pt x="328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117"/>
              <p:cNvSpPr>
                <a:spLocks noEditPoints="1"/>
              </p:cNvSpPr>
              <p:nvPr/>
            </p:nvSpPr>
            <p:spPr bwMode="auto">
              <a:xfrm>
                <a:off x="265" y="2369"/>
                <a:ext cx="328" cy="255"/>
              </a:xfrm>
              <a:custGeom>
                <a:avLst/>
                <a:gdLst>
                  <a:gd name="T0" fmla="*/ 317 w 328"/>
                  <a:gd name="T1" fmla="*/ 11 h 255"/>
                  <a:gd name="T2" fmla="*/ 317 w 328"/>
                  <a:gd name="T3" fmla="*/ 244 h 255"/>
                  <a:gd name="T4" fmla="*/ 11 w 328"/>
                  <a:gd name="T5" fmla="*/ 244 h 255"/>
                  <a:gd name="T6" fmla="*/ 11 w 328"/>
                  <a:gd name="T7" fmla="*/ 11 h 255"/>
                  <a:gd name="T8" fmla="*/ 317 w 328"/>
                  <a:gd name="T9" fmla="*/ 11 h 255"/>
                  <a:gd name="T10" fmla="*/ 328 w 328"/>
                  <a:gd name="T11" fmla="*/ 0 h 255"/>
                  <a:gd name="T12" fmla="*/ 0 w 328"/>
                  <a:gd name="T13" fmla="*/ 0 h 255"/>
                  <a:gd name="T14" fmla="*/ 0 w 328"/>
                  <a:gd name="T15" fmla="*/ 255 h 255"/>
                  <a:gd name="T16" fmla="*/ 328 w 328"/>
                  <a:gd name="T17" fmla="*/ 255 h 255"/>
                  <a:gd name="T18" fmla="*/ 328 w 328"/>
                  <a:gd name="T19" fmla="*/ 0 h 255"/>
                  <a:gd name="T20" fmla="*/ 328 w 328"/>
                  <a:gd name="T21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8" h="255">
                    <a:moveTo>
                      <a:pt x="317" y="11"/>
                    </a:moveTo>
                    <a:lnTo>
                      <a:pt x="317" y="244"/>
                    </a:lnTo>
                    <a:lnTo>
                      <a:pt x="11" y="244"/>
                    </a:lnTo>
                    <a:lnTo>
                      <a:pt x="11" y="11"/>
                    </a:lnTo>
                    <a:lnTo>
                      <a:pt x="317" y="11"/>
                    </a:lnTo>
                    <a:moveTo>
                      <a:pt x="328" y="0"/>
                    </a:moveTo>
                    <a:lnTo>
                      <a:pt x="0" y="0"/>
                    </a:lnTo>
                    <a:lnTo>
                      <a:pt x="0" y="255"/>
                    </a:lnTo>
                    <a:lnTo>
                      <a:pt x="328" y="255"/>
                    </a:lnTo>
                    <a:lnTo>
                      <a:pt x="328" y="0"/>
                    </a:lnTo>
                    <a:lnTo>
                      <a:pt x="3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Rectangle 118"/>
              <p:cNvSpPr>
                <a:spLocks noChangeArrowheads="1"/>
              </p:cNvSpPr>
              <p:nvPr/>
            </p:nvSpPr>
            <p:spPr bwMode="auto">
              <a:xfrm>
                <a:off x="573" y="2356"/>
                <a:ext cx="31" cy="3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119"/>
              <p:cNvSpPr>
                <a:spLocks noEditPoints="1"/>
              </p:cNvSpPr>
              <p:nvPr/>
            </p:nvSpPr>
            <p:spPr bwMode="auto">
              <a:xfrm>
                <a:off x="573" y="2356"/>
                <a:ext cx="31" cy="33"/>
              </a:xfrm>
              <a:custGeom>
                <a:avLst/>
                <a:gdLst>
                  <a:gd name="T0" fmla="*/ 20 w 31"/>
                  <a:gd name="T1" fmla="*/ 11 h 33"/>
                  <a:gd name="T2" fmla="*/ 20 w 31"/>
                  <a:gd name="T3" fmla="*/ 22 h 33"/>
                  <a:gd name="T4" fmla="*/ 11 w 31"/>
                  <a:gd name="T5" fmla="*/ 22 h 33"/>
                  <a:gd name="T6" fmla="*/ 11 w 31"/>
                  <a:gd name="T7" fmla="*/ 11 h 33"/>
                  <a:gd name="T8" fmla="*/ 20 w 31"/>
                  <a:gd name="T9" fmla="*/ 11 h 33"/>
                  <a:gd name="T10" fmla="*/ 31 w 31"/>
                  <a:gd name="T11" fmla="*/ 0 h 33"/>
                  <a:gd name="T12" fmla="*/ 0 w 31"/>
                  <a:gd name="T13" fmla="*/ 0 h 33"/>
                  <a:gd name="T14" fmla="*/ 0 w 31"/>
                  <a:gd name="T15" fmla="*/ 33 h 33"/>
                  <a:gd name="T16" fmla="*/ 31 w 31"/>
                  <a:gd name="T17" fmla="*/ 33 h 33"/>
                  <a:gd name="T18" fmla="*/ 31 w 31"/>
                  <a:gd name="T19" fmla="*/ 0 h 33"/>
                  <a:gd name="T20" fmla="*/ 31 w 31"/>
                  <a:gd name="T2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3">
                    <a:moveTo>
                      <a:pt x="20" y="11"/>
                    </a:moveTo>
                    <a:lnTo>
                      <a:pt x="20" y="22"/>
                    </a:lnTo>
                    <a:lnTo>
                      <a:pt x="11" y="22"/>
                    </a:lnTo>
                    <a:lnTo>
                      <a:pt x="11" y="11"/>
                    </a:lnTo>
                    <a:lnTo>
                      <a:pt x="20" y="11"/>
                    </a:lnTo>
                    <a:close/>
                    <a:moveTo>
                      <a:pt x="31" y="0"/>
                    </a:moveTo>
                    <a:lnTo>
                      <a:pt x="0" y="0"/>
                    </a:lnTo>
                    <a:lnTo>
                      <a:pt x="0" y="33"/>
                    </a:lnTo>
                    <a:lnTo>
                      <a:pt x="31" y="33"/>
                    </a:lnTo>
                    <a:lnTo>
                      <a:pt x="31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120"/>
              <p:cNvSpPr>
                <a:spLocks noEditPoints="1"/>
              </p:cNvSpPr>
              <p:nvPr/>
            </p:nvSpPr>
            <p:spPr bwMode="auto">
              <a:xfrm>
                <a:off x="573" y="2356"/>
                <a:ext cx="31" cy="33"/>
              </a:xfrm>
              <a:custGeom>
                <a:avLst/>
                <a:gdLst>
                  <a:gd name="T0" fmla="*/ 20 w 31"/>
                  <a:gd name="T1" fmla="*/ 11 h 33"/>
                  <a:gd name="T2" fmla="*/ 20 w 31"/>
                  <a:gd name="T3" fmla="*/ 22 h 33"/>
                  <a:gd name="T4" fmla="*/ 11 w 31"/>
                  <a:gd name="T5" fmla="*/ 22 h 33"/>
                  <a:gd name="T6" fmla="*/ 11 w 31"/>
                  <a:gd name="T7" fmla="*/ 11 h 33"/>
                  <a:gd name="T8" fmla="*/ 20 w 31"/>
                  <a:gd name="T9" fmla="*/ 11 h 33"/>
                  <a:gd name="T10" fmla="*/ 31 w 31"/>
                  <a:gd name="T11" fmla="*/ 0 h 33"/>
                  <a:gd name="T12" fmla="*/ 0 w 31"/>
                  <a:gd name="T13" fmla="*/ 0 h 33"/>
                  <a:gd name="T14" fmla="*/ 0 w 31"/>
                  <a:gd name="T15" fmla="*/ 33 h 33"/>
                  <a:gd name="T16" fmla="*/ 31 w 31"/>
                  <a:gd name="T17" fmla="*/ 33 h 33"/>
                  <a:gd name="T18" fmla="*/ 31 w 31"/>
                  <a:gd name="T19" fmla="*/ 0 h 33"/>
                  <a:gd name="T20" fmla="*/ 31 w 31"/>
                  <a:gd name="T2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3">
                    <a:moveTo>
                      <a:pt x="20" y="11"/>
                    </a:moveTo>
                    <a:lnTo>
                      <a:pt x="20" y="22"/>
                    </a:lnTo>
                    <a:lnTo>
                      <a:pt x="11" y="22"/>
                    </a:lnTo>
                    <a:lnTo>
                      <a:pt x="11" y="11"/>
                    </a:lnTo>
                    <a:lnTo>
                      <a:pt x="20" y="11"/>
                    </a:lnTo>
                    <a:moveTo>
                      <a:pt x="31" y="0"/>
                    </a:moveTo>
                    <a:lnTo>
                      <a:pt x="0" y="0"/>
                    </a:lnTo>
                    <a:lnTo>
                      <a:pt x="0" y="33"/>
                    </a:lnTo>
                    <a:lnTo>
                      <a:pt x="31" y="33"/>
                    </a:lnTo>
                    <a:lnTo>
                      <a:pt x="31" y="0"/>
                    </a:lnTo>
                    <a:lnTo>
                      <a:pt x="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Rectangle 121"/>
              <p:cNvSpPr>
                <a:spLocks noChangeArrowheads="1"/>
              </p:cNvSpPr>
              <p:nvPr/>
            </p:nvSpPr>
            <p:spPr bwMode="auto">
              <a:xfrm>
                <a:off x="573" y="2604"/>
                <a:ext cx="31" cy="3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122"/>
              <p:cNvSpPr>
                <a:spLocks noEditPoints="1"/>
              </p:cNvSpPr>
              <p:nvPr/>
            </p:nvSpPr>
            <p:spPr bwMode="auto">
              <a:xfrm>
                <a:off x="573" y="2604"/>
                <a:ext cx="31" cy="31"/>
              </a:xfrm>
              <a:custGeom>
                <a:avLst/>
                <a:gdLst>
                  <a:gd name="T0" fmla="*/ 20 w 31"/>
                  <a:gd name="T1" fmla="*/ 11 h 31"/>
                  <a:gd name="T2" fmla="*/ 20 w 31"/>
                  <a:gd name="T3" fmla="*/ 20 h 31"/>
                  <a:gd name="T4" fmla="*/ 11 w 31"/>
                  <a:gd name="T5" fmla="*/ 20 h 31"/>
                  <a:gd name="T6" fmla="*/ 11 w 31"/>
                  <a:gd name="T7" fmla="*/ 11 h 31"/>
                  <a:gd name="T8" fmla="*/ 20 w 31"/>
                  <a:gd name="T9" fmla="*/ 11 h 31"/>
                  <a:gd name="T10" fmla="*/ 31 w 31"/>
                  <a:gd name="T11" fmla="*/ 0 h 31"/>
                  <a:gd name="T12" fmla="*/ 0 w 31"/>
                  <a:gd name="T13" fmla="*/ 0 h 31"/>
                  <a:gd name="T14" fmla="*/ 0 w 31"/>
                  <a:gd name="T15" fmla="*/ 31 h 31"/>
                  <a:gd name="T16" fmla="*/ 31 w 31"/>
                  <a:gd name="T17" fmla="*/ 31 h 31"/>
                  <a:gd name="T18" fmla="*/ 31 w 31"/>
                  <a:gd name="T19" fmla="*/ 0 h 31"/>
                  <a:gd name="T20" fmla="*/ 31 w 31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1">
                    <a:moveTo>
                      <a:pt x="20" y="11"/>
                    </a:moveTo>
                    <a:lnTo>
                      <a:pt x="20" y="20"/>
                    </a:lnTo>
                    <a:lnTo>
                      <a:pt x="11" y="20"/>
                    </a:lnTo>
                    <a:lnTo>
                      <a:pt x="11" y="11"/>
                    </a:lnTo>
                    <a:lnTo>
                      <a:pt x="20" y="11"/>
                    </a:lnTo>
                    <a:close/>
                    <a:moveTo>
                      <a:pt x="31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31" y="31"/>
                    </a:lnTo>
                    <a:lnTo>
                      <a:pt x="31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123"/>
              <p:cNvSpPr>
                <a:spLocks noEditPoints="1"/>
              </p:cNvSpPr>
              <p:nvPr/>
            </p:nvSpPr>
            <p:spPr bwMode="auto">
              <a:xfrm>
                <a:off x="573" y="2604"/>
                <a:ext cx="31" cy="31"/>
              </a:xfrm>
              <a:custGeom>
                <a:avLst/>
                <a:gdLst>
                  <a:gd name="T0" fmla="*/ 20 w 31"/>
                  <a:gd name="T1" fmla="*/ 11 h 31"/>
                  <a:gd name="T2" fmla="*/ 20 w 31"/>
                  <a:gd name="T3" fmla="*/ 20 h 31"/>
                  <a:gd name="T4" fmla="*/ 11 w 31"/>
                  <a:gd name="T5" fmla="*/ 20 h 31"/>
                  <a:gd name="T6" fmla="*/ 11 w 31"/>
                  <a:gd name="T7" fmla="*/ 11 h 31"/>
                  <a:gd name="T8" fmla="*/ 20 w 31"/>
                  <a:gd name="T9" fmla="*/ 11 h 31"/>
                  <a:gd name="T10" fmla="*/ 31 w 31"/>
                  <a:gd name="T11" fmla="*/ 0 h 31"/>
                  <a:gd name="T12" fmla="*/ 0 w 31"/>
                  <a:gd name="T13" fmla="*/ 0 h 31"/>
                  <a:gd name="T14" fmla="*/ 0 w 31"/>
                  <a:gd name="T15" fmla="*/ 31 h 31"/>
                  <a:gd name="T16" fmla="*/ 31 w 31"/>
                  <a:gd name="T17" fmla="*/ 31 h 31"/>
                  <a:gd name="T18" fmla="*/ 31 w 31"/>
                  <a:gd name="T19" fmla="*/ 0 h 31"/>
                  <a:gd name="T20" fmla="*/ 31 w 31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1">
                    <a:moveTo>
                      <a:pt x="20" y="11"/>
                    </a:moveTo>
                    <a:lnTo>
                      <a:pt x="20" y="20"/>
                    </a:lnTo>
                    <a:lnTo>
                      <a:pt x="11" y="20"/>
                    </a:lnTo>
                    <a:lnTo>
                      <a:pt x="11" y="11"/>
                    </a:lnTo>
                    <a:lnTo>
                      <a:pt x="20" y="11"/>
                    </a:lnTo>
                    <a:moveTo>
                      <a:pt x="31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31" y="31"/>
                    </a:lnTo>
                    <a:lnTo>
                      <a:pt x="31" y="0"/>
                    </a:lnTo>
                    <a:lnTo>
                      <a:pt x="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Rectangle 124"/>
              <p:cNvSpPr>
                <a:spLocks noChangeArrowheads="1"/>
              </p:cNvSpPr>
              <p:nvPr/>
            </p:nvSpPr>
            <p:spPr bwMode="auto">
              <a:xfrm>
                <a:off x="254" y="2356"/>
                <a:ext cx="33" cy="3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125"/>
              <p:cNvSpPr>
                <a:spLocks noEditPoints="1"/>
              </p:cNvSpPr>
              <p:nvPr/>
            </p:nvSpPr>
            <p:spPr bwMode="auto">
              <a:xfrm>
                <a:off x="254" y="2356"/>
                <a:ext cx="33" cy="33"/>
              </a:xfrm>
              <a:custGeom>
                <a:avLst/>
                <a:gdLst>
                  <a:gd name="T0" fmla="*/ 22 w 33"/>
                  <a:gd name="T1" fmla="*/ 11 h 33"/>
                  <a:gd name="T2" fmla="*/ 22 w 33"/>
                  <a:gd name="T3" fmla="*/ 22 h 33"/>
                  <a:gd name="T4" fmla="*/ 11 w 33"/>
                  <a:gd name="T5" fmla="*/ 22 h 33"/>
                  <a:gd name="T6" fmla="*/ 11 w 33"/>
                  <a:gd name="T7" fmla="*/ 11 h 33"/>
                  <a:gd name="T8" fmla="*/ 22 w 33"/>
                  <a:gd name="T9" fmla="*/ 11 h 33"/>
                  <a:gd name="T10" fmla="*/ 33 w 33"/>
                  <a:gd name="T11" fmla="*/ 0 h 33"/>
                  <a:gd name="T12" fmla="*/ 0 w 33"/>
                  <a:gd name="T13" fmla="*/ 0 h 33"/>
                  <a:gd name="T14" fmla="*/ 0 w 33"/>
                  <a:gd name="T15" fmla="*/ 33 h 33"/>
                  <a:gd name="T16" fmla="*/ 33 w 33"/>
                  <a:gd name="T17" fmla="*/ 33 h 33"/>
                  <a:gd name="T18" fmla="*/ 33 w 33"/>
                  <a:gd name="T19" fmla="*/ 0 h 33"/>
                  <a:gd name="T20" fmla="*/ 33 w 33"/>
                  <a:gd name="T2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3">
                    <a:moveTo>
                      <a:pt x="22" y="11"/>
                    </a:moveTo>
                    <a:lnTo>
                      <a:pt x="22" y="22"/>
                    </a:lnTo>
                    <a:lnTo>
                      <a:pt x="11" y="22"/>
                    </a:lnTo>
                    <a:lnTo>
                      <a:pt x="11" y="11"/>
                    </a:lnTo>
                    <a:lnTo>
                      <a:pt x="22" y="11"/>
                    </a:lnTo>
                    <a:close/>
                    <a:moveTo>
                      <a:pt x="33" y="0"/>
                    </a:moveTo>
                    <a:lnTo>
                      <a:pt x="0" y="0"/>
                    </a:lnTo>
                    <a:lnTo>
                      <a:pt x="0" y="33"/>
                    </a:lnTo>
                    <a:lnTo>
                      <a:pt x="33" y="33"/>
                    </a:lnTo>
                    <a:lnTo>
                      <a:pt x="33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126"/>
              <p:cNvSpPr>
                <a:spLocks noEditPoints="1"/>
              </p:cNvSpPr>
              <p:nvPr/>
            </p:nvSpPr>
            <p:spPr bwMode="auto">
              <a:xfrm>
                <a:off x="254" y="2356"/>
                <a:ext cx="33" cy="33"/>
              </a:xfrm>
              <a:custGeom>
                <a:avLst/>
                <a:gdLst>
                  <a:gd name="T0" fmla="*/ 22 w 33"/>
                  <a:gd name="T1" fmla="*/ 11 h 33"/>
                  <a:gd name="T2" fmla="*/ 22 w 33"/>
                  <a:gd name="T3" fmla="*/ 22 h 33"/>
                  <a:gd name="T4" fmla="*/ 11 w 33"/>
                  <a:gd name="T5" fmla="*/ 22 h 33"/>
                  <a:gd name="T6" fmla="*/ 11 w 33"/>
                  <a:gd name="T7" fmla="*/ 11 h 33"/>
                  <a:gd name="T8" fmla="*/ 22 w 33"/>
                  <a:gd name="T9" fmla="*/ 11 h 33"/>
                  <a:gd name="T10" fmla="*/ 33 w 33"/>
                  <a:gd name="T11" fmla="*/ 0 h 33"/>
                  <a:gd name="T12" fmla="*/ 0 w 33"/>
                  <a:gd name="T13" fmla="*/ 0 h 33"/>
                  <a:gd name="T14" fmla="*/ 0 w 33"/>
                  <a:gd name="T15" fmla="*/ 33 h 33"/>
                  <a:gd name="T16" fmla="*/ 33 w 33"/>
                  <a:gd name="T17" fmla="*/ 33 h 33"/>
                  <a:gd name="T18" fmla="*/ 33 w 33"/>
                  <a:gd name="T19" fmla="*/ 0 h 33"/>
                  <a:gd name="T20" fmla="*/ 33 w 33"/>
                  <a:gd name="T2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3">
                    <a:moveTo>
                      <a:pt x="22" y="11"/>
                    </a:moveTo>
                    <a:lnTo>
                      <a:pt x="22" y="22"/>
                    </a:lnTo>
                    <a:lnTo>
                      <a:pt x="11" y="22"/>
                    </a:lnTo>
                    <a:lnTo>
                      <a:pt x="11" y="11"/>
                    </a:lnTo>
                    <a:lnTo>
                      <a:pt x="22" y="11"/>
                    </a:lnTo>
                    <a:moveTo>
                      <a:pt x="33" y="0"/>
                    </a:moveTo>
                    <a:lnTo>
                      <a:pt x="0" y="0"/>
                    </a:lnTo>
                    <a:lnTo>
                      <a:pt x="0" y="33"/>
                    </a:lnTo>
                    <a:lnTo>
                      <a:pt x="33" y="33"/>
                    </a:lnTo>
                    <a:lnTo>
                      <a:pt x="33" y="0"/>
                    </a:lnTo>
                    <a:lnTo>
                      <a:pt x="3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Rectangle 127"/>
              <p:cNvSpPr>
                <a:spLocks noChangeArrowheads="1"/>
              </p:cNvSpPr>
              <p:nvPr/>
            </p:nvSpPr>
            <p:spPr bwMode="auto">
              <a:xfrm>
                <a:off x="254" y="2604"/>
                <a:ext cx="33" cy="3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128"/>
              <p:cNvSpPr>
                <a:spLocks noEditPoints="1"/>
              </p:cNvSpPr>
              <p:nvPr/>
            </p:nvSpPr>
            <p:spPr bwMode="auto">
              <a:xfrm>
                <a:off x="254" y="2604"/>
                <a:ext cx="33" cy="31"/>
              </a:xfrm>
              <a:custGeom>
                <a:avLst/>
                <a:gdLst>
                  <a:gd name="T0" fmla="*/ 22 w 33"/>
                  <a:gd name="T1" fmla="*/ 11 h 31"/>
                  <a:gd name="T2" fmla="*/ 22 w 33"/>
                  <a:gd name="T3" fmla="*/ 20 h 31"/>
                  <a:gd name="T4" fmla="*/ 11 w 33"/>
                  <a:gd name="T5" fmla="*/ 20 h 31"/>
                  <a:gd name="T6" fmla="*/ 11 w 33"/>
                  <a:gd name="T7" fmla="*/ 11 h 31"/>
                  <a:gd name="T8" fmla="*/ 22 w 33"/>
                  <a:gd name="T9" fmla="*/ 11 h 31"/>
                  <a:gd name="T10" fmla="*/ 33 w 33"/>
                  <a:gd name="T11" fmla="*/ 0 h 31"/>
                  <a:gd name="T12" fmla="*/ 0 w 33"/>
                  <a:gd name="T13" fmla="*/ 0 h 31"/>
                  <a:gd name="T14" fmla="*/ 0 w 33"/>
                  <a:gd name="T15" fmla="*/ 31 h 31"/>
                  <a:gd name="T16" fmla="*/ 33 w 33"/>
                  <a:gd name="T17" fmla="*/ 31 h 31"/>
                  <a:gd name="T18" fmla="*/ 33 w 33"/>
                  <a:gd name="T19" fmla="*/ 0 h 31"/>
                  <a:gd name="T20" fmla="*/ 33 w 33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1">
                    <a:moveTo>
                      <a:pt x="22" y="11"/>
                    </a:moveTo>
                    <a:lnTo>
                      <a:pt x="22" y="20"/>
                    </a:lnTo>
                    <a:lnTo>
                      <a:pt x="11" y="20"/>
                    </a:lnTo>
                    <a:lnTo>
                      <a:pt x="11" y="11"/>
                    </a:lnTo>
                    <a:lnTo>
                      <a:pt x="22" y="11"/>
                    </a:lnTo>
                    <a:close/>
                    <a:moveTo>
                      <a:pt x="33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33" y="31"/>
                    </a:lnTo>
                    <a:lnTo>
                      <a:pt x="33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129"/>
              <p:cNvSpPr>
                <a:spLocks noEditPoints="1"/>
              </p:cNvSpPr>
              <p:nvPr/>
            </p:nvSpPr>
            <p:spPr bwMode="auto">
              <a:xfrm>
                <a:off x="254" y="2604"/>
                <a:ext cx="33" cy="31"/>
              </a:xfrm>
              <a:custGeom>
                <a:avLst/>
                <a:gdLst>
                  <a:gd name="T0" fmla="*/ 22 w 33"/>
                  <a:gd name="T1" fmla="*/ 11 h 31"/>
                  <a:gd name="T2" fmla="*/ 22 w 33"/>
                  <a:gd name="T3" fmla="*/ 20 h 31"/>
                  <a:gd name="T4" fmla="*/ 11 w 33"/>
                  <a:gd name="T5" fmla="*/ 20 h 31"/>
                  <a:gd name="T6" fmla="*/ 11 w 33"/>
                  <a:gd name="T7" fmla="*/ 11 h 31"/>
                  <a:gd name="T8" fmla="*/ 22 w 33"/>
                  <a:gd name="T9" fmla="*/ 11 h 31"/>
                  <a:gd name="T10" fmla="*/ 33 w 33"/>
                  <a:gd name="T11" fmla="*/ 0 h 31"/>
                  <a:gd name="T12" fmla="*/ 0 w 33"/>
                  <a:gd name="T13" fmla="*/ 0 h 31"/>
                  <a:gd name="T14" fmla="*/ 0 w 33"/>
                  <a:gd name="T15" fmla="*/ 31 h 31"/>
                  <a:gd name="T16" fmla="*/ 33 w 33"/>
                  <a:gd name="T17" fmla="*/ 31 h 31"/>
                  <a:gd name="T18" fmla="*/ 33 w 33"/>
                  <a:gd name="T19" fmla="*/ 0 h 31"/>
                  <a:gd name="T20" fmla="*/ 33 w 33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1">
                    <a:moveTo>
                      <a:pt x="22" y="11"/>
                    </a:moveTo>
                    <a:lnTo>
                      <a:pt x="22" y="20"/>
                    </a:lnTo>
                    <a:lnTo>
                      <a:pt x="11" y="20"/>
                    </a:lnTo>
                    <a:lnTo>
                      <a:pt x="11" y="11"/>
                    </a:lnTo>
                    <a:lnTo>
                      <a:pt x="22" y="11"/>
                    </a:lnTo>
                    <a:moveTo>
                      <a:pt x="33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33" y="31"/>
                    </a:lnTo>
                    <a:lnTo>
                      <a:pt x="33" y="0"/>
                    </a:lnTo>
                    <a:lnTo>
                      <a:pt x="3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Rectangle 130"/>
              <p:cNvSpPr>
                <a:spLocks noChangeArrowheads="1"/>
              </p:cNvSpPr>
              <p:nvPr/>
            </p:nvSpPr>
            <p:spPr bwMode="auto">
              <a:xfrm>
                <a:off x="415" y="2480"/>
                <a:ext cx="31" cy="3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131"/>
              <p:cNvSpPr>
                <a:spLocks noEditPoints="1"/>
              </p:cNvSpPr>
              <p:nvPr/>
            </p:nvSpPr>
            <p:spPr bwMode="auto">
              <a:xfrm>
                <a:off x="415" y="2480"/>
                <a:ext cx="31" cy="31"/>
              </a:xfrm>
              <a:custGeom>
                <a:avLst/>
                <a:gdLst>
                  <a:gd name="T0" fmla="*/ 20 w 31"/>
                  <a:gd name="T1" fmla="*/ 11 h 31"/>
                  <a:gd name="T2" fmla="*/ 20 w 31"/>
                  <a:gd name="T3" fmla="*/ 20 h 31"/>
                  <a:gd name="T4" fmla="*/ 11 w 31"/>
                  <a:gd name="T5" fmla="*/ 20 h 31"/>
                  <a:gd name="T6" fmla="*/ 11 w 31"/>
                  <a:gd name="T7" fmla="*/ 11 h 31"/>
                  <a:gd name="T8" fmla="*/ 20 w 31"/>
                  <a:gd name="T9" fmla="*/ 11 h 31"/>
                  <a:gd name="T10" fmla="*/ 31 w 31"/>
                  <a:gd name="T11" fmla="*/ 0 h 31"/>
                  <a:gd name="T12" fmla="*/ 0 w 31"/>
                  <a:gd name="T13" fmla="*/ 0 h 31"/>
                  <a:gd name="T14" fmla="*/ 0 w 31"/>
                  <a:gd name="T15" fmla="*/ 31 h 31"/>
                  <a:gd name="T16" fmla="*/ 31 w 31"/>
                  <a:gd name="T17" fmla="*/ 31 h 31"/>
                  <a:gd name="T18" fmla="*/ 31 w 31"/>
                  <a:gd name="T19" fmla="*/ 0 h 31"/>
                  <a:gd name="T20" fmla="*/ 31 w 31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1">
                    <a:moveTo>
                      <a:pt x="20" y="11"/>
                    </a:moveTo>
                    <a:lnTo>
                      <a:pt x="20" y="20"/>
                    </a:lnTo>
                    <a:lnTo>
                      <a:pt x="11" y="20"/>
                    </a:lnTo>
                    <a:lnTo>
                      <a:pt x="11" y="11"/>
                    </a:lnTo>
                    <a:lnTo>
                      <a:pt x="20" y="11"/>
                    </a:lnTo>
                    <a:close/>
                    <a:moveTo>
                      <a:pt x="31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31" y="31"/>
                    </a:lnTo>
                    <a:lnTo>
                      <a:pt x="31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132"/>
              <p:cNvSpPr>
                <a:spLocks noEditPoints="1"/>
              </p:cNvSpPr>
              <p:nvPr/>
            </p:nvSpPr>
            <p:spPr bwMode="auto">
              <a:xfrm>
                <a:off x="415" y="2480"/>
                <a:ext cx="31" cy="31"/>
              </a:xfrm>
              <a:custGeom>
                <a:avLst/>
                <a:gdLst>
                  <a:gd name="T0" fmla="*/ 20 w 31"/>
                  <a:gd name="T1" fmla="*/ 11 h 31"/>
                  <a:gd name="T2" fmla="*/ 20 w 31"/>
                  <a:gd name="T3" fmla="*/ 20 h 31"/>
                  <a:gd name="T4" fmla="*/ 11 w 31"/>
                  <a:gd name="T5" fmla="*/ 20 h 31"/>
                  <a:gd name="T6" fmla="*/ 11 w 31"/>
                  <a:gd name="T7" fmla="*/ 11 h 31"/>
                  <a:gd name="T8" fmla="*/ 20 w 31"/>
                  <a:gd name="T9" fmla="*/ 11 h 31"/>
                  <a:gd name="T10" fmla="*/ 31 w 31"/>
                  <a:gd name="T11" fmla="*/ 0 h 31"/>
                  <a:gd name="T12" fmla="*/ 0 w 31"/>
                  <a:gd name="T13" fmla="*/ 0 h 31"/>
                  <a:gd name="T14" fmla="*/ 0 w 31"/>
                  <a:gd name="T15" fmla="*/ 31 h 31"/>
                  <a:gd name="T16" fmla="*/ 31 w 31"/>
                  <a:gd name="T17" fmla="*/ 31 h 31"/>
                  <a:gd name="T18" fmla="*/ 31 w 31"/>
                  <a:gd name="T19" fmla="*/ 0 h 31"/>
                  <a:gd name="T20" fmla="*/ 31 w 31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1">
                    <a:moveTo>
                      <a:pt x="20" y="11"/>
                    </a:moveTo>
                    <a:lnTo>
                      <a:pt x="20" y="20"/>
                    </a:lnTo>
                    <a:lnTo>
                      <a:pt x="11" y="20"/>
                    </a:lnTo>
                    <a:lnTo>
                      <a:pt x="11" y="11"/>
                    </a:lnTo>
                    <a:lnTo>
                      <a:pt x="20" y="11"/>
                    </a:lnTo>
                    <a:moveTo>
                      <a:pt x="31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31" y="31"/>
                    </a:lnTo>
                    <a:lnTo>
                      <a:pt x="31" y="0"/>
                    </a:lnTo>
                    <a:lnTo>
                      <a:pt x="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133"/>
              <p:cNvSpPr>
                <a:spLocks noEditPoints="1"/>
              </p:cNvSpPr>
              <p:nvPr/>
            </p:nvSpPr>
            <p:spPr bwMode="auto">
              <a:xfrm>
                <a:off x="1023" y="2367"/>
                <a:ext cx="327" cy="255"/>
              </a:xfrm>
              <a:custGeom>
                <a:avLst/>
                <a:gdLst>
                  <a:gd name="T0" fmla="*/ 316 w 327"/>
                  <a:gd name="T1" fmla="*/ 11 h 255"/>
                  <a:gd name="T2" fmla="*/ 316 w 327"/>
                  <a:gd name="T3" fmla="*/ 244 h 255"/>
                  <a:gd name="T4" fmla="*/ 11 w 327"/>
                  <a:gd name="T5" fmla="*/ 244 h 255"/>
                  <a:gd name="T6" fmla="*/ 11 w 327"/>
                  <a:gd name="T7" fmla="*/ 11 h 255"/>
                  <a:gd name="T8" fmla="*/ 316 w 327"/>
                  <a:gd name="T9" fmla="*/ 11 h 255"/>
                  <a:gd name="T10" fmla="*/ 327 w 327"/>
                  <a:gd name="T11" fmla="*/ 0 h 255"/>
                  <a:gd name="T12" fmla="*/ 0 w 327"/>
                  <a:gd name="T13" fmla="*/ 0 h 255"/>
                  <a:gd name="T14" fmla="*/ 0 w 327"/>
                  <a:gd name="T15" fmla="*/ 255 h 255"/>
                  <a:gd name="T16" fmla="*/ 327 w 327"/>
                  <a:gd name="T17" fmla="*/ 255 h 255"/>
                  <a:gd name="T18" fmla="*/ 327 w 327"/>
                  <a:gd name="T19" fmla="*/ 0 h 255"/>
                  <a:gd name="T20" fmla="*/ 327 w 327"/>
                  <a:gd name="T21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7" h="255">
                    <a:moveTo>
                      <a:pt x="316" y="11"/>
                    </a:moveTo>
                    <a:lnTo>
                      <a:pt x="316" y="244"/>
                    </a:lnTo>
                    <a:lnTo>
                      <a:pt x="11" y="244"/>
                    </a:lnTo>
                    <a:lnTo>
                      <a:pt x="11" y="11"/>
                    </a:lnTo>
                    <a:lnTo>
                      <a:pt x="316" y="11"/>
                    </a:lnTo>
                    <a:close/>
                    <a:moveTo>
                      <a:pt x="327" y="0"/>
                    </a:moveTo>
                    <a:lnTo>
                      <a:pt x="0" y="0"/>
                    </a:lnTo>
                    <a:lnTo>
                      <a:pt x="0" y="255"/>
                    </a:lnTo>
                    <a:lnTo>
                      <a:pt x="327" y="255"/>
                    </a:lnTo>
                    <a:lnTo>
                      <a:pt x="327" y="0"/>
                    </a:lnTo>
                    <a:lnTo>
                      <a:pt x="327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134"/>
              <p:cNvSpPr>
                <a:spLocks noEditPoints="1"/>
              </p:cNvSpPr>
              <p:nvPr/>
            </p:nvSpPr>
            <p:spPr bwMode="auto">
              <a:xfrm>
                <a:off x="1023" y="2367"/>
                <a:ext cx="327" cy="255"/>
              </a:xfrm>
              <a:custGeom>
                <a:avLst/>
                <a:gdLst>
                  <a:gd name="T0" fmla="*/ 316 w 327"/>
                  <a:gd name="T1" fmla="*/ 11 h 255"/>
                  <a:gd name="T2" fmla="*/ 316 w 327"/>
                  <a:gd name="T3" fmla="*/ 244 h 255"/>
                  <a:gd name="T4" fmla="*/ 11 w 327"/>
                  <a:gd name="T5" fmla="*/ 244 h 255"/>
                  <a:gd name="T6" fmla="*/ 11 w 327"/>
                  <a:gd name="T7" fmla="*/ 11 h 255"/>
                  <a:gd name="T8" fmla="*/ 316 w 327"/>
                  <a:gd name="T9" fmla="*/ 11 h 255"/>
                  <a:gd name="T10" fmla="*/ 327 w 327"/>
                  <a:gd name="T11" fmla="*/ 0 h 255"/>
                  <a:gd name="T12" fmla="*/ 0 w 327"/>
                  <a:gd name="T13" fmla="*/ 0 h 255"/>
                  <a:gd name="T14" fmla="*/ 0 w 327"/>
                  <a:gd name="T15" fmla="*/ 255 h 255"/>
                  <a:gd name="T16" fmla="*/ 327 w 327"/>
                  <a:gd name="T17" fmla="*/ 255 h 255"/>
                  <a:gd name="T18" fmla="*/ 327 w 327"/>
                  <a:gd name="T19" fmla="*/ 0 h 255"/>
                  <a:gd name="T20" fmla="*/ 327 w 327"/>
                  <a:gd name="T21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7" h="255">
                    <a:moveTo>
                      <a:pt x="316" y="11"/>
                    </a:moveTo>
                    <a:lnTo>
                      <a:pt x="316" y="244"/>
                    </a:lnTo>
                    <a:lnTo>
                      <a:pt x="11" y="244"/>
                    </a:lnTo>
                    <a:lnTo>
                      <a:pt x="11" y="11"/>
                    </a:lnTo>
                    <a:lnTo>
                      <a:pt x="316" y="11"/>
                    </a:lnTo>
                    <a:moveTo>
                      <a:pt x="327" y="0"/>
                    </a:moveTo>
                    <a:lnTo>
                      <a:pt x="0" y="0"/>
                    </a:lnTo>
                    <a:lnTo>
                      <a:pt x="0" y="255"/>
                    </a:lnTo>
                    <a:lnTo>
                      <a:pt x="327" y="255"/>
                    </a:lnTo>
                    <a:lnTo>
                      <a:pt x="327" y="0"/>
                    </a:lnTo>
                    <a:lnTo>
                      <a:pt x="3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Rectangle 135"/>
              <p:cNvSpPr>
                <a:spLocks noChangeArrowheads="1"/>
              </p:cNvSpPr>
              <p:nvPr/>
            </p:nvSpPr>
            <p:spPr bwMode="auto">
              <a:xfrm>
                <a:off x="1330" y="2356"/>
                <a:ext cx="31" cy="3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136"/>
              <p:cNvSpPr>
                <a:spLocks noEditPoints="1"/>
              </p:cNvSpPr>
              <p:nvPr/>
            </p:nvSpPr>
            <p:spPr bwMode="auto">
              <a:xfrm>
                <a:off x="1330" y="2356"/>
                <a:ext cx="31" cy="33"/>
              </a:xfrm>
              <a:custGeom>
                <a:avLst/>
                <a:gdLst>
                  <a:gd name="T0" fmla="*/ 20 w 31"/>
                  <a:gd name="T1" fmla="*/ 11 h 33"/>
                  <a:gd name="T2" fmla="*/ 20 w 31"/>
                  <a:gd name="T3" fmla="*/ 22 h 33"/>
                  <a:gd name="T4" fmla="*/ 11 w 31"/>
                  <a:gd name="T5" fmla="*/ 22 h 33"/>
                  <a:gd name="T6" fmla="*/ 11 w 31"/>
                  <a:gd name="T7" fmla="*/ 11 h 33"/>
                  <a:gd name="T8" fmla="*/ 20 w 31"/>
                  <a:gd name="T9" fmla="*/ 11 h 33"/>
                  <a:gd name="T10" fmla="*/ 31 w 31"/>
                  <a:gd name="T11" fmla="*/ 0 h 33"/>
                  <a:gd name="T12" fmla="*/ 0 w 31"/>
                  <a:gd name="T13" fmla="*/ 0 h 33"/>
                  <a:gd name="T14" fmla="*/ 0 w 31"/>
                  <a:gd name="T15" fmla="*/ 33 h 33"/>
                  <a:gd name="T16" fmla="*/ 31 w 31"/>
                  <a:gd name="T17" fmla="*/ 33 h 33"/>
                  <a:gd name="T18" fmla="*/ 31 w 31"/>
                  <a:gd name="T19" fmla="*/ 0 h 33"/>
                  <a:gd name="T20" fmla="*/ 31 w 31"/>
                  <a:gd name="T2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3">
                    <a:moveTo>
                      <a:pt x="20" y="11"/>
                    </a:moveTo>
                    <a:lnTo>
                      <a:pt x="20" y="22"/>
                    </a:lnTo>
                    <a:lnTo>
                      <a:pt x="11" y="22"/>
                    </a:lnTo>
                    <a:lnTo>
                      <a:pt x="11" y="11"/>
                    </a:lnTo>
                    <a:lnTo>
                      <a:pt x="20" y="11"/>
                    </a:lnTo>
                    <a:close/>
                    <a:moveTo>
                      <a:pt x="31" y="0"/>
                    </a:moveTo>
                    <a:lnTo>
                      <a:pt x="0" y="0"/>
                    </a:lnTo>
                    <a:lnTo>
                      <a:pt x="0" y="33"/>
                    </a:lnTo>
                    <a:lnTo>
                      <a:pt x="31" y="33"/>
                    </a:lnTo>
                    <a:lnTo>
                      <a:pt x="31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137"/>
              <p:cNvSpPr>
                <a:spLocks noEditPoints="1"/>
              </p:cNvSpPr>
              <p:nvPr/>
            </p:nvSpPr>
            <p:spPr bwMode="auto">
              <a:xfrm>
                <a:off x="1330" y="2356"/>
                <a:ext cx="31" cy="33"/>
              </a:xfrm>
              <a:custGeom>
                <a:avLst/>
                <a:gdLst>
                  <a:gd name="T0" fmla="*/ 20 w 31"/>
                  <a:gd name="T1" fmla="*/ 11 h 33"/>
                  <a:gd name="T2" fmla="*/ 20 w 31"/>
                  <a:gd name="T3" fmla="*/ 22 h 33"/>
                  <a:gd name="T4" fmla="*/ 11 w 31"/>
                  <a:gd name="T5" fmla="*/ 22 h 33"/>
                  <a:gd name="T6" fmla="*/ 11 w 31"/>
                  <a:gd name="T7" fmla="*/ 11 h 33"/>
                  <a:gd name="T8" fmla="*/ 20 w 31"/>
                  <a:gd name="T9" fmla="*/ 11 h 33"/>
                  <a:gd name="T10" fmla="*/ 31 w 31"/>
                  <a:gd name="T11" fmla="*/ 0 h 33"/>
                  <a:gd name="T12" fmla="*/ 0 w 31"/>
                  <a:gd name="T13" fmla="*/ 0 h 33"/>
                  <a:gd name="T14" fmla="*/ 0 w 31"/>
                  <a:gd name="T15" fmla="*/ 33 h 33"/>
                  <a:gd name="T16" fmla="*/ 31 w 31"/>
                  <a:gd name="T17" fmla="*/ 33 h 33"/>
                  <a:gd name="T18" fmla="*/ 31 w 31"/>
                  <a:gd name="T19" fmla="*/ 0 h 33"/>
                  <a:gd name="T20" fmla="*/ 31 w 31"/>
                  <a:gd name="T2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3">
                    <a:moveTo>
                      <a:pt x="20" y="11"/>
                    </a:moveTo>
                    <a:lnTo>
                      <a:pt x="20" y="22"/>
                    </a:lnTo>
                    <a:lnTo>
                      <a:pt x="11" y="22"/>
                    </a:lnTo>
                    <a:lnTo>
                      <a:pt x="11" y="11"/>
                    </a:lnTo>
                    <a:lnTo>
                      <a:pt x="20" y="11"/>
                    </a:lnTo>
                    <a:moveTo>
                      <a:pt x="31" y="0"/>
                    </a:moveTo>
                    <a:lnTo>
                      <a:pt x="0" y="0"/>
                    </a:lnTo>
                    <a:lnTo>
                      <a:pt x="0" y="33"/>
                    </a:lnTo>
                    <a:lnTo>
                      <a:pt x="31" y="33"/>
                    </a:lnTo>
                    <a:lnTo>
                      <a:pt x="31" y="0"/>
                    </a:lnTo>
                    <a:lnTo>
                      <a:pt x="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Rectangle 138"/>
              <p:cNvSpPr>
                <a:spLocks noChangeArrowheads="1"/>
              </p:cNvSpPr>
              <p:nvPr/>
            </p:nvSpPr>
            <p:spPr bwMode="auto">
              <a:xfrm>
                <a:off x="1330" y="2604"/>
                <a:ext cx="31" cy="3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139"/>
              <p:cNvSpPr>
                <a:spLocks noEditPoints="1"/>
              </p:cNvSpPr>
              <p:nvPr/>
            </p:nvSpPr>
            <p:spPr bwMode="auto">
              <a:xfrm>
                <a:off x="1330" y="2604"/>
                <a:ext cx="31" cy="31"/>
              </a:xfrm>
              <a:custGeom>
                <a:avLst/>
                <a:gdLst>
                  <a:gd name="T0" fmla="*/ 20 w 31"/>
                  <a:gd name="T1" fmla="*/ 11 h 31"/>
                  <a:gd name="T2" fmla="*/ 20 w 31"/>
                  <a:gd name="T3" fmla="*/ 20 h 31"/>
                  <a:gd name="T4" fmla="*/ 11 w 31"/>
                  <a:gd name="T5" fmla="*/ 20 h 31"/>
                  <a:gd name="T6" fmla="*/ 11 w 31"/>
                  <a:gd name="T7" fmla="*/ 11 h 31"/>
                  <a:gd name="T8" fmla="*/ 20 w 31"/>
                  <a:gd name="T9" fmla="*/ 11 h 31"/>
                  <a:gd name="T10" fmla="*/ 31 w 31"/>
                  <a:gd name="T11" fmla="*/ 0 h 31"/>
                  <a:gd name="T12" fmla="*/ 0 w 31"/>
                  <a:gd name="T13" fmla="*/ 0 h 31"/>
                  <a:gd name="T14" fmla="*/ 0 w 31"/>
                  <a:gd name="T15" fmla="*/ 31 h 31"/>
                  <a:gd name="T16" fmla="*/ 31 w 31"/>
                  <a:gd name="T17" fmla="*/ 31 h 31"/>
                  <a:gd name="T18" fmla="*/ 31 w 31"/>
                  <a:gd name="T19" fmla="*/ 0 h 31"/>
                  <a:gd name="T20" fmla="*/ 31 w 31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1">
                    <a:moveTo>
                      <a:pt x="20" y="11"/>
                    </a:moveTo>
                    <a:lnTo>
                      <a:pt x="20" y="20"/>
                    </a:lnTo>
                    <a:lnTo>
                      <a:pt x="11" y="20"/>
                    </a:lnTo>
                    <a:lnTo>
                      <a:pt x="11" y="11"/>
                    </a:lnTo>
                    <a:lnTo>
                      <a:pt x="20" y="11"/>
                    </a:lnTo>
                    <a:close/>
                    <a:moveTo>
                      <a:pt x="31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31" y="31"/>
                    </a:lnTo>
                    <a:lnTo>
                      <a:pt x="31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140"/>
              <p:cNvSpPr>
                <a:spLocks noEditPoints="1"/>
              </p:cNvSpPr>
              <p:nvPr/>
            </p:nvSpPr>
            <p:spPr bwMode="auto">
              <a:xfrm>
                <a:off x="1330" y="2604"/>
                <a:ext cx="31" cy="31"/>
              </a:xfrm>
              <a:custGeom>
                <a:avLst/>
                <a:gdLst>
                  <a:gd name="T0" fmla="*/ 20 w 31"/>
                  <a:gd name="T1" fmla="*/ 11 h 31"/>
                  <a:gd name="T2" fmla="*/ 20 w 31"/>
                  <a:gd name="T3" fmla="*/ 20 h 31"/>
                  <a:gd name="T4" fmla="*/ 11 w 31"/>
                  <a:gd name="T5" fmla="*/ 20 h 31"/>
                  <a:gd name="T6" fmla="*/ 11 w 31"/>
                  <a:gd name="T7" fmla="*/ 11 h 31"/>
                  <a:gd name="T8" fmla="*/ 20 w 31"/>
                  <a:gd name="T9" fmla="*/ 11 h 31"/>
                  <a:gd name="T10" fmla="*/ 31 w 31"/>
                  <a:gd name="T11" fmla="*/ 0 h 31"/>
                  <a:gd name="T12" fmla="*/ 0 w 31"/>
                  <a:gd name="T13" fmla="*/ 0 h 31"/>
                  <a:gd name="T14" fmla="*/ 0 w 31"/>
                  <a:gd name="T15" fmla="*/ 31 h 31"/>
                  <a:gd name="T16" fmla="*/ 31 w 31"/>
                  <a:gd name="T17" fmla="*/ 31 h 31"/>
                  <a:gd name="T18" fmla="*/ 31 w 31"/>
                  <a:gd name="T19" fmla="*/ 0 h 31"/>
                  <a:gd name="T20" fmla="*/ 31 w 31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1">
                    <a:moveTo>
                      <a:pt x="20" y="11"/>
                    </a:moveTo>
                    <a:lnTo>
                      <a:pt x="20" y="20"/>
                    </a:lnTo>
                    <a:lnTo>
                      <a:pt x="11" y="20"/>
                    </a:lnTo>
                    <a:lnTo>
                      <a:pt x="11" y="11"/>
                    </a:lnTo>
                    <a:lnTo>
                      <a:pt x="20" y="11"/>
                    </a:lnTo>
                    <a:moveTo>
                      <a:pt x="31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31" y="31"/>
                    </a:lnTo>
                    <a:lnTo>
                      <a:pt x="31" y="0"/>
                    </a:lnTo>
                    <a:lnTo>
                      <a:pt x="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Rectangle 141"/>
              <p:cNvSpPr>
                <a:spLocks noChangeArrowheads="1"/>
              </p:cNvSpPr>
              <p:nvPr/>
            </p:nvSpPr>
            <p:spPr bwMode="auto">
              <a:xfrm>
                <a:off x="1012" y="2356"/>
                <a:ext cx="33" cy="3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142"/>
              <p:cNvSpPr>
                <a:spLocks noEditPoints="1"/>
              </p:cNvSpPr>
              <p:nvPr/>
            </p:nvSpPr>
            <p:spPr bwMode="auto">
              <a:xfrm>
                <a:off x="1012" y="2356"/>
                <a:ext cx="33" cy="33"/>
              </a:xfrm>
              <a:custGeom>
                <a:avLst/>
                <a:gdLst>
                  <a:gd name="T0" fmla="*/ 22 w 33"/>
                  <a:gd name="T1" fmla="*/ 11 h 33"/>
                  <a:gd name="T2" fmla="*/ 22 w 33"/>
                  <a:gd name="T3" fmla="*/ 22 h 33"/>
                  <a:gd name="T4" fmla="*/ 11 w 33"/>
                  <a:gd name="T5" fmla="*/ 22 h 33"/>
                  <a:gd name="T6" fmla="*/ 11 w 33"/>
                  <a:gd name="T7" fmla="*/ 11 h 33"/>
                  <a:gd name="T8" fmla="*/ 22 w 33"/>
                  <a:gd name="T9" fmla="*/ 11 h 33"/>
                  <a:gd name="T10" fmla="*/ 33 w 33"/>
                  <a:gd name="T11" fmla="*/ 0 h 33"/>
                  <a:gd name="T12" fmla="*/ 0 w 33"/>
                  <a:gd name="T13" fmla="*/ 0 h 33"/>
                  <a:gd name="T14" fmla="*/ 0 w 33"/>
                  <a:gd name="T15" fmla="*/ 33 h 33"/>
                  <a:gd name="T16" fmla="*/ 33 w 33"/>
                  <a:gd name="T17" fmla="*/ 33 h 33"/>
                  <a:gd name="T18" fmla="*/ 33 w 33"/>
                  <a:gd name="T19" fmla="*/ 0 h 33"/>
                  <a:gd name="T20" fmla="*/ 33 w 33"/>
                  <a:gd name="T2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3">
                    <a:moveTo>
                      <a:pt x="22" y="11"/>
                    </a:moveTo>
                    <a:lnTo>
                      <a:pt x="22" y="22"/>
                    </a:lnTo>
                    <a:lnTo>
                      <a:pt x="11" y="22"/>
                    </a:lnTo>
                    <a:lnTo>
                      <a:pt x="11" y="11"/>
                    </a:lnTo>
                    <a:lnTo>
                      <a:pt x="22" y="11"/>
                    </a:lnTo>
                    <a:close/>
                    <a:moveTo>
                      <a:pt x="33" y="0"/>
                    </a:moveTo>
                    <a:lnTo>
                      <a:pt x="0" y="0"/>
                    </a:lnTo>
                    <a:lnTo>
                      <a:pt x="0" y="33"/>
                    </a:lnTo>
                    <a:lnTo>
                      <a:pt x="33" y="33"/>
                    </a:lnTo>
                    <a:lnTo>
                      <a:pt x="33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143"/>
              <p:cNvSpPr>
                <a:spLocks noEditPoints="1"/>
              </p:cNvSpPr>
              <p:nvPr/>
            </p:nvSpPr>
            <p:spPr bwMode="auto">
              <a:xfrm>
                <a:off x="1012" y="2356"/>
                <a:ext cx="33" cy="33"/>
              </a:xfrm>
              <a:custGeom>
                <a:avLst/>
                <a:gdLst>
                  <a:gd name="T0" fmla="*/ 22 w 33"/>
                  <a:gd name="T1" fmla="*/ 11 h 33"/>
                  <a:gd name="T2" fmla="*/ 22 w 33"/>
                  <a:gd name="T3" fmla="*/ 22 h 33"/>
                  <a:gd name="T4" fmla="*/ 11 w 33"/>
                  <a:gd name="T5" fmla="*/ 22 h 33"/>
                  <a:gd name="T6" fmla="*/ 11 w 33"/>
                  <a:gd name="T7" fmla="*/ 11 h 33"/>
                  <a:gd name="T8" fmla="*/ 22 w 33"/>
                  <a:gd name="T9" fmla="*/ 11 h 33"/>
                  <a:gd name="T10" fmla="*/ 33 w 33"/>
                  <a:gd name="T11" fmla="*/ 0 h 33"/>
                  <a:gd name="T12" fmla="*/ 0 w 33"/>
                  <a:gd name="T13" fmla="*/ 0 h 33"/>
                  <a:gd name="T14" fmla="*/ 0 w 33"/>
                  <a:gd name="T15" fmla="*/ 33 h 33"/>
                  <a:gd name="T16" fmla="*/ 33 w 33"/>
                  <a:gd name="T17" fmla="*/ 33 h 33"/>
                  <a:gd name="T18" fmla="*/ 33 w 33"/>
                  <a:gd name="T19" fmla="*/ 0 h 33"/>
                  <a:gd name="T20" fmla="*/ 33 w 33"/>
                  <a:gd name="T2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3">
                    <a:moveTo>
                      <a:pt x="22" y="11"/>
                    </a:moveTo>
                    <a:lnTo>
                      <a:pt x="22" y="22"/>
                    </a:lnTo>
                    <a:lnTo>
                      <a:pt x="11" y="22"/>
                    </a:lnTo>
                    <a:lnTo>
                      <a:pt x="11" y="11"/>
                    </a:lnTo>
                    <a:lnTo>
                      <a:pt x="22" y="11"/>
                    </a:lnTo>
                    <a:moveTo>
                      <a:pt x="33" y="0"/>
                    </a:moveTo>
                    <a:lnTo>
                      <a:pt x="0" y="0"/>
                    </a:lnTo>
                    <a:lnTo>
                      <a:pt x="0" y="33"/>
                    </a:lnTo>
                    <a:lnTo>
                      <a:pt x="33" y="33"/>
                    </a:lnTo>
                    <a:lnTo>
                      <a:pt x="33" y="0"/>
                    </a:lnTo>
                    <a:lnTo>
                      <a:pt x="3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Rectangle 144"/>
              <p:cNvSpPr>
                <a:spLocks noChangeArrowheads="1"/>
              </p:cNvSpPr>
              <p:nvPr/>
            </p:nvSpPr>
            <p:spPr bwMode="auto">
              <a:xfrm>
                <a:off x="1012" y="2604"/>
                <a:ext cx="33" cy="3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145"/>
              <p:cNvSpPr>
                <a:spLocks noEditPoints="1"/>
              </p:cNvSpPr>
              <p:nvPr/>
            </p:nvSpPr>
            <p:spPr bwMode="auto">
              <a:xfrm>
                <a:off x="1012" y="2604"/>
                <a:ext cx="33" cy="31"/>
              </a:xfrm>
              <a:custGeom>
                <a:avLst/>
                <a:gdLst>
                  <a:gd name="T0" fmla="*/ 22 w 33"/>
                  <a:gd name="T1" fmla="*/ 11 h 31"/>
                  <a:gd name="T2" fmla="*/ 22 w 33"/>
                  <a:gd name="T3" fmla="*/ 20 h 31"/>
                  <a:gd name="T4" fmla="*/ 11 w 33"/>
                  <a:gd name="T5" fmla="*/ 20 h 31"/>
                  <a:gd name="T6" fmla="*/ 11 w 33"/>
                  <a:gd name="T7" fmla="*/ 11 h 31"/>
                  <a:gd name="T8" fmla="*/ 22 w 33"/>
                  <a:gd name="T9" fmla="*/ 11 h 31"/>
                  <a:gd name="T10" fmla="*/ 33 w 33"/>
                  <a:gd name="T11" fmla="*/ 0 h 31"/>
                  <a:gd name="T12" fmla="*/ 0 w 33"/>
                  <a:gd name="T13" fmla="*/ 0 h 31"/>
                  <a:gd name="T14" fmla="*/ 0 w 33"/>
                  <a:gd name="T15" fmla="*/ 31 h 31"/>
                  <a:gd name="T16" fmla="*/ 33 w 33"/>
                  <a:gd name="T17" fmla="*/ 31 h 31"/>
                  <a:gd name="T18" fmla="*/ 33 w 33"/>
                  <a:gd name="T19" fmla="*/ 0 h 31"/>
                  <a:gd name="T20" fmla="*/ 33 w 33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1">
                    <a:moveTo>
                      <a:pt x="22" y="11"/>
                    </a:moveTo>
                    <a:lnTo>
                      <a:pt x="22" y="20"/>
                    </a:lnTo>
                    <a:lnTo>
                      <a:pt x="11" y="20"/>
                    </a:lnTo>
                    <a:lnTo>
                      <a:pt x="11" y="11"/>
                    </a:lnTo>
                    <a:lnTo>
                      <a:pt x="22" y="11"/>
                    </a:lnTo>
                    <a:close/>
                    <a:moveTo>
                      <a:pt x="33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33" y="31"/>
                    </a:lnTo>
                    <a:lnTo>
                      <a:pt x="33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146"/>
              <p:cNvSpPr>
                <a:spLocks noEditPoints="1"/>
              </p:cNvSpPr>
              <p:nvPr/>
            </p:nvSpPr>
            <p:spPr bwMode="auto">
              <a:xfrm>
                <a:off x="1012" y="2604"/>
                <a:ext cx="33" cy="31"/>
              </a:xfrm>
              <a:custGeom>
                <a:avLst/>
                <a:gdLst>
                  <a:gd name="T0" fmla="*/ 22 w 33"/>
                  <a:gd name="T1" fmla="*/ 11 h 31"/>
                  <a:gd name="T2" fmla="*/ 22 w 33"/>
                  <a:gd name="T3" fmla="*/ 20 h 31"/>
                  <a:gd name="T4" fmla="*/ 11 w 33"/>
                  <a:gd name="T5" fmla="*/ 20 h 31"/>
                  <a:gd name="T6" fmla="*/ 11 w 33"/>
                  <a:gd name="T7" fmla="*/ 11 h 31"/>
                  <a:gd name="T8" fmla="*/ 22 w 33"/>
                  <a:gd name="T9" fmla="*/ 11 h 31"/>
                  <a:gd name="T10" fmla="*/ 33 w 33"/>
                  <a:gd name="T11" fmla="*/ 0 h 31"/>
                  <a:gd name="T12" fmla="*/ 0 w 33"/>
                  <a:gd name="T13" fmla="*/ 0 h 31"/>
                  <a:gd name="T14" fmla="*/ 0 w 33"/>
                  <a:gd name="T15" fmla="*/ 31 h 31"/>
                  <a:gd name="T16" fmla="*/ 33 w 33"/>
                  <a:gd name="T17" fmla="*/ 31 h 31"/>
                  <a:gd name="T18" fmla="*/ 33 w 33"/>
                  <a:gd name="T19" fmla="*/ 0 h 31"/>
                  <a:gd name="T20" fmla="*/ 33 w 33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1">
                    <a:moveTo>
                      <a:pt x="22" y="11"/>
                    </a:moveTo>
                    <a:lnTo>
                      <a:pt x="22" y="20"/>
                    </a:lnTo>
                    <a:lnTo>
                      <a:pt x="11" y="20"/>
                    </a:lnTo>
                    <a:lnTo>
                      <a:pt x="11" y="11"/>
                    </a:lnTo>
                    <a:lnTo>
                      <a:pt x="22" y="11"/>
                    </a:lnTo>
                    <a:moveTo>
                      <a:pt x="33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33" y="31"/>
                    </a:lnTo>
                    <a:lnTo>
                      <a:pt x="33" y="0"/>
                    </a:lnTo>
                    <a:lnTo>
                      <a:pt x="3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Rectangle 147"/>
              <p:cNvSpPr>
                <a:spLocks noChangeArrowheads="1"/>
              </p:cNvSpPr>
              <p:nvPr/>
            </p:nvSpPr>
            <p:spPr bwMode="auto">
              <a:xfrm>
                <a:off x="1172" y="2356"/>
                <a:ext cx="31" cy="3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148"/>
              <p:cNvSpPr>
                <a:spLocks noEditPoints="1"/>
              </p:cNvSpPr>
              <p:nvPr/>
            </p:nvSpPr>
            <p:spPr bwMode="auto">
              <a:xfrm>
                <a:off x="1172" y="2356"/>
                <a:ext cx="31" cy="33"/>
              </a:xfrm>
              <a:custGeom>
                <a:avLst/>
                <a:gdLst>
                  <a:gd name="T0" fmla="*/ 20 w 31"/>
                  <a:gd name="T1" fmla="*/ 11 h 33"/>
                  <a:gd name="T2" fmla="*/ 20 w 31"/>
                  <a:gd name="T3" fmla="*/ 22 h 33"/>
                  <a:gd name="T4" fmla="*/ 11 w 31"/>
                  <a:gd name="T5" fmla="*/ 22 h 33"/>
                  <a:gd name="T6" fmla="*/ 11 w 31"/>
                  <a:gd name="T7" fmla="*/ 11 h 33"/>
                  <a:gd name="T8" fmla="*/ 20 w 31"/>
                  <a:gd name="T9" fmla="*/ 11 h 33"/>
                  <a:gd name="T10" fmla="*/ 31 w 31"/>
                  <a:gd name="T11" fmla="*/ 0 h 33"/>
                  <a:gd name="T12" fmla="*/ 0 w 31"/>
                  <a:gd name="T13" fmla="*/ 0 h 33"/>
                  <a:gd name="T14" fmla="*/ 0 w 31"/>
                  <a:gd name="T15" fmla="*/ 33 h 33"/>
                  <a:gd name="T16" fmla="*/ 31 w 31"/>
                  <a:gd name="T17" fmla="*/ 33 h 33"/>
                  <a:gd name="T18" fmla="*/ 31 w 31"/>
                  <a:gd name="T19" fmla="*/ 0 h 33"/>
                  <a:gd name="T20" fmla="*/ 31 w 31"/>
                  <a:gd name="T2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3">
                    <a:moveTo>
                      <a:pt x="20" y="11"/>
                    </a:moveTo>
                    <a:lnTo>
                      <a:pt x="20" y="22"/>
                    </a:lnTo>
                    <a:lnTo>
                      <a:pt x="11" y="22"/>
                    </a:lnTo>
                    <a:lnTo>
                      <a:pt x="11" y="11"/>
                    </a:lnTo>
                    <a:lnTo>
                      <a:pt x="20" y="11"/>
                    </a:lnTo>
                    <a:close/>
                    <a:moveTo>
                      <a:pt x="31" y="0"/>
                    </a:moveTo>
                    <a:lnTo>
                      <a:pt x="0" y="0"/>
                    </a:lnTo>
                    <a:lnTo>
                      <a:pt x="0" y="33"/>
                    </a:lnTo>
                    <a:lnTo>
                      <a:pt x="31" y="33"/>
                    </a:lnTo>
                    <a:lnTo>
                      <a:pt x="31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149"/>
              <p:cNvSpPr>
                <a:spLocks noEditPoints="1"/>
              </p:cNvSpPr>
              <p:nvPr/>
            </p:nvSpPr>
            <p:spPr bwMode="auto">
              <a:xfrm>
                <a:off x="1172" y="2356"/>
                <a:ext cx="31" cy="33"/>
              </a:xfrm>
              <a:custGeom>
                <a:avLst/>
                <a:gdLst>
                  <a:gd name="T0" fmla="*/ 20 w 31"/>
                  <a:gd name="T1" fmla="*/ 11 h 33"/>
                  <a:gd name="T2" fmla="*/ 20 w 31"/>
                  <a:gd name="T3" fmla="*/ 22 h 33"/>
                  <a:gd name="T4" fmla="*/ 11 w 31"/>
                  <a:gd name="T5" fmla="*/ 22 h 33"/>
                  <a:gd name="T6" fmla="*/ 11 w 31"/>
                  <a:gd name="T7" fmla="*/ 11 h 33"/>
                  <a:gd name="T8" fmla="*/ 20 w 31"/>
                  <a:gd name="T9" fmla="*/ 11 h 33"/>
                  <a:gd name="T10" fmla="*/ 31 w 31"/>
                  <a:gd name="T11" fmla="*/ 0 h 33"/>
                  <a:gd name="T12" fmla="*/ 0 w 31"/>
                  <a:gd name="T13" fmla="*/ 0 h 33"/>
                  <a:gd name="T14" fmla="*/ 0 w 31"/>
                  <a:gd name="T15" fmla="*/ 33 h 33"/>
                  <a:gd name="T16" fmla="*/ 31 w 31"/>
                  <a:gd name="T17" fmla="*/ 33 h 33"/>
                  <a:gd name="T18" fmla="*/ 31 w 31"/>
                  <a:gd name="T19" fmla="*/ 0 h 33"/>
                  <a:gd name="T20" fmla="*/ 31 w 31"/>
                  <a:gd name="T2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3">
                    <a:moveTo>
                      <a:pt x="20" y="11"/>
                    </a:moveTo>
                    <a:lnTo>
                      <a:pt x="20" y="22"/>
                    </a:lnTo>
                    <a:lnTo>
                      <a:pt x="11" y="22"/>
                    </a:lnTo>
                    <a:lnTo>
                      <a:pt x="11" y="11"/>
                    </a:lnTo>
                    <a:lnTo>
                      <a:pt x="20" y="11"/>
                    </a:lnTo>
                    <a:moveTo>
                      <a:pt x="31" y="0"/>
                    </a:moveTo>
                    <a:lnTo>
                      <a:pt x="0" y="0"/>
                    </a:lnTo>
                    <a:lnTo>
                      <a:pt x="0" y="33"/>
                    </a:lnTo>
                    <a:lnTo>
                      <a:pt x="31" y="33"/>
                    </a:lnTo>
                    <a:lnTo>
                      <a:pt x="31" y="0"/>
                    </a:lnTo>
                    <a:lnTo>
                      <a:pt x="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Rectangle 150"/>
              <p:cNvSpPr>
                <a:spLocks noChangeArrowheads="1"/>
              </p:cNvSpPr>
              <p:nvPr/>
            </p:nvSpPr>
            <p:spPr bwMode="auto">
              <a:xfrm>
                <a:off x="1330" y="2478"/>
                <a:ext cx="31" cy="3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151"/>
              <p:cNvSpPr>
                <a:spLocks noEditPoints="1"/>
              </p:cNvSpPr>
              <p:nvPr/>
            </p:nvSpPr>
            <p:spPr bwMode="auto">
              <a:xfrm>
                <a:off x="1330" y="2478"/>
                <a:ext cx="31" cy="33"/>
              </a:xfrm>
              <a:custGeom>
                <a:avLst/>
                <a:gdLst>
                  <a:gd name="T0" fmla="*/ 20 w 31"/>
                  <a:gd name="T1" fmla="*/ 11 h 33"/>
                  <a:gd name="T2" fmla="*/ 20 w 31"/>
                  <a:gd name="T3" fmla="*/ 22 h 33"/>
                  <a:gd name="T4" fmla="*/ 11 w 31"/>
                  <a:gd name="T5" fmla="*/ 22 h 33"/>
                  <a:gd name="T6" fmla="*/ 11 w 31"/>
                  <a:gd name="T7" fmla="*/ 11 h 33"/>
                  <a:gd name="T8" fmla="*/ 20 w 31"/>
                  <a:gd name="T9" fmla="*/ 11 h 33"/>
                  <a:gd name="T10" fmla="*/ 31 w 31"/>
                  <a:gd name="T11" fmla="*/ 0 h 33"/>
                  <a:gd name="T12" fmla="*/ 0 w 31"/>
                  <a:gd name="T13" fmla="*/ 0 h 33"/>
                  <a:gd name="T14" fmla="*/ 0 w 31"/>
                  <a:gd name="T15" fmla="*/ 33 h 33"/>
                  <a:gd name="T16" fmla="*/ 31 w 31"/>
                  <a:gd name="T17" fmla="*/ 33 h 33"/>
                  <a:gd name="T18" fmla="*/ 31 w 31"/>
                  <a:gd name="T19" fmla="*/ 0 h 33"/>
                  <a:gd name="T20" fmla="*/ 31 w 31"/>
                  <a:gd name="T2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3">
                    <a:moveTo>
                      <a:pt x="20" y="11"/>
                    </a:moveTo>
                    <a:lnTo>
                      <a:pt x="20" y="22"/>
                    </a:lnTo>
                    <a:lnTo>
                      <a:pt x="11" y="22"/>
                    </a:lnTo>
                    <a:lnTo>
                      <a:pt x="11" y="11"/>
                    </a:lnTo>
                    <a:lnTo>
                      <a:pt x="20" y="11"/>
                    </a:lnTo>
                    <a:close/>
                    <a:moveTo>
                      <a:pt x="31" y="0"/>
                    </a:moveTo>
                    <a:lnTo>
                      <a:pt x="0" y="0"/>
                    </a:lnTo>
                    <a:lnTo>
                      <a:pt x="0" y="33"/>
                    </a:lnTo>
                    <a:lnTo>
                      <a:pt x="31" y="33"/>
                    </a:lnTo>
                    <a:lnTo>
                      <a:pt x="31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152"/>
              <p:cNvSpPr>
                <a:spLocks noEditPoints="1"/>
              </p:cNvSpPr>
              <p:nvPr/>
            </p:nvSpPr>
            <p:spPr bwMode="auto">
              <a:xfrm>
                <a:off x="1330" y="2478"/>
                <a:ext cx="31" cy="33"/>
              </a:xfrm>
              <a:custGeom>
                <a:avLst/>
                <a:gdLst>
                  <a:gd name="T0" fmla="*/ 20 w 31"/>
                  <a:gd name="T1" fmla="*/ 11 h 33"/>
                  <a:gd name="T2" fmla="*/ 20 w 31"/>
                  <a:gd name="T3" fmla="*/ 22 h 33"/>
                  <a:gd name="T4" fmla="*/ 11 w 31"/>
                  <a:gd name="T5" fmla="*/ 22 h 33"/>
                  <a:gd name="T6" fmla="*/ 11 w 31"/>
                  <a:gd name="T7" fmla="*/ 11 h 33"/>
                  <a:gd name="T8" fmla="*/ 20 w 31"/>
                  <a:gd name="T9" fmla="*/ 11 h 33"/>
                  <a:gd name="T10" fmla="*/ 31 w 31"/>
                  <a:gd name="T11" fmla="*/ 0 h 33"/>
                  <a:gd name="T12" fmla="*/ 0 w 31"/>
                  <a:gd name="T13" fmla="*/ 0 h 33"/>
                  <a:gd name="T14" fmla="*/ 0 w 31"/>
                  <a:gd name="T15" fmla="*/ 33 h 33"/>
                  <a:gd name="T16" fmla="*/ 31 w 31"/>
                  <a:gd name="T17" fmla="*/ 33 h 33"/>
                  <a:gd name="T18" fmla="*/ 31 w 31"/>
                  <a:gd name="T19" fmla="*/ 0 h 33"/>
                  <a:gd name="T20" fmla="*/ 31 w 31"/>
                  <a:gd name="T2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3">
                    <a:moveTo>
                      <a:pt x="20" y="11"/>
                    </a:moveTo>
                    <a:lnTo>
                      <a:pt x="20" y="22"/>
                    </a:lnTo>
                    <a:lnTo>
                      <a:pt x="11" y="22"/>
                    </a:lnTo>
                    <a:lnTo>
                      <a:pt x="11" y="11"/>
                    </a:lnTo>
                    <a:lnTo>
                      <a:pt x="20" y="11"/>
                    </a:lnTo>
                    <a:moveTo>
                      <a:pt x="31" y="0"/>
                    </a:moveTo>
                    <a:lnTo>
                      <a:pt x="0" y="0"/>
                    </a:lnTo>
                    <a:lnTo>
                      <a:pt x="0" y="33"/>
                    </a:lnTo>
                    <a:lnTo>
                      <a:pt x="31" y="33"/>
                    </a:lnTo>
                    <a:lnTo>
                      <a:pt x="31" y="0"/>
                    </a:lnTo>
                    <a:lnTo>
                      <a:pt x="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Rectangle 153"/>
              <p:cNvSpPr>
                <a:spLocks noChangeArrowheads="1"/>
              </p:cNvSpPr>
              <p:nvPr/>
            </p:nvSpPr>
            <p:spPr bwMode="auto">
              <a:xfrm>
                <a:off x="1012" y="2478"/>
                <a:ext cx="33" cy="3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154"/>
              <p:cNvSpPr>
                <a:spLocks noEditPoints="1"/>
              </p:cNvSpPr>
              <p:nvPr/>
            </p:nvSpPr>
            <p:spPr bwMode="auto">
              <a:xfrm>
                <a:off x="1012" y="2478"/>
                <a:ext cx="33" cy="33"/>
              </a:xfrm>
              <a:custGeom>
                <a:avLst/>
                <a:gdLst>
                  <a:gd name="T0" fmla="*/ 22 w 33"/>
                  <a:gd name="T1" fmla="*/ 11 h 33"/>
                  <a:gd name="T2" fmla="*/ 22 w 33"/>
                  <a:gd name="T3" fmla="*/ 22 h 33"/>
                  <a:gd name="T4" fmla="*/ 11 w 33"/>
                  <a:gd name="T5" fmla="*/ 22 h 33"/>
                  <a:gd name="T6" fmla="*/ 11 w 33"/>
                  <a:gd name="T7" fmla="*/ 11 h 33"/>
                  <a:gd name="T8" fmla="*/ 22 w 33"/>
                  <a:gd name="T9" fmla="*/ 11 h 33"/>
                  <a:gd name="T10" fmla="*/ 33 w 33"/>
                  <a:gd name="T11" fmla="*/ 0 h 33"/>
                  <a:gd name="T12" fmla="*/ 0 w 33"/>
                  <a:gd name="T13" fmla="*/ 0 h 33"/>
                  <a:gd name="T14" fmla="*/ 0 w 33"/>
                  <a:gd name="T15" fmla="*/ 33 h 33"/>
                  <a:gd name="T16" fmla="*/ 33 w 33"/>
                  <a:gd name="T17" fmla="*/ 33 h 33"/>
                  <a:gd name="T18" fmla="*/ 33 w 33"/>
                  <a:gd name="T19" fmla="*/ 0 h 33"/>
                  <a:gd name="T20" fmla="*/ 33 w 33"/>
                  <a:gd name="T2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3">
                    <a:moveTo>
                      <a:pt x="22" y="11"/>
                    </a:moveTo>
                    <a:lnTo>
                      <a:pt x="22" y="22"/>
                    </a:lnTo>
                    <a:lnTo>
                      <a:pt x="11" y="22"/>
                    </a:lnTo>
                    <a:lnTo>
                      <a:pt x="11" y="11"/>
                    </a:lnTo>
                    <a:lnTo>
                      <a:pt x="22" y="11"/>
                    </a:lnTo>
                    <a:close/>
                    <a:moveTo>
                      <a:pt x="33" y="0"/>
                    </a:moveTo>
                    <a:lnTo>
                      <a:pt x="0" y="0"/>
                    </a:lnTo>
                    <a:lnTo>
                      <a:pt x="0" y="33"/>
                    </a:lnTo>
                    <a:lnTo>
                      <a:pt x="33" y="33"/>
                    </a:lnTo>
                    <a:lnTo>
                      <a:pt x="33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155"/>
              <p:cNvSpPr>
                <a:spLocks noEditPoints="1"/>
              </p:cNvSpPr>
              <p:nvPr/>
            </p:nvSpPr>
            <p:spPr bwMode="auto">
              <a:xfrm>
                <a:off x="1012" y="2478"/>
                <a:ext cx="33" cy="33"/>
              </a:xfrm>
              <a:custGeom>
                <a:avLst/>
                <a:gdLst>
                  <a:gd name="T0" fmla="*/ 22 w 33"/>
                  <a:gd name="T1" fmla="*/ 11 h 33"/>
                  <a:gd name="T2" fmla="*/ 22 w 33"/>
                  <a:gd name="T3" fmla="*/ 22 h 33"/>
                  <a:gd name="T4" fmla="*/ 11 w 33"/>
                  <a:gd name="T5" fmla="*/ 22 h 33"/>
                  <a:gd name="T6" fmla="*/ 11 w 33"/>
                  <a:gd name="T7" fmla="*/ 11 h 33"/>
                  <a:gd name="T8" fmla="*/ 22 w 33"/>
                  <a:gd name="T9" fmla="*/ 11 h 33"/>
                  <a:gd name="T10" fmla="*/ 33 w 33"/>
                  <a:gd name="T11" fmla="*/ 0 h 33"/>
                  <a:gd name="T12" fmla="*/ 0 w 33"/>
                  <a:gd name="T13" fmla="*/ 0 h 33"/>
                  <a:gd name="T14" fmla="*/ 0 w 33"/>
                  <a:gd name="T15" fmla="*/ 33 h 33"/>
                  <a:gd name="T16" fmla="*/ 33 w 33"/>
                  <a:gd name="T17" fmla="*/ 33 h 33"/>
                  <a:gd name="T18" fmla="*/ 33 w 33"/>
                  <a:gd name="T19" fmla="*/ 0 h 33"/>
                  <a:gd name="T20" fmla="*/ 33 w 33"/>
                  <a:gd name="T2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3">
                    <a:moveTo>
                      <a:pt x="22" y="11"/>
                    </a:moveTo>
                    <a:lnTo>
                      <a:pt x="22" y="22"/>
                    </a:lnTo>
                    <a:lnTo>
                      <a:pt x="11" y="22"/>
                    </a:lnTo>
                    <a:lnTo>
                      <a:pt x="11" y="11"/>
                    </a:lnTo>
                    <a:lnTo>
                      <a:pt x="22" y="11"/>
                    </a:lnTo>
                    <a:moveTo>
                      <a:pt x="33" y="0"/>
                    </a:moveTo>
                    <a:lnTo>
                      <a:pt x="0" y="0"/>
                    </a:lnTo>
                    <a:lnTo>
                      <a:pt x="0" y="33"/>
                    </a:lnTo>
                    <a:lnTo>
                      <a:pt x="33" y="33"/>
                    </a:lnTo>
                    <a:lnTo>
                      <a:pt x="33" y="0"/>
                    </a:lnTo>
                    <a:lnTo>
                      <a:pt x="3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Rectangle 156"/>
              <p:cNvSpPr>
                <a:spLocks noChangeArrowheads="1"/>
              </p:cNvSpPr>
              <p:nvPr/>
            </p:nvSpPr>
            <p:spPr bwMode="auto">
              <a:xfrm>
                <a:off x="1172" y="2604"/>
                <a:ext cx="31" cy="3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157"/>
              <p:cNvSpPr>
                <a:spLocks noEditPoints="1"/>
              </p:cNvSpPr>
              <p:nvPr/>
            </p:nvSpPr>
            <p:spPr bwMode="auto">
              <a:xfrm>
                <a:off x="1172" y="2604"/>
                <a:ext cx="31" cy="31"/>
              </a:xfrm>
              <a:custGeom>
                <a:avLst/>
                <a:gdLst>
                  <a:gd name="T0" fmla="*/ 20 w 31"/>
                  <a:gd name="T1" fmla="*/ 11 h 31"/>
                  <a:gd name="T2" fmla="*/ 20 w 31"/>
                  <a:gd name="T3" fmla="*/ 20 h 31"/>
                  <a:gd name="T4" fmla="*/ 11 w 31"/>
                  <a:gd name="T5" fmla="*/ 20 h 31"/>
                  <a:gd name="T6" fmla="*/ 11 w 31"/>
                  <a:gd name="T7" fmla="*/ 11 h 31"/>
                  <a:gd name="T8" fmla="*/ 20 w 31"/>
                  <a:gd name="T9" fmla="*/ 11 h 31"/>
                  <a:gd name="T10" fmla="*/ 31 w 31"/>
                  <a:gd name="T11" fmla="*/ 0 h 31"/>
                  <a:gd name="T12" fmla="*/ 0 w 31"/>
                  <a:gd name="T13" fmla="*/ 0 h 31"/>
                  <a:gd name="T14" fmla="*/ 0 w 31"/>
                  <a:gd name="T15" fmla="*/ 31 h 31"/>
                  <a:gd name="T16" fmla="*/ 31 w 31"/>
                  <a:gd name="T17" fmla="*/ 31 h 31"/>
                  <a:gd name="T18" fmla="*/ 31 w 31"/>
                  <a:gd name="T19" fmla="*/ 0 h 31"/>
                  <a:gd name="T20" fmla="*/ 31 w 31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1">
                    <a:moveTo>
                      <a:pt x="20" y="11"/>
                    </a:moveTo>
                    <a:lnTo>
                      <a:pt x="20" y="20"/>
                    </a:lnTo>
                    <a:lnTo>
                      <a:pt x="11" y="20"/>
                    </a:lnTo>
                    <a:lnTo>
                      <a:pt x="11" y="11"/>
                    </a:lnTo>
                    <a:lnTo>
                      <a:pt x="20" y="11"/>
                    </a:lnTo>
                    <a:close/>
                    <a:moveTo>
                      <a:pt x="31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31" y="31"/>
                    </a:lnTo>
                    <a:lnTo>
                      <a:pt x="31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158"/>
              <p:cNvSpPr>
                <a:spLocks noEditPoints="1"/>
              </p:cNvSpPr>
              <p:nvPr/>
            </p:nvSpPr>
            <p:spPr bwMode="auto">
              <a:xfrm>
                <a:off x="1172" y="2604"/>
                <a:ext cx="31" cy="31"/>
              </a:xfrm>
              <a:custGeom>
                <a:avLst/>
                <a:gdLst>
                  <a:gd name="T0" fmla="*/ 20 w 31"/>
                  <a:gd name="T1" fmla="*/ 11 h 31"/>
                  <a:gd name="T2" fmla="*/ 20 w 31"/>
                  <a:gd name="T3" fmla="*/ 20 h 31"/>
                  <a:gd name="T4" fmla="*/ 11 w 31"/>
                  <a:gd name="T5" fmla="*/ 20 h 31"/>
                  <a:gd name="T6" fmla="*/ 11 w 31"/>
                  <a:gd name="T7" fmla="*/ 11 h 31"/>
                  <a:gd name="T8" fmla="*/ 20 w 31"/>
                  <a:gd name="T9" fmla="*/ 11 h 31"/>
                  <a:gd name="T10" fmla="*/ 31 w 31"/>
                  <a:gd name="T11" fmla="*/ 0 h 31"/>
                  <a:gd name="T12" fmla="*/ 0 w 31"/>
                  <a:gd name="T13" fmla="*/ 0 h 31"/>
                  <a:gd name="T14" fmla="*/ 0 w 31"/>
                  <a:gd name="T15" fmla="*/ 31 h 31"/>
                  <a:gd name="T16" fmla="*/ 31 w 31"/>
                  <a:gd name="T17" fmla="*/ 31 h 31"/>
                  <a:gd name="T18" fmla="*/ 31 w 31"/>
                  <a:gd name="T19" fmla="*/ 0 h 31"/>
                  <a:gd name="T20" fmla="*/ 31 w 31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1">
                    <a:moveTo>
                      <a:pt x="20" y="11"/>
                    </a:moveTo>
                    <a:lnTo>
                      <a:pt x="20" y="20"/>
                    </a:lnTo>
                    <a:lnTo>
                      <a:pt x="11" y="20"/>
                    </a:lnTo>
                    <a:lnTo>
                      <a:pt x="11" y="11"/>
                    </a:lnTo>
                    <a:lnTo>
                      <a:pt x="20" y="11"/>
                    </a:lnTo>
                    <a:moveTo>
                      <a:pt x="31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31" y="31"/>
                    </a:lnTo>
                    <a:lnTo>
                      <a:pt x="31" y="0"/>
                    </a:lnTo>
                    <a:lnTo>
                      <a:pt x="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Rectangle 159"/>
              <p:cNvSpPr>
                <a:spLocks noChangeArrowheads="1"/>
              </p:cNvSpPr>
              <p:nvPr/>
            </p:nvSpPr>
            <p:spPr bwMode="auto">
              <a:xfrm>
                <a:off x="1172" y="2478"/>
                <a:ext cx="31" cy="3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160"/>
              <p:cNvSpPr>
                <a:spLocks noEditPoints="1"/>
              </p:cNvSpPr>
              <p:nvPr/>
            </p:nvSpPr>
            <p:spPr bwMode="auto">
              <a:xfrm>
                <a:off x="1172" y="2478"/>
                <a:ext cx="31" cy="33"/>
              </a:xfrm>
              <a:custGeom>
                <a:avLst/>
                <a:gdLst>
                  <a:gd name="T0" fmla="*/ 20 w 31"/>
                  <a:gd name="T1" fmla="*/ 11 h 33"/>
                  <a:gd name="T2" fmla="*/ 20 w 31"/>
                  <a:gd name="T3" fmla="*/ 22 h 33"/>
                  <a:gd name="T4" fmla="*/ 11 w 31"/>
                  <a:gd name="T5" fmla="*/ 22 h 33"/>
                  <a:gd name="T6" fmla="*/ 11 w 31"/>
                  <a:gd name="T7" fmla="*/ 11 h 33"/>
                  <a:gd name="T8" fmla="*/ 20 w 31"/>
                  <a:gd name="T9" fmla="*/ 11 h 33"/>
                  <a:gd name="T10" fmla="*/ 31 w 31"/>
                  <a:gd name="T11" fmla="*/ 0 h 33"/>
                  <a:gd name="T12" fmla="*/ 0 w 31"/>
                  <a:gd name="T13" fmla="*/ 0 h 33"/>
                  <a:gd name="T14" fmla="*/ 0 w 31"/>
                  <a:gd name="T15" fmla="*/ 33 h 33"/>
                  <a:gd name="T16" fmla="*/ 31 w 31"/>
                  <a:gd name="T17" fmla="*/ 33 h 33"/>
                  <a:gd name="T18" fmla="*/ 31 w 31"/>
                  <a:gd name="T19" fmla="*/ 0 h 33"/>
                  <a:gd name="T20" fmla="*/ 31 w 31"/>
                  <a:gd name="T2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3">
                    <a:moveTo>
                      <a:pt x="20" y="11"/>
                    </a:moveTo>
                    <a:lnTo>
                      <a:pt x="20" y="22"/>
                    </a:lnTo>
                    <a:lnTo>
                      <a:pt x="11" y="22"/>
                    </a:lnTo>
                    <a:lnTo>
                      <a:pt x="11" y="11"/>
                    </a:lnTo>
                    <a:lnTo>
                      <a:pt x="20" y="11"/>
                    </a:lnTo>
                    <a:close/>
                    <a:moveTo>
                      <a:pt x="31" y="0"/>
                    </a:moveTo>
                    <a:lnTo>
                      <a:pt x="0" y="0"/>
                    </a:lnTo>
                    <a:lnTo>
                      <a:pt x="0" y="33"/>
                    </a:lnTo>
                    <a:lnTo>
                      <a:pt x="31" y="33"/>
                    </a:lnTo>
                    <a:lnTo>
                      <a:pt x="31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161"/>
              <p:cNvSpPr>
                <a:spLocks noEditPoints="1"/>
              </p:cNvSpPr>
              <p:nvPr/>
            </p:nvSpPr>
            <p:spPr bwMode="auto">
              <a:xfrm>
                <a:off x="1172" y="2478"/>
                <a:ext cx="31" cy="33"/>
              </a:xfrm>
              <a:custGeom>
                <a:avLst/>
                <a:gdLst>
                  <a:gd name="T0" fmla="*/ 20 w 31"/>
                  <a:gd name="T1" fmla="*/ 11 h 33"/>
                  <a:gd name="T2" fmla="*/ 20 w 31"/>
                  <a:gd name="T3" fmla="*/ 22 h 33"/>
                  <a:gd name="T4" fmla="*/ 11 w 31"/>
                  <a:gd name="T5" fmla="*/ 22 h 33"/>
                  <a:gd name="T6" fmla="*/ 11 w 31"/>
                  <a:gd name="T7" fmla="*/ 11 h 33"/>
                  <a:gd name="T8" fmla="*/ 20 w 31"/>
                  <a:gd name="T9" fmla="*/ 11 h 33"/>
                  <a:gd name="T10" fmla="*/ 31 w 31"/>
                  <a:gd name="T11" fmla="*/ 0 h 33"/>
                  <a:gd name="T12" fmla="*/ 0 w 31"/>
                  <a:gd name="T13" fmla="*/ 0 h 33"/>
                  <a:gd name="T14" fmla="*/ 0 w 31"/>
                  <a:gd name="T15" fmla="*/ 33 h 33"/>
                  <a:gd name="T16" fmla="*/ 31 w 31"/>
                  <a:gd name="T17" fmla="*/ 33 h 33"/>
                  <a:gd name="T18" fmla="*/ 31 w 31"/>
                  <a:gd name="T19" fmla="*/ 0 h 33"/>
                  <a:gd name="T20" fmla="*/ 31 w 31"/>
                  <a:gd name="T2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3">
                    <a:moveTo>
                      <a:pt x="20" y="11"/>
                    </a:moveTo>
                    <a:lnTo>
                      <a:pt x="20" y="22"/>
                    </a:lnTo>
                    <a:lnTo>
                      <a:pt x="11" y="22"/>
                    </a:lnTo>
                    <a:lnTo>
                      <a:pt x="11" y="11"/>
                    </a:lnTo>
                    <a:lnTo>
                      <a:pt x="20" y="11"/>
                    </a:lnTo>
                    <a:moveTo>
                      <a:pt x="31" y="0"/>
                    </a:moveTo>
                    <a:lnTo>
                      <a:pt x="0" y="0"/>
                    </a:lnTo>
                    <a:lnTo>
                      <a:pt x="0" y="33"/>
                    </a:lnTo>
                    <a:lnTo>
                      <a:pt x="31" y="33"/>
                    </a:lnTo>
                    <a:lnTo>
                      <a:pt x="31" y="0"/>
                    </a:lnTo>
                    <a:lnTo>
                      <a:pt x="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162"/>
              <p:cNvSpPr>
                <a:spLocks noEditPoints="1"/>
              </p:cNvSpPr>
              <p:nvPr/>
            </p:nvSpPr>
            <p:spPr bwMode="auto">
              <a:xfrm>
                <a:off x="1778" y="2332"/>
                <a:ext cx="333" cy="334"/>
              </a:xfrm>
              <a:custGeom>
                <a:avLst/>
                <a:gdLst>
                  <a:gd name="T0" fmla="*/ 91 w 183"/>
                  <a:gd name="T1" fmla="*/ 183 h 183"/>
                  <a:gd name="T2" fmla="*/ 0 w 183"/>
                  <a:gd name="T3" fmla="*/ 91 h 183"/>
                  <a:gd name="T4" fmla="*/ 91 w 183"/>
                  <a:gd name="T5" fmla="*/ 0 h 183"/>
                  <a:gd name="T6" fmla="*/ 183 w 183"/>
                  <a:gd name="T7" fmla="*/ 91 h 183"/>
                  <a:gd name="T8" fmla="*/ 91 w 183"/>
                  <a:gd name="T9" fmla="*/ 183 h 183"/>
                  <a:gd name="T10" fmla="*/ 91 w 183"/>
                  <a:gd name="T11" fmla="*/ 6 h 183"/>
                  <a:gd name="T12" fmla="*/ 6 w 183"/>
                  <a:gd name="T13" fmla="*/ 91 h 183"/>
                  <a:gd name="T14" fmla="*/ 91 w 183"/>
                  <a:gd name="T15" fmla="*/ 177 h 183"/>
                  <a:gd name="T16" fmla="*/ 177 w 183"/>
                  <a:gd name="T17" fmla="*/ 91 h 183"/>
                  <a:gd name="T18" fmla="*/ 91 w 183"/>
                  <a:gd name="T19" fmla="*/ 6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3" h="183">
                    <a:moveTo>
                      <a:pt x="91" y="183"/>
                    </a:moveTo>
                    <a:cubicBezTo>
                      <a:pt x="41" y="183"/>
                      <a:pt x="0" y="142"/>
                      <a:pt x="0" y="91"/>
                    </a:cubicBezTo>
                    <a:cubicBezTo>
                      <a:pt x="0" y="41"/>
                      <a:pt x="41" y="0"/>
                      <a:pt x="91" y="0"/>
                    </a:cubicBezTo>
                    <a:cubicBezTo>
                      <a:pt x="142" y="0"/>
                      <a:pt x="183" y="41"/>
                      <a:pt x="183" y="91"/>
                    </a:cubicBezTo>
                    <a:cubicBezTo>
                      <a:pt x="183" y="142"/>
                      <a:pt x="142" y="183"/>
                      <a:pt x="91" y="183"/>
                    </a:cubicBezTo>
                    <a:close/>
                    <a:moveTo>
                      <a:pt x="91" y="6"/>
                    </a:moveTo>
                    <a:cubicBezTo>
                      <a:pt x="44" y="6"/>
                      <a:pt x="6" y="44"/>
                      <a:pt x="6" y="91"/>
                    </a:cubicBezTo>
                    <a:cubicBezTo>
                      <a:pt x="6" y="138"/>
                      <a:pt x="44" y="177"/>
                      <a:pt x="91" y="177"/>
                    </a:cubicBezTo>
                    <a:cubicBezTo>
                      <a:pt x="139" y="177"/>
                      <a:pt x="177" y="138"/>
                      <a:pt x="177" y="91"/>
                    </a:cubicBezTo>
                    <a:cubicBezTo>
                      <a:pt x="177" y="44"/>
                      <a:pt x="139" y="6"/>
                      <a:pt x="91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Rectangle 163"/>
              <p:cNvSpPr>
                <a:spLocks noChangeArrowheads="1"/>
              </p:cNvSpPr>
              <p:nvPr/>
            </p:nvSpPr>
            <p:spPr bwMode="auto">
              <a:xfrm>
                <a:off x="1929" y="2323"/>
                <a:ext cx="31" cy="3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164"/>
              <p:cNvSpPr>
                <a:spLocks noEditPoints="1"/>
              </p:cNvSpPr>
              <p:nvPr/>
            </p:nvSpPr>
            <p:spPr bwMode="auto">
              <a:xfrm>
                <a:off x="1929" y="2323"/>
                <a:ext cx="31" cy="31"/>
              </a:xfrm>
              <a:custGeom>
                <a:avLst/>
                <a:gdLst>
                  <a:gd name="T0" fmla="*/ 20 w 31"/>
                  <a:gd name="T1" fmla="*/ 11 h 31"/>
                  <a:gd name="T2" fmla="*/ 20 w 31"/>
                  <a:gd name="T3" fmla="*/ 20 h 31"/>
                  <a:gd name="T4" fmla="*/ 11 w 31"/>
                  <a:gd name="T5" fmla="*/ 20 h 31"/>
                  <a:gd name="T6" fmla="*/ 11 w 31"/>
                  <a:gd name="T7" fmla="*/ 11 h 31"/>
                  <a:gd name="T8" fmla="*/ 20 w 31"/>
                  <a:gd name="T9" fmla="*/ 11 h 31"/>
                  <a:gd name="T10" fmla="*/ 31 w 31"/>
                  <a:gd name="T11" fmla="*/ 0 h 31"/>
                  <a:gd name="T12" fmla="*/ 0 w 31"/>
                  <a:gd name="T13" fmla="*/ 0 h 31"/>
                  <a:gd name="T14" fmla="*/ 0 w 31"/>
                  <a:gd name="T15" fmla="*/ 31 h 31"/>
                  <a:gd name="T16" fmla="*/ 31 w 31"/>
                  <a:gd name="T17" fmla="*/ 31 h 31"/>
                  <a:gd name="T18" fmla="*/ 31 w 31"/>
                  <a:gd name="T19" fmla="*/ 0 h 31"/>
                  <a:gd name="T20" fmla="*/ 31 w 31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1">
                    <a:moveTo>
                      <a:pt x="20" y="11"/>
                    </a:moveTo>
                    <a:lnTo>
                      <a:pt x="20" y="20"/>
                    </a:lnTo>
                    <a:lnTo>
                      <a:pt x="11" y="20"/>
                    </a:lnTo>
                    <a:lnTo>
                      <a:pt x="11" y="11"/>
                    </a:lnTo>
                    <a:lnTo>
                      <a:pt x="20" y="11"/>
                    </a:lnTo>
                    <a:close/>
                    <a:moveTo>
                      <a:pt x="31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31" y="31"/>
                    </a:lnTo>
                    <a:lnTo>
                      <a:pt x="31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165"/>
              <p:cNvSpPr>
                <a:spLocks noEditPoints="1"/>
              </p:cNvSpPr>
              <p:nvPr/>
            </p:nvSpPr>
            <p:spPr bwMode="auto">
              <a:xfrm>
                <a:off x="1929" y="2323"/>
                <a:ext cx="31" cy="31"/>
              </a:xfrm>
              <a:custGeom>
                <a:avLst/>
                <a:gdLst>
                  <a:gd name="T0" fmla="*/ 20 w 31"/>
                  <a:gd name="T1" fmla="*/ 11 h 31"/>
                  <a:gd name="T2" fmla="*/ 20 w 31"/>
                  <a:gd name="T3" fmla="*/ 20 h 31"/>
                  <a:gd name="T4" fmla="*/ 11 w 31"/>
                  <a:gd name="T5" fmla="*/ 20 h 31"/>
                  <a:gd name="T6" fmla="*/ 11 w 31"/>
                  <a:gd name="T7" fmla="*/ 11 h 31"/>
                  <a:gd name="T8" fmla="*/ 20 w 31"/>
                  <a:gd name="T9" fmla="*/ 11 h 31"/>
                  <a:gd name="T10" fmla="*/ 31 w 31"/>
                  <a:gd name="T11" fmla="*/ 0 h 31"/>
                  <a:gd name="T12" fmla="*/ 0 w 31"/>
                  <a:gd name="T13" fmla="*/ 0 h 31"/>
                  <a:gd name="T14" fmla="*/ 0 w 31"/>
                  <a:gd name="T15" fmla="*/ 31 h 31"/>
                  <a:gd name="T16" fmla="*/ 31 w 31"/>
                  <a:gd name="T17" fmla="*/ 31 h 31"/>
                  <a:gd name="T18" fmla="*/ 31 w 31"/>
                  <a:gd name="T19" fmla="*/ 0 h 31"/>
                  <a:gd name="T20" fmla="*/ 31 w 31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1">
                    <a:moveTo>
                      <a:pt x="20" y="11"/>
                    </a:moveTo>
                    <a:lnTo>
                      <a:pt x="20" y="20"/>
                    </a:lnTo>
                    <a:lnTo>
                      <a:pt x="11" y="20"/>
                    </a:lnTo>
                    <a:lnTo>
                      <a:pt x="11" y="11"/>
                    </a:lnTo>
                    <a:lnTo>
                      <a:pt x="20" y="11"/>
                    </a:lnTo>
                    <a:moveTo>
                      <a:pt x="31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31" y="31"/>
                    </a:lnTo>
                    <a:lnTo>
                      <a:pt x="31" y="0"/>
                    </a:lnTo>
                    <a:lnTo>
                      <a:pt x="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166"/>
              <p:cNvSpPr>
                <a:spLocks noChangeArrowheads="1"/>
              </p:cNvSpPr>
              <p:nvPr/>
            </p:nvSpPr>
            <p:spPr bwMode="auto">
              <a:xfrm>
                <a:off x="1929" y="2642"/>
                <a:ext cx="31" cy="3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167"/>
              <p:cNvSpPr>
                <a:spLocks noEditPoints="1"/>
              </p:cNvSpPr>
              <p:nvPr/>
            </p:nvSpPr>
            <p:spPr bwMode="auto">
              <a:xfrm>
                <a:off x="1929" y="2642"/>
                <a:ext cx="31" cy="31"/>
              </a:xfrm>
              <a:custGeom>
                <a:avLst/>
                <a:gdLst>
                  <a:gd name="T0" fmla="*/ 20 w 31"/>
                  <a:gd name="T1" fmla="*/ 11 h 31"/>
                  <a:gd name="T2" fmla="*/ 20 w 31"/>
                  <a:gd name="T3" fmla="*/ 20 h 31"/>
                  <a:gd name="T4" fmla="*/ 11 w 31"/>
                  <a:gd name="T5" fmla="*/ 20 h 31"/>
                  <a:gd name="T6" fmla="*/ 11 w 31"/>
                  <a:gd name="T7" fmla="*/ 11 h 31"/>
                  <a:gd name="T8" fmla="*/ 20 w 31"/>
                  <a:gd name="T9" fmla="*/ 11 h 31"/>
                  <a:gd name="T10" fmla="*/ 31 w 31"/>
                  <a:gd name="T11" fmla="*/ 0 h 31"/>
                  <a:gd name="T12" fmla="*/ 0 w 31"/>
                  <a:gd name="T13" fmla="*/ 0 h 31"/>
                  <a:gd name="T14" fmla="*/ 0 w 31"/>
                  <a:gd name="T15" fmla="*/ 31 h 31"/>
                  <a:gd name="T16" fmla="*/ 31 w 31"/>
                  <a:gd name="T17" fmla="*/ 31 h 31"/>
                  <a:gd name="T18" fmla="*/ 31 w 31"/>
                  <a:gd name="T19" fmla="*/ 0 h 31"/>
                  <a:gd name="T20" fmla="*/ 31 w 31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1">
                    <a:moveTo>
                      <a:pt x="20" y="11"/>
                    </a:moveTo>
                    <a:lnTo>
                      <a:pt x="20" y="20"/>
                    </a:lnTo>
                    <a:lnTo>
                      <a:pt x="11" y="20"/>
                    </a:lnTo>
                    <a:lnTo>
                      <a:pt x="11" y="11"/>
                    </a:lnTo>
                    <a:lnTo>
                      <a:pt x="20" y="11"/>
                    </a:lnTo>
                    <a:close/>
                    <a:moveTo>
                      <a:pt x="31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31" y="31"/>
                    </a:lnTo>
                    <a:lnTo>
                      <a:pt x="31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168"/>
              <p:cNvSpPr>
                <a:spLocks noEditPoints="1"/>
              </p:cNvSpPr>
              <p:nvPr/>
            </p:nvSpPr>
            <p:spPr bwMode="auto">
              <a:xfrm>
                <a:off x="1929" y="2642"/>
                <a:ext cx="31" cy="31"/>
              </a:xfrm>
              <a:custGeom>
                <a:avLst/>
                <a:gdLst>
                  <a:gd name="T0" fmla="*/ 20 w 31"/>
                  <a:gd name="T1" fmla="*/ 11 h 31"/>
                  <a:gd name="T2" fmla="*/ 20 w 31"/>
                  <a:gd name="T3" fmla="*/ 20 h 31"/>
                  <a:gd name="T4" fmla="*/ 11 w 31"/>
                  <a:gd name="T5" fmla="*/ 20 h 31"/>
                  <a:gd name="T6" fmla="*/ 11 w 31"/>
                  <a:gd name="T7" fmla="*/ 11 h 31"/>
                  <a:gd name="T8" fmla="*/ 20 w 31"/>
                  <a:gd name="T9" fmla="*/ 11 h 31"/>
                  <a:gd name="T10" fmla="*/ 31 w 31"/>
                  <a:gd name="T11" fmla="*/ 0 h 31"/>
                  <a:gd name="T12" fmla="*/ 0 w 31"/>
                  <a:gd name="T13" fmla="*/ 0 h 31"/>
                  <a:gd name="T14" fmla="*/ 0 w 31"/>
                  <a:gd name="T15" fmla="*/ 31 h 31"/>
                  <a:gd name="T16" fmla="*/ 31 w 31"/>
                  <a:gd name="T17" fmla="*/ 31 h 31"/>
                  <a:gd name="T18" fmla="*/ 31 w 31"/>
                  <a:gd name="T19" fmla="*/ 0 h 31"/>
                  <a:gd name="T20" fmla="*/ 31 w 31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1">
                    <a:moveTo>
                      <a:pt x="20" y="11"/>
                    </a:moveTo>
                    <a:lnTo>
                      <a:pt x="20" y="20"/>
                    </a:lnTo>
                    <a:lnTo>
                      <a:pt x="11" y="20"/>
                    </a:lnTo>
                    <a:lnTo>
                      <a:pt x="11" y="11"/>
                    </a:lnTo>
                    <a:lnTo>
                      <a:pt x="20" y="11"/>
                    </a:lnTo>
                    <a:moveTo>
                      <a:pt x="31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31" y="31"/>
                    </a:lnTo>
                    <a:lnTo>
                      <a:pt x="31" y="0"/>
                    </a:lnTo>
                    <a:lnTo>
                      <a:pt x="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69"/>
              <p:cNvSpPr>
                <a:spLocks noChangeArrowheads="1"/>
              </p:cNvSpPr>
              <p:nvPr/>
            </p:nvSpPr>
            <p:spPr bwMode="auto">
              <a:xfrm>
                <a:off x="2088" y="2482"/>
                <a:ext cx="31" cy="3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170"/>
              <p:cNvSpPr>
                <a:spLocks noEditPoints="1"/>
              </p:cNvSpPr>
              <p:nvPr/>
            </p:nvSpPr>
            <p:spPr bwMode="auto">
              <a:xfrm>
                <a:off x="2088" y="2482"/>
                <a:ext cx="31" cy="32"/>
              </a:xfrm>
              <a:custGeom>
                <a:avLst/>
                <a:gdLst>
                  <a:gd name="T0" fmla="*/ 20 w 31"/>
                  <a:gd name="T1" fmla="*/ 10 h 32"/>
                  <a:gd name="T2" fmla="*/ 20 w 31"/>
                  <a:gd name="T3" fmla="*/ 21 h 32"/>
                  <a:gd name="T4" fmla="*/ 11 w 31"/>
                  <a:gd name="T5" fmla="*/ 21 h 32"/>
                  <a:gd name="T6" fmla="*/ 11 w 31"/>
                  <a:gd name="T7" fmla="*/ 10 h 32"/>
                  <a:gd name="T8" fmla="*/ 20 w 31"/>
                  <a:gd name="T9" fmla="*/ 10 h 32"/>
                  <a:gd name="T10" fmla="*/ 31 w 31"/>
                  <a:gd name="T11" fmla="*/ 0 h 32"/>
                  <a:gd name="T12" fmla="*/ 0 w 31"/>
                  <a:gd name="T13" fmla="*/ 0 h 32"/>
                  <a:gd name="T14" fmla="*/ 0 w 31"/>
                  <a:gd name="T15" fmla="*/ 32 h 32"/>
                  <a:gd name="T16" fmla="*/ 31 w 31"/>
                  <a:gd name="T17" fmla="*/ 32 h 32"/>
                  <a:gd name="T18" fmla="*/ 31 w 31"/>
                  <a:gd name="T19" fmla="*/ 0 h 32"/>
                  <a:gd name="T20" fmla="*/ 31 w 31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2">
                    <a:moveTo>
                      <a:pt x="20" y="10"/>
                    </a:moveTo>
                    <a:lnTo>
                      <a:pt x="20" y="21"/>
                    </a:lnTo>
                    <a:lnTo>
                      <a:pt x="11" y="21"/>
                    </a:lnTo>
                    <a:lnTo>
                      <a:pt x="11" y="10"/>
                    </a:lnTo>
                    <a:lnTo>
                      <a:pt x="20" y="10"/>
                    </a:lnTo>
                    <a:close/>
                    <a:moveTo>
                      <a:pt x="31" y="0"/>
                    </a:moveTo>
                    <a:lnTo>
                      <a:pt x="0" y="0"/>
                    </a:lnTo>
                    <a:lnTo>
                      <a:pt x="0" y="32"/>
                    </a:lnTo>
                    <a:lnTo>
                      <a:pt x="31" y="32"/>
                    </a:lnTo>
                    <a:lnTo>
                      <a:pt x="31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171"/>
              <p:cNvSpPr>
                <a:spLocks noEditPoints="1"/>
              </p:cNvSpPr>
              <p:nvPr/>
            </p:nvSpPr>
            <p:spPr bwMode="auto">
              <a:xfrm>
                <a:off x="2088" y="2482"/>
                <a:ext cx="31" cy="32"/>
              </a:xfrm>
              <a:custGeom>
                <a:avLst/>
                <a:gdLst>
                  <a:gd name="T0" fmla="*/ 20 w 31"/>
                  <a:gd name="T1" fmla="*/ 10 h 32"/>
                  <a:gd name="T2" fmla="*/ 20 w 31"/>
                  <a:gd name="T3" fmla="*/ 21 h 32"/>
                  <a:gd name="T4" fmla="*/ 11 w 31"/>
                  <a:gd name="T5" fmla="*/ 21 h 32"/>
                  <a:gd name="T6" fmla="*/ 11 w 31"/>
                  <a:gd name="T7" fmla="*/ 10 h 32"/>
                  <a:gd name="T8" fmla="*/ 20 w 31"/>
                  <a:gd name="T9" fmla="*/ 10 h 32"/>
                  <a:gd name="T10" fmla="*/ 31 w 31"/>
                  <a:gd name="T11" fmla="*/ 0 h 32"/>
                  <a:gd name="T12" fmla="*/ 0 w 31"/>
                  <a:gd name="T13" fmla="*/ 0 h 32"/>
                  <a:gd name="T14" fmla="*/ 0 w 31"/>
                  <a:gd name="T15" fmla="*/ 32 h 32"/>
                  <a:gd name="T16" fmla="*/ 31 w 31"/>
                  <a:gd name="T17" fmla="*/ 32 h 32"/>
                  <a:gd name="T18" fmla="*/ 31 w 31"/>
                  <a:gd name="T19" fmla="*/ 0 h 32"/>
                  <a:gd name="T20" fmla="*/ 31 w 31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2">
                    <a:moveTo>
                      <a:pt x="20" y="10"/>
                    </a:moveTo>
                    <a:lnTo>
                      <a:pt x="20" y="21"/>
                    </a:lnTo>
                    <a:lnTo>
                      <a:pt x="11" y="21"/>
                    </a:lnTo>
                    <a:lnTo>
                      <a:pt x="11" y="10"/>
                    </a:lnTo>
                    <a:lnTo>
                      <a:pt x="20" y="10"/>
                    </a:lnTo>
                    <a:moveTo>
                      <a:pt x="31" y="0"/>
                    </a:moveTo>
                    <a:lnTo>
                      <a:pt x="0" y="0"/>
                    </a:lnTo>
                    <a:lnTo>
                      <a:pt x="0" y="32"/>
                    </a:lnTo>
                    <a:lnTo>
                      <a:pt x="31" y="32"/>
                    </a:lnTo>
                    <a:lnTo>
                      <a:pt x="31" y="0"/>
                    </a:lnTo>
                    <a:lnTo>
                      <a:pt x="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Rectangle 172"/>
              <p:cNvSpPr>
                <a:spLocks noChangeArrowheads="1"/>
              </p:cNvSpPr>
              <p:nvPr/>
            </p:nvSpPr>
            <p:spPr bwMode="auto">
              <a:xfrm>
                <a:off x="1769" y="2482"/>
                <a:ext cx="33" cy="3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173"/>
              <p:cNvSpPr>
                <a:spLocks noEditPoints="1"/>
              </p:cNvSpPr>
              <p:nvPr/>
            </p:nvSpPr>
            <p:spPr bwMode="auto">
              <a:xfrm>
                <a:off x="1769" y="2482"/>
                <a:ext cx="33" cy="32"/>
              </a:xfrm>
              <a:custGeom>
                <a:avLst/>
                <a:gdLst>
                  <a:gd name="T0" fmla="*/ 22 w 33"/>
                  <a:gd name="T1" fmla="*/ 10 h 32"/>
                  <a:gd name="T2" fmla="*/ 22 w 33"/>
                  <a:gd name="T3" fmla="*/ 21 h 32"/>
                  <a:gd name="T4" fmla="*/ 11 w 33"/>
                  <a:gd name="T5" fmla="*/ 21 h 32"/>
                  <a:gd name="T6" fmla="*/ 11 w 33"/>
                  <a:gd name="T7" fmla="*/ 10 h 32"/>
                  <a:gd name="T8" fmla="*/ 22 w 33"/>
                  <a:gd name="T9" fmla="*/ 10 h 32"/>
                  <a:gd name="T10" fmla="*/ 33 w 33"/>
                  <a:gd name="T11" fmla="*/ 0 h 32"/>
                  <a:gd name="T12" fmla="*/ 0 w 33"/>
                  <a:gd name="T13" fmla="*/ 0 h 32"/>
                  <a:gd name="T14" fmla="*/ 0 w 33"/>
                  <a:gd name="T15" fmla="*/ 32 h 32"/>
                  <a:gd name="T16" fmla="*/ 33 w 33"/>
                  <a:gd name="T17" fmla="*/ 32 h 32"/>
                  <a:gd name="T18" fmla="*/ 33 w 33"/>
                  <a:gd name="T19" fmla="*/ 0 h 32"/>
                  <a:gd name="T20" fmla="*/ 33 w 33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2">
                    <a:moveTo>
                      <a:pt x="22" y="10"/>
                    </a:moveTo>
                    <a:lnTo>
                      <a:pt x="22" y="21"/>
                    </a:lnTo>
                    <a:lnTo>
                      <a:pt x="11" y="21"/>
                    </a:lnTo>
                    <a:lnTo>
                      <a:pt x="11" y="10"/>
                    </a:lnTo>
                    <a:lnTo>
                      <a:pt x="22" y="10"/>
                    </a:lnTo>
                    <a:close/>
                    <a:moveTo>
                      <a:pt x="33" y="0"/>
                    </a:moveTo>
                    <a:lnTo>
                      <a:pt x="0" y="0"/>
                    </a:lnTo>
                    <a:lnTo>
                      <a:pt x="0" y="32"/>
                    </a:lnTo>
                    <a:lnTo>
                      <a:pt x="33" y="32"/>
                    </a:lnTo>
                    <a:lnTo>
                      <a:pt x="33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4"/>
              <p:cNvSpPr>
                <a:spLocks noEditPoints="1"/>
              </p:cNvSpPr>
              <p:nvPr/>
            </p:nvSpPr>
            <p:spPr bwMode="auto">
              <a:xfrm>
                <a:off x="1769" y="2482"/>
                <a:ext cx="33" cy="32"/>
              </a:xfrm>
              <a:custGeom>
                <a:avLst/>
                <a:gdLst>
                  <a:gd name="T0" fmla="*/ 22 w 33"/>
                  <a:gd name="T1" fmla="*/ 10 h 32"/>
                  <a:gd name="T2" fmla="*/ 22 w 33"/>
                  <a:gd name="T3" fmla="*/ 21 h 32"/>
                  <a:gd name="T4" fmla="*/ 11 w 33"/>
                  <a:gd name="T5" fmla="*/ 21 h 32"/>
                  <a:gd name="T6" fmla="*/ 11 w 33"/>
                  <a:gd name="T7" fmla="*/ 10 h 32"/>
                  <a:gd name="T8" fmla="*/ 22 w 33"/>
                  <a:gd name="T9" fmla="*/ 10 h 32"/>
                  <a:gd name="T10" fmla="*/ 33 w 33"/>
                  <a:gd name="T11" fmla="*/ 0 h 32"/>
                  <a:gd name="T12" fmla="*/ 0 w 33"/>
                  <a:gd name="T13" fmla="*/ 0 h 32"/>
                  <a:gd name="T14" fmla="*/ 0 w 33"/>
                  <a:gd name="T15" fmla="*/ 32 h 32"/>
                  <a:gd name="T16" fmla="*/ 33 w 33"/>
                  <a:gd name="T17" fmla="*/ 32 h 32"/>
                  <a:gd name="T18" fmla="*/ 33 w 33"/>
                  <a:gd name="T19" fmla="*/ 0 h 32"/>
                  <a:gd name="T20" fmla="*/ 33 w 33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2">
                    <a:moveTo>
                      <a:pt x="22" y="10"/>
                    </a:moveTo>
                    <a:lnTo>
                      <a:pt x="22" y="21"/>
                    </a:lnTo>
                    <a:lnTo>
                      <a:pt x="11" y="21"/>
                    </a:lnTo>
                    <a:lnTo>
                      <a:pt x="11" y="10"/>
                    </a:lnTo>
                    <a:lnTo>
                      <a:pt x="22" y="10"/>
                    </a:lnTo>
                    <a:moveTo>
                      <a:pt x="33" y="0"/>
                    </a:moveTo>
                    <a:lnTo>
                      <a:pt x="0" y="0"/>
                    </a:lnTo>
                    <a:lnTo>
                      <a:pt x="0" y="32"/>
                    </a:lnTo>
                    <a:lnTo>
                      <a:pt x="33" y="32"/>
                    </a:lnTo>
                    <a:lnTo>
                      <a:pt x="33" y="0"/>
                    </a:lnTo>
                    <a:lnTo>
                      <a:pt x="3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75"/>
              <p:cNvSpPr>
                <a:spLocks/>
              </p:cNvSpPr>
              <p:nvPr/>
            </p:nvSpPr>
            <p:spPr bwMode="auto">
              <a:xfrm>
                <a:off x="2526" y="2319"/>
                <a:ext cx="84" cy="84"/>
              </a:xfrm>
              <a:custGeom>
                <a:avLst/>
                <a:gdLst>
                  <a:gd name="T0" fmla="*/ 11 w 84"/>
                  <a:gd name="T1" fmla="*/ 84 h 84"/>
                  <a:gd name="T2" fmla="*/ 0 w 84"/>
                  <a:gd name="T3" fmla="*/ 84 h 84"/>
                  <a:gd name="T4" fmla="*/ 0 w 84"/>
                  <a:gd name="T5" fmla="*/ 0 h 84"/>
                  <a:gd name="T6" fmla="*/ 84 w 84"/>
                  <a:gd name="T7" fmla="*/ 0 h 84"/>
                  <a:gd name="T8" fmla="*/ 84 w 84"/>
                  <a:gd name="T9" fmla="*/ 11 h 84"/>
                  <a:gd name="T10" fmla="*/ 11 w 84"/>
                  <a:gd name="T11" fmla="*/ 11 h 84"/>
                  <a:gd name="T12" fmla="*/ 11 w 84"/>
                  <a:gd name="T13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84">
                    <a:moveTo>
                      <a:pt x="11" y="84"/>
                    </a:moveTo>
                    <a:lnTo>
                      <a:pt x="0" y="84"/>
                    </a:lnTo>
                    <a:lnTo>
                      <a:pt x="0" y="0"/>
                    </a:lnTo>
                    <a:lnTo>
                      <a:pt x="84" y="0"/>
                    </a:lnTo>
                    <a:lnTo>
                      <a:pt x="84" y="11"/>
                    </a:lnTo>
                    <a:lnTo>
                      <a:pt x="11" y="11"/>
                    </a:lnTo>
                    <a:lnTo>
                      <a:pt x="11" y="8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176"/>
              <p:cNvSpPr>
                <a:spLocks/>
              </p:cNvSpPr>
              <p:nvPr/>
            </p:nvSpPr>
            <p:spPr bwMode="auto">
              <a:xfrm>
                <a:off x="2794" y="2319"/>
                <a:ext cx="82" cy="84"/>
              </a:xfrm>
              <a:custGeom>
                <a:avLst/>
                <a:gdLst>
                  <a:gd name="T0" fmla="*/ 82 w 82"/>
                  <a:gd name="T1" fmla="*/ 84 h 84"/>
                  <a:gd name="T2" fmla="*/ 73 w 82"/>
                  <a:gd name="T3" fmla="*/ 84 h 84"/>
                  <a:gd name="T4" fmla="*/ 73 w 82"/>
                  <a:gd name="T5" fmla="*/ 11 h 84"/>
                  <a:gd name="T6" fmla="*/ 0 w 82"/>
                  <a:gd name="T7" fmla="*/ 11 h 84"/>
                  <a:gd name="T8" fmla="*/ 0 w 82"/>
                  <a:gd name="T9" fmla="*/ 0 h 84"/>
                  <a:gd name="T10" fmla="*/ 82 w 82"/>
                  <a:gd name="T11" fmla="*/ 0 h 84"/>
                  <a:gd name="T12" fmla="*/ 82 w 82"/>
                  <a:gd name="T13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84">
                    <a:moveTo>
                      <a:pt x="82" y="84"/>
                    </a:moveTo>
                    <a:lnTo>
                      <a:pt x="73" y="84"/>
                    </a:lnTo>
                    <a:lnTo>
                      <a:pt x="73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82" y="0"/>
                    </a:lnTo>
                    <a:lnTo>
                      <a:pt x="82" y="8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177"/>
              <p:cNvSpPr>
                <a:spLocks/>
              </p:cNvSpPr>
              <p:nvPr/>
            </p:nvSpPr>
            <p:spPr bwMode="auto">
              <a:xfrm>
                <a:off x="2794" y="2587"/>
                <a:ext cx="82" cy="82"/>
              </a:xfrm>
              <a:custGeom>
                <a:avLst/>
                <a:gdLst>
                  <a:gd name="T0" fmla="*/ 82 w 82"/>
                  <a:gd name="T1" fmla="*/ 82 h 82"/>
                  <a:gd name="T2" fmla="*/ 0 w 82"/>
                  <a:gd name="T3" fmla="*/ 82 h 82"/>
                  <a:gd name="T4" fmla="*/ 0 w 82"/>
                  <a:gd name="T5" fmla="*/ 71 h 82"/>
                  <a:gd name="T6" fmla="*/ 73 w 82"/>
                  <a:gd name="T7" fmla="*/ 71 h 82"/>
                  <a:gd name="T8" fmla="*/ 73 w 82"/>
                  <a:gd name="T9" fmla="*/ 0 h 82"/>
                  <a:gd name="T10" fmla="*/ 82 w 82"/>
                  <a:gd name="T11" fmla="*/ 0 h 82"/>
                  <a:gd name="T12" fmla="*/ 82 w 82"/>
                  <a:gd name="T13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82">
                    <a:moveTo>
                      <a:pt x="82" y="82"/>
                    </a:moveTo>
                    <a:lnTo>
                      <a:pt x="0" y="82"/>
                    </a:lnTo>
                    <a:lnTo>
                      <a:pt x="0" y="71"/>
                    </a:lnTo>
                    <a:lnTo>
                      <a:pt x="73" y="71"/>
                    </a:lnTo>
                    <a:lnTo>
                      <a:pt x="73" y="0"/>
                    </a:lnTo>
                    <a:lnTo>
                      <a:pt x="82" y="0"/>
                    </a:lnTo>
                    <a:lnTo>
                      <a:pt x="82" y="8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178"/>
              <p:cNvSpPr>
                <a:spLocks/>
              </p:cNvSpPr>
              <p:nvPr/>
            </p:nvSpPr>
            <p:spPr bwMode="auto">
              <a:xfrm>
                <a:off x="2526" y="2587"/>
                <a:ext cx="84" cy="82"/>
              </a:xfrm>
              <a:custGeom>
                <a:avLst/>
                <a:gdLst>
                  <a:gd name="T0" fmla="*/ 84 w 84"/>
                  <a:gd name="T1" fmla="*/ 82 h 82"/>
                  <a:gd name="T2" fmla="*/ 0 w 84"/>
                  <a:gd name="T3" fmla="*/ 82 h 82"/>
                  <a:gd name="T4" fmla="*/ 0 w 84"/>
                  <a:gd name="T5" fmla="*/ 0 h 82"/>
                  <a:gd name="T6" fmla="*/ 11 w 84"/>
                  <a:gd name="T7" fmla="*/ 0 h 82"/>
                  <a:gd name="T8" fmla="*/ 11 w 84"/>
                  <a:gd name="T9" fmla="*/ 71 h 82"/>
                  <a:gd name="T10" fmla="*/ 84 w 84"/>
                  <a:gd name="T11" fmla="*/ 71 h 82"/>
                  <a:gd name="T12" fmla="*/ 84 w 84"/>
                  <a:gd name="T13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82">
                    <a:moveTo>
                      <a:pt x="84" y="82"/>
                    </a:moveTo>
                    <a:lnTo>
                      <a:pt x="0" y="82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11" y="71"/>
                    </a:lnTo>
                    <a:lnTo>
                      <a:pt x="84" y="71"/>
                    </a:lnTo>
                    <a:lnTo>
                      <a:pt x="84" y="8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Rectangle 179"/>
              <p:cNvSpPr>
                <a:spLocks noChangeArrowheads="1"/>
              </p:cNvSpPr>
              <p:nvPr/>
            </p:nvSpPr>
            <p:spPr bwMode="auto">
              <a:xfrm>
                <a:off x="2625" y="2489"/>
                <a:ext cx="155" cy="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Rectangle 180"/>
              <p:cNvSpPr>
                <a:spLocks noChangeArrowheads="1"/>
              </p:cNvSpPr>
              <p:nvPr/>
            </p:nvSpPr>
            <p:spPr bwMode="auto">
              <a:xfrm>
                <a:off x="2696" y="2416"/>
                <a:ext cx="11" cy="15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181"/>
              <p:cNvSpPr>
                <a:spLocks noEditPoints="1"/>
              </p:cNvSpPr>
              <p:nvPr/>
            </p:nvSpPr>
            <p:spPr bwMode="auto">
              <a:xfrm>
                <a:off x="3537" y="2420"/>
                <a:ext cx="95" cy="94"/>
              </a:xfrm>
              <a:custGeom>
                <a:avLst/>
                <a:gdLst>
                  <a:gd name="T0" fmla="*/ 26 w 52"/>
                  <a:gd name="T1" fmla="*/ 6 h 52"/>
                  <a:gd name="T2" fmla="*/ 46 w 52"/>
                  <a:gd name="T3" fmla="*/ 26 h 52"/>
                  <a:gd name="T4" fmla="*/ 26 w 52"/>
                  <a:gd name="T5" fmla="*/ 46 h 52"/>
                  <a:gd name="T6" fmla="*/ 6 w 52"/>
                  <a:gd name="T7" fmla="*/ 26 h 52"/>
                  <a:gd name="T8" fmla="*/ 26 w 52"/>
                  <a:gd name="T9" fmla="*/ 6 h 52"/>
                  <a:gd name="T10" fmla="*/ 26 w 52"/>
                  <a:gd name="T11" fmla="*/ 0 h 52"/>
                  <a:gd name="T12" fmla="*/ 0 w 52"/>
                  <a:gd name="T13" fmla="*/ 26 h 52"/>
                  <a:gd name="T14" fmla="*/ 26 w 52"/>
                  <a:gd name="T15" fmla="*/ 52 h 52"/>
                  <a:gd name="T16" fmla="*/ 52 w 52"/>
                  <a:gd name="T17" fmla="*/ 26 h 52"/>
                  <a:gd name="T18" fmla="*/ 26 w 52"/>
                  <a:gd name="T1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2">
                    <a:moveTo>
                      <a:pt x="26" y="6"/>
                    </a:moveTo>
                    <a:cubicBezTo>
                      <a:pt x="37" y="6"/>
                      <a:pt x="46" y="15"/>
                      <a:pt x="46" y="26"/>
                    </a:cubicBezTo>
                    <a:cubicBezTo>
                      <a:pt x="46" y="37"/>
                      <a:pt x="37" y="46"/>
                      <a:pt x="26" y="46"/>
                    </a:cubicBezTo>
                    <a:cubicBezTo>
                      <a:pt x="15" y="46"/>
                      <a:pt x="6" y="37"/>
                      <a:pt x="6" y="26"/>
                    </a:cubicBezTo>
                    <a:cubicBezTo>
                      <a:pt x="6" y="15"/>
                      <a:pt x="15" y="6"/>
                      <a:pt x="26" y="6"/>
                    </a:cubicBezTo>
                    <a:moveTo>
                      <a:pt x="26" y="0"/>
                    </a:moveTo>
                    <a:cubicBezTo>
                      <a:pt x="12" y="0"/>
                      <a:pt x="0" y="12"/>
                      <a:pt x="0" y="26"/>
                    </a:cubicBezTo>
                    <a:cubicBezTo>
                      <a:pt x="0" y="41"/>
                      <a:pt x="12" y="52"/>
                      <a:pt x="26" y="52"/>
                    </a:cubicBezTo>
                    <a:cubicBezTo>
                      <a:pt x="41" y="52"/>
                      <a:pt x="52" y="41"/>
                      <a:pt x="52" y="26"/>
                    </a:cubicBezTo>
                    <a:cubicBezTo>
                      <a:pt x="52" y="12"/>
                      <a:pt x="41" y="0"/>
                      <a:pt x="2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182"/>
              <p:cNvSpPr>
                <a:spLocks noEditPoints="1"/>
              </p:cNvSpPr>
              <p:nvPr/>
            </p:nvSpPr>
            <p:spPr bwMode="auto">
              <a:xfrm>
                <a:off x="3415" y="2554"/>
                <a:ext cx="115" cy="115"/>
              </a:xfrm>
              <a:custGeom>
                <a:avLst/>
                <a:gdLst>
                  <a:gd name="T0" fmla="*/ 32 w 63"/>
                  <a:gd name="T1" fmla="*/ 6 h 63"/>
                  <a:gd name="T2" fmla="*/ 57 w 63"/>
                  <a:gd name="T3" fmla="*/ 32 h 63"/>
                  <a:gd name="T4" fmla="*/ 32 w 63"/>
                  <a:gd name="T5" fmla="*/ 57 h 63"/>
                  <a:gd name="T6" fmla="*/ 6 w 63"/>
                  <a:gd name="T7" fmla="*/ 32 h 63"/>
                  <a:gd name="T8" fmla="*/ 32 w 63"/>
                  <a:gd name="T9" fmla="*/ 6 h 63"/>
                  <a:gd name="T10" fmla="*/ 32 w 63"/>
                  <a:gd name="T11" fmla="*/ 0 h 63"/>
                  <a:gd name="T12" fmla="*/ 0 w 63"/>
                  <a:gd name="T13" fmla="*/ 32 h 63"/>
                  <a:gd name="T14" fmla="*/ 32 w 63"/>
                  <a:gd name="T15" fmla="*/ 63 h 63"/>
                  <a:gd name="T16" fmla="*/ 63 w 63"/>
                  <a:gd name="T17" fmla="*/ 32 h 63"/>
                  <a:gd name="T18" fmla="*/ 32 w 63"/>
                  <a:gd name="T1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63">
                    <a:moveTo>
                      <a:pt x="32" y="6"/>
                    </a:moveTo>
                    <a:cubicBezTo>
                      <a:pt x="46" y="6"/>
                      <a:pt x="57" y="18"/>
                      <a:pt x="57" y="32"/>
                    </a:cubicBezTo>
                    <a:cubicBezTo>
                      <a:pt x="57" y="46"/>
                      <a:pt x="46" y="57"/>
                      <a:pt x="32" y="57"/>
                    </a:cubicBezTo>
                    <a:cubicBezTo>
                      <a:pt x="18" y="57"/>
                      <a:pt x="6" y="46"/>
                      <a:pt x="6" y="32"/>
                    </a:cubicBezTo>
                    <a:cubicBezTo>
                      <a:pt x="6" y="18"/>
                      <a:pt x="18" y="6"/>
                      <a:pt x="32" y="6"/>
                    </a:cubicBezTo>
                    <a:moveTo>
                      <a:pt x="32" y="0"/>
                    </a:moveTo>
                    <a:cubicBezTo>
                      <a:pt x="14" y="0"/>
                      <a:pt x="0" y="14"/>
                      <a:pt x="0" y="32"/>
                    </a:cubicBezTo>
                    <a:cubicBezTo>
                      <a:pt x="0" y="49"/>
                      <a:pt x="14" y="63"/>
                      <a:pt x="32" y="63"/>
                    </a:cubicBezTo>
                    <a:cubicBezTo>
                      <a:pt x="49" y="63"/>
                      <a:pt x="63" y="49"/>
                      <a:pt x="63" y="32"/>
                    </a:cubicBezTo>
                    <a:cubicBezTo>
                      <a:pt x="63" y="14"/>
                      <a:pt x="49" y="0"/>
                      <a:pt x="3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183"/>
              <p:cNvSpPr>
                <a:spLocks/>
              </p:cNvSpPr>
              <p:nvPr/>
            </p:nvSpPr>
            <p:spPr bwMode="auto">
              <a:xfrm>
                <a:off x="3286" y="2319"/>
                <a:ext cx="258" cy="137"/>
              </a:xfrm>
              <a:custGeom>
                <a:avLst/>
                <a:gdLst>
                  <a:gd name="T0" fmla="*/ 254 w 258"/>
                  <a:gd name="T1" fmla="*/ 137 h 137"/>
                  <a:gd name="T2" fmla="*/ 0 w 258"/>
                  <a:gd name="T3" fmla="*/ 9 h 137"/>
                  <a:gd name="T4" fmla="*/ 5 w 258"/>
                  <a:gd name="T5" fmla="*/ 0 h 137"/>
                  <a:gd name="T6" fmla="*/ 258 w 258"/>
                  <a:gd name="T7" fmla="*/ 126 h 137"/>
                  <a:gd name="T8" fmla="*/ 254 w 258"/>
                  <a:gd name="T9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137">
                    <a:moveTo>
                      <a:pt x="254" y="137"/>
                    </a:moveTo>
                    <a:lnTo>
                      <a:pt x="0" y="9"/>
                    </a:lnTo>
                    <a:lnTo>
                      <a:pt x="5" y="0"/>
                    </a:lnTo>
                    <a:lnTo>
                      <a:pt x="258" y="126"/>
                    </a:lnTo>
                    <a:lnTo>
                      <a:pt x="254" y="13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184"/>
              <p:cNvSpPr>
                <a:spLocks/>
              </p:cNvSpPr>
              <p:nvPr/>
            </p:nvSpPr>
            <p:spPr bwMode="auto">
              <a:xfrm>
                <a:off x="3408" y="2327"/>
                <a:ext cx="52" cy="233"/>
              </a:xfrm>
              <a:custGeom>
                <a:avLst/>
                <a:gdLst>
                  <a:gd name="T0" fmla="*/ 43 w 52"/>
                  <a:gd name="T1" fmla="*/ 233 h 233"/>
                  <a:gd name="T2" fmla="*/ 0 w 52"/>
                  <a:gd name="T3" fmla="*/ 1 h 233"/>
                  <a:gd name="T4" fmla="*/ 9 w 52"/>
                  <a:gd name="T5" fmla="*/ 0 h 233"/>
                  <a:gd name="T6" fmla="*/ 52 w 52"/>
                  <a:gd name="T7" fmla="*/ 231 h 233"/>
                  <a:gd name="T8" fmla="*/ 43 w 52"/>
                  <a:gd name="T9" fmla="*/ 233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33">
                    <a:moveTo>
                      <a:pt x="43" y="233"/>
                    </a:moveTo>
                    <a:lnTo>
                      <a:pt x="0" y="1"/>
                    </a:lnTo>
                    <a:lnTo>
                      <a:pt x="9" y="0"/>
                    </a:lnTo>
                    <a:lnTo>
                      <a:pt x="52" y="231"/>
                    </a:lnTo>
                    <a:lnTo>
                      <a:pt x="43" y="23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185"/>
              <p:cNvSpPr>
                <a:spLocks noEditPoints="1"/>
              </p:cNvSpPr>
              <p:nvPr/>
            </p:nvSpPr>
            <p:spPr bwMode="auto">
              <a:xfrm>
                <a:off x="4043" y="2321"/>
                <a:ext cx="349" cy="350"/>
              </a:xfrm>
              <a:custGeom>
                <a:avLst/>
                <a:gdLst>
                  <a:gd name="T0" fmla="*/ 96 w 192"/>
                  <a:gd name="T1" fmla="*/ 6 h 192"/>
                  <a:gd name="T2" fmla="*/ 186 w 192"/>
                  <a:gd name="T3" fmla="*/ 96 h 192"/>
                  <a:gd name="T4" fmla="*/ 96 w 192"/>
                  <a:gd name="T5" fmla="*/ 186 h 192"/>
                  <a:gd name="T6" fmla="*/ 6 w 192"/>
                  <a:gd name="T7" fmla="*/ 96 h 192"/>
                  <a:gd name="T8" fmla="*/ 96 w 192"/>
                  <a:gd name="T9" fmla="*/ 6 h 192"/>
                  <a:gd name="T10" fmla="*/ 96 w 192"/>
                  <a:gd name="T11" fmla="*/ 0 h 192"/>
                  <a:gd name="T12" fmla="*/ 0 w 192"/>
                  <a:gd name="T13" fmla="*/ 96 h 192"/>
                  <a:gd name="T14" fmla="*/ 96 w 192"/>
                  <a:gd name="T15" fmla="*/ 192 h 192"/>
                  <a:gd name="T16" fmla="*/ 192 w 192"/>
                  <a:gd name="T17" fmla="*/ 96 h 192"/>
                  <a:gd name="T18" fmla="*/ 96 w 192"/>
                  <a:gd name="T19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192">
                    <a:moveTo>
                      <a:pt x="96" y="6"/>
                    </a:moveTo>
                    <a:cubicBezTo>
                      <a:pt x="145" y="6"/>
                      <a:pt x="186" y="46"/>
                      <a:pt x="186" y="96"/>
                    </a:cubicBezTo>
                    <a:cubicBezTo>
                      <a:pt x="186" y="145"/>
                      <a:pt x="145" y="186"/>
                      <a:pt x="96" y="186"/>
                    </a:cubicBezTo>
                    <a:cubicBezTo>
                      <a:pt x="46" y="186"/>
                      <a:pt x="6" y="145"/>
                      <a:pt x="6" y="96"/>
                    </a:cubicBezTo>
                    <a:cubicBezTo>
                      <a:pt x="6" y="46"/>
                      <a:pt x="46" y="6"/>
                      <a:pt x="96" y="6"/>
                    </a:cubicBezTo>
                    <a:moveTo>
                      <a:pt x="96" y="0"/>
                    </a:moveTo>
                    <a:cubicBezTo>
                      <a:pt x="43" y="0"/>
                      <a:pt x="0" y="43"/>
                      <a:pt x="0" y="96"/>
                    </a:cubicBezTo>
                    <a:cubicBezTo>
                      <a:pt x="0" y="149"/>
                      <a:pt x="43" y="192"/>
                      <a:pt x="96" y="192"/>
                    </a:cubicBezTo>
                    <a:cubicBezTo>
                      <a:pt x="149" y="192"/>
                      <a:pt x="192" y="149"/>
                      <a:pt x="192" y="96"/>
                    </a:cubicBezTo>
                    <a:cubicBezTo>
                      <a:pt x="192" y="43"/>
                      <a:pt x="149" y="0"/>
                      <a:pt x="9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186"/>
              <p:cNvSpPr>
                <a:spLocks noEditPoints="1"/>
              </p:cNvSpPr>
              <p:nvPr/>
            </p:nvSpPr>
            <p:spPr bwMode="auto">
              <a:xfrm>
                <a:off x="4099" y="2376"/>
                <a:ext cx="237" cy="239"/>
              </a:xfrm>
              <a:custGeom>
                <a:avLst/>
                <a:gdLst>
                  <a:gd name="T0" fmla="*/ 65 w 130"/>
                  <a:gd name="T1" fmla="*/ 6 h 131"/>
                  <a:gd name="T2" fmla="*/ 124 w 130"/>
                  <a:gd name="T3" fmla="*/ 66 h 131"/>
                  <a:gd name="T4" fmla="*/ 65 w 130"/>
                  <a:gd name="T5" fmla="*/ 125 h 131"/>
                  <a:gd name="T6" fmla="*/ 6 w 130"/>
                  <a:gd name="T7" fmla="*/ 66 h 131"/>
                  <a:gd name="T8" fmla="*/ 65 w 130"/>
                  <a:gd name="T9" fmla="*/ 6 h 131"/>
                  <a:gd name="T10" fmla="*/ 65 w 130"/>
                  <a:gd name="T11" fmla="*/ 0 h 131"/>
                  <a:gd name="T12" fmla="*/ 0 w 130"/>
                  <a:gd name="T13" fmla="*/ 66 h 131"/>
                  <a:gd name="T14" fmla="*/ 65 w 130"/>
                  <a:gd name="T15" fmla="*/ 131 h 131"/>
                  <a:gd name="T16" fmla="*/ 130 w 130"/>
                  <a:gd name="T17" fmla="*/ 66 h 131"/>
                  <a:gd name="T18" fmla="*/ 65 w 130"/>
                  <a:gd name="T1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0" h="131">
                    <a:moveTo>
                      <a:pt x="65" y="6"/>
                    </a:moveTo>
                    <a:cubicBezTo>
                      <a:pt x="97" y="6"/>
                      <a:pt x="124" y="33"/>
                      <a:pt x="124" y="66"/>
                    </a:cubicBezTo>
                    <a:cubicBezTo>
                      <a:pt x="124" y="98"/>
                      <a:pt x="97" y="125"/>
                      <a:pt x="65" y="125"/>
                    </a:cubicBezTo>
                    <a:cubicBezTo>
                      <a:pt x="32" y="125"/>
                      <a:pt x="6" y="98"/>
                      <a:pt x="6" y="66"/>
                    </a:cubicBezTo>
                    <a:cubicBezTo>
                      <a:pt x="6" y="33"/>
                      <a:pt x="32" y="6"/>
                      <a:pt x="65" y="6"/>
                    </a:cubicBezTo>
                    <a:moveTo>
                      <a:pt x="65" y="0"/>
                    </a:moveTo>
                    <a:cubicBezTo>
                      <a:pt x="29" y="0"/>
                      <a:pt x="0" y="30"/>
                      <a:pt x="0" y="66"/>
                    </a:cubicBezTo>
                    <a:cubicBezTo>
                      <a:pt x="0" y="102"/>
                      <a:pt x="29" y="131"/>
                      <a:pt x="65" y="131"/>
                    </a:cubicBezTo>
                    <a:cubicBezTo>
                      <a:pt x="101" y="131"/>
                      <a:pt x="130" y="102"/>
                      <a:pt x="130" y="66"/>
                    </a:cubicBezTo>
                    <a:cubicBezTo>
                      <a:pt x="130" y="30"/>
                      <a:pt x="101" y="0"/>
                      <a:pt x="6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187"/>
              <p:cNvSpPr>
                <a:spLocks noEditPoints="1"/>
              </p:cNvSpPr>
              <p:nvPr/>
            </p:nvSpPr>
            <p:spPr bwMode="auto">
              <a:xfrm>
                <a:off x="4152" y="2429"/>
                <a:ext cx="131" cy="133"/>
              </a:xfrm>
              <a:custGeom>
                <a:avLst/>
                <a:gdLst>
                  <a:gd name="T0" fmla="*/ 36 w 72"/>
                  <a:gd name="T1" fmla="*/ 6 h 73"/>
                  <a:gd name="T2" fmla="*/ 66 w 72"/>
                  <a:gd name="T3" fmla="*/ 37 h 73"/>
                  <a:gd name="T4" fmla="*/ 36 w 72"/>
                  <a:gd name="T5" fmla="*/ 67 h 73"/>
                  <a:gd name="T6" fmla="*/ 6 w 72"/>
                  <a:gd name="T7" fmla="*/ 37 h 73"/>
                  <a:gd name="T8" fmla="*/ 36 w 72"/>
                  <a:gd name="T9" fmla="*/ 6 h 73"/>
                  <a:gd name="T10" fmla="*/ 36 w 72"/>
                  <a:gd name="T11" fmla="*/ 0 h 73"/>
                  <a:gd name="T12" fmla="*/ 0 w 72"/>
                  <a:gd name="T13" fmla="*/ 37 h 73"/>
                  <a:gd name="T14" fmla="*/ 36 w 72"/>
                  <a:gd name="T15" fmla="*/ 73 h 73"/>
                  <a:gd name="T16" fmla="*/ 72 w 72"/>
                  <a:gd name="T17" fmla="*/ 37 h 73"/>
                  <a:gd name="T18" fmla="*/ 36 w 72"/>
                  <a:gd name="T1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3">
                    <a:moveTo>
                      <a:pt x="36" y="6"/>
                    </a:moveTo>
                    <a:cubicBezTo>
                      <a:pt x="53" y="6"/>
                      <a:pt x="66" y="20"/>
                      <a:pt x="66" y="37"/>
                    </a:cubicBezTo>
                    <a:cubicBezTo>
                      <a:pt x="66" y="53"/>
                      <a:pt x="53" y="67"/>
                      <a:pt x="36" y="67"/>
                    </a:cubicBezTo>
                    <a:cubicBezTo>
                      <a:pt x="19" y="67"/>
                      <a:pt x="6" y="53"/>
                      <a:pt x="6" y="37"/>
                    </a:cubicBezTo>
                    <a:cubicBezTo>
                      <a:pt x="6" y="20"/>
                      <a:pt x="19" y="6"/>
                      <a:pt x="36" y="6"/>
                    </a:cubicBezTo>
                    <a:moveTo>
                      <a:pt x="36" y="0"/>
                    </a:moveTo>
                    <a:cubicBezTo>
                      <a:pt x="16" y="0"/>
                      <a:pt x="0" y="17"/>
                      <a:pt x="0" y="37"/>
                    </a:cubicBezTo>
                    <a:cubicBezTo>
                      <a:pt x="0" y="57"/>
                      <a:pt x="16" y="73"/>
                      <a:pt x="36" y="73"/>
                    </a:cubicBezTo>
                    <a:cubicBezTo>
                      <a:pt x="56" y="73"/>
                      <a:pt x="72" y="57"/>
                      <a:pt x="72" y="37"/>
                    </a:cubicBezTo>
                    <a:cubicBezTo>
                      <a:pt x="72" y="17"/>
                      <a:pt x="56" y="0"/>
                      <a:pt x="3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Rectangle 188"/>
              <p:cNvSpPr>
                <a:spLocks noChangeArrowheads="1"/>
              </p:cNvSpPr>
              <p:nvPr/>
            </p:nvSpPr>
            <p:spPr bwMode="auto">
              <a:xfrm>
                <a:off x="4212" y="2325"/>
                <a:ext cx="11" cy="34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189"/>
              <p:cNvSpPr>
                <a:spLocks noEditPoints="1"/>
              </p:cNvSpPr>
              <p:nvPr/>
            </p:nvSpPr>
            <p:spPr bwMode="auto">
              <a:xfrm>
                <a:off x="4800" y="2328"/>
                <a:ext cx="350" cy="334"/>
              </a:xfrm>
              <a:custGeom>
                <a:avLst/>
                <a:gdLst>
                  <a:gd name="T0" fmla="*/ 175 w 350"/>
                  <a:gd name="T1" fmla="*/ 31 h 334"/>
                  <a:gd name="T2" fmla="*/ 210 w 350"/>
                  <a:gd name="T3" fmla="*/ 126 h 334"/>
                  <a:gd name="T4" fmla="*/ 211 w 350"/>
                  <a:gd name="T5" fmla="*/ 134 h 334"/>
                  <a:gd name="T6" fmla="*/ 219 w 350"/>
                  <a:gd name="T7" fmla="*/ 134 h 334"/>
                  <a:gd name="T8" fmla="*/ 319 w 350"/>
                  <a:gd name="T9" fmla="*/ 137 h 334"/>
                  <a:gd name="T10" fmla="*/ 241 w 350"/>
                  <a:gd name="T11" fmla="*/ 199 h 334"/>
                  <a:gd name="T12" fmla="*/ 235 w 350"/>
                  <a:gd name="T13" fmla="*/ 205 h 334"/>
                  <a:gd name="T14" fmla="*/ 237 w 350"/>
                  <a:gd name="T15" fmla="*/ 212 h 334"/>
                  <a:gd name="T16" fmla="*/ 264 w 350"/>
                  <a:gd name="T17" fmla="*/ 308 h 334"/>
                  <a:gd name="T18" fmla="*/ 181 w 350"/>
                  <a:gd name="T19" fmla="*/ 252 h 334"/>
                  <a:gd name="T20" fmla="*/ 175 w 350"/>
                  <a:gd name="T21" fmla="*/ 248 h 334"/>
                  <a:gd name="T22" fmla="*/ 168 w 350"/>
                  <a:gd name="T23" fmla="*/ 252 h 334"/>
                  <a:gd name="T24" fmla="*/ 84 w 350"/>
                  <a:gd name="T25" fmla="*/ 308 h 334"/>
                  <a:gd name="T26" fmla="*/ 111 w 350"/>
                  <a:gd name="T27" fmla="*/ 212 h 334"/>
                  <a:gd name="T28" fmla="*/ 113 w 350"/>
                  <a:gd name="T29" fmla="*/ 205 h 334"/>
                  <a:gd name="T30" fmla="*/ 108 w 350"/>
                  <a:gd name="T31" fmla="*/ 199 h 334"/>
                  <a:gd name="T32" fmla="*/ 29 w 350"/>
                  <a:gd name="T33" fmla="*/ 137 h 334"/>
                  <a:gd name="T34" fmla="*/ 130 w 350"/>
                  <a:gd name="T35" fmla="*/ 134 h 334"/>
                  <a:gd name="T36" fmla="*/ 137 w 350"/>
                  <a:gd name="T37" fmla="*/ 134 h 334"/>
                  <a:gd name="T38" fmla="*/ 139 w 350"/>
                  <a:gd name="T39" fmla="*/ 126 h 334"/>
                  <a:gd name="T40" fmla="*/ 175 w 350"/>
                  <a:gd name="T41" fmla="*/ 31 h 334"/>
                  <a:gd name="T42" fmla="*/ 175 w 350"/>
                  <a:gd name="T43" fmla="*/ 0 h 334"/>
                  <a:gd name="T44" fmla="*/ 130 w 350"/>
                  <a:gd name="T45" fmla="*/ 123 h 334"/>
                  <a:gd name="T46" fmla="*/ 0 w 350"/>
                  <a:gd name="T47" fmla="*/ 128 h 334"/>
                  <a:gd name="T48" fmla="*/ 102 w 350"/>
                  <a:gd name="T49" fmla="*/ 208 h 334"/>
                  <a:gd name="T50" fmla="*/ 66 w 350"/>
                  <a:gd name="T51" fmla="*/ 334 h 334"/>
                  <a:gd name="T52" fmla="*/ 175 w 350"/>
                  <a:gd name="T53" fmla="*/ 261 h 334"/>
                  <a:gd name="T54" fmla="*/ 282 w 350"/>
                  <a:gd name="T55" fmla="*/ 334 h 334"/>
                  <a:gd name="T56" fmla="*/ 248 w 350"/>
                  <a:gd name="T57" fmla="*/ 208 h 334"/>
                  <a:gd name="T58" fmla="*/ 350 w 350"/>
                  <a:gd name="T59" fmla="*/ 128 h 334"/>
                  <a:gd name="T60" fmla="*/ 219 w 350"/>
                  <a:gd name="T61" fmla="*/ 123 h 334"/>
                  <a:gd name="T62" fmla="*/ 175 w 350"/>
                  <a:gd name="T63" fmla="*/ 0 h 334"/>
                  <a:gd name="T64" fmla="*/ 175 w 350"/>
                  <a:gd name="T65" fmla="*/ 0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0" h="334">
                    <a:moveTo>
                      <a:pt x="175" y="31"/>
                    </a:moveTo>
                    <a:lnTo>
                      <a:pt x="210" y="126"/>
                    </a:lnTo>
                    <a:lnTo>
                      <a:pt x="211" y="134"/>
                    </a:lnTo>
                    <a:lnTo>
                      <a:pt x="219" y="134"/>
                    </a:lnTo>
                    <a:lnTo>
                      <a:pt x="319" y="137"/>
                    </a:lnTo>
                    <a:lnTo>
                      <a:pt x="241" y="199"/>
                    </a:lnTo>
                    <a:lnTo>
                      <a:pt x="235" y="205"/>
                    </a:lnTo>
                    <a:lnTo>
                      <a:pt x="237" y="212"/>
                    </a:lnTo>
                    <a:lnTo>
                      <a:pt x="264" y="308"/>
                    </a:lnTo>
                    <a:lnTo>
                      <a:pt x="181" y="252"/>
                    </a:lnTo>
                    <a:lnTo>
                      <a:pt x="175" y="248"/>
                    </a:lnTo>
                    <a:lnTo>
                      <a:pt x="168" y="252"/>
                    </a:lnTo>
                    <a:lnTo>
                      <a:pt x="84" y="308"/>
                    </a:lnTo>
                    <a:lnTo>
                      <a:pt x="111" y="212"/>
                    </a:lnTo>
                    <a:lnTo>
                      <a:pt x="113" y="205"/>
                    </a:lnTo>
                    <a:lnTo>
                      <a:pt x="108" y="199"/>
                    </a:lnTo>
                    <a:lnTo>
                      <a:pt x="29" y="137"/>
                    </a:lnTo>
                    <a:lnTo>
                      <a:pt x="130" y="134"/>
                    </a:lnTo>
                    <a:lnTo>
                      <a:pt x="137" y="134"/>
                    </a:lnTo>
                    <a:lnTo>
                      <a:pt x="139" y="126"/>
                    </a:lnTo>
                    <a:lnTo>
                      <a:pt x="175" y="31"/>
                    </a:lnTo>
                    <a:close/>
                    <a:moveTo>
                      <a:pt x="175" y="0"/>
                    </a:moveTo>
                    <a:lnTo>
                      <a:pt x="130" y="123"/>
                    </a:lnTo>
                    <a:lnTo>
                      <a:pt x="0" y="128"/>
                    </a:lnTo>
                    <a:lnTo>
                      <a:pt x="102" y="208"/>
                    </a:lnTo>
                    <a:lnTo>
                      <a:pt x="66" y="334"/>
                    </a:lnTo>
                    <a:lnTo>
                      <a:pt x="175" y="261"/>
                    </a:lnTo>
                    <a:lnTo>
                      <a:pt x="282" y="334"/>
                    </a:lnTo>
                    <a:lnTo>
                      <a:pt x="248" y="208"/>
                    </a:lnTo>
                    <a:lnTo>
                      <a:pt x="350" y="128"/>
                    </a:lnTo>
                    <a:lnTo>
                      <a:pt x="219" y="123"/>
                    </a:lnTo>
                    <a:lnTo>
                      <a:pt x="175" y="0"/>
                    </a:lnTo>
                    <a:lnTo>
                      <a:pt x="17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190"/>
              <p:cNvSpPr>
                <a:spLocks noEditPoints="1"/>
              </p:cNvSpPr>
              <p:nvPr/>
            </p:nvSpPr>
            <p:spPr bwMode="auto">
              <a:xfrm>
                <a:off x="4800" y="2328"/>
                <a:ext cx="350" cy="334"/>
              </a:xfrm>
              <a:custGeom>
                <a:avLst/>
                <a:gdLst>
                  <a:gd name="T0" fmla="*/ 175 w 350"/>
                  <a:gd name="T1" fmla="*/ 31 h 334"/>
                  <a:gd name="T2" fmla="*/ 210 w 350"/>
                  <a:gd name="T3" fmla="*/ 126 h 334"/>
                  <a:gd name="T4" fmla="*/ 211 w 350"/>
                  <a:gd name="T5" fmla="*/ 134 h 334"/>
                  <a:gd name="T6" fmla="*/ 219 w 350"/>
                  <a:gd name="T7" fmla="*/ 134 h 334"/>
                  <a:gd name="T8" fmla="*/ 319 w 350"/>
                  <a:gd name="T9" fmla="*/ 137 h 334"/>
                  <a:gd name="T10" fmla="*/ 241 w 350"/>
                  <a:gd name="T11" fmla="*/ 199 h 334"/>
                  <a:gd name="T12" fmla="*/ 235 w 350"/>
                  <a:gd name="T13" fmla="*/ 205 h 334"/>
                  <a:gd name="T14" fmla="*/ 237 w 350"/>
                  <a:gd name="T15" fmla="*/ 212 h 334"/>
                  <a:gd name="T16" fmla="*/ 264 w 350"/>
                  <a:gd name="T17" fmla="*/ 308 h 334"/>
                  <a:gd name="T18" fmla="*/ 181 w 350"/>
                  <a:gd name="T19" fmla="*/ 252 h 334"/>
                  <a:gd name="T20" fmla="*/ 175 w 350"/>
                  <a:gd name="T21" fmla="*/ 248 h 334"/>
                  <a:gd name="T22" fmla="*/ 168 w 350"/>
                  <a:gd name="T23" fmla="*/ 252 h 334"/>
                  <a:gd name="T24" fmla="*/ 84 w 350"/>
                  <a:gd name="T25" fmla="*/ 308 h 334"/>
                  <a:gd name="T26" fmla="*/ 111 w 350"/>
                  <a:gd name="T27" fmla="*/ 212 h 334"/>
                  <a:gd name="T28" fmla="*/ 113 w 350"/>
                  <a:gd name="T29" fmla="*/ 205 h 334"/>
                  <a:gd name="T30" fmla="*/ 108 w 350"/>
                  <a:gd name="T31" fmla="*/ 199 h 334"/>
                  <a:gd name="T32" fmla="*/ 29 w 350"/>
                  <a:gd name="T33" fmla="*/ 137 h 334"/>
                  <a:gd name="T34" fmla="*/ 130 w 350"/>
                  <a:gd name="T35" fmla="*/ 134 h 334"/>
                  <a:gd name="T36" fmla="*/ 137 w 350"/>
                  <a:gd name="T37" fmla="*/ 134 h 334"/>
                  <a:gd name="T38" fmla="*/ 139 w 350"/>
                  <a:gd name="T39" fmla="*/ 126 h 334"/>
                  <a:gd name="T40" fmla="*/ 175 w 350"/>
                  <a:gd name="T41" fmla="*/ 31 h 334"/>
                  <a:gd name="T42" fmla="*/ 175 w 350"/>
                  <a:gd name="T43" fmla="*/ 0 h 334"/>
                  <a:gd name="T44" fmla="*/ 130 w 350"/>
                  <a:gd name="T45" fmla="*/ 123 h 334"/>
                  <a:gd name="T46" fmla="*/ 0 w 350"/>
                  <a:gd name="T47" fmla="*/ 128 h 334"/>
                  <a:gd name="T48" fmla="*/ 102 w 350"/>
                  <a:gd name="T49" fmla="*/ 208 h 334"/>
                  <a:gd name="T50" fmla="*/ 66 w 350"/>
                  <a:gd name="T51" fmla="*/ 334 h 334"/>
                  <a:gd name="T52" fmla="*/ 175 w 350"/>
                  <a:gd name="T53" fmla="*/ 261 h 334"/>
                  <a:gd name="T54" fmla="*/ 282 w 350"/>
                  <a:gd name="T55" fmla="*/ 334 h 334"/>
                  <a:gd name="T56" fmla="*/ 248 w 350"/>
                  <a:gd name="T57" fmla="*/ 208 h 334"/>
                  <a:gd name="T58" fmla="*/ 350 w 350"/>
                  <a:gd name="T59" fmla="*/ 128 h 334"/>
                  <a:gd name="T60" fmla="*/ 219 w 350"/>
                  <a:gd name="T61" fmla="*/ 123 h 334"/>
                  <a:gd name="T62" fmla="*/ 175 w 350"/>
                  <a:gd name="T63" fmla="*/ 0 h 334"/>
                  <a:gd name="T64" fmla="*/ 175 w 350"/>
                  <a:gd name="T65" fmla="*/ 0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0" h="334">
                    <a:moveTo>
                      <a:pt x="175" y="31"/>
                    </a:moveTo>
                    <a:lnTo>
                      <a:pt x="210" y="126"/>
                    </a:lnTo>
                    <a:lnTo>
                      <a:pt x="211" y="134"/>
                    </a:lnTo>
                    <a:lnTo>
                      <a:pt x="219" y="134"/>
                    </a:lnTo>
                    <a:lnTo>
                      <a:pt x="319" y="137"/>
                    </a:lnTo>
                    <a:lnTo>
                      <a:pt x="241" y="199"/>
                    </a:lnTo>
                    <a:lnTo>
                      <a:pt x="235" y="205"/>
                    </a:lnTo>
                    <a:lnTo>
                      <a:pt x="237" y="212"/>
                    </a:lnTo>
                    <a:lnTo>
                      <a:pt x="264" y="308"/>
                    </a:lnTo>
                    <a:lnTo>
                      <a:pt x="181" y="252"/>
                    </a:lnTo>
                    <a:lnTo>
                      <a:pt x="175" y="248"/>
                    </a:lnTo>
                    <a:lnTo>
                      <a:pt x="168" y="252"/>
                    </a:lnTo>
                    <a:lnTo>
                      <a:pt x="84" y="308"/>
                    </a:lnTo>
                    <a:lnTo>
                      <a:pt x="111" y="212"/>
                    </a:lnTo>
                    <a:lnTo>
                      <a:pt x="113" y="205"/>
                    </a:lnTo>
                    <a:lnTo>
                      <a:pt x="108" y="199"/>
                    </a:lnTo>
                    <a:lnTo>
                      <a:pt x="29" y="137"/>
                    </a:lnTo>
                    <a:lnTo>
                      <a:pt x="130" y="134"/>
                    </a:lnTo>
                    <a:lnTo>
                      <a:pt x="137" y="134"/>
                    </a:lnTo>
                    <a:lnTo>
                      <a:pt x="139" y="126"/>
                    </a:lnTo>
                    <a:lnTo>
                      <a:pt x="175" y="31"/>
                    </a:lnTo>
                    <a:moveTo>
                      <a:pt x="175" y="0"/>
                    </a:moveTo>
                    <a:lnTo>
                      <a:pt x="130" y="123"/>
                    </a:lnTo>
                    <a:lnTo>
                      <a:pt x="0" y="128"/>
                    </a:lnTo>
                    <a:lnTo>
                      <a:pt x="102" y="208"/>
                    </a:lnTo>
                    <a:lnTo>
                      <a:pt x="66" y="334"/>
                    </a:lnTo>
                    <a:lnTo>
                      <a:pt x="175" y="261"/>
                    </a:lnTo>
                    <a:lnTo>
                      <a:pt x="282" y="334"/>
                    </a:lnTo>
                    <a:lnTo>
                      <a:pt x="248" y="208"/>
                    </a:lnTo>
                    <a:lnTo>
                      <a:pt x="350" y="128"/>
                    </a:lnTo>
                    <a:lnTo>
                      <a:pt x="219" y="123"/>
                    </a:lnTo>
                    <a:lnTo>
                      <a:pt x="175" y="0"/>
                    </a:lnTo>
                    <a:lnTo>
                      <a:pt x="17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191"/>
              <p:cNvSpPr>
                <a:spLocks/>
              </p:cNvSpPr>
              <p:nvPr/>
            </p:nvSpPr>
            <p:spPr bwMode="auto">
              <a:xfrm>
                <a:off x="5552" y="2323"/>
                <a:ext cx="355" cy="352"/>
              </a:xfrm>
              <a:custGeom>
                <a:avLst/>
                <a:gdLst>
                  <a:gd name="T0" fmla="*/ 95 w 195"/>
                  <a:gd name="T1" fmla="*/ 189 h 193"/>
                  <a:gd name="T2" fmla="*/ 13 w 195"/>
                  <a:gd name="T3" fmla="*/ 145 h 193"/>
                  <a:gd name="T4" fmla="*/ 5 w 195"/>
                  <a:gd name="T5" fmla="*/ 87 h 193"/>
                  <a:gd name="T6" fmla="*/ 43 w 195"/>
                  <a:gd name="T7" fmla="*/ 42 h 193"/>
                  <a:gd name="T8" fmla="*/ 110 w 195"/>
                  <a:gd name="T9" fmla="*/ 53 h 193"/>
                  <a:gd name="T10" fmla="*/ 126 w 195"/>
                  <a:gd name="T11" fmla="*/ 101 h 193"/>
                  <a:gd name="T12" fmla="*/ 76 w 195"/>
                  <a:gd name="T13" fmla="*/ 138 h 193"/>
                  <a:gd name="T14" fmla="*/ 36 w 195"/>
                  <a:gd name="T15" fmla="*/ 109 h 193"/>
                  <a:gd name="T16" fmla="*/ 49 w 195"/>
                  <a:gd name="T17" fmla="*/ 72 h 193"/>
                  <a:gd name="T18" fmla="*/ 82 w 195"/>
                  <a:gd name="T19" fmla="*/ 73 h 193"/>
                  <a:gd name="T20" fmla="*/ 91 w 195"/>
                  <a:gd name="T21" fmla="*/ 95 h 193"/>
                  <a:gd name="T22" fmla="*/ 80 w 195"/>
                  <a:gd name="T23" fmla="*/ 109 h 193"/>
                  <a:gd name="T24" fmla="*/ 61 w 195"/>
                  <a:gd name="T25" fmla="*/ 108 h 193"/>
                  <a:gd name="T26" fmla="*/ 55 w 195"/>
                  <a:gd name="T27" fmla="*/ 93 h 193"/>
                  <a:gd name="T28" fmla="*/ 61 w 195"/>
                  <a:gd name="T29" fmla="*/ 94 h 193"/>
                  <a:gd name="T30" fmla="*/ 64 w 195"/>
                  <a:gd name="T31" fmla="*/ 103 h 193"/>
                  <a:gd name="T32" fmla="*/ 77 w 195"/>
                  <a:gd name="T33" fmla="*/ 104 h 193"/>
                  <a:gd name="T34" fmla="*/ 85 w 195"/>
                  <a:gd name="T35" fmla="*/ 94 h 193"/>
                  <a:gd name="T36" fmla="*/ 78 w 195"/>
                  <a:gd name="T37" fmla="*/ 77 h 193"/>
                  <a:gd name="T38" fmla="*/ 52 w 195"/>
                  <a:gd name="T39" fmla="*/ 77 h 193"/>
                  <a:gd name="T40" fmla="*/ 42 w 195"/>
                  <a:gd name="T41" fmla="*/ 108 h 193"/>
                  <a:gd name="T42" fmla="*/ 76 w 195"/>
                  <a:gd name="T43" fmla="*/ 132 h 193"/>
                  <a:gd name="T44" fmla="*/ 120 w 195"/>
                  <a:gd name="T45" fmla="*/ 100 h 193"/>
                  <a:gd name="T46" fmla="*/ 106 w 195"/>
                  <a:gd name="T47" fmla="*/ 58 h 193"/>
                  <a:gd name="T48" fmla="*/ 46 w 195"/>
                  <a:gd name="T49" fmla="*/ 47 h 193"/>
                  <a:gd name="T50" fmla="*/ 11 w 195"/>
                  <a:gd name="T51" fmla="*/ 88 h 193"/>
                  <a:gd name="T52" fmla="*/ 18 w 195"/>
                  <a:gd name="T53" fmla="*/ 141 h 193"/>
                  <a:gd name="T54" fmla="*/ 127 w 195"/>
                  <a:gd name="T55" fmla="*/ 178 h 193"/>
                  <a:gd name="T56" fmla="*/ 189 w 195"/>
                  <a:gd name="T57" fmla="*/ 93 h 193"/>
                  <a:gd name="T58" fmla="*/ 141 w 195"/>
                  <a:gd name="T59" fmla="*/ 5 h 193"/>
                  <a:gd name="T60" fmla="*/ 144 w 195"/>
                  <a:gd name="T61" fmla="*/ 0 h 193"/>
                  <a:gd name="T62" fmla="*/ 195 w 195"/>
                  <a:gd name="T63" fmla="*/ 93 h 193"/>
                  <a:gd name="T64" fmla="*/ 129 w 195"/>
                  <a:gd name="T65" fmla="*/ 184 h 193"/>
                  <a:gd name="T66" fmla="*/ 95 w 195"/>
                  <a:gd name="T67" fmla="*/ 189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5" h="193">
                    <a:moveTo>
                      <a:pt x="95" y="189"/>
                    </a:moveTo>
                    <a:cubicBezTo>
                      <a:pt x="62" y="189"/>
                      <a:pt x="31" y="173"/>
                      <a:pt x="13" y="145"/>
                    </a:cubicBezTo>
                    <a:cubicBezTo>
                      <a:pt x="2" y="128"/>
                      <a:pt x="0" y="107"/>
                      <a:pt x="5" y="87"/>
                    </a:cubicBezTo>
                    <a:cubicBezTo>
                      <a:pt x="11" y="67"/>
                      <a:pt x="25" y="51"/>
                      <a:pt x="43" y="42"/>
                    </a:cubicBezTo>
                    <a:cubicBezTo>
                      <a:pt x="60" y="34"/>
                      <a:pt x="87" y="32"/>
                      <a:pt x="110" y="53"/>
                    </a:cubicBezTo>
                    <a:cubicBezTo>
                      <a:pt x="122" y="64"/>
                      <a:pt x="128" y="82"/>
                      <a:pt x="126" y="101"/>
                    </a:cubicBezTo>
                    <a:cubicBezTo>
                      <a:pt x="123" y="125"/>
                      <a:pt x="98" y="138"/>
                      <a:pt x="76" y="138"/>
                    </a:cubicBezTo>
                    <a:cubicBezTo>
                      <a:pt x="54" y="138"/>
                      <a:pt x="39" y="127"/>
                      <a:pt x="36" y="109"/>
                    </a:cubicBezTo>
                    <a:cubicBezTo>
                      <a:pt x="33" y="91"/>
                      <a:pt x="38" y="78"/>
                      <a:pt x="49" y="72"/>
                    </a:cubicBezTo>
                    <a:cubicBezTo>
                      <a:pt x="59" y="66"/>
                      <a:pt x="74" y="65"/>
                      <a:pt x="82" y="73"/>
                    </a:cubicBezTo>
                    <a:cubicBezTo>
                      <a:pt x="89" y="79"/>
                      <a:pt x="92" y="87"/>
                      <a:pt x="91" y="95"/>
                    </a:cubicBezTo>
                    <a:cubicBezTo>
                      <a:pt x="90" y="101"/>
                      <a:pt x="86" y="107"/>
                      <a:pt x="80" y="109"/>
                    </a:cubicBezTo>
                    <a:cubicBezTo>
                      <a:pt x="73" y="112"/>
                      <a:pt x="66" y="111"/>
                      <a:pt x="61" y="108"/>
                    </a:cubicBezTo>
                    <a:cubicBezTo>
                      <a:pt x="56" y="104"/>
                      <a:pt x="54" y="99"/>
                      <a:pt x="55" y="93"/>
                    </a:cubicBezTo>
                    <a:cubicBezTo>
                      <a:pt x="61" y="94"/>
                      <a:pt x="61" y="94"/>
                      <a:pt x="61" y="94"/>
                    </a:cubicBezTo>
                    <a:cubicBezTo>
                      <a:pt x="60" y="98"/>
                      <a:pt x="62" y="101"/>
                      <a:pt x="64" y="103"/>
                    </a:cubicBezTo>
                    <a:cubicBezTo>
                      <a:pt x="68" y="105"/>
                      <a:pt x="73" y="106"/>
                      <a:pt x="77" y="104"/>
                    </a:cubicBezTo>
                    <a:cubicBezTo>
                      <a:pt x="81" y="102"/>
                      <a:pt x="84" y="99"/>
                      <a:pt x="85" y="94"/>
                    </a:cubicBezTo>
                    <a:cubicBezTo>
                      <a:pt x="86" y="88"/>
                      <a:pt x="83" y="82"/>
                      <a:pt x="78" y="77"/>
                    </a:cubicBezTo>
                    <a:cubicBezTo>
                      <a:pt x="73" y="72"/>
                      <a:pt x="59" y="73"/>
                      <a:pt x="52" y="77"/>
                    </a:cubicBezTo>
                    <a:cubicBezTo>
                      <a:pt x="41" y="83"/>
                      <a:pt x="40" y="97"/>
                      <a:pt x="42" y="108"/>
                    </a:cubicBezTo>
                    <a:cubicBezTo>
                      <a:pt x="44" y="126"/>
                      <a:pt x="61" y="132"/>
                      <a:pt x="76" y="132"/>
                    </a:cubicBezTo>
                    <a:cubicBezTo>
                      <a:pt x="95" y="132"/>
                      <a:pt x="117" y="121"/>
                      <a:pt x="120" y="100"/>
                    </a:cubicBezTo>
                    <a:cubicBezTo>
                      <a:pt x="122" y="83"/>
                      <a:pt x="117" y="67"/>
                      <a:pt x="106" y="58"/>
                    </a:cubicBezTo>
                    <a:cubicBezTo>
                      <a:pt x="85" y="39"/>
                      <a:pt x="60" y="40"/>
                      <a:pt x="46" y="47"/>
                    </a:cubicBezTo>
                    <a:cubicBezTo>
                      <a:pt x="29" y="55"/>
                      <a:pt x="16" y="70"/>
                      <a:pt x="11" y="88"/>
                    </a:cubicBezTo>
                    <a:cubicBezTo>
                      <a:pt x="6" y="107"/>
                      <a:pt x="8" y="126"/>
                      <a:pt x="18" y="141"/>
                    </a:cubicBezTo>
                    <a:cubicBezTo>
                      <a:pt x="41" y="178"/>
                      <a:pt x="86" y="193"/>
                      <a:pt x="127" y="178"/>
                    </a:cubicBezTo>
                    <a:cubicBezTo>
                      <a:pt x="163" y="165"/>
                      <a:pt x="189" y="131"/>
                      <a:pt x="189" y="93"/>
                    </a:cubicBezTo>
                    <a:cubicBezTo>
                      <a:pt x="189" y="54"/>
                      <a:pt x="171" y="22"/>
                      <a:pt x="141" y="5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76" y="18"/>
                      <a:pt x="195" y="52"/>
                      <a:pt x="195" y="93"/>
                    </a:cubicBezTo>
                    <a:cubicBezTo>
                      <a:pt x="195" y="133"/>
                      <a:pt x="168" y="170"/>
                      <a:pt x="129" y="184"/>
                    </a:cubicBezTo>
                    <a:cubicBezTo>
                      <a:pt x="118" y="188"/>
                      <a:pt x="107" y="189"/>
                      <a:pt x="95" y="18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192"/>
              <p:cNvSpPr>
                <a:spLocks noEditPoints="1"/>
              </p:cNvSpPr>
              <p:nvPr/>
            </p:nvSpPr>
            <p:spPr bwMode="auto">
              <a:xfrm>
                <a:off x="6482" y="2356"/>
                <a:ext cx="13" cy="279"/>
              </a:xfrm>
              <a:custGeom>
                <a:avLst/>
                <a:gdLst>
                  <a:gd name="T0" fmla="*/ 13 w 13"/>
                  <a:gd name="T1" fmla="*/ 279 h 279"/>
                  <a:gd name="T2" fmla="*/ 0 w 13"/>
                  <a:gd name="T3" fmla="*/ 279 h 279"/>
                  <a:gd name="T4" fmla="*/ 0 w 13"/>
                  <a:gd name="T5" fmla="*/ 262 h 279"/>
                  <a:gd name="T6" fmla="*/ 13 w 13"/>
                  <a:gd name="T7" fmla="*/ 262 h 279"/>
                  <a:gd name="T8" fmla="*/ 13 w 13"/>
                  <a:gd name="T9" fmla="*/ 279 h 279"/>
                  <a:gd name="T10" fmla="*/ 13 w 13"/>
                  <a:gd name="T11" fmla="*/ 218 h 279"/>
                  <a:gd name="T12" fmla="*/ 0 w 13"/>
                  <a:gd name="T13" fmla="*/ 218 h 279"/>
                  <a:gd name="T14" fmla="*/ 0 w 13"/>
                  <a:gd name="T15" fmla="*/ 175 h 279"/>
                  <a:gd name="T16" fmla="*/ 13 w 13"/>
                  <a:gd name="T17" fmla="*/ 175 h 279"/>
                  <a:gd name="T18" fmla="*/ 13 w 13"/>
                  <a:gd name="T19" fmla="*/ 218 h 279"/>
                  <a:gd name="T20" fmla="*/ 13 w 13"/>
                  <a:gd name="T21" fmla="*/ 131 h 279"/>
                  <a:gd name="T22" fmla="*/ 0 w 13"/>
                  <a:gd name="T23" fmla="*/ 131 h 279"/>
                  <a:gd name="T24" fmla="*/ 0 w 13"/>
                  <a:gd name="T25" fmla="*/ 87 h 279"/>
                  <a:gd name="T26" fmla="*/ 13 w 13"/>
                  <a:gd name="T27" fmla="*/ 87 h 279"/>
                  <a:gd name="T28" fmla="*/ 13 w 13"/>
                  <a:gd name="T29" fmla="*/ 131 h 279"/>
                  <a:gd name="T30" fmla="*/ 13 w 13"/>
                  <a:gd name="T31" fmla="*/ 44 h 279"/>
                  <a:gd name="T32" fmla="*/ 0 w 13"/>
                  <a:gd name="T33" fmla="*/ 44 h 279"/>
                  <a:gd name="T34" fmla="*/ 0 w 13"/>
                  <a:gd name="T35" fmla="*/ 0 h 279"/>
                  <a:gd name="T36" fmla="*/ 13 w 13"/>
                  <a:gd name="T37" fmla="*/ 0 h 279"/>
                  <a:gd name="T38" fmla="*/ 13 w 13"/>
                  <a:gd name="T39" fmla="*/ 44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" h="279">
                    <a:moveTo>
                      <a:pt x="13" y="279"/>
                    </a:moveTo>
                    <a:lnTo>
                      <a:pt x="0" y="279"/>
                    </a:lnTo>
                    <a:lnTo>
                      <a:pt x="0" y="262"/>
                    </a:lnTo>
                    <a:lnTo>
                      <a:pt x="13" y="262"/>
                    </a:lnTo>
                    <a:lnTo>
                      <a:pt x="13" y="279"/>
                    </a:lnTo>
                    <a:close/>
                    <a:moveTo>
                      <a:pt x="13" y="218"/>
                    </a:moveTo>
                    <a:lnTo>
                      <a:pt x="0" y="218"/>
                    </a:lnTo>
                    <a:lnTo>
                      <a:pt x="0" y="175"/>
                    </a:lnTo>
                    <a:lnTo>
                      <a:pt x="13" y="175"/>
                    </a:lnTo>
                    <a:lnTo>
                      <a:pt x="13" y="218"/>
                    </a:lnTo>
                    <a:close/>
                    <a:moveTo>
                      <a:pt x="13" y="131"/>
                    </a:moveTo>
                    <a:lnTo>
                      <a:pt x="0" y="131"/>
                    </a:lnTo>
                    <a:lnTo>
                      <a:pt x="0" y="87"/>
                    </a:lnTo>
                    <a:lnTo>
                      <a:pt x="13" y="87"/>
                    </a:lnTo>
                    <a:lnTo>
                      <a:pt x="13" y="131"/>
                    </a:lnTo>
                    <a:close/>
                    <a:moveTo>
                      <a:pt x="13" y="44"/>
                    </a:moveTo>
                    <a:lnTo>
                      <a:pt x="0" y="44"/>
                    </a:lnTo>
                    <a:lnTo>
                      <a:pt x="0" y="0"/>
                    </a:lnTo>
                    <a:lnTo>
                      <a:pt x="13" y="0"/>
                    </a:lnTo>
                    <a:lnTo>
                      <a:pt x="13" y="4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193"/>
              <p:cNvSpPr>
                <a:spLocks noEditPoints="1"/>
              </p:cNvSpPr>
              <p:nvPr/>
            </p:nvSpPr>
            <p:spPr bwMode="auto">
              <a:xfrm>
                <a:off x="6524" y="2403"/>
                <a:ext cx="140" cy="184"/>
              </a:xfrm>
              <a:custGeom>
                <a:avLst/>
                <a:gdLst>
                  <a:gd name="T0" fmla="*/ 128 w 140"/>
                  <a:gd name="T1" fmla="*/ 20 h 184"/>
                  <a:gd name="T2" fmla="*/ 128 w 140"/>
                  <a:gd name="T3" fmla="*/ 164 h 184"/>
                  <a:gd name="T4" fmla="*/ 20 w 140"/>
                  <a:gd name="T5" fmla="*/ 93 h 184"/>
                  <a:gd name="T6" fmla="*/ 128 w 140"/>
                  <a:gd name="T7" fmla="*/ 20 h 184"/>
                  <a:gd name="T8" fmla="*/ 140 w 140"/>
                  <a:gd name="T9" fmla="*/ 0 h 184"/>
                  <a:gd name="T10" fmla="*/ 0 w 140"/>
                  <a:gd name="T11" fmla="*/ 93 h 184"/>
                  <a:gd name="T12" fmla="*/ 140 w 140"/>
                  <a:gd name="T13" fmla="*/ 184 h 184"/>
                  <a:gd name="T14" fmla="*/ 140 w 140"/>
                  <a:gd name="T15" fmla="*/ 0 h 184"/>
                  <a:gd name="T16" fmla="*/ 140 w 140"/>
                  <a:gd name="T17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0" h="184">
                    <a:moveTo>
                      <a:pt x="128" y="20"/>
                    </a:moveTo>
                    <a:lnTo>
                      <a:pt x="128" y="164"/>
                    </a:lnTo>
                    <a:lnTo>
                      <a:pt x="20" y="93"/>
                    </a:lnTo>
                    <a:lnTo>
                      <a:pt x="128" y="20"/>
                    </a:lnTo>
                    <a:close/>
                    <a:moveTo>
                      <a:pt x="140" y="0"/>
                    </a:moveTo>
                    <a:lnTo>
                      <a:pt x="0" y="93"/>
                    </a:lnTo>
                    <a:lnTo>
                      <a:pt x="140" y="184"/>
                    </a:lnTo>
                    <a:lnTo>
                      <a:pt x="140" y="0"/>
                    </a:lnTo>
                    <a:lnTo>
                      <a:pt x="14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194"/>
              <p:cNvSpPr>
                <a:spLocks noEditPoints="1"/>
              </p:cNvSpPr>
              <p:nvPr/>
            </p:nvSpPr>
            <p:spPr bwMode="auto">
              <a:xfrm>
                <a:off x="6524" y="2403"/>
                <a:ext cx="140" cy="184"/>
              </a:xfrm>
              <a:custGeom>
                <a:avLst/>
                <a:gdLst>
                  <a:gd name="T0" fmla="*/ 128 w 140"/>
                  <a:gd name="T1" fmla="*/ 20 h 184"/>
                  <a:gd name="T2" fmla="*/ 128 w 140"/>
                  <a:gd name="T3" fmla="*/ 164 h 184"/>
                  <a:gd name="T4" fmla="*/ 20 w 140"/>
                  <a:gd name="T5" fmla="*/ 93 h 184"/>
                  <a:gd name="T6" fmla="*/ 128 w 140"/>
                  <a:gd name="T7" fmla="*/ 20 h 184"/>
                  <a:gd name="T8" fmla="*/ 140 w 140"/>
                  <a:gd name="T9" fmla="*/ 0 h 184"/>
                  <a:gd name="T10" fmla="*/ 0 w 140"/>
                  <a:gd name="T11" fmla="*/ 93 h 184"/>
                  <a:gd name="T12" fmla="*/ 140 w 140"/>
                  <a:gd name="T13" fmla="*/ 184 h 184"/>
                  <a:gd name="T14" fmla="*/ 140 w 140"/>
                  <a:gd name="T15" fmla="*/ 0 h 184"/>
                  <a:gd name="T16" fmla="*/ 140 w 140"/>
                  <a:gd name="T17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0" h="184">
                    <a:moveTo>
                      <a:pt x="128" y="20"/>
                    </a:moveTo>
                    <a:lnTo>
                      <a:pt x="128" y="164"/>
                    </a:lnTo>
                    <a:lnTo>
                      <a:pt x="20" y="93"/>
                    </a:lnTo>
                    <a:lnTo>
                      <a:pt x="128" y="20"/>
                    </a:lnTo>
                    <a:moveTo>
                      <a:pt x="140" y="0"/>
                    </a:moveTo>
                    <a:lnTo>
                      <a:pt x="0" y="93"/>
                    </a:lnTo>
                    <a:lnTo>
                      <a:pt x="140" y="184"/>
                    </a:lnTo>
                    <a:lnTo>
                      <a:pt x="140" y="0"/>
                    </a:lnTo>
                    <a:lnTo>
                      <a:pt x="14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195"/>
              <p:cNvSpPr>
                <a:spLocks noEditPoints="1"/>
              </p:cNvSpPr>
              <p:nvPr/>
            </p:nvSpPr>
            <p:spPr bwMode="auto">
              <a:xfrm>
                <a:off x="6315" y="2403"/>
                <a:ext cx="138" cy="184"/>
              </a:xfrm>
              <a:custGeom>
                <a:avLst/>
                <a:gdLst>
                  <a:gd name="T0" fmla="*/ 11 w 138"/>
                  <a:gd name="T1" fmla="*/ 20 h 184"/>
                  <a:gd name="T2" fmla="*/ 118 w 138"/>
                  <a:gd name="T3" fmla="*/ 93 h 184"/>
                  <a:gd name="T4" fmla="*/ 11 w 138"/>
                  <a:gd name="T5" fmla="*/ 164 h 184"/>
                  <a:gd name="T6" fmla="*/ 11 w 138"/>
                  <a:gd name="T7" fmla="*/ 20 h 184"/>
                  <a:gd name="T8" fmla="*/ 0 w 138"/>
                  <a:gd name="T9" fmla="*/ 0 h 184"/>
                  <a:gd name="T10" fmla="*/ 0 w 138"/>
                  <a:gd name="T11" fmla="*/ 184 h 184"/>
                  <a:gd name="T12" fmla="*/ 138 w 138"/>
                  <a:gd name="T13" fmla="*/ 93 h 184"/>
                  <a:gd name="T14" fmla="*/ 0 w 138"/>
                  <a:gd name="T15" fmla="*/ 0 h 184"/>
                  <a:gd name="T16" fmla="*/ 0 w 138"/>
                  <a:gd name="T17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84">
                    <a:moveTo>
                      <a:pt x="11" y="20"/>
                    </a:moveTo>
                    <a:lnTo>
                      <a:pt x="118" y="93"/>
                    </a:lnTo>
                    <a:lnTo>
                      <a:pt x="11" y="164"/>
                    </a:lnTo>
                    <a:lnTo>
                      <a:pt x="11" y="20"/>
                    </a:lnTo>
                    <a:close/>
                    <a:moveTo>
                      <a:pt x="0" y="0"/>
                    </a:moveTo>
                    <a:lnTo>
                      <a:pt x="0" y="184"/>
                    </a:lnTo>
                    <a:lnTo>
                      <a:pt x="138" y="9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196"/>
              <p:cNvSpPr>
                <a:spLocks noEditPoints="1"/>
              </p:cNvSpPr>
              <p:nvPr/>
            </p:nvSpPr>
            <p:spPr bwMode="auto">
              <a:xfrm>
                <a:off x="6315" y="2403"/>
                <a:ext cx="138" cy="184"/>
              </a:xfrm>
              <a:custGeom>
                <a:avLst/>
                <a:gdLst>
                  <a:gd name="T0" fmla="*/ 11 w 138"/>
                  <a:gd name="T1" fmla="*/ 20 h 184"/>
                  <a:gd name="T2" fmla="*/ 118 w 138"/>
                  <a:gd name="T3" fmla="*/ 93 h 184"/>
                  <a:gd name="T4" fmla="*/ 11 w 138"/>
                  <a:gd name="T5" fmla="*/ 164 h 184"/>
                  <a:gd name="T6" fmla="*/ 11 w 138"/>
                  <a:gd name="T7" fmla="*/ 20 h 184"/>
                  <a:gd name="T8" fmla="*/ 0 w 138"/>
                  <a:gd name="T9" fmla="*/ 0 h 184"/>
                  <a:gd name="T10" fmla="*/ 0 w 138"/>
                  <a:gd name="T11" fmla="*/ 184 h 184"/>
                  <a:gd name="T12" fmla="*/ 138 w 138"/>
                  <a:gd name="T13" fmla="*/ 93 h 184"/>
                  <a:gd name="T14" fmla="*/ 0 w 138"/>
                  <a:gd name="T15" fmla="*/ 0 h 184"/>
                  <a:gd name="T16" fmla="*/ 0 w 138"/>
                  <a:gd name="T17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84">
                    <a:moveTo>
                      <a:pt x="11" y="20"/>
                    </a:moveTo>
                    <a:lnTo>
                      <a:pt x="118" y="93"/>
                    </a:lnTo>
                    <a:lnTo>
                      <a:pt x="11" y="164"/>
                    </a:lnTo>
                    <a:lnTo>
                      <a:pt x="11" y="20"/>
                    </a:lnTo>
                    <a:moveTo>
                      <a:pt x="0" y="0"/>
                    </a:moveTo>
                    <a:lnTo>
                      <a:pt x="0" y="184"/>
                    </a:lnTo>
                    <a:lnTo>
                      <a:pt x="138" y="93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197"/>
              <p:cNvSpPr>
                <a:spLocks noEditPoints="1"/>
              </p:cNvSpPr>
              <p:nvPr/>
            </p:nvSpPr>
            <p:spPr bwMode="auto">
              <a:xfrm>
                <a:off x="7072" y="2403"/>
                <a:ext cx="139" cy="184"/>
              </a:xfrm>
              <a:custGeom>
                <a:avLst/>
                <a:gdLst>
                  <a:gd name="T0" fmla="*/ 128 w 139"/>
                  <a:gd name="T1" fmla="*/ 20 h 184"/>
                  <a:gd name="T2" fmla="*/ 128 w 139"/>
                  <a:gd name="T3" fmla="*/ 164 h 184"/>
                  <a:gd name="T4" fmla="*/ 18 w 139"/>
                  <a:gd name="T5" fmla="*/ 91 h 184"/>
                  <a:gd name="T6" fmla="*/ 128 w 139"/>
                  <a:gd name="T7" fmla="*/ 20 h 184"/>
                  <a:gd name="T8" fmla="*/ 139 w 139"/>
                  <a:gd name="T9" fmla="*/ 0 h 184"/>
                  <a:gd name="T10" fmla="*/ 0 w 139"/>
                  <a:gd name="T11" fmla="*/ 91 h 184"/>
                  <a:gd name="T12" fmla="*/ 139 w 139"/>
                  <a:gd name="T13" fmla="*/ 184 h 184"/>
                  <a:gd name="T14" fmla="*/ 139 w 139"/>
                  <a:gd name="T15" fmla="*/ 0 h 184"/>
                  <a:gd name="T16" fmla="*/ 139 w 139"/>
                  <a:gd name="T17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9" h="184">
                    <a:moveTo>
                      <a:pt x="128" y="20"/>
                    </a:moveTo>
                    <a:lnTo>
                      <a:pt x="128" y="164"/>
                    </a:lnTo>
                    <a:lnTo>
                      <a:pt x="18" y="91"/>
                    </a:lnTo>
                    <a:lnTo>
                      <a:pt x="128" y="20"/>
                    </a:lnTo>
                    <a:close/>
                    <a:moveTo>
                      <a:pt x="139" y="0"/>
                    </a:moveTo>
                    <a:lnTo>
                      <a:pt x="0" y="91"/>
                    </a:lnTo>
                    <a:lnTo>
                      <a:pt x="139" y="184"/>
                    </a:lnTo>
                    <a:lnTo>
                      <a:pt x="139" y="0"/>
                    </a:lnTo>
                    <a:lnTo>
                      <a:pt x="139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198"/>
              <p:cNvSpPr>
                <a:spLocks noEditPoints="1"/>
              </p:cNvSpPr>
              <p:nvPr/>
            </p:nvSpPr>
            <p:spPr bwMode="auto">
              <a:xfrm>
                <a:off x="7072" y="2403"/>
                <a:ext cx="139" cy="184"/>
              </a:xfrm>
              <a:custGeom>
                <a:avLst/>
                <a:gdLst>
                  <a:gd name="T0" fmla="*/ 128 w 139"/>
                  <a:gd name="T1" fmla="*/ 20 h 184"/>
                  <a:gd name="T2" fmla="*/ 128 w 139"/>
                  <a:gd name="T3" fmla="*/ 164 h 184"/>
                  <a:gd name="T4" fmla="*/ 18 w 139"/>
                  <a:gd name="T5" fmla="*/ 91 h 184"/>
                  <a:gd name="T6" fmla="*/ 128 w 139"/>
                  <a:gd name="T7" fmla="*/ 20 h 184"/>
                  <a:gd name="T8" fmla="*/ 139 w 139"/>
                  <a:gd name="T9" fmla="*/ 0 h 184"/>
                  <a:gd name="T10" fmla="*/ 0 w 139"/>
                  <a:gd name="T11" fmla="*/ 91 h 184"/>
                  <a:gd name="T12" fmla="*/ 139 w 139"/>
                  <a:gd name="T13" fmla="*/ 184 h 184"/>
                  <a:gd name="T14" fmla="*/ 139 w 139"/>
                  <a:gd name="T15" fmla="*/ 0 h 184"/>
                  <a:gd name="T16" fmla="*/ 139 w 139"/>
                  <a:gd name="T17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9" h="184">
                    <a:moveTo>
                      <a:pt x="128" y="20"/>
                    </a:moveTo>
                    <a:lnTo>
                      <a:pt x="128" y="164"/>
                    </a:lnTo>
                    <a:lnTo>
                      <a:pt x="18" y="91"/>
                    </a:lnTo>
                    <a:lnTo>
                      <a:pt x="128" y="20"/>
                    </a:lnTo>
                    <a:moveTo>
                      <a:pt x="139" y="0"/>
                    </a:moveTo>
                    <a:lnTo>
                      <a:pt x="0" y="91"/>
                    </a:lnTo>
                    <a:lnTo>
                      <a:pt x="139" y="184"/>
                    </a:lnTo>
                    <a:lnTo>
                      <a:pt x="139" y="0"/>
                    </a:lnTo>
                    <a:lnTo>
                      <a:pt x="13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199"/>
              <p:cNvSpPr>
                <a:spLocks noEditPoints="1"/>
              </p:cNvSpPr>
              <p:nvPr/>
            </p:nvSpPr>
            <p:spPr bwMode="auto">
              <a:xfrm>
                <a:off x="7282" y="2403"/>
                <a:ext cx="140" cy="184"/>
              </a:xfrm>
              <a:custGeom>
                <a:avLst/>
                <a:gdLst>
                  <a:gd name="T0" fmla="*/ 11 w 140"/>
                  <a:gd name="T1" fmla="*/ 20 h 184"/>
                  <a:gd name="T2" fmla="*/ 120 w 140"/>
                  <a:gd name="T3" fmla="*/ 91 h 184"/>
                  <a:gd name="T4" fmla="*/ 11 w 140"/>
                  <a:gd name="T5" fmla="*/ 164 h 184"/>
                  <a:gd name="T6" fmla="*/ 11 w 140"/>
                  <a:gd name="T7" fmla="*/ 20 h 184"/>
                  <a:gd name="T8" fmla="*/ 0 w 140"/>
                  <a:gd name="T9" fmla="*/ 0 h 184"/>
                  <a:gd name="T10" fmla="*/ 0 w 140"/>
                  <a:gd name="T11" fmla="*/ 184 h 184"/>
                  <a:gd name="T12" fmla="*/ 140 w 140"/>
                  <a:gd name="T13" fmla="*/ 91 h 184"/>
                  <a:gd name="T14" fmla="*/ 0 w 140"/>
                  <a:gd name="T15" fmla="*/ 0 h 184"/>
                  <a:gd name="T16" fmla="*/ 0 w 140"/>
                  <a:gd name="T17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0" h="184">
                    <a:moveTo>
                      <a:pt x="11" y="20"/>
                    </a:moveTo>
                    <a:lnTo>
                      <a:pt x="120" y="91"/>
                    </a:lnTo>
                    <a:lnTo>
                      <a:pt x="11" y="164"/>
                    </a:lnTo>
                    <a:lnTo>
                      <a:pt x="11" y="20"/>
                    </a:lnTo>
                    <a:close/>
                    <a:moveTo>
                      <a:pt x="0" y="0"/>
                    </a:moveTo>
                    <a:lnTo>
                      <a:pt x="0" y="184"/>
                    </a:lnTo>
                    <a:lnTo>
                      <a:pt x="140" y="9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200"/>
              <p:cNvSpPr>
                <a:spLocks noEditPoints="1"/>
              </p:cNvSpPr>
              <p:nvPr/>
            </p:nvSpPr>
            <p:spPr bwMode="auto">
              <a:xfrm>
                <a:off x="7282" y="2403"/>
                <a:ext cx="140" cy="184"/>
              </a:xfrm>
              <a:custGeom>
                <a:avLst/>
                <a:gdLst>
                  <a:gd name="T0" fmla="*/ 11 w 140"/>
                  <a:gd name="T1" fmla="*/ 20 h 184"/>
                  <a:gd name="T2" fmla="*/ 120 w 140"/>
                  <a:gd name="T3" fmla="*/ 91 h 184"/>
                  <a:gd name="T4" fmla="*/ 11 w 140"/>
                  <a:gd name="T5" fmla="*/ 164 h 184"/>
                  <a:gd name="T6" fmla="*/ 11 w 140"/>
                  <a:gd name="T7" fmla="*/ 20 h 184"/>
                  <a:gd name="T8" fmla="*/ 0 w 140"/>
                  <a:gd name="T9" fmla="*/ 0 h 184"/>
                  <a:gd name="T10" fmla="*/ 0 w 140"/>
                  <a:gd name="T11" fmla="*/ 184 h 184"/>
                  <a:gd name="T12" fmla="*/ 140 w 140"/>
                  <a:gd name="T13" fmla="*/ 91 h 184"/>
                  <a:gd name="T14" fmla="*/ 0 w 140"/>
                  <a:gd name="T15" fmla="*/ 0 h 184"/>
                  <a:gd name="T16" fmla="*/ 0 w 140"/>
                  <a:gd name="T17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0" h="184">
                    <a:moveTo>
                      <a:pt x="11" y="20"/>
                    </a:moveTo>
                    <a:lnTo>
                      <a:pt x="120" y="91"/>
                    </a:lnTo>
                    <a:lnTo>
                      <a:pt x="11" y="164"/>
                    </a:lnTo>
                    <a:lnTo>
                      <a:pt x="11" y="20"/>
                    </a:lnTo>
                    <a:moveTo>
                      <a:pt x="0" y="0"/>
                    </a:moveTo>
                    <a:lnTo>
                      <a:pt x="0" y="184"/>
                    </a:lnTo>
                    <a:lnTo>
                      <a:pt x="140" y="91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201"/>
              <p:cNvSpPr>
                <a:spLocks noEditPoints="1"/>
              </p:cNvSpPr>
              <p:nvPr/>
            </p:nvSpPr>
            <p:spPr bwMode="auto">
              <a:xfrm>
                <a:off x="7240" y="2356"/>
                <a:ext cx="13" cy="279"/>
              </a:xfrm>
              <a:custGeom>
                <a:avLst/>
                <a:gdLst>
                  <a:gd name="T0" fmla="*/ 13 w 13"/>
                  <a:gd name="T1" fmla="*/ 279 h 279"/>
                  <a:gd name="T2" fmla="*/ 0 w 13"/>
                  <a:gd name="T3" fmla="*/ 279 h 279"/>
                  <a:gd name="T4" fmla="*/ 0 w 13"/>
                  <a:gd name="T5" fmla="*/ 262 h 279"/>
                  <a:gd name="T6" fmla="*/ 13 w 13"/>
                  <a:gd name="T7" fmla="*/ 262 h 279"/>
                  <a:gd name="T8" fmla="*/ 13 w 13"/>
                  <a:gd name="T9" fmla="*/ 279 h 279"/>
                  <a:gd name="T10" fmla="*/ 13 w 13"/>
                  <a:gd name="T11" fmla="*/ 218 h 279"/>
                  <a:gd name="T12" fmla="*/ 0 w 13"/>
                  <a:gd name="T13" fmla="*/ 218 h 279"/>
                  <a:gd name="T14" fmla="*/ 0 w 13"/>
                  <a:gd name="T15" fmla="*/ 175 h 279"/>
                  <a:gd name="T16" fmla="*/ 13 w 13"/>
                  <a:gd name="T17" fmla="*/ 175 h 279"/>
                  <a:gd name="T18" fmla="*/ 13 w 13"/>
                  <a:gd name="T19" fmla="*/ 218 h 279"/>
                  <a:gd name="T20" fmla="*/ 13 w 13"/>
                  <a:gd name="T21" fmla="*/ 131 h 279"/>
                  <a:gd name="T22" fmla="*/ 0 w 13"/>
                  <a:gd name="T23" fmla="*/ 131 h 279"/>
                  <a:gd name="T24" fmla="*/ 0 w 13"/>
                  <a:gd name="T25" fmla="*/ 87 h 279"/>
                  <a:gd name="T26" fmla="*/ 13 w 13"/>
                  <a:gd name="T27" fmla="*/ 87 h 279"/>
                  <a:gd name="T28" fmla="*/ 13 w 13"/>
                  <a:gd name="T29" fmla="*/ 131 h 279"/>
                  <a:gd name="T30" fmla="*/ 13 w 13"/>
                  <a:gd name="T31" fmla="*/ 44 h 279"/>
                  <a:gd name="T32" fmla="*/ 0 w 13"/>
                  <a:gd name="T33" fmla="*/ 44 h 279"/>
                  <a:gd name="T34" fmla="*/ 0 w 13"/>
                  <a:gd name="T35" fmla="*/ 0 h 279"/>
                  <a:gd name="T36" fmla="*/ 13 w 13"/>
                  <a:gd name="T37" fmla="*/ 0 h 279"/>
                  <a:gd name="T38" fmla="*/ 13 w 13"/>
                  <a:gd name="T39" fmla="*/ 44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" h="279">
                    <a:moveTo>
                      <a:pt x="13" y="279"/>
                    </a:moveTo>
                    <a:lnTo>
                      <a:pt x="0" y="279"/>
                    </a:lnTo>
                    <a:lnTo>
                      <a:pt x="0" y="262"/>
                    </a:lnTo>
                    <a:lnTo>
                      <a:pt x="13" y="262"/>
                    </a:lnTo>
                    <a:lnTo>
                      <a:pt x="13" y="279"/>
                    </a:lnTo>
                    <a:close/>
                    <a:moveTo>
                      <a:pt x="13" y="218"/>
                    </a:moveTo>
                    <a:lnTo>
                      <a:pt x="0" y="218"/>
                    </a:lnTo>
                    <a:lnTo>
                      <a:pt x="0" y="175"/>
                    </a:lnTo>
                    <a:lnTo>
                      <a:pt x="13" y="175"/>
                    </a:lnTo>
                    <a:lnTo>
                      <a:pt x="13" y="218"/>
                    </a:lnTo>
                    <a:close/>
                    <a:moveTo>
                      <a:pt x="13" y="131"/>
                    </a:moveTo>
                    <a:lnTo>
                      <a:pt x="0" y="131"/>
                    </a:lnTo>
                    <a:lnTo>
                      <a:pt x="0" y="87"/>
                    </a:lnTo>
                    <a:lnTo>
                      <a:pt x="13" y="87"/>
                    </a:lnTo>
                    <a:lnTo>
                      <a:pt x="13" y="131"/>
                    </a:lnTo>
                    <a:close/>
                    <a:moveTo>
                      <a:pt x="13" y="44"/>
                    </a:moveTo>
                    <a:lnTo>
                      <a:pt x="0" y="44"/>
                    </a:lnTo>
                    <a:lnTo>
                      <a:pt x="0" y="0"/>
                    </a:lnTo>
                    <a:lnTo>
                      <a:pt x="13" y="0"/>
                    </a:lnTo>
                    <a:lnTo>
                      <a:pt x="13" y="4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202"/>
              <p:cNvSpPr>
                <a:spLocks noEditPoints="1"/>
              </p:cNvSpPr>
              <p:nvPr/>
            </p:nvSpPr>
            <p:spPr bwMode="auto">
              <a:xfrm>
                <a:off x="315" y="3090"/>
                <a:ext cx="138" cy="184"/>
              </a:xfrm>
              <a:custGeom>
                <a:avLst/>
                <a:gdLst>
                  <a:gd name="T0" fmla="*/ 10 w 138"/>
                  <a:gd name="T1" fmla="*/ 20 h 184"/>
                  <a:gd name="T2" fmla="*/ 118 w 138"/>
                  <a:gd name="T3" fmla="*/ 93 h 184"/>
                  <a:gd name="T4" fmla="*/ 10 w 138"/>
                  <a:gd name="T5" fmla="*/ 164 h 184"/>
                  <a:gd name="T6" fmla="*/ 10 w 138"/>
                  <a:gd name="T7" fmla="*/ 20 h 184"/>
                  <a:gd name="T8" fmla="*/ 0 w 138"/>
                  <a:gd name="T9" fmla="*/ 0 h 184"/>
                  <a:gd name="T10" fmla="*/ 0 w 138"/>
                  <a:gd name="T11" fmla="*/ 184 h 184"/>
                  <a:gd name="T12" fmla="*/ 138 w 138"/>
                  <a:gd name="T13" fmla="*/ 93 h 184"/>
                  <a:gd name="T14" fmla="*/ 0 w 138"/>
                  <a:gd name="T15" fmla="*/ 0 h 184"/>
                  <a:gd name="T16" fmla="*/ 0 w 138"/>
                  <a:gd name="T17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84">
                    <a:moveTo>
                      <a:pt x="10" y="20"/>
                    </a:moveTo>
                    <a:lnTo>
                      <a:pt x="118" y="93"/>
                    </a:lnTo>
                    <a:lnTo>
                      <a:pt x="10" y="164"/>
                    </a:lnTo>
                    <a:lnTo>
                      <a:pt x="10" y="20"/>
                    </a:lnTo>
                    <a:close/>
                    <a:moveTo>
                      <a:pt x="0" y="0"/>
                    </a:moveTo>
                    <a:lnTo>
                      <a:pt x="0" y="184"/>
                    </a:lnTo>
                    <a:lnTo>
                      <a:pt x="138" y="9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203"/>
              <p:cNvSpPr>
                <a:spLocks noEditPoints="1"/>
              </p:cNvSpPr>
              <p:nvPr/>
            </p:nvSpPr>
            <p:spPr bwMode="auto">
              <a:xfrm>
                <a:off x="315" y="3090"/>
                <a:ext cx="138" cy="184"/>
              </a:xfrm>
              <a:custGeom>
                <a:avLst/>
                <a:gdLst>
                  <a:gd name="T0" fmla="*/ 10 w 138"/>
                  <a:gd name="T1" fmla="*/ 20 h 184"/>
                  <a:gd name="T2" fmla="*/ 118 w 138"/>
                  <a:gd name="T3" fmla="*/ 93 h 184"/>
                  <a:gd name="T4" fmla="*/ 10 w 138"/>
                  <a:gd name="T5" fmla="*/ 164 h 184"/>
                  <a:gd name="T6" fmla="*/ 10 w 138"/>
                  <a:gd name="T7" fmla="*/ 20 h 184"/>
                  <a:gd name="T8" fmla="*/ 0 w 138"/>
                  <a:gd name="T9" fmla="*/ 0 h 184"/>
                  <a:gd name="T10" fmla="*/ 0 w 138"/>
                  <a:gd name="T11" fmla="*/ 184 h 184"/>
                  <a:gd name="T12" fmla="*/ 138 w 138"/>
                  <a:gd name="T13" fmla="*/ 93 h 184"/>
                  <a:gd name="T14" fmla="*/ 0 w 138"/>
                  <a:gd name="T15" fmla="*/ 0 h 184"/>
                  <a:gd name="T16" fmla="*/ 0 w 138"/>
                  <a:gd name="T17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84">
                    <a:moveTo>
                      <a:pt x="10" y="20"/>
                    </a:moveTo>
                    <a:lnTo>
                      <a:pt x="118" y="93"/>
                    </a:lnTo>
                    <a:lnTo>
                      <a:pt x="10" y="164"/>
                    </a:lnTo>
                    <a:lnTo>
                      <a:pt x="10" y="20"/>
                    </a:lnTo>
                    <a:moveTo>
                      <a:pt x="0" y="0"/>
                    </a:moveTo>
                    <a:lnTo>
                      <a:pt x="0" y="184"/>
                    </a:lnTo>
                    <a:lnTo>
                      <a:pt x="138" y="93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204"/>
              <p:cNvSpPr>
                <a:spLocks noEditPoints="1"/>
              </p:cNvSpPr>
              <p:nvPr/>
            </p:nvSpPr>
            <p:spPr bwMode="auto">
              <a:xfrm>
                <a:off x="467" y="3090"/>
                <a:ext cx="137" cy="184"/>
              </a:xfrm>
              <a:custGeom>
                <a:avLst/>
                <a:gdLst>
                  <a:gd name="T0" fmla="*/ 11 w 137"/>
                  <a:gd name="T1" fmla="*/ 20 h 184"/>
                  <a:gd name="T2" fmla="*/ 119 w 137"/>
                  <a:gd name="T3" fmla="*/ 93 h 184"/>
                  <a:gd name="T4" fmla="*/ 11 w 137"/>
                  <a:gd name="T5" fmla="*/ 164 h 184"/>
                  <a:gd name="T6" fmla="*/ 11 w 137"/>
                  <a:gd name="T7" fmla="*/ 20 h 184"/>
                  <a:gd name="T8" fmla="*/ 0 w 137"/>
                  <a:gd name="T9" fmla="*/ 0 h 184"/>
                  <a:gd name="T10" fmla="*/ 0 w 137"/>
                  <a:gd name="T11" fmla="*/ 184 h 184"/>
                  <a:gd name="T12" fmla="*/ 137 w 137"/>
                  <a:gd name="T13" fmla="*/ 93 h 184"/>
                  <a:gd name="T14" fmla="*/ 0 w 137"/>
                  <a:gd name="T15" fmla="*/ 0 h 184"/>
                  <a:gd name="T16" fmla="*/ 0 w 137"/>
                  <a:gd name="T17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7" h="184">
                    <a:moveTo>
                      <a:pt x="11" y="20"/>
                    </a:moveTo>
                    <a:lnTo>
                      <a:pt x="119" y="93"/>
                    </a:lnTo>
                    <a:lnTo>
                      <a:pt x="11" y="164"/>
                    </a:lnTo>
                    <a:lnTo>
                      <a:pt x="11" y="20"/>
                    </a:lnTo>
                    <a:close/>
                    <a:moveTo>
                      <a:pt x="0" y="0"/>
                    </a:moveTo>
                    <a:lnTo>
                      <a:pt x="0" y="184"/>
                    </a:lnTo>
                    <a:lnTo>
                      <a:pt x="137" y="9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" name="Freeform 206"/>
            <p:cNvSpPr>
              <a:spLocks noEditPoints="1"/>
            </p:cNvSpPr>
            <p:nvPr/>
          </p:nvSpPr>
          <p:spPr bwMode="auto">
            <a:xfrm>
              <a:off x="467" y="3090"/>
              <a:ext cx="137" cy="184"/>
            </a:xfrm>
            <a:custGeom>
              <a:avLst/>
              <a:gdLst>
                <a:gd name="T0" fmla="*/ 11 w 137"/>
                <a:gd name="T1" fmla="*/ 20 h 184"/>
                <a:gd name="T2" fmla="*/ 119 w 137"/>
                <a:gd name="T3" fmla="*/ 93 h 184"/>
                <a:gd name="T4" fmla="*/ 11 w 137"/>
                <a:gd name="T5" fmla="*/ 164 h 184"/>
                <a:gd name="T6" fmla="*/ 11 w 137"/>
                <a:gd name="T7" fmla="*/ 20 h 184"/>
                <a:gd name="T8" fmla="*/ 0 w 137"/>
                <a:gd name="T9" fmla="*/ 0 h 184"/>
                <a:gd name="T10" fmla="*/ 0 w 137"/>
                <a:gd name="T11" fmla="*/ 184 h 184"/>
                <a:gd name="T12" fmla="*/ 137 w 137"/>
                <a:gd name="T13" fmla="*/ 93 h 184"/>
                <a:gd name="T14" fmla="*/ 0 w 137"/>
                <a:gd name="T15" fmla="*/ 0 h 184"/>
                <a:gd name="T16" fmla="*/ 0 w 137"/>
                <a:gd name="T1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7" h="184">
                  <a:moveTo>
                    <a:pt x="11" y="20"/>
                  </a:moveTo>
                  <a:lnTo>
                    <a:pt x="119" y="93"/>
                  </a:lnTo>
                  <a:lnTo>
                    <a:pt x="11" y="164"/>
                  </a:lnTo>
                  <a:lnTo>
                    <a:pt x="11" y="20"/>
                  </a:lnTo>
                  <a:moveTo>
                    <a:pt x="0" y="0"/>
                  </a:moveTo>
                  <a:lnTo>
                    <a:pt x="0" y="184"/>
                  </a:lnTo>
                  <a:lnTo>
                    <a:pt x="137" y="93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07"/>
            <p:cNvSpPr>
              <a:spLocks noEditPoints="1"/>
            </p:cNvSpPr>
            <p:nvPr/>
          </p:nvSpPr>
          <p:spPr bwMode="auto">
            <a:xfrm>
              <a:off x="254" y="3045"/>
              <a:ext cx="11" cy="277"/>
            </a:xfrm>
            <a:custGeom>
              <a:avLst/>
              <a:gdLst>
                <a:gd name="T0" fmla="*/ 11 w 11"/>
                <a:gd name="T1" fmla="*/ 277 h 277"/>
                <a:gd name="T2" fmla="*/ 0 w 11"/>
                <a:gd name="T3" fmla="*/ 277 h 277"/>
                <a:gd name="T4" fmla="*/ 0 w 11"/>
                <a:gd name="T5" fmla="*/ 260 h 277"/>
                <a:gd name="T6" fmla="*/ 11 w 11"/>
                <a:gd name="T7" fmla="*/ 260 h 277"/>
                <a:gd name="T8" fmla="*/ 11 w 11"/>
                <a:gd name="T9" fmla="*/ 277 h 277"/>
                <a:gd name="T10" fmla="*/ 11 w 11"/>
                <a:gd name="T11" fmla="*/ 216 h 277"/>
                <a:gd name="T12" fmla="*/ 0 w 11"/>
                <a:gd name="T13" fmla="*/ 216 h 277"/>
                <a:gd name="T14" fmla="*/ 0 w 11"/>
                <a:gd name="T15" fmla="*/ 173 h 277"/>
                <a:gd name="T16" fmla="*/ 11 w 11"/>
                <a:gd name="T17" fmla="*/ 173 h 277"/>
                <a:gd name="T18" fmla="*/ 11 w 11"/>
                <a:gd name="T19" fmla="*/ 216 h 277"/>
                <a:gd name="T20" fmla="*/ 11 w 11"/>
                <a:gd name="T21" fmla="*/ 129 h 277"/>
                <a:gd name="T22" fmla="*/ 0 w 11"/>
                <a:gd name="T23" fmla="*/ 129 h 277"/>
                <a:gd name="T24" fmla="*/ 0 w 11"/>
                <a:gd name="T25" fmla="*/ 85 h 277"/>
                <a:gd name="T26" fmla="*/ 11 w 11"/>
                <a:gd name="T27" fmla="*/ 85 h 277"/>
                <a:gd name="T28" fmla="*/ 11 w 11"/>
                <a:gd name="T29" fmla="*/ 129 h 277"/>
                <a:gd name="T30" fmla="*/ 11 w 11"/>
                <a:gd name="T31" fmla="*/ 41 h 277"/>
                <a:gd name="T32" fmla="*/ 0 w 11"/>
                <a:gd name="T33" fmla="*/ 41 h 277"/>
                <a:gd name="T34" fmla="*/ 0 w 11"/>
                <a:gd name="T35" fmla="*/ 0 h 277"/>
                <a:gd name="T36" fmla="*/ 11 w 11"/>
                <a:gd name="T37" fmla="*/ 0 h 277"/>
                <a:gd name="T38" fmla="*/ 11 w 11"/>
                <a:gd name="T39" fmla="*/ 41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277">
                  <a:moveTo>
                    <a:pt x="11" y="277"/>
                  </a:moveTo>
                  <a:lnTo>
                    <a:pt x="0" y="277"/>
                  </a:lnTo>
                  <a:lnTo>
                    <a:pt x="0" y="260"/>
                  </a:lnTo>
                  <a:lnTo>
                    <a:pt x="11" y="260"/>
                  </a:lnTo>
                  <a:lnTo>
                    <a:pt x="11" y="277"/>
                  </a:lnTo>
                  <a:close/>
                  <a:moveTo>
                    <a:pt x="11" y="216"/>
                  </a:moveTo>
                  <a:lnTo>
                    <a:pt x="0" y="216"/>
                  </a:lnTo>
                  <a:lnTo>
                    <a:pt x="0" y="173"/>
                  </a:lnTo>
                  <a:lnTo>
                    <a:pt x="11" y="173"/>
                  </a:lnTo>
                  <a:lnTo>
                    <a:pt x="11" y="216"/>
                  </a:lnTo>
                  <a:close/>
                  <a:moveTo>
                    <a:pt x="11" y="129"/>
                  </a:moveTo>
                  <a:lnTo>
                    <a:pt x="0" y="129"/>
                  </a:lnTo>
                  <a:lnTo>
                    <a:pt x="0" y="85"/>
                  </a:lnTo>
                  <a:lnTo>
                    <a:pt x="11" y="85"/>
                  </a:lnTo>
                  <a:lnTo>
                    <a:pt x="11" y="129"/>
                  </a:lnTo>
                  <a:close/>
                  <a:moveTo>
                    <a:pt x="11" y="41"/>
                  </a:moveTo>
                  <a:lnTo>
                    <a:pt x="0" y="41"/>
                  </a:lnTo>
                  <a:lnTo>
                    <a:pt x="0" y="0"/>
                  </a:lnTo>
                  <a:lnTo>
                    <a:pt x="11" y="0"/>
                  </a:lnTo>
                  <a:lnTo>
                    <a:pt x="11" y="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08"/>
            <p:cNvSpPr>
              <a:spLocks noEditPoints="1"/>
            </p:cNvSpPr>
            <p:nvPr/>
          </p:nvSpPr>
          <p:spPr bwMode="auto">
            <a:xfrm>
              <a:off x="1165" y="3088"/>
              <a:ext cx="138" cy="184"/>
            </a:xfrm>
            <a:custGeom>
              <a:avLst/>
              <a:gdLst>
                <a:gd name="T0" fmla="*/ 127 w 138"/>
                <a:gd name="T1" fmla="*/ 20 h 184"/>
                <a:gd name="T2" fmla="*/ 127 w 138"/>
                <a:gd name="T3" fmla="*/ 164 h 184"/>
                <a:gd name="T4" fmla="*/ 20 w 138"/>
                <a:gd name="T5" fmla="*/ 91 h 184"/>
                <a:gd name="T6" fmla="*/ 127 w 138"/>
                <a:gd name="T7" fmla="*/ 20 h 184"/>
                <a:gd name="T8" fmla="*/ 138 w 138"/>
                <a:gd name="T9" fmla="*/ 0 h 184"/>
                <a:gd name="T10" fmla="*/ 0 w 138"/>
                <a:gd name="T11" fmla="*/ 91 h 184"/>
                <a:gd name="T12" fmla="*/ 138 w 138"/>
                <a:gd name="T13" fmla="*/ 184 h 184"/>
                <a:gd name="T14" fmla="*/ 138 w 138"/>
                <a:gd name="T15" fmla="*/ 0 h 184"/>
                <a:gd name="T16" fmla="*/ 138 w 138"/>
                <a:gd name="T1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184">
                  <a:moveTo>
                    <a:pt x="127" y="20"/>
                  </a:moveTo>
                  <a:lnTo>
                    <a:pt x="127" y="164"/>
                  </a:lnTo>
                  <a:lnTo>
                    <a:pt x="20" y="91"/>
                  </a:lnTo>
                  <a:lnTo>
                    <a:pt x="127" y="20"/>
                  </a:lnTo>
                  <a:close/>
                  <a:moveTo>
                    <a:pt x="138" y="0"/>
                  </a:moveTo>
                  <a:lnTo>
                    <a:pt x="0" y="91"/>
                  </a:lnTo>
                  <a:lnTo>
                    <a:pt x="138" y="184"/>
                  </a:lnTo>
                  <a:lnTo>
                    <a:pt x="138" y="0"/>
                  </a:lnTo>
                  <a:lnTo>
                    <a:pt x="13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09"/>
            <p:cNvSpPr>
              <a:spLocks noEditPoints="1"/>
            </p:cNvSpPr>
            <p:nvPr/>
          </p:nvSpPr>
          <p:spPr bwMode="auto">
            <a:xfrm>
              <a:off x="1165" y="3088"/>
              <a:ext cx="138" cy="184"/>
            </a:xfrm>
            <a:custGeom>
              <a:avLst/>
              <a:gdLst>
                <a:gd name="T0" fmla="*/ 127 w 138"/>
                <a:gd name="T1" fmla="*/ 20 h 184"/>
                <a:gd name="T2" fmla="*/ 127 w 138"/>
                <a:gd name="T3" fmla="*/ 164 h 184"/>
                <a:gd name="T4" fmla="*/ 20 w 138"/>
                <a:gd name="T5" fmla="*/ 91 h 184"/>
                <a:gd name="T6" fmla="*/ 127 w 138"/>
                <a:gd name="T7" fmla="*/ 20 h 184"/>
                <a:gd name="T8" fmla="*/ 138 w 138"/>
                <a:gd name="T9" fmla="*/ 0 h 184"/>
                <a:gd name="T10" fmla="*/ 0 w 138"/>
                <a:gd name="T11" fmla="*/ 91 h 184"/>
                <a:gd name="T12" fmla="*/ 138 w 138"/>
                <a:gd name="T13" fmla="*/ 184 h 184"/>
                <a:gd name="T14" fmla="*/ 138 w 138"/>
                <a:gd name="T15" fmla="*/ 0 h 184"/>
                <a:gd name="T16" fmla="*/ 138 w 138"/>
                <a:gd name="T1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184">
                  <a:moveTo>
                    <a:pt x="127" y="20"/>
                  </a:moveTo>
                  <a:lnTo>
                    <a:pt x="127" y="164"/>
                  </a:lnTo>
                  <a:lnTo>
                    <a:pt x="20" y="91"/>
                  </a:lnTo>
                  <a:lnTo>
                    <a:pt x="127" y="20"/>
                  </a:lnTo>
                  <a:moveTo>
                    <a:pt x="138" y="0"/>
                  </a:moveTo>
                  <a:lnTo>
                    <a:pt x="0" y="91"/>
                  </a:lnTo>
                  <a:lnTo>
                    <a:pt x="138" y="184"/>
                  </a:lnTo>
                  <a:lnTo>
                    <a:pt x="138" y="0"/>
                  </a:lnTo>
                  <a:lnTo>
                    <a:pt x="1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10"/>
            <p:cNvSpPr>
              <a:spLocks noEditPoints="1"/>
            </p:cNvSpPr>
            <p:nvPr/>
          </p:nvSpPr>
          <p:spPr bwMode="auto">
            <a:xfrm>
              <a:off x="1012" y="3088"/>
              <a:ext cx="138" cy="184"/>
            </a:xfrm>
            <a:custGeom>
              <a:avLst/>
              <a:gdLst>
                <a:gd name="T0" fmla="*/ 127 w 138"/>
                <a:gd name="T1" fmla="*/ 20 h 184"/>
                <a:gd name="T2" fmla="*/ 127 w 138"/>
                <a:gd name="T3" fmla="*/ 164 h 184"/>
                <a:gd name="T4" fmla="*/ 20 w 138"/>
                <a:gd name="T5" fmla="*/ 91 h 184"/>
                <a:gd name="T6" fmla="*/ 127 w 138"/>
                <a:gd name="T7" fmla="*/ 20 h 184"/>
                <a:gd name="T8" fmla="*/ 138 w 138"/>
                <a:gd name="T9" fmla="*/ 0 h 184"/>
                <a:gd name="T10" fmla="*/ 0 w 138"/>
                <a:gd name="T11" fmla="*/ 91 h 184"/>
                <a:gd name="T12" fmla="*/ 138 w 138"/>
                <a:gd name="T13" fmla="*/ 184 h 184"/>
                <a:gd name="T14" fmla="*/ 138 w 138"/>
                <a:gd name="T15" fmla="*/ 0 h 184"/>
                <a:gd name="T16" fmla="*/ 138 w 138"/>
                <a:gd name="T1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184">
                  <a:moveTo>
                    <a:pt x="127" y="20"/>
                  </a:moveTo>
                  <a:lnTo>
                    <a:pt x="127" y="164"/>
                  </a:lnTo>
                  <a:lnTo>
                    <a:pt x="20" y="91"/>
                  </a:lnTo>
                  <a:lnTo>
                    <a:pt x="127" y="20"/>
                  </a:lnTo>
                  <a:close/>
                  <a:moveTo>
                    <a:pt x="138" y="0"/>
                  </a:moveTo>
                  <a:lnTo>
                    <a:pt x="0" y="91"/>
                  </a:lnTo>
                  <a:lnTo>
                    <a:pt x="138" y="184"/>
                  </a:lnTo>
                  <a:lnTo>
                    <a:pt x="138" y="0"/>
                  </a:lnTo>
                  <a:lnTo>
                    <a:pt x="13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11"/>
            <p:cNvSpPr>
              <a:spLocks noEditPoints="1"/>
            </p:cNvSpPr>
            <p:nvPr/>
          </p:nvSpPr>
          <p:spPr bwMode="auto">
            <a:xfrm>
              <a:off x="1012" y="3088"/>
              <a:ext cx="138" cy="184"/>
            </a:xfrm>
            <a:custGeom>
              <a:avLst/>
              <a:gdLst>
                <a:gd name="T0" fmla="*/ 127 w 138"/>
                <a:gd name="T1" fmla="*/ 20 h 184"/>
                <a:gd name="T2" fmla="*/ 127 w 138"/>
                <a:gd name="T3" fmla="*/ 164 h 184"/>
                <a:gd name="T4" fmla="*/ 20 w 138"/>
                <a:gd name="T5" fmla="*/ 91 h 184"/>
                <a:gd name="T6" fmla="*/ 127 w 138"/>
                <a:gd name="T7" fmla="*/ 20 h 184"/>
                <a:gd name="T8" fmla="*/ 138 w 138"/>
                <a:gd name="T9" fmla="*/ 0 h 184"/>
                <a:gd name="T10" fmla="*/ 0 w 138"/>
                <a:gd name="T11" fmla="*/ 91 h 184"/>
                <a:gd name="T12" fmla="*/ 138 w 138"/>
                <a:gd name="T13" fmla="*/ 184 h 184"/>
                <a:gd name="T14" fmla="*/ 138 w 138"/>
                <a:gd name="T15" fmla="*/ 0 h 184"/>
                <a:gd name="T16" fmla="*/ 138 w 138"/>
                <a:gd name="T1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184">
                  <a:moveTo>
                    <a:pt x="127" y="20"/>
                  </a:moveTo>
                  <a:lnTo>
                    <a:pt x="127" y="164"/>
                  </a:lnTo>
                  <a:lnTo>
                    <a:pt x="20" y="91"/>
                  </a:lnTo>
                  <a:lnTo>
                    <a:pt x="127" y="20"/>
                  </a:lnTo>
                  <a:moveTo>
                    <a:pt x="138" y="0"/>
                  </a:moveTo>
                  <a:lnTo>
                    <a:pt x="0" y="91"/>
                  </a:lnTo>
                  <a:lnTo>
                    <a:pt x="138" y="184"/>
                  </a:lnTo>
                  <a:lnTo>
                    <a:pt x="138" y="0"/>
                  </a:lnTo>
                  <a:lnTo>
                    <a:pt x="1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12"/>
            <p:cNvSpPr>
              <a:spLocks noEditPoints="1"/>
            </p:cNvSpPr>
            <p:nvPr/>
          </p:nvSpPr>
          <p:spPr bwMode="auto">
            <a:xfrm>
              <a:off x="1350" y="3041"/>
              <a:ext cx="11" cy="277"/>
            </a:xfrm>
            <a:custGeom>
              <a:avLst/>
              <a:gdLst>
                <a:gd name="T0" fmla="*/ 11 w 11"/>
                <a:gd name="T1" fmla="*/ 277 h 277"/>
                <a:gd name="T2" fmla="*/ 0 w 11"/>
                <a:gd name="T3" fmla="*/ 277 h 277"/>
                <a:gd name="T4" fmla="*/ 0 w 11"/>
                <a:gd name="T5" fmla="*/ 262 h 277"/>
                <a:gd name="T6" fmla="*/ 11 w 11"/>
                <a:gd name="T7" fmla="*/ 262 h 277"/>
                <a:gd name="T8" fmla="*/ 11 w 11"/>
                <a:gd name="T9" fmla="*/ 277 h 277"/>
                <a:gd name="T10" fmla="*/ 11 w 11"/>
                <a:gd name="T11" fmla="*/ 219 h 277"/>
                <a:gd name="T12" fmla="*/ 0 w 11"/>
                <a:gd name="T13" fmla="*/ 219 h 277"/>
                <a:gd name="T14" fmla="*/ 0 w 11"/>
                <a:gd name="T15" fmla="*/ 175 h 277"/>
                <a:gd name="T16" fmla="*/ 11 w 11"/>
                <a:gd name="T17" fmla="*/ 175 h 277"/>
                <a:gd name="T18" fmla="*/ 11 w 11"/>
                <a:gd name="T19" fmla="*/ 219 h 277"/>
                <a:gd name="T20" fmla="*/ 11 w 11"/>
                <a:gd name="T21" fmla="*/ 131 h 277"/>
                <a:gd name="T22" fmla="*/ 0 w 11"/>
                <a:gd name="T23" fmla="*/ 131 h 277"/>
                <a:gd name="T24" fmla="*/ 0 w 11"/>
                <a:gd name="T25" fmla="*/ 87 h 277"/>
                <a:gd name="T26" fmla="*/ 11 w 11"/>
                <a:gd name="T27" fmla="*/ 87 h 277"/>
                <a:gd name="T28" fmla="*/ 11 w 11"/>
                <a:gd name="T29" fmla="*/ 131 h 277"/>
                <a:gd name="T30" fmla="*/ 11 w 11"/>
                <a:gd name="T31" fmla="*/ 44 h 277"/>
                <a:gd name="T32" fmla="*/ 0 w 11"/>
                <a:gd name="T33" fmla="*/ 44 h 277"/>
                <a:gd name="T34" fmla="*/ 0 w 11"/>
                <a:gd name="T35" fmla="*/ 0 h 277"/>
                <a:gd name="T36" fmla="*/ 11 w 11"/>
                <a:gd name="T37" fmla="*/ 0 h 277"/>
                <a:gd name="T38" fmla="*/ 11 w 11"/>
                <a:gd name="T39" fmla="*/ 44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277">
                  <a:moveTo>
                    <a:pt x="11" y="277"/>
                  </a:moveTo>
                  <a:lnTo>
                    <a:pt x="0" y="277"/>
                  </a:lnTo>
                  <a:lnTo>
                    <a:pt x="0" y="262"/>
                  </a:lnTo>
                  <a:lnTo>
                    <a:pt x="11" y="262"/>
                  </a:lnTo>
                  <a:lnTo>
                    <a:pt x="11" y="277"/>
                  </a:lnTo>
                  <a:close/>
                  <a:moveTo>
                    <a:pt x="11" y="219"/>
                  </a:moveTo>
                  <a:lnTo>
                    <a:pt x="0" y="219"/>
                  </a:lnTo>
                  <a:lnTo>
                    <a:pt x="0" y="175"/>
                  </a:lnTo>
                  <a:lnTo>
                    <a:pt x="11" y="175"/>
                  </a:lnTo>
                  <a:lnTo>
                    <a:pt x="11" y="219"/>
                  </a:lnTo>
                  <a:close/>
                  <a:moveTo>
                    <a:pt x="11" y="131"/>
                  </a:moveTo>
                  <a:lnTo>
                    <a:pt x="0" y="131"/>
                  </a:lnTo>
                  <a:lnTo>
                    <a:pt x="0" y="87"/>
                  </a:lnTo>
                  <a:lnTo>
                    <a:pt x="11" y="87"/>
                  </a:lnTo>
                  <a:lnTo>
                    <a:pt x="11" y="131"/>
                  </a:lnTo>
                  <a:close/>
                  <a:moveTo>
                    <a:pt x="11" y="44"/>
                  </a:moveTo>
                  <a:lnTo>
                    <a:pt x="0" y="44"/>
                  </a:lnTo>
                  <a:lnTo>
                    <a:pt x="0" y="0"/>
                  </a:lnTo>
                  <a:lnTo>
                    <a:pt x="11" y="0"/>
                  </a:lnTo>
                  <a:lnTo>
                    <a:pt x="11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13"/>
            <p:cNvSpPr>
              <a:spLocks noEditPoints="1"/>
            </p:cNvSpPr>
            <p:nvPr/>
          </p:nvSpPr>
          <p:spPr bwMode="auto">
            <a:xfrm>
              <a:off x="1771" y="3008"/>
              <a:ext cx="349" cy="350"/>
            </a:xfrm>
            <a:custGeom>
              <a:avLst/>
              <a:gdLst>
                <a:gd name="T0" fmla="*/ 289 w 349"/>
                <a:gd name="T1" fmla="*/ 350 h 350"/>
                <a:gd name="T2" fmla="*/ 175 w 349"/>
                <a:gd name="T3" fmla="*/ 233 h 350"/>
                <a:gd name="T4" fmla="*/ 104 w 349"/>
                <a:gd name="T5" fmla="*/ 341 h 350"/>
                <a:gd name="T6" fmla="*/ 0 w 349"/>
                <a:gd name="T7" fmla="*/ 0 h 350"/>
                <a:gd name="T8" fmla="*/ 340 w 349"/>
                <a:gd name="T9" fmla="*/ 104 h 350"/>
                <a:gd name="T10" fmla="*/ 233 w 349"/>
                <a:gd name="T11" fmla="*/ 175 h 350"/>
                <a:gd name="T12" fmla="*/ 349 w 349"/>
                <a:gd name="T13" fmla="*/ 290 h 350"/>
                <a:gd name="T14" fmla="*/ 289 w 349"/>
                <a:gd name="T15" fmla="*/ 350 h 350"/>
                <a:gd name="T16" fmla="*/ 173 w 349"/>
                <a:gd name="T17" fmla="*/ 217 h 350"/>
                <a:gd name="T18" fmla="*/ 289 w 349"/>
                <a:gd name="T19" fmla="*/ 334 h 350"/>
                <a:gd name="T20" fmla="*/ 333 w 349"/>
                <a:gd name="T21" fmla="*/ 290 h 350"/>
                <a:gd name="T22" fmla="*/ 217 w 349"/>
                <a:gd name="T23" fmla="*/ 173 h 350"/>
                <a:gd name="T24" fmla="*/ 317 w 349"/>
                <a:gd name="T25" fmla="*/ 108 h 350"/>
                <a:gd name="T26" fmla="*/ 14 w 349"/>
                <a:gd name="T27" fmla="*/ 15 h 350"/>
                <a:gd name="T28" fmla="*/ 107 w 349"/>
                <a:gd name="T29" fmla="*/ 317 h 350"/>
                <a:gd name="T30" fmla="*/ 173 w 349"/>
                <a:gd name="T31" fmla="*/ 217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9" h="350">
                  <a:moveTo>
                    <a:pt x="289" y="350"/>
                  </a:moveTo>
                  <a:lnTo>
                    <a:pt x="175" y="233"/>
                  </a:lnTo>
                  <a:lnTo>
                    <a:pt x="104" y="341"/>
                  </a:lnTo>
                  <a:lnTo>
                    <a:pt x="0" y="0"/>
                  </a:lnTo>
                  <a:lnTo>
                    <a:pt x="340" y="104"/>
                  </a:lnTo>
                  <a:lnTo>
                    <a:pt x="233" y="175"/>
                  </a:lnTo>
                  <a:lnTo>
                    <a:pt x="349" y="290"/>
                  </a:lnTo>
                  <a:lnTo>
                    <a:pt x="289" y="350"/>
                  </a:lnTo>
                  <a:close/>
                  <a:moveTo>
                    <a:pt x="173" y="217"/>
                  </a:moveTo>
                  <a:lnTo>
                    <a:pt x="289" y="334"/>
                  </a:lnTo>
                  <a:lnTo>
                    <a:pt x="333" y="290"/>
                  </a:lnTo>
                  <a:lnTo>
                    <a:pt x="217" y="173"/>
                  </a:lnTo>
                  <a:lnTo>
                    <a:pt x="317" y="108"/>
                  </a:lnTo>
                  <a:lnTo>
                    <a:pt x="14" y="15"/>
                  </a:lnTo>
                  <a:lnTo>
                    <a:pt x="107" y="317"/>
                  </a:lnTo>
                  <a:lnTo>
                    <a:pt x="173" y="2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14"/>
            <p:cNvSpPr>
              <a:spLocks noEditPoints="1"/>
            </p:cNvSpPr>
            <p:nvPr/>
          </p:nvSpPr>
          <p:spPr bwMode="auto">
            <a:xfrm>
              <a:off x="2525" y="3052"/>
              <a:ext cx="282" cy="282"/>
            </a:xfrm>
            <a:custGeom>
              <a:avLst/>
              <a:gdLst>
                <a:gd name="T0" fmla="*/ 234 w 282"/>
                <a:gd name="T1" fmla="*/ 282 h 282"/>
                <a:gd name="T2" fmla="*/ 142 w 282"/>
                <a:gd name="T3" fmla="*/ 191 h 282"/>
                <a:gd name="T4" fmla="*/ 83 w 282"/>
                <a:gd name="T5" fmla="*/ 277 h 282"/>
                <a:gd name="T6" fmla="*/ 0 w 282"/>
                <a:gd name="T7" fmla="*/ 0 h 282"/>
                <a:gd name="T8" fmla="*/ 276 w 282"/>
                <a:gd name="T9" fmla="*/ 84 h 282"/>
                <a:gd name="T10" fmla="*/ 191 w 282"/>
                <a:gd name="T11" fmla="*/ 142 h 282"/>
                <a:gd name="T12" fmla="*/ 282 w 282"/>
                <a:gd name="T13" fmla="*/ 235 h 282"/>
                <a:gd name="T14" fmla="*/ 234 w 282"/>
                <a:gd name="T15" fmla="*/ 282 h 282"/>
                <a:gd name="T16" fmla="*/ 140 w 282"/>
                <a:gd name="T17" fmla="*/ 173 h 282"/>
                <a:gd name="T18" fmla="*/ 234 w 282"/>
                <a:gd name="T19" fmla="*/ 268 h 282"/>
                <a:gd name="T20" fmla="*/ 267 w 282"/>
                <a:gd name="T21" fmla="*/ 235 h 282"/>
                <a:gd name="T22" fmla="*/ 174 w 282"/>
                <a:gd name="T23" fmla="*/ 140 h 282"/>
                <a:gd name="T24" fmla="*/ 251 w 282"/>
                <a:gd name="T25" fmla="*/ 87 h 282"/>
                <a:gd name="T26" fmla="*/ 16 w 282"/>
                <a:gd name="T27" fmla="*/ 16 h 282"/>
                <a:gd name="T28" fmla="*/ 87 w 282"/>
                <a:gd name="T29" fmla="*/ 251 h 282"/>
                <a:gd name="T30" fmla="*/ 140 w 282"/>
                <a:gd name="T31" fmla="*/ 173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2" h="282">
                  <a:moveTo>
                    <a:pt x="234" y="282"/>
                  </a:moveTo>
                  <a:lnTo>
                    <a:pt x="142" y="191"/>
                  </a:lnTo>
                  <a:lnTo>
                    <a:pt x="83" y="277"/>
                  </a:lnTo>
                  <a:lnTo>
                    <a:pt x="0" y="0"/>
                  </a:lnTo>
                  <a:lnTo>
                    <a:pt x="276" y="84"/>
                  </a:lnTo>
                  <a:lnTo>
                    <a:pt x="191" y="142"/>
                  </a:lnTo>
                  <a:lnTo>
                    <a:pt x="282" y="235"/>
                  </a:lnTo>
                  <a:lnTo>
                    <a:pt x="234" y="282"/>
                  </a:lnTo>
                  <a:close/>
                  <a:moveTo>
                    <a:pt x="140" y="173"/>
                  </a:moveTo>
                  <a:lnTo>
                    <a:pt x="234" y="268"/>
                  </a:lnTo>
                  <a:lnTo>
                    <a:pt x="267" y="235"/>
                  </a:lnTo>
                  <a:lnTo>
                    <a:pt x="174" y="140"/>
                  </a:lnTo>
                  <a:lnTo>
                    <a:pt x="251" y="87"/>
                  </a:lnTo>
                  <a:lnTo>
                    <a:pt x="16" y="16"/>
                  </a:lnTo>
                  <a:lnTo>
                    <a:pt x="87" y="251"/>
                  </a:lnTo>
                  <a:lnTo>
                    <a:pt x="140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5"/>
            <p:cNvSpPr>
              <a:spLocks/>
            </p:cNvSpPr>
            <p:nvPr/>
          </p:nvSpPr>
          <p:spPr bwMode="auto">
            <a:xfrm>
              <a:off x="2794" y="3063"/>
              <a:ext cx="80" cy="0"/>
            </a:xfrm>
            <a:custGeom>
              <a:avLst/>
              <a:gdLst>
                <a:gd name="T0" fmla="*/ 0 w 80"/>
                <a:gd name="T1" fmla="*/ 80 w 80"/>
                <a:gd name="T2" fmla="*/ 0 w 8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80">
                  <a:moveTo>
                    <a:pt x="0" y="0"/>
                  </a:moveTo>
                  <a:lnTo>
                    <a:pt x="8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Line 216"/>
            <p:cNvSpPr>
              <a:spLocks noChangeShapeType="1"/>
            </p:cNvSpPr>
            <p:nvPr/>
          </p:nvSpPr>
          <p:spPr bwMode="auto">
            <a:xfrm>
              <a:off x="2794" y="3063"/>
              <a:ext cx="8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217"/>
            <p:cNvSpPr>
              <a:spLocks noChangeArrowheads="1"/>
            </p:cNvSpPr>
            <p:nvPr/>
          </p:nvSpPr>
          <p:spPr bwMode="auto">
            <a:xfrm>
              <a:off x="2794" y="3057"/>
              <a:ext cx="80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8"/>
            <p:cNvSpPr>
              <a:spLocks/>
            </p:cNvSpPr>
            <p:nvPr/>
          </p:nvSpPr>
          <p:spPr bwMode="auto">
            <a:xfrm>
              <a:off x="2834" y="3023"/>
              <a:ext cx="0" cy="80"/>
            </a:xfrm>
            <a:custGeom>
              <a:avLst/>
              <a:gdLst>
                <a:gd name="T0" fmla="*/ 0 h 80"/>
                <a:gd name="T1" fmla="*/ 80 h 80"/>
                <a:gd name="T2" fmla="*/ 0 h 8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0">
                  <a:moveTo>
                    <a:pt x="0" y="0"/>
                  </a:moveTo>
                  <a:lnTo>
                    <a:pt x="0" y="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Line 219"/>
            <p:cNvSpPr>
              <a:spLocks noChangeShapeType="1"/>
            </p:cNvSpPr>
            <p:nvPr/>
          </p:nvSpPr>
          <p:spPr bwMode="auto">
            <a:xfrm>
              <a:off x="2834" y="3023"/>
              <a:ext cx="0" cy="8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220"/>
            <p:cNvSpPr>
              <a:spLocks noChangeArrowheads="1"/>
            </p:cNvSpPr>
            <p:nvPr/>
          </p:nvSpPr>
          <p:spPr bwMode="auto">
            <a:xfrm>
              <a:off x="2829" y="3023"/>
              <a:ext cx="11" cy="8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1"/>
            <p:cNvSpPr>
              <a:spLocks noEditPoints="1"/>
            </p:cNvSpPr>
            <p:nvPr/>
          </p:nvSpPr>
          <p:spPr bwMode="auto">
            <a:xfrm>
              <a:off x="3286" y="3041"/>
              <a:ext cx="280" cy="279"/>
            </a:xfrm>
            <a:custGeom>
              <a:avLst/>
              <a:gdLst>
                <a:gd name="T0" fmla="*/ 231 w 280"/>
                <a:gd name="T1" fmla="*/ 279 h 279"/>
                <a:gd name="T2" fmla="*/ 140 w 280"/>
                <a:gd name="T3" fmla="*/ 188 h 279"/>
                <a:gd name="T4" fmla="*/ 83 w 280"/>
                <a:gd name="T5" fmla="*/ 273 h 279"/>
                <a:gd name="T6" fmla="*/ 0 w 280"/>
                <a:gd name="T7" fmla="*/ 0 h 279"/>
                <a:gd name="T8" fmla="*/ 275 w 280"/>
                <a:gd name="T9" fmla="*/ 82 h 279"/>
                <a:gd name="T10" fmla="*/ 189 w 280"/>
                <a:gd name="T11" fmla="*/ 140 h 279"/>
                <a:gd name="T12" fmla="*/ 280 w 280"/>
                <a:gd name="T13" fmla="*/ 231 h 279"/>
                <a:gd name="T14" fmla="*/ 231 w 280"/>
                <a:gd name="T15" fmla="*/ 279 h 279"/>
                <a:gd name="T16" fmla="*/ 138 w 280"/>
                <a:gd name="T17" fmla="*/ 171 h 279"/>
                <a:gd name="T18" fmla="*/ 231 w 280"/>
                <a:gd name="T19" fmla="*/ 264 h 279"/>
                <a:gd name="T20" fmla="*/ 264 w 280"/>
                <a:gd name="T21" fmla="*/ 231 h 279"/>
                <a:gd name="T22" fmla="*/ 173 w 280"/>
                <a:gd name="T23" fmla="*/ 138 h 279"/>
                <a:gd name="T24" fmla="*/ 249 w 280"/>
                <a:gd name="T25" fmla="*/ 86 h 279"/>
                <a:gd name="T26" fmla="*/ 16 w 280"/>
                <a:gd name="T27" fmla="*/ 16 h 279"/>
                <a:gd name="T28" fmla="*/ 87 w 280"/>
                <a:gd name="T29" fmla="*/ 248 h 279"/>
                <a:gd name="T30" fmla="*/ 138 w 280"/>
                <a:gd name="T31" fmla="*/ 17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0" h="279">
                  <a:moveTo>
                    <a:pt x="231" y="279"/>
                  </a:moveTo>
                  <a:lnTo>
                    <a:pt x="140" y="188"/>
                  </a:lnTo>
                  <a:lnTo>
                    <a:pt x="83" y="273"/>
                  </a:lnTo>
                  <a:lnTo>
                    <a:pt x="0" y="0"/>
                  </a:lnTo>
                  <a:lnTo>
                    <a:pt x="275" y="82"/>
                  </a:lnTo>
                  <a:lnTo>
                    <a:pt x="189" y="140"/>
                  </a:lnTo>
                  <a:lnTo>
                    <a:pt x="280" y="231"/>
                  </a:lnTo>
                  <a:lnTo>
                    <a:pt x="231" y="279"/>
                  </a:lnTo>
                  <a:close/>
                  <a:moveTo>
                    <a:pt x="138" y="171"/>
                  </a:moveTo>
                  <a:lnTo>
                    <a:pt x="231" y="264"/>
                  </a:lnTo>
                  <a:lnTo>
                    <a:pt x="264" y="231"/>
                  </a:lnTo>
                  <a:lnTo>
                    <a:pt x="173" y="138"/>
                  </a:lnTo>
                  <a:lnTo>
                    <a:pt x="249" y="86"/>
                  </a:lnTo>
                  <a:lnTo>
                    <a:pt x="16" y="16"/>
                  </a:lnTo>
                  <a:lnTo>
                    <a:pt x="87" y="248"/>
                  </a:lnTo>
                  <a:lnTo>
                    <a:pt x="138" y="17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2"/>
            <p:cNvSpPr>
              <a:spLocks/>
            </p:cNvSpPr>
            <p:nvPr/>
          </p:nvSpPr>
          <p:spPr bwMode="auto">
            <a:xfrm>
              <a:off x="3557" y="3050"/>
              <a:ext cx="78" cy="0"/>
            </a:xfrm>
            <a:custGeom>
              <a:avLst/>
              <a:gdLst>
                <a:gd name="T0" fmla="*/ 0 w 78"/>
                <a:gd name="T1" fmla="*/ 78 w 78"/>
                <a:gd name="T2" fmla="*/ 0 w 7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78">
                  <a:moveTo>
                    <a:pt x="0" y="0"/>
                  </a:moveTo>
                  <a:lnTo>
                    <a:pt x="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Line 223"/>
            <p:cNvSpPr>
              <a:spLocks noChangeShapeType="1"/>
            </p:cNvSpPr>
            <p:nvPr/>
          </p:nvSpPr>
          <p:spPr bwMode="auto">
            <a:xfrm>
              <a:off x="3557" y="3050"/>
              <a:ext cx="78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224"/>
            <p:cNvSpPr>
              <a:spLocks noChangeArrowheads="1"/>
            </p:cNvSpPr>
            <p:nvPr/>
          </p:nvSpPr>
          <p:spPr bwMode="auto">
            <a:xfrm>
              <a:off x="3557" y="3045"/>
              <a:ext cx="78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5"/>
            <p:cNvSpPr>
              <a:spLocks/>
            </p:cNvSpPr>
            <p:nvPr/>
          </p:nvSpPr>
          <p:spPr bwMode="auto">
            <a:xfrm>
              <a:off x="4041" y="3004"/>
              <a:ext cx="350" cy="350"/>
            </a:xfrm>
            <a:custGeom>
              <a:avLst/>
              <a:gdLst>
                <a:gd name="T0" fmla="*/ 106 w 350"/>
                <a:gd name="T1" fmla="*/ 350 h 350"/>
                <a:gd name="T2" fmla="*/ 0 w 350"/>
                <a:gd name="T3" fmla="*/ 0 h 350"/>
                <a:gd name="T4" fmla="*/ 350 w 350"/>
                <a:gd name="T5" fmla="*/ 108 h 350"/>
                <a:gd name="T6" fmla="*/ 346 w 350"/>
                <a:gd name="T7" fmla="*/ 117 h 350"/>
                <a:gd name="T8" fmla="*/ 17 w 350"/>
                <a:gd name="T9" fmla="*/ 17 h 350"/>
                <a:gd name="T10" fmla="*/ 117 w 350"/>
                <a:gd name="T11" fmla="*/ 348 h 350"/>
                <a:gd name="T12" fmla="*/ 106 w 350"/>
                <a:gd name="T13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0" h="350">
                  <a:moveTo>
                    <a:pt x="106" y="350"/>
                  </a:moveTo>
                  <a:lnTo>
                    <a:pt x="0" y="0"/>
                  </a:lnTo>
                  <a:lnTo>
                    <a:pt x="350" y="108"/>
                  </a:lnTo>
                  <a:lnTo>
                    <a:pt x="346" y="117"/>
                  </a:lnTo>
                  <a:lnTo>
                    <a:pt x="17" y="17"/>
                  </a:lnTo>
                  <a:lnTo>
                    <a:pt x="117" y="348"/>
                  </a:lnTo>
                  <a:lnTo>
                    <a:pt x="106" y="3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6"/>
            <p:cNvSpPr>
              <a:spLocks noEditPoints="1"/>
            </p:cNvSpPr>
            <p:nvPr/>
          </p:nvSpPr>
          <p:spPr bwMode="auto">
            <a:xfrm>
              <a:off x="4800" y="3209"/>
              <a:ext cx="146" cy="145"/>
            </a:xfrm>
            <a:custGeom>
              <a:avLst/>
              <a:gdLst>
                <a:gd name="T0" fmla="*/ 135 w 146"/>
                <a:gd name="T1" fmla="*/ 10 h 145"/>
                <a:gd name="T2" fmla="*/ 135 w 146"/>
                <a:gd name="T3" fmla="*/ 134 h 145"/>
                <a:gd name="T4" fmla="*/ 11 w 146"/>
                <a:gd name="T5" fmla="*/ 134 h 145"/>
                <a:gd name="T6" fmla="*/ 11 w 146"/>
                <a:gd name="T7" fmla="*/ 10 h 145"/>
                <a:gd name="T8" fmla="*/ 135 w 146"/>
                <a:gd name="T9" fmla="*/ 10 h 145"/>
                <a:gd name="T10" fmla="*/ 146 w 146"/>
                <a:gd name="T11" fmla="*/ 0 h 145"/>
                <a:gd name="T12" fmla="*/ 0 w 146"/>
                <a:gd name="T13" fmla="*/ 0 h 145"/>
                <a:gd name="T14" fmla="*/ 0 w 146"/>
                <a:gd name="T15" fmla="*/ 145 h 145"/>
                <a:gd name="T16" fmla="*/ 146 w 146"/>
                <a:gd name="T17" fmla="*/ 145 h 145"/>
                <a:gd name="T18" fmla="*/ 146 w 146"/>
                <a:gd name="T19" fmla="*/ 0 h 145"/>
                <a:gd name="T20" fmla="*/ 146 w 146"/>
                <a:gd name="T21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6" h="145">
                  <a:moveTo>
                    <a:pt x="135" y="10"/>
                  </a:moveTo>
                  <a:lnTo>
                    <a:pt x="135" y="134"/>
                  </a:lnTo>
                  <a:lnTo>
                    <a:pt x="11" y="134"/>
                  </a:lnTo>
                  <a:lnTo>
                    <a:pt x="11" y="10"/>
                  </a:lnTo>
                  <a:lnTo>
                    <a:pt x="135" y="10"/>
                  </a:lnTo>
                  <a:close/>
                  <a:moveTo>
                    <a:pt x="146" y="0"/>
                  </a:moveTo>
                  <a:lnTo>
                    <a:pt x="0" y="0"/>
                  </a:lnTo>
                  <a:lnTo>
                    <a:pt x="0" y="145"/>
                  </a:lnTo>
                  <a:lnTo>
                    <a:pt x="146" y="145"/>
                  </a:lnTo>
                  <a:lnTo>
                    <a:pt x="146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7"/>
            <p:cNvSpPr>
              <a:spLocks noEditPoints="1"/>
            </p:cNvSpPr>
            <p:nvPr/>
          </p:nvSpPr>
          <p:spPr bwMode="auto">
            <a:xfrm>
              <a:off x="4800" y="3209"/>
              <a:ext cx="146" cy="145"/>
            </a:xfrm>
            <a:custGeom>
              <a:avLst/>
              <a:gdLst>
                <a:gd name="T0" fmla="*/ 135 w 146"/>
                <a:gd name="T1" fmla="*/ 10 h 145"/>
                <a:gd name="T2" fmla="*/ 135 w 146"/>
                <a:gd name="T3" fmla="*/ 134 h 145"/>
                <a:gd name="T4" fmla="*/ 11 w 146"/>
                <a:gd name="T5" fmla="*/ 134 h 145"/>
                <a:gd name="T6" fmla="*/ 11 w 146"/>
                <a:gd name="T7" fmla="*/ 10 h 145"/>
                <a:gd name="T8" fmla="*/ 135 w 146"/>
                <a:gd name="T9" fmla="*/ 10 h 145"/>
                <a:gd name="T10" fmla="*/ 146 w 146"/>
                <a:gd name="T11" fmla="*/ 0 h 145"/>
                <a:gd name="T12" fmla="*/ 0 w 146"/>
                <a:gd name="T13" fmla="*/ 0 h 145"/>
                <a:gd name="T14" fmla="*/ 0 w 146"/>
                <a:gd name="T15" fmla="*/ 145 h 145"/>
                <a:gd name="T16" fmla="*/ 146 w 146"/>
                <a:gd name="T17" fmla="*/ 145 h 145"/>
                <a:gd name="T18" fmla="*/ 146 w 146"/>
                <a:gd name="T19" fmla="*/ 0 h 145"/>
                <a:gd name="T20" fmla="*/ 146 w 146"/>
                <a:gd name="T21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6" h="145">
                  <a:moveTo>
                    <a:pt x="135" y="10"/>
                  </a:moveTo>
                  <a:lnTo>
                    <a:pt x="135" y="134"/>
                  </a:lnTo>
                  <a:lnTo>
                    <a:pt x="11" y="134"/>
                  </a:lnTo>
                  <a:lnTo>
                    <a:pt x="11" y="10"/>
                  </a:lnTo>
                  <a:lnTo>
                    <a:pt x="135" y="10"/>
                  </a:lnTo>
                  <a:moveTo>
                    <a:pt x="146" y="0"/>
                  </a:moveTo>
                  <a:lnTo>
                    <a:pt x="0" y="0"/>
                  </a:lnTo>
                  <a:lnTo>
                    <a:pt x="0" y="145"/>
                  </a:lnTo>
                  <a:lnTo>
                    <a:pt x="146" y="145"/>
                  </a:lnTo>
                  <a:lnTo>
                    <a:pt x="146" y="0"/>
                  </a:lnTo>
                  <a:lnTo>
                    <a:pt x="1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8"/>
            <p:cNvSpPr>
              <a:spLocks noEditPoints="1"/>
            </p:cNvSpPr>
            <p:nvPr/>
          </p:nvSpPr>
          <p:spPr bwMode="auto">
            <a:xfrm>
              <a:off x="4882" y="3004"/>
              <a:ext cx="266" cy="268"/>
            </a:xfrm>
            <a:custGeom>
              <a:avLst/>
              <a:gdLst>
                <a:gd name="T0" fmla="*/ 255 w 266"/>
                <a:gd name="T1" fmla="*/ 11 h 268"/>
                <a:gd name="T2" fmla="*/ 255 w 266"/>
                <a:gd name="T3" fmla="*/ 257 h 268"/>
                <a:gd name="T4" fmla="*/ 11 w 266"/>
                <a:gd name="T5" fmla="*/ 257 h 268"/>
                <a:gd name="T6" fmla="*/ 11 w 266"/>
                <a:gd name="T7" fmla="*/ 11 h 268"/>
                <a:gd name="T8" fmla="*/ 255 w 266"/>
                <a:gd name="T9" fmla="*/ 11 h 268"/>
                <a:gd name="T10" fmla="*/ 266 w 266"/>
                <a:gd name="T11" fmla="*/ 0 h 268"/>
                <a:gd name="T12" fmla="*/ 0 w 266"/>
                <a:gd name="T13" fmla="*/ 0 h 268"/>
                <a:gd name="T14" fmla="*/ 0 w 266"/>
                <a:gd name="T15" fmla="*/ 268 h 268"/>
                <a:gd name="T16" fmla="*/ 266 w 266"/>
                <a:gd name="T17" fmla="*/ 268 h 268"/>
                <a:gd name="T18" fmla="*/ 266 w 266"/>
                <a:gd name="T19" fmla="*/ 0 h 268"/>
                <a:gd name="T20" fmla="*/ 266 w 266"/>
                <a:gd name="T21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6" h="268">
                  <a:moveTo>
                    <a:pt x="255" y="11"/>
                  </a:moveTo>
                  <a:lnTo>
                    <a:pt x="255" y="257"/>
                  </a:lnTo>
                  <a:lnTo>
                    <a:pt x="11" y="257"/>
                  </a:lnTo>
                  <a:lnTo>
                    <a:pt x="11" y="11"/>
                  </a:lnTo>
                  <a:lnTo>
                    <a:pt x="255" y="11"/>
                  </a:lnTo>
                  <a:close/>
                  <a:moveTo>
                    <a:pt x="266" y="0"/>
                  </a:moveTo>
                  <a:lnTo>
                    <a:pt x="0" y="0"/>
                  </a:lnTo>
                  <a:lnTo>
                    <a:pt x="0" y="268"/>
                  </a:lnTo>
                  <a:lnTo>
                    <a:pt x="266" y="268"/>
                  </a:lnTo>
                  <a:lnTo>
                    <a:pt x="266" y="0"/>
                  </a:lnTo>
                  <a:lnTo>
                    <a:pt x="26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9"/>
            <p:cNvSpPr>
              <a:spLocks noEditPoints="1"/>
            </p:cNvSpPr>
            <p:nvPr/>
          </p:nvSpPr>
          <p:spPr bwMode="auto">
            <a:xfrm>
              <a:off x="4882" y="3004"/>
              <a:ext cx="266" cy="268"/>
            </a:xfrm>
            <a:custGeom>
              <a:avLst/>
              <a:gdLst>
                <a:gd name="T0" fmla="*/ 255 w 266"/>
                <a:gd name="T1" fmla="*/ 11 h 268"/>
                <a:gd name="T2" fmla="*/ 255 w 266"/>
                <a:gd name="T3" fmla="*/ 257 h 268"/>
                <a:gd name="T4" fmla="*/ 11 w 266"/>
                <a:gd name="T5" fmla="*/ 257 h 268"/>
                <a:gd name="T6" fmla="*/ 11 w 266"/>
                <a:gd name="T7" fmla="*/ 11 h 268"/>
                <a:gd name="T8" fmla="*/ 255 w 266"/>
                <a:gd name="T9" fmla="*/ 11 h 268"/>
                <a:gd name="T10" fmla="*/ 266 w 266"/>
                <a:gd name="T11" fmla="*/ 0 h 268"/>
                <a:gd name="T12" fmla="*/ 0 w 266"/>
                <a:gd name="T13" fmla="*/ 0 h 268"/>
                <a:gd name="T14" fmla="*/ 0 w 266"/>
                <a:gd name="T15" fmla="*/ 268 h 268"/>
                <a:gd name="T16" fmla="*/ 266 w 266"/>
                <a:gd name="T17" fmla="*/ 268 h 268"/>
                <a:gd name="T18" fmla="*/ 266 w 266"/>
                <a:gd name="T19" fmla="*/ 0 h 268"/>
                <a:gd name="T20" fmla="*/ 266 w 266"/>
                <a:gd name="T21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6" h="268">
                  <a:moveTo>
                    <a:pt x="255" y="11"/>
                  </a:moveTo>
                  <a:lnTo>
                    <a:pt x="255" y="257"/>
                  </a:lnTo>
                  <a:lnTo>
                    <a:pt x="11" y="257"/>
                  </a:lnTo>
                  <a:lnTo>
                    <a:pt x="11" y="11"/>
                  </a:lnTo>
                  <a:lnTo>
                    <a:pt x="255" y="11"/>
                  </a:lnTo>
                  <a:moveTo>
                    <a:pt x="266" y="0"/>
                  </a:moveTo>
                  <a:lnTo>
                    <a:pt x="0" y="0"/>
                  </a:lnTo>
                  <a:lnTo>
                    <a:pt x="0" y="268"/>
                  </a:lnTo>
                  <a:lnTo>
                    <a:pt x="266" y="268"/>
                  </a:lnTo>
                  <a:lnTo>
                    <a:pt x="266" y="0"/>
                  </a:lnTo>
                  <a:lnTo>
                    <a:pt x="2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0"/>
            <p:cNvSpPr>
              <a:spLocks/>
            </p:cNvSpPr>
            <p:nvPr/>
          </p:nvSpPr>
          <p:spPr bwMode="auto">
            <a:xfrm>
              <a:off x="5039" y="3026"/>
              <a:ext cx="89" cy="90"/>
            </a:xfrm>
            <a:custGeom>
              <a:avLst/>
              <a:gdLst>
                <a:gd name="T0" fmla="*/ 0 w 89"/>
                <a:gd name="T1" fmla="*/ 90 h 90"/>
                <a:gd name="T2" fmla="*/ 89 w 89"/>
                <a:gd name="T3" fmla="*/ 0 h 90"/>
                <a:gd name="T4" fmla="*/ 0 w 89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9" h="90">
                  <a:moveTo>
                    <a:pt x="0" y="90"/>
                  </a:moveTo>
                  <a:lnTo>
                    <a:pt x="89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Line 231"/>
            <p:cNvSpPr>
              <a:spLocks noChangeShapeType="1"/>
            </p:cNvSpPr>
            <p:nvPr/>
          </p:nvSpPr>
          <p:spPr bwMode="auto">
            <a:xfrm flipV="1">
              <a:off x="5039" y="3026"/>
              <a:ext cx="89" cy="9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32"/>
            <p:cNvSpPr>
              <a:spLocks/>
            </p:cNvSpPr>
            <p:nvPr/>
          </p:nvSpPr>
          <p:spPr bwMode="auto">
            <a:xfrm>
              <a:off x="5035" y="3070"/>
              <a:ext cx="49" cy="49"/>
            </a:xfrm>
            <a:custGeom>
              <a:avLst/>
              <a:gdLst>
                <a:gd name="T0" fmla="*/ 7 w 49"/>
                <a:gd name="T1" fmla="*/ 49 h 49"/>
                <a:gd name="T2" fmla="*/ 0 w 49"/>
                <a:gd name="T3" fmla="*/ 42 h 49"/>
                <a:gd name="T4" fmla="*/ 42 w 49"/>
                <a:gd name="T5" fmla="*/ 0 h 49"/>
                <a:gd name="T6" fmla="*/ 49 w 49"/>
                <a:gd name="T7" fmla="*/ 7 h 49"/>
                <a:gd name="T8" fmla="*/ 7 w 49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7" y="49"/>
                  </a:moveTo>
                  <a:lnTo>
                    <a:pt x="0" y="42"/>
                  </a:lnTo>
                  <a:lnTo>
                    <a:pt x="42" y="0"/>
                  </a:lnTo>
                  <a:lnTo>
                    <a:pt x="49" y="7"/>
                  </a:lnTo>
                  <a:lnTo>
                    <a:pt x="7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3"/>
            <p:cNvSpPr>
              <a:spLocks/>
            </p:cNvSpPr>
            <p:nvPr/>
          </p:nvSpPr>
          <p:spPr bwMode="auto">
            <a:xfrm>
              <a:off x="5024" y="3026"/>
              <a:ext cx="104" cy="104"/>
            </a:xfrm>
            <a:custGeom>
              <a:avLst/>
              <a:gdLst>
                <a:gd name="T0" fmla="*/ 57 w 57"/>
                <a:gd name="T1" fmla="*/ 0 h 57"/>
                <a:gd name="T2" fmla="*/ 40 w 57"/>
                <a:gd name="T3" fmla="*/ 57 h 57"/>
                <a:gd name="T4" fmla="*/ 28 w 57"/>
                <a:gd name="T5" fmla="*/ 29 h 57"/>
                <a:gd name="T6" fmla="*/ 0 w 57"/>
                <a:gd name="T7" fmla="*/ 16 h 57"/>
                <a:gd name="T8" fmla="*/ 57 w 57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7">
                  <a:moveTo>
                    <a:pt x="57" y="0"/>
                  </a:moveTo>
                  <a:cubicBezTo>
                    <a:pt x="49" y="17"/>
                    <a:pt x="42" y="40"/>
                    <a:pt x="40" y="57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7" y="15"/>
                    <a:pt x="40" y="8"/>
                    <a:pt x="5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4"/>
            <p:cNvSpPr>
              <a:spLocks/>
            </p:cNvSpPr>
            <p:nvPr/>
          </p:nvSpPr>
          <p:spPr bwMode="auto">
            <a:xfrm>
              <a:off x="5558" y="3128"/>
              <a:ext cx="131" cy="214"/>
            </a:xfrm>
            <a:custGeom>
              <a:avLst/>
              <a:gdLst>
                <a:gd name="T0" fmla="*/ 18 w 131"/>
                <a:gd name="T1" fmla="*/ 214 h 214"/>
                <a:gd name="T2" fmla="*/ 0 w 131"/>
                <a:gd name="T3" fmla="*/ 214 h 214"/>
                <a:gd name="T4" fmla="*/ 0 w 131"/>
                <a:gd name="T5" fmla="*/ 0 h 214"/>
                <a:gd name="T6" fmla="*/ 131 w 131"/>
                <a:gd name="T7" fmla="*/ 0 h 214"/>
                <a:gd name="T8" fmla="*/ 131 w 131"/>
                <a:gd name="T9" fmla="*/ 11 h 214"/>
                <a:gd name="T10" fmla="*/ 11 w 131"/>
                <a:gd name="T11" fmla="*/ 11 h 214"/>
                <a:gd name="T12" fmla="*/ 11 w 131"/>
                <a:gd name="T13" fmla="*/ 203 h 214"/>
                <a:gd name="T14" fmla="*/ 18 w 131"/>
                <a:gd name="T15" fmla="*/ 203 h 214"/>
                <a:gd name="T16" fmla="*/ 18 w 131"/>
                <a:gd name="T17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214">
                  <a:moveTo>
                    <a:pt x="18" y="214"/>
                  </a:moveTo>
                  <a:lnTo>
                    <a:pt x="0" y="214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11"/>
                  </a:lnTo>
                  <a:lnTo>
                    <a:pt x="11" y="11"/>
                  </a:lnTo>
                  <a:lnTo>
                    <a:pt x="11" y="203"/>
                  </a:lnTo>
                  <a:lnTo>
                    <a:pt x="18" y="203"/>
                  </a:lnTo>
                  <a:lnTo>
                    <a:pt x="18" y="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5"/>
            <p:cNvSpPr>
              <a:spLocks noEditPoints="1"/>
            </p:cNvSpPr>
            <p:nvPr/>
          </p:nvSpPr>
          <p:spPr bwMode="auto">
            <a:xfrm>
              <a:off x="5579" y="3132"/>
              <a:ext cx="328" cy="208"/>
            </a:xfrm>
            <a:custGeom>
              <a:avLst/>
              <a:gdLst>
                <a:gd name="T0" fmla="*/ 308 w 328"/>
                <a:gd name="T1" fmla="*/ 11 h 208"/>
                <a:gd name="T2" fmla="*/ 203 w 328"/>
                <a:gd name="T3" fmla="*/ 197 h 208"/>
                <a:gd name="T4" fmla="*/ 20 w 328"/>
                <a:gd name="T5" fmla="*/ 197 h 208"/>
                <a:gd name="T6" fmla="*/ 126 w 328"/>
                <a:gd name="T7" fmla="*/ 11 h 208"/>
                <a:gd name="T8" fmla="*/ 308 w 328"/>
                <a:gd name="T9" fmla="*/ 11 h 208"/>
                <a:gd name="T10" fmla="*/ 328 w 328"/>
                <a:gd name="T11" fmla="*/ 0 h 208"/>
                <a:gd name="T12" fmla="*/ 121 w 328"/>
                <a:gd name="T13" fmla="*/ 0 h 208"/>
                <a:gd name="T14" fmla="*/ 0 w 328"/>
                <a:gd name="T15" fmla="*/ 208 h 208"/>
                <a:gd name="T16" fmla="*/ 208 w 328"/>
                <a:gd name="T17" fmla="*/ 208 h 208"/>
                <a:gd name="T18" fmla="*/ 328 w 328"/>
                <a:gd name="T19" fmla="*/ 0 h 208"/>
                <a:gd name="T20" fmla="*/ 328 w 328"/>
                <a:gd name="T21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8" h="208">
                  <a:moveTo>
                    <a:pt x="308" y="11"/>
                  </a:moveTo>
                  <a:lnTo>
                    <a:pt x="203" y="197"/>
                  </a:lnTo>
                  <a:lnTo>
                    <a:pt x="20" y="197"/>
                  </a:lnTo>
                  <a:lnTo>
                    <a:pt x="126" y="11"/>
                  </a:lnTo>
                  <a:lnTo>
                    <a:pt x="308" y="11"/>
                  </a:lnTo>
                  <a:close/>
                  <a:moveTo>
                    <a:pt x="328" y="0"/>
                  </a:moveTo>
                  <a:lnTo>
                    <a:pt x="121" y="0"/>
                  </a:lnTo>
                  <a:lnTo>
                    <a:pt x="0" y="208"/>
                  </a:lnTo>
                  <a:lnTo>
                    <a:pt x="208" y="208"/>
                  </a:lnTo>
                  <a:lnTo>
                    <a:pt x="328" y="0"/>
                  </a:lnTo>
                  <a:lnTo>
                    <a:pt x="32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36"/>
            <p:cNvSpPr>
              <a:spLocks noEditPoints="1"/>
            </p:cNvSpPr>
            <p:nvPr/>
          </p:nvSpPr>
          <p:spPr bwMode="auto">
            <a:xfrm>
              <a:off x="5579" y="3132"/>
              <a:ext cx="328" cy="208"/>
            </a:xfrm>
            <a:custGeom>
              <a:avLst/>
              <a:gdLst>
                <a:gd name="T0" fmla="*/ 308 w 328"/>
                <a:gd name="T1" fmla="*/ 11 h 208"/>
                <a:gd name="T2" fmla="*/ 203 w 328"/>
                <a:gd name="T3" fmla="*/ 197 h 208"/>
                <a:gd name="T4" fmla="*/ 20 w 328"/>
                <a:gd name="T5" fmla="*/ 197 h 208"/>
                <a:gd name="T6" fmla="*/ 126 w 328"/>
                <a:gd name="T7" fmla="*/ 11 h 208"/>
                <a:gd name="T8" fmla="*/ 308 w 328"/>
                <a:gd name="T9" fmla="*/ 11 h 208"/>
                <a:gd name="T10" fmla="*/ 328 w 328"/>
                <a:gd name="T11" fmla="*/ 0 h 208"/>
                <a:gd name="T12" fmla="*/ 121 w 328"/>
                <a:gd name="T13" fmla="*/ 0 h 208"/>
                <a:gd name="T14" fmla="*/ 0 w 328"/>
                <a:gd name="T15" fmla="*/ 208 h 208"/>
                <a:gd name="T16" fmla="*/ 208 w 328"/>
                <a:gd name="T17" fmla="*/ 208 h 208"/>
                <a:gd name="T18" fmla="*/ 328 w 328"/>
                <a:gd name="T19" fmla="*/ 0 h 208"/>
                <a:gd name="T20" fmla="*/ 328 w 328"/>
                <a:gd name="T21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8" h="208">
                  <a:moveTo>
                    <a:pt x="308" y="11"/>
                  </a:moveTo>
                  <a:lnTo>
                    <a:pt x="203" y="197"/>
                  </a:lnTo>
                  <a:lnTo>
                    <a:pt x="20" y="197"/>
                  </a:lnTo>
                  <a:lnTo>
                    <a:pt x="126" y="11"/>
                  </a:lnTo>
                  <a:lnTo>
                    <a:pt x="308" y="11"/>
                  </a:lnTo>
                  <a:moveTo>
                    <a:pt x="328" y="0"/>
                  </a:moveTo>
                  <a:lnTo>
                    <a:pt x="121" y="0"/>
                  </a:lnTo>
                  <a:lnTo>
                    <a:pt x="0" y="208"/>
                  </a:lnTo>
                  <a:lnTo>
                    <a:pt x="208" y="208"/>
                  </a:lnTo>
                  <a:lnTo>
                    <a:pt x="328" y="0"/>
                  </a:lnTo>
                  <a:lnTo>
                    <a:pt x="3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7"/>
            <p:cNvSpPr>
              <a:spLocks/>
            </p:cNvSpPr>
            <p:nvPr/>
          </p:nvSpPr>
          <p:spPr bwMode="auto">
            <a:xfrm>
              <a:off x="5672" y="3068"/>
              <a:ext cx="124" cy="0"/>
            </a:xfrm>
            <a:custGeom>
              <a:avLst/>
              <a:gdLst>
                <a:gd name="T0" fmla="*/ 0 w 124"/>
                <a:gd name="T1" fmla="*/ 124 w 124"/>
                <a:gd name="T2" fmla="*/ 0 w 1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24">
                  <a:moveTo>
                    <a:pt x="0" y="0"/>
                  </a:moveTo>
                  <a:lnTo>
                    <a:pt x="12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238"/>
            <p:cNvSpPr>
              <a:spLocks noChangeShapeType="1"/>
            </p:cNvSpPr>
            <p:nvPr/>
          </p:nvSpPr>
          <p:spPr bwMode="auto">
            <a:xfrm>
              <a:off x="5672" y="3068"/>
              <a:ext cx="124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239"/>
            <p:cNvSpPr>
              <a:spLocks noChangeArrowheads="1"/>
            </p:cNvSpPr>
            <p:nvPr/>
          </p:nvSpPr>
          <p:spPr bwMode="auto">
            <a:xfrm>
              <a:off x="5672" y="3063"/>
              <a:ext cx="59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40"/>
            <p:cNvSpPr>
              <a:spLocks/>
            </p:cNvSpPr>
            <p:nvPr/>
          </p:nvSpPr>
          <p:spPr bwMode="auto">
            <a:xfrm>
              <a:off x="5703" y="3017"/>
              <a:ext cx="93" cy="102"/>
            </a:xfrm>
            <a:custGeom>
              <a:avLst/>
              <a:gdLst>
                <a:gd name="T0" fmla="*/ 51 w 51"/>
                <a:gd name="T1" fmla="*/ 28 h 56"/>
                <a:gd name="T2" fmla="*/ 0 w 51"/>
                <a:gd name="T3" fmla="*/ 56 h 56"/>
                <a:gd name="T4" fmla="*/ 11 w 51"/>
                <a:gd name="T5" fmla="*/ 28 h 56"/>
                <a:gd name="T6" fmla="*/ 0 w 51"/>
                <a:gd name="T7" fmla="*/ 0 h 56"/>
                <a:gd name="T8" fmla="*/ 51 w 51"/>
                <a:gd name="T9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6">
                  <a:moveTo>
                    <a:pt x="51" y="28"/>
                  </a:moveTo>
                  <a:cubicBezTo>
                    <a:pt x="34" y="34"/>
                    <a:pt x="13" y="45"/>
                    <a:pt x="0" y="56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11"/>
                    <a:pt x="34" y="22"/>
                    <a:pt x="51" y="2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41"/>
            <p:cNvSpPr>
              <a:spLocks/>
            </p:cNvSpPr>
            <p:nvPr/>
          </p:nvSpPr>
          <p:spPr bwMode="auto">
            <a:xfrm>
              <a:off x="6528" y="3127"/>
              <a:ext cx="129" cy="213"/>
            </a:xfrm>
            <a:custGeom>
              <a:avLst/>
              <a:gdLst>
                <a:gd name="T0" fmla="*/ 129 w 129"/>
                <a:gd name="T1" fmla="*/ 213 h 213"/>
                <a:gd name="T2" fmla="*/ 111 w 129"/>
                <a:gd name="T3" fmla="*/ 213 h 213"/>
                <a:gd name="T4" fmla="*/ 111 w 129"/>
                <a:gd name="T5" fmla="*/ 202 h 213"/>
                <a:gd name="T6" fmla="*/ 120 w 129"/>
                <a:gd name="T7" fmla="*/ 202 h 213"/>
                <a:gd name="T8" fmla="*/ 120 w 129"/>
                <a:gd name="T9" fmla="*/ 10 h 213"/>
                <a:gd name="T10" fmla="*/ 0 w 129"/>
                <a:gd name="T11" fmla="*/ 10 h 213"/>
                <a:gd name="T12" fmla="*/ 0 w 129"/>
                <a:gd name="T13" fmla="*/ 0 h 213"/>
                <a:gd name="T14" fmla="*/ 129 w 129"/>
                <a:gd name="T15" fmla="*/ 0 h 213"/>
                <a:gd name="T16" fmla="*/ 129 w 129"/>
                <a:gd name="T17" fmla="*/ 21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213">
                  <a:moveTo>
                    <a:pt x="129" y="213"/>
                  </a:moveTo>
                  <a:lnTo>
                    <a:pt x="111" y="213"/>
                  </a:lnTo>
                  <a:lnTo>
                    <a:pt x="111" y="202"/>
                  </a:lnTo>
                  <a:lnTo>
                    <a:pt x="120" y="202"/>
                  </a:lnTo>
                  <a:lnTo>
                    <a:pt x="120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129" y="0"/>
                  </a:lnTo>
                  <a:lnTo>
                    <a:pt x="129" y="2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42"/>
            <p:cNvSpPr>
              <a:spLocks noEditPoints="1"/>
            </p:cNvSpPr>
            <p:nvPr/>
          </p:nvSpPr>
          <p:spPr bwMode="auto">
            <a:xfrm>
              <a:off x="6308" y="3130"/>
              <a:ext cx="327" cy="206"/>
            </a:xfrm>
            <a:custGeom>
              <a:avLst/>
              <a:gdLst>
                <a:gd name="T0" fmla="*/ 202 w 327"/>
                <a:gd name="T1" fmla="*/ 11 h 206"/>
                <a:gd name="T2" fmla="*/ 309 w 327"/>
                <a:gd name="T3" fmla="*/ 195 h 206"/>
                <a:gd name="T4" fmla="*/ 127 w 327"/>
                <a:gd name="T5" fmla="*/ 195 h 206"/>
                <a:gd name="T6" fmla="*/ 20 w 327"/>
                <a:gd name="T7" fmla="*/ 11 h 206"/>
                <a:gd name="T8" fmla="*/ 202 w 327"/>
                <a:gd name="T9" fmla="*/ 11 h 206"/>
                <a:gd name="T10" fmla="*/ 207 w 327"/>
                <a:gd name="T11" fmla="*/ 0 h 206"/>
                <a:gd name="T12" fmla="*/ 0 w 327"/>
                <a:gd name="T13" fmla="*/ 0 h 206"/>
                <a:gd name="T14" fmla="*/ 120 w 327"/>
                <a:gd name="T15" fmla="*/ 206 h 206"/>
                <a:gd name="T16" fmla="*/ 327 w 327"/>
                <a:gd name="T17" fmla="*/ 206 h 206"/>
                <a:gd name="T18" fmla="*/ 207 w 327"/>
                <a:gd name="T19" fmla="*/ 0 h 206"/>
                <a:gd name="T20" fmla="*/ 207 w 327"/>
                <a:gd name="T21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206">
                  <a:moveTo>
                    <a:pt x="202" y="11"/>
                  </a:moveTo>
                  <a:lnTo>
                    <a:pt x="309" y="195"/>
                  </a:lnTo>
                  <a:lnTo>
                    <a:pt x="127" y="195"/>
                  </a:lnTo>
                  <a:lnTo>
                    <a:pt x="20" y="11"/>
                  </a:lnTo>
                  <a:lnTo>
                    <a:pt x="202" y="11"/>
                  </a:lnTo>
                  <a:close/>
                  <a:moveTo>
                    <a:pt x="207" y="0"/>
                  </a:moveTo>
                  <a:lnTo>
                    <a:pt x="0" y="0"/>
                  </a:lnTo>
                  <a:lnTo>
                    <a:pt x="120" y="206"/>
                  </a:lnTo>
                  <a:lnTo>
                    <a:pt x="327" y="206"/>
                  </a:lnTo>
                  <a:lnTo>
                    <a:pt x="207" y="0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43"/>
            <p:cNvSpPr>
              <a:spLocks noEditPoints="1"/>
            </p:cNvSpPr>
            <p:nvPr/>
          </p:nvSpPr>
          <p:spPr bwMode="auto">
            <a:xfrm>
              <a:off x="6308" y="3130"/>
              <a:ext cx="327" cy="206"/>
            </a:xfrm>
            <a:custGeom>
              <a:avLst/>
              <a:gdLst>
                <a:gd name="T0" fmla="*/ 202 w 327"/>
                <a:gd name="T1" fmla="*/ 11 h 206"/>
                <a:gd name="T2" fmla="*/ 309 w 327"/>
                <a:gd name="T3" fmla="*/ 195 h 206"/>
                <a:gd name="T4" fmla="*/ 127 w 327"/>
                <a:gd name="T5" fmla="*/ 195 h 206"/>
                <a:gd name="T6" fmla="*/ 20 w 327"/>
                <a:gd name="T7" fmla="*/ 11 h 206"/>
                <a:gd name="T8" fmla="*/ 202 w 327"/>
                <a:gd name="T9" fmla="*/ 11 h 206"/>
                <a:gd name="T10" fmla="*/ 207 w 327"/>
                <a:gd name="T11" fmla="*/ 0 h 206"/>
                <a:gd name="T12" fmla="*/ 0 w 327"/>
                <a:gd name="T13" fmla="*/ 0 h 206"/>
                <a:gd name="T14" fmla="*/ 120 w 327"/>
                <a:gd name="T15" fmla="*/ 206 h 206"/>
                <a:gd name="T16" fmla="*/ 327 w 327"/>
                <a:gd name="T17" fmla="*/ 206 h 206"/>
                <a:gd name="T18" fmla="*/ 207 w 327"/>
                <a:gd name="T19" fmla="*/ 0 h 206"/>
                <a:gd name="T20" fmla="*/ 207 w 327"/>
                <a:gd name="T21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206">
                  <a:moveTo>
                    <a:pt x="202" y="11"/>
                  </a:moveTo>
                  <a:lnTo>
                    <a:pt x="309" y="195"/>
                  </a:lnTo>
                  <a:lnTo>
                    <a:pt x="127" y="195"/>
                  </a:lnTo>
                  <a:lnTo>
                    <a:pt x="20" y="11"/>
                  </a:lnTo>
                  <a:lnTo>
                    <a:pt x="202" y="11"/>
                  </a:lnTo>
                  <a:moveTo>
                    <a:pt x="207" y="0"/>
                  </a:moveTo>
                  <a:lnTo>
                    <a:pt x="0" y="0"/>
                  </a:lnTo>
                  <a:lnTo>
                    <a:pt x="120" y="206"/>
                  </a:lnTo>
                  <a:lnTo>
                    <a:pt x="327" y="206"/>
                  </a:lnTo>
                  <a:lnTo>
                    <a:pt x="207" y="0"/>
                  </a:lnTo>
                  <a:lnTo>
                    <a:pt x="2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44"/>
            <p:cNvSpPr>
              <a:spLocks/>
            </p:cNvSpPr>
            <p:nvPr/>
          </p:nvSpPr>
          <p:spPr bwMode="auto">
            <a:xfrm>
              <a:off x="6419" y="3066"/>
              <a:ext cx="124" cy="0"/>
            </a:xfrm>
            <a:custGeom>
              <a:avLst/>
              <a:gdLst>
                <a:gd name="T0" fmla="*/ 124 w 124"/>
                <a:gd name="T1" fmla="*/ 0 w 124"/>
                <a:gd name="T2" fmla="*/ 124 w 1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24">
                  <a:moveTo>
                    <a:pt x="124" y="0"/>
                  </a:moveTo>
                  <a:lnTo>
                    <a:pt x="0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Line 245"/>
            <p:cNvSpPr>
              <a:spLocks noChangeShapeType="1"/>
            </p:cNvSpPr>
            <p:nvPr/>
          </p:nvSpPr>
          <p:spPr bwMode="auto">
            <a:xfrm flipH="1">
              <a:off x="6419" y="3066"/>
              <a:ext cx="124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246"/>
            <p:cNvSpPr>
              <a:spLocks noChangeArrowheads="1"/>
            </p:cNvSpPr>
            <p:nvPr/>
          </p:nvSpPr>
          <p:spPr bwMode="auto">
            <a:xfrm>
              <a:off x="6484" y="3061"/>
              <a:ext cx="59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47"/>
            <p:cNvSpPr>
              <a:spLocks/>
            </p:cNvSpPr>
            <p:nvPr/>
          </p:nvSpPr>
          <p:spPr bwMode="auto">
            <a:xfrm>
              <a:off x="6419" y="3014"/>
              <a:ext cx="93" cy="103"/>
            </a:xfrm>
            <a:custGeom>
              <a:avLst/>
              <a:gdLst>
                <a:gd name="T0" fmla="*/ 0 w 51"/>
                <a:gd name="T1" fmla="*/ 29 h 57"/>
                <a:gd name="T2" fmla="*/ 51 w 51"/>
                <a:gd name="T3" fmla="*/ 0 h 57"/>
                <a:gd name="T4" fmla="*/ 40 w 51"/>
                <a:gd name="T5" fmla="*/ 29 h 57"/>
                <a:gd name="T6" fmla="*/ 51 w 51"/>
                <a:gd name="T7" fmla="*/ 57 h 57"/>
                <a:gd name="T8" fmla="*/ 0 w 51"/>
                <a:gd name="T9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7">
                  <a:moveTo>
                    <a:pt x="0" y="29"/>
                  </a:moveTo>
                  <a:cubicBezTo>
                    <a:pt x="17" y="22"/>
                    <a:pt x="38" y="12"/>
                    <a:pt x="51" y="0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38" y="46"/>
                    <a:pt x="17" y="35"/>
                    <a:pt x="0" y="2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8"/>
            <p:cNvSpPr>
              <a:spLocks noEditPoints="1"/>
            </p:cNvSpPr>
            <p:nvPr/>
          </p:nvSpPr>
          <p:spPr bwMode="auto">
            <a:xfrm>
              <a:off x="7070" y="3004"/>
              <a:ext cx="350" cy="350"/>
            </a:xfrm>
            <a:custGeom>
              <a:avLst/>
              <a:gdLst>
                <a:gd name="T0" fmla="*/ 172 w 192"/>
                <a:gd name="T1" fmla="*/ 21 h 192"/>
                <a:gd name="T2" fmla="*/ 154 w 192"/>
                <a:gd name="T3" fmla="*/ 96 h 192"/>
                <a:gd name="T4" fmla="*/ 172 w 192"/>
                <a:gd name="T5" fmla="*/ 172 h 192"/>
                <a:gd name="T6" fmla="*/ 96 w 192"/>
                <a:gd name="T7" fmla="*/ 154 h 192"/>
                <a:gd name="T8" fmla="*/ 20 w 192"/>
                <a:gd name="T9" fmla="*/ 172 h 192"/>
                <a:gd name="T10" fmla="*/ 38 w 192"/>
                <a:gd name="T11" fmla="*/ 96 h 192"/>
                <a:gd name="T12" fmla="*/ 20 w 192"/>
                <a:gd name="T13" fmla="*/ 21 h 192"/>
                <a:gd name="T14" fmla="*/ 96 w 192"/>
                <a:gd name="T15" fmla="*/ 38 h 192"/>
                <a:gd name="T16" fmla="*/ 172 w 192"/>
                <a:gd name="T17" fmla="*/ 21 h 192"/>
                <a:gd name="T18" fmla="*/ 192 w 192"/>
                <a:gd name="T19" fmla="*/ 0 h 192"/>
                <a:gd name="T20" fmla="*/ 192 w 192"/>
                <a:gd name="T21" fmla="*/ 0 h 192"/>
                <a:gd name="T22" fmla="*/ 96 w 192"/>
                <a:gd name="T23" fmla="*/ 32 h 192"/>
                <a:gd name="T24" fmla="*/ 1 w 192"/>
                <a:gd name="T25" fmla="*/ 0 h 192"/>
                <a:gd name="T26" fmla="*/ 0 w 192"/>
                <a:gd name="T27" fmla="*/ 0 h 192"/>
                <a:gd name="T28" fmla="*/ 0 w 192"/>
                <a:gd name="T29" fmla="*/ 1 h 192"/>
                <a:gd name="T30" fmla="*/ 32 w 192"/>
                <a:gd name="T31" fmla="*/ 96 h 192"/>
                <a:gd name="T32" fmla="*/ 0 w 192"/>
                <a:gd name="T33" fmla="*/ 192 h 192"/>
                <a:gd name="T34" fmla="*/ 0 w 192"/>
                <a:gd name="T35" fmla="*/ 192 h 192"/>
                <a:gd name="T36" fmla="*/ 1 w 192"/>
                <a:gd name="T37" fmla="*/ 192 h 192"/>
                <a:gd name="T38" fmla="*/ 96 w 192"/>
                <a:gd name="T39" fmla="*/ 160 h 192"/>
                <a:gd name="T40" fmla="*/ 192 w 192"/>
                <a:gd name="T41" fmla="*/ 192 h 192"/>
                <a:gd name="T42" fmla="*/ 192 w 192"/>
                <a:gd name="T43" fmla="*/ 192 h 192"/>
                <a:gd name="T44" fmla="*/ 192 w 192"/>
                <a:gd name="T45" fmla="*/ 192 h 192"/>
                <a:gd name="T46" fmla="*/ 160 w 192"/>
                <a:gd name="T47" fmla="*/ 96 h 192"/>
                <a:gd name="T48" fmla="*/ 192 w 192"/>
                <a:gd name="T49" fmla="*/ 1 h 192"/>
                <a:gd name="T50" fmla="*/ 192 w 192"/>
                <a:gd name="T51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2" h="192">
                  <a:moveTo>
                    <a:pt x="172" y="21"/>
                  </a:moveTo>
                  <a:cubicBezTo>
                    <a:pt x="161" y="43"/>
                    <a:pt x="154" y="69"/>
                    <a:pt x="154" y="96"/>
                  </a:cubicBezTo>
                  <a:cubicBezTo>
                    <a:pt x="154" y="124"/>
                    <a:pt x="161" y="150"/>
                    <a:pt x="172" y="172"/>
                  </a:cubicBezTo>
                  <a:cubicBezTo>
                    <a:pt x="150" y="161"/>
                    <a:pt x="123" y="154"/>
                    <a:pt x="96" y="154"/>
                  </a:cubicBezTo>
                  <a:cubicBezTo>
                    <a:pt x="69" y="154"/>
                    <a:pt x="43" y="161"/>
                    <a:pt x="20" y="172"/>
                  </a:cubicBezTo>
                  <a:cubicBezTo>
                    <a:pt x="32" y="150"/>
                    <a:pt x="38" y="124"/>
                    <a:pt x="38" y="96"/>
                  </a:cubicBezTo>
                  <a:cubicBezTo>
                    <a:pt x="38" y="69"/>
                    <a:pt x="32" y="43"/>
                    <a:pt x="20" y="21"/>
                  </a:cubicBezTo>
                  <a:cubicBezTo>
                    <a:pt x="43" y="32"/>
                    <a:pt x="69" y="38"/>
                    <a:pt x="96" y="38"/>
                  </a:cubicBezTo>
                  <a:cubicBezTo>
                    <a:pt x="123" y="38"/>
                    <a:pt x="150" y="32"/>
                    <a:pt x="172" y="21"/>
                  </a:cubicBezTo>
                  <a:moveTo>
                    <a:pt x="192" y="0"/>
                  </a:moveTo>
                  <a:cubicBezTo>
                    <a:pt x="192" y="0"/>
                    <a:pt x="192" y="0"/>
                    <a:pt x="192" y="0"/>
                  </a:cubicBezTo>
                  <a:cubicBezTo>
                    <a:pt x="168" y="20"/>
                    <a:pt x="134" y="32"/>
                    <a:pt x="96" y="32"/>
                  </a:cubicBezTo>
                  <a:cubicBezTo>
                    <a:pt x="58" y="32"/>
                    <a:pt x="24" y="2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0" y="25"/>
                    <a:pt x="32" y="59"/>
                    <a:pt x="32" y="96"/>
                  </a:cubicBezTo>
                  <a:cubicBezTo>
                    <a:pt x="32" y="134"/>
                    <a:pt x="20" y="168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1" y="192"/>
                    <a:pt x="1" y="192"/>
                    <a:pt x="1" y="192"/>
                  </a:cubicBezTo>
                  <a:cubicBezTo>
                    <a:pt x="24" y="173"/>
                    <a:pt x="58" y="160"/>
                    <a:pt x="96" y="160"/>
                  </a:cubicBezTo>
                  <a:cubicBezTo>
                    <a:pt x="134" y="160"/>
                    <a:pt x="168" y="173"/>
                    <a:pt x="192" y="192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173" y="168"/>
                    <a:pt x="160" y="134"/>
                    <a:pt x="160" y="96"/>
                  </a:cubicBezTo>
                  <a:cubicBezTo>
                    <a:pt x="160" y="59"/>
                    <a:pt x="173" y="25"/>
                    <a:pt x="192" y="1"/>
                  </a:cubicBezTo>
                  <a:cubicBezTo>
                    <a:pt x="192" y="0"/>
                    <a:pt x="192" y="0"/>
                    <a:pt x="19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49"/>
            <p:cNvSpPr>
              <a:spLocks noEditPoints="1"/>
            </p:cNvSpPr>
            <p:nvPr/>
          </p:nvSpPr>
          <p:spPr bwMode="auto">
            <a:xfrm>
              <a:off x="4054" y="1031"/>
              <a:ext cx="82" cy="133"/>
            </a:xfrm>
            <a:custGeom>
              <a:avLst/>
              <a:gdLst>
                <a:gd name="T0" fmla="*/ 5 w 82"/>
                <a:gd name="T1" fmla="*/ 9 h 133"/>
                <a:gd name="T2" fmla="*/ 76 w 82"/>
                <a:gd name="T3" fmla="*/ 48 h 133"/>
                <a:gd name="T4" fmla="*/ 76 w 82"/>
                <a:gd name="T5" fmla="*/ 124 h 133"/>
                <a:gd name="T6" fmla="*/ 5 w 82"/>
                <a:gd name="T7" fmla="*/ 88 h 133"/>
                <a:gd name="T8" fmla="*/ 5 w 82"/>
                <a:gd name="T9" fmla="*/ 9 h 133"/>
                <a:gd name="T10" fmla="*/ 0 w 82"/>
                <a:gd name="T11" fmla="*/ 0 h 133"/>
                <a:gd name="T12" fmla="*/ 0 w 82"/>
                <a:gd name="T13" fmla="*/ 91 h 133"/>
                <a:gd name="T14" fmla="*/ 82 w 82"/>
                <a:gd name="T15" fmla="*/ 133 h 133"/>
                <a:gd name="T16" fmla="*/ 82 w 82"/>
                <a:gd name="T17" fmla="*/ 44 h 133"/>
                <a:gd name="T18" fmla="*/ 0 w 82"/>
                <a:gd name="T19" fmla="*/ 0 h 133"/>
                <a:gd name="T20" fmla="*/ 0 w 82"/>
                <a:gd name="T2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133">
                  <a:moveTo>
                    <a:pt x="5" y="9"/>
                  </a:moveTo>
                  <a:lnTo>
                    <a:pt x="76" y="48"/>
                  </a:lnTo>
                  <a:lnTo>
                    <a:pt x="76" y="124"/>
                  </a:lnTo>
                  <a:lnTo>
                    <a:pt x="5" y="88"/>
                  </a:lnTo>
                  <a:lnTo>
                    <a:pt x="5" y="9"/>
                  </a:lnTo>
                  <a:close/>
                  <a:moveTo>
                    <a:pt x="0" y="0"/>
                  </a:moveTo>
                  <a:lnTo>
                    <a:pt x="0" y="91"/>
                  </a:lnTo>
                  <a:lnTo>
                    <a:pt x="82" y="133"/>
                  </a:lnTo>
                  <a:lnTo>
                    <a:pt x="82" y="4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50"/>
            <p:cNvSpPr>
              <a:spLocks noEditPoints="1"/>
            </p:cNvSpPr>
            <p:nvPr/>
          </p:nvSpPr>
          <p:spPr bwMode="auto">
            <a:xfrm>
              <a:off x="4054" y="1031"/>
              <a:ext cx="82" cy="133"/>
            </a:xfrm>
            <a:custGeom>
              <a:avLst/>
              <a:gdLst>
                <a:gd name="T0" fmla="*/ 5 w 82"/>
                <a:gd name="T1" fmla="*/ 9 h 133"/>
                <a:gd name="T2" fmla="*/ 76 w 82"/>
                <a:gd name="T3" fmla="*/ 48 h 133"/>
                <a:gd name="T4" fmla="*/ 76 w 82"/>
                <a:gd name="T5" fmla="*/ 124 h 133"/>
                <a:gd name="T6" fmla="*/ 5 w 82"/>
                <a:gd name="T7" fmla="*/ 88 h 133"/>
                <a:gd name="T8" fmla="*/ 5 w 82"/>
                <a:gd name="T9" fmla="*/ 9 h 133"/>
                <a:gd name="T10" fmla="*/ 0 w 82"/>
                <a:gd name="T11" fmla="*/ 0 h 133"/>
                <a:gd name="T12" fmla="*/ 0 w 82"/>
                <a:gd name="T13" fmla="*/ 91 h 133"/>
                <a:gd name="T14" fmla="*/ 82 w 82"/>
                <a:gd name="T15" fmla="*/ 133 h 133"/>
                <a:gd name="T16" fmla="*/ 82 w 82"/>
                <a:gd name="T17" fmla="*/ 44 h 133"/>
                <a:gd name="T18" fmla="*/ 0 w 82"/>
                <a:gd name="T19" fmla="*/ 0 h 133"/>
                <a:gd name="T20" fmla="*/ 0 w 82"/>
                <a:gd name="T2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133">
                  <a:moveTo>
                    <a:pt x="5" y="9"/>
                  </a:moveTo>
                  <a:lnTo>
                    <a:pt x="76" y="48"/>
                  </a:lnTo>
                  <a:lnTo>
                    <a:pt x="76" y="124"/>
                  </a:lnTo>
                  <a:lnTo>
                    <a:pt x="5" y="88"/>
                  </a:lnTo>
                  <a:lnTo>
                    <a:pt x="5" y="9"/>
                  </a:lnTo>
                  <a:moveTo>
                    <a:pt x="0" y="0"/>
                  </a:moveTo>
                  <a:lnTo>
                    <a:pt x="0" y="91"/>
                  </a:lnTo>
                  <a:lnTo>
                    <a:pt x="82" y="133"/>
                  </a:lnTo>
                  <a:lnTo>
                    <a:pt x="82" y="44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51"/>
            <p:cNvSpPr>
              <a:spLocks noEditPoints="1"/>
            </p:cNvSpPr>
            <p:nvPr/>
          </p:nvSpPr>
          <p:spPr bwMode="auto">
            <a:xfrm>
              <a:off x="4136" y="1031"/>
              <a:ext cx="80" cy="133"/>
            </a:xfrm>
            <a:custGeom>
              <a:avLst/>
              <a:gdLst>
                <a:gd name="T0" fmla="*/ 74 w 80"/>
                <a:gd name="T1" fmla="*/ 9 h 133"/>
                <a:gd name="T2" fmla="*/ 74 w 80"/>
                <a:gd name="T3" fmla="*/ 88 h 133"/>
                <a:gd name="T4" fmla="*/ 5 w 80"/>
                <a:gd name="T5" fmla="*/ 124 h 133"/>
                <a:gd name="T6" fmla="*/ 5 w 80"/>
                <a:gd name="T7" fmla="*/ 48 h 133"/>
                <a:gd name="T8" fmla="*/ 74 w 80"/>
                <a:gd name="T9" fmla="*/ 9 h 133"/>
                <a:gd name="T10" fmla="*/ 80 w 80"/>
                <a:gd name="T11" fmla="*/ 0 h 133"/>
                <a:gd name="T12" fmla="*/ 0 w 80"/>
                <a:gd name="T13" fmla="*/ 44 h 133"/>
                <a:gd name="T14" fmla="*/ 0 w 80"/>
                <a:gd name="T15" fmla="*/ 133 h 133"/>
                <a:gd name="T16" fmla="*/ 80 w 80"/>
                <a:gd name="T17" fmla="*/ 91 h 133"/>
                <a:gd name="T18" fmla="*/ 80 w 80"/>
                <a:gd name="T19" fmla="*/ 0 h 133"/>
                <a:gd name="T20" fmla="*/ 80 w 80"/>
                <a:gd name="T2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133">
                  <a:moveTo>
                    <a:pt x="74" y="9"/>
                  </a:moveTo>
                  <a:lnTo>
                    <a:pt x="74" y="88"/>
                  </a:lnTo>
                  <a:lnTo>
                    <a:pt x="5" y="124"/>
                  </a:lnTo>
                  <a:lnTo>
                    <a:pt x="5" y="48"/>
                  </a:lnTo>
                  <a:lnTo>
                    <a:pt x="74" y="9"/>
                  </a:lnTo>
                  <a:close/>
                  <a:moveTo>
                    <a:pt x="80" y="0"/>
                  </a:moveTo>
                  <a:lnTo>
                    <a:pt x="0" y="44"/>
                  </a:lnTo>
                  <a:lnTo>
                    <a:pt x="0" y="133"/>
                  </a:lnTo>
                  <a:lnTo>
                    <a:pt x="80" y="91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52"/>
            <p:cNvSpPr>
              <a:spLocks noEditPoints="1"/>
            </p:cNvSpPr>
            <p:nvPr/>
          </p:nvSpPr>
          <p:spPr bwMode="auto">
            <a:xfrm>
              <a:off x="4136" y="1031"/>
              <a:ext cx="80" cy="133"/>
            </a:xfrm>
            <a:custGeom>
              <a:avLst/>
              <a:gdLst>
                <a:gd name="T0" fmla="*/ 74 w 80"/>
                <a:gd name="T1" fmla="*/ 9 h 133"/>
                <a:gd name="T2" fmla="*/ 74 w 80"/>
                <a:gd name="T3" fmla="*/ 88 h 133"/>
                <a:gd name="T4" fmla="*/ 5 w 80"/>
                <a:gd name="T5" fmla="*/ 124 h 133"/>
                <a:gd name="T6" fmla="*/ 5 w 80"/>
                <a:gd name="T7" fmla="*/ 48 h 133"/>
                <a:gd name="T8" fmla="*/ 74 w 80"/>
                <a:gd name="T9" fmla="*/ 9 h 133"/>
                <a:gd name="T10" fmla="*/ 80 w 80"/>
                <a:gd name="T11" fmla="*/ 0 h 133"/>
                <a:gd name="T12" fmla="*/ 0 w 80"/>
                <a:gd name="T13" fmla="*/ 44 h 133"/>
                <a:gd name="T14" fmla="*/ 0 w 80"/>
                <a:gd name="T15" fmla="*/ 133 h 133"/>
                <a:gd name="T16" fmla="*/ 80 w 80"/>
                <a:gd name="T17" fmla="*/ 91 h 133"/>
                <a:gd name="T18" fmla="*/ 80 w 80"/>
                <a:gd name="T19" fmla="*/ 0 h 133"/>
                <a:gd name="T20" fmla="*/ 80 w 80"/>
                <a:gd name="T2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133">
                  <a:moveTo>
                    <a:pt x="74" y="9"/>
                  </a:moveTo>
                  <a:lnTo>
                    <a:pt x="74" y="88"/>
                  </a:lnTo>
                  <a:lnTo>
                    <a:pt x="5" y="124"/>
                  </a:lnTo>
                  <a:lnTo>
                    <a:pt x="5" y="48"/>
                  </a:lnTo>
                  <a:lnTo>
                    <a:pt x="74" y="9"/>
                  </a:lnTo>
                  <a:moveTo>
                    <a:pt x="80" y="0"/>
                  </a:moveTo>
                  <a:lnTo>
                    <a:pt x="0" y="44"/>
                  </a:lnTo>
                  <a:lnTo>
                    <a:pt x="0" y="133"/>
                  </a:lnTo>
                  <a:lnTo>
                    <a:pt x="80" y="91"/>
                  </a:lnTo>
                  <a:lnTo>
                    <a:pt x="80" y="0"/>
                  </a:lnTo>
                  <a:lnTo>
                    <a:pt x="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53"/>
            <p:cNvSpPr>
              <a:spLocks noEditPoints="1"/>
            </p:cNvSpPr>
            <p:nvPr/>
          </p:nvSpPr>
          <p:spPr bwMode="auto">
            <a:xfrm>
              <a:off x="4054" y="989"/>
              <a:ext cx="162" cy="86"/>
            </a:xfrm>
            <a:custGeom>
              <a:avLst/>
              <a:gdLst>
                <a:gd name="T0" fmla="*/ 82 w 162"/>
                <a:gd name="T1" fmla="*/ 6 h 86"/>
                <a:gd name="T2" fmla="*/ 151 w 162"/>
                <a:gd name="T3" fmla="*/ 44 h 86"/>
                <a:gd name="T4" fmla="*/ 82 w 162"/>
                <a:gd name="T5" fmla="*/ 80 h 86"/>
                <a:gd name="T6" fmla="*/ 13 w 162"/>
                <a:gd name="T7" fmla="*/ 44 h 86"/>
                <a:gd name="T8" fmla="*/ 82 w 162"/>
                <a:gd name="T9" fmla="*/ 6 h 86"/>
                <a:gd name="T10" fmla="*/ 82 w 162"/>
                <a:gd name="T11" fmla="*/ 0 h 86"/>
                <a:gd name="T12" fmla="*/ 0 w 162"/>
                <a:gd name="T13" fmla="*/ 44 h 86"/>
                <a:gd name="T14" fmla="*/ 82 w 162"/>
                <a:gd name="T15" fmla="*/ 86 h 86"/>
                <a:gd name="T16" fmla="*/ 162 w 162"/>
                <a:gd name="T17" fmla="*/ 44 h 86"/>
                <a:gd name="T18" fmla="*/ 82 w 162"/>
                <a:gd name="T19" fmla="*/ 0 h 86"/>
                <a:gd name="T20" fmla="*/ 82 w 162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2" h="86">
                  <a:moveTo>
                    <a:pt x="82" y="6"/>
                  </a:moveTo>
                  <a:lnTo>
                    <a:pt x="151" y="44"/>
                  </a:lnTo>
                  <a:lnTo>
                    <a:pt x="82" y="80"/>
                  </a:lnTo>
                  <a:lnTo>
                    <a:pt x="13" y="44"/>
                  </a:lnTo>
                  <a:lnTo>
                    <a:pt x="82" y="6"/>
                  </a:lnTo>
                  <a:close/>
                  <a:moveTo>
                    <a:pt x="82" y="0"/>
                  </a:moveTo>
                  <a:lnTo>
                    <a:pt x="0" y="44"/>
                  </a:lnTo>
                  <a:lnTo>
                    <a:pt x="82" y="86"/>
                  </a:lnTo>
                  <a:lnTo>
                    <a:pt x="162" y="44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54"/>
            <p:cNvSpPr>
              <a:spLocks noEditPoints="1"/>
            </p:cNvSpPr>
            <p:nvPr/>
          </p:nvSpPr>
          <p:spPr bwMode="auto">
            <a:xfrm>
              <a:off x="4054" y="989"/>
              <a:ext cx="162" cy="86"/>
            </a:xfrm>
            <a:custGeom>
              <a:avLst/>
              <a:gdLst>
                <a:gd name="T0" fmla="*/ 82 w 162"/>
                <a:gd name="T1" fmla="*/ 6 h 86"/>
                <a:gd name="T2" fmla="*/ 151 w 162"/>
                <a:gd name="T3" fmla="*/ 44 h 86"/>
                <a:gd name="T4" fmla="*/ 82 w 162"/>
                <a:gd name="T5" fmla="*/ 80 h 86"/>
                <a:gd name="T6" fmla="*/ 13 w 162"/>
                <a:gd name="T7" fmla="*/ 44 h 86"/>
                <a:gd name="T8" fmla="*/ 82 w 162"/>
                <a:gd name="T9" fmla="*/ 6 h 86"/>
                <a:gd name="T10" fmla="*/ 82 w 162"/>
                <a:gd name="T11" fmla="*/ 0 h 86"/>
                <a:gd name="T12" fmla="*/ 0 w 162"/>
                <a:gd name="T13" fmla="*/ 44 h 86"/>
                <a:gd name="T14" fmla="*/ 82 w 162"/>
                <a:gd name="T15" fmla="*/ 86 h 86"/>
                <a:gd name="T16" fmla="*/ 162 w 162"/>
                <a:gd name="T17" fmla="*/ 44 h 86"/>
                <a:gd name="T18" fmla="*/ 82 w 162"/>
                <a:gd name="T19" fmla="*/ 0 h 86"/>
                <a:gd name="T20" fmla="*/ 82 w 162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2" h="86">
                  <a:moveTo>
                    <a:pt x="82" y="6"/>
                  </a:moveTo>
                  <a:lnTo>
                    <a:pt x="151" y="44"/>
                  </a:lnTo>
                  <a:lnTo>
                    <a:pt x="82" y="80"/>
                  </a:lnTo>
                  <a:lnTo>
                    <a:pt x="13" y="44"/>
                  </a:lnTo>
                  <a:lnTo>
                    <a:pt x="82" y="6"/>
                  </a:lnTo>
                  <a:moveTo>
                    <a:pt x="82" y="0"/>
                  </a:moveTo>
                  <a:lnTo>
                    <a:pt x="0" y="44"/>
                  </a:lnTo>
                  <a:lnTo>
                    <a:pt x="82" y="86"/>
                  </a:lnTo>
                  <a:lnTo>
                    <a:pt x="162" y="44"/>
                  </a:lnTo>
                  <a:lnTo>
                    <a:pt x="82" y="0"/>
                  </a:lnTo>
                  <a:lnTo>
                    <a:pt x="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55"/>
            <p:cNvSpPr>
              <a:spLocks noEditPoints="1"/>
            </p:cNvSpPr>
            <p:nvPr/>
          </p:nvSpPr>
          <p:spPr bwMode="auto">
            <a:xfrm>
              <a:off x="4216" y="1031"/>
              <a:ext cx="82" cy="133"/>
            </a:xfrm>
            <a:custGeom>
              <a:avLst/>
              <a:gdLst>
                <a:gd name="T0" fmla="*/ 5 w 82"/>
                <a:gd name="T1" fmla="*/ 9 h 133"/>
                <a:gd name="T2" fmla="*/ 76 w 82"/>
                <a:gd name="T3" fmla="*/ 48 h 133"/>
                <a:gd name="T4" fmla="*/ 76 w 82"/>
                <a:gd name="T5" fmla="*/ 124 h 133"/>
                <a:gd name="T6" fmla="*/ 5 w 82"/>
                <a:gd name="T7" fmla="*/ 88 h 133"/>
                <a:gd name="T8" fmla="*/ 5 w 82"/>
                <a:gd name="T9" fmla="*/ 9 h 133"/>
                <a:gd name="T10" fmla="*/ 0 w 82"/>
                <a:gd name="T11" fmla="*/ 0 h 133"/>
                <a:gd name="T12" fmla="*/ 0 w 82"/>
                <a:gd name="T13" fmla="*/ 91 h 133"/>
                <a:gd name="T14" fmla="*/ 82 w 82"/>
                <a:gd name="T15" fmla="*/ 133 h 133"/>
                <a:gd name="T16" fmla="*/ 82 w 82"/>
                <a:gd name="T17" fmla="*/ 44 h 133"/>
                <a:gd name="T18" fmla="*/ 0 w 82"/>
                <a:gd name="T19" fmla="*/ 0 h 133"/>
                <a:gd name="T20" fmla="*/ 0 w 82"/>
                <a:gd name="T2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133">
                  <a:moveTo>
                    <a:pt x="5" y="9"/>
                  </a:moveTo>
                  <a:lnTo>
                    <a:pt x="76" y="48"/>
                  </a:lnTo>
                  <a:lnTo>
                    <a:pt x="76" y="124"/>
                  </a:lnTo>
                  <a:lnTo>
                    <a:pt x="5" y="88"/>
                  </a:lnTo>
                  <a:lnTo>
                    <a:pt x="5" y="9"/>
                  </a:lnTo>
                  <a:close/>
                  <a:moveTo>
                    <a:pt x="0" y="0"/>
                  </a:moveTo>
                  <a:lnTo>
                    <a:pt x="0" y="91"/>
                  </a:lnTo>
                  <a:lnTo>
                    <a:pt x="82" y="133"/>
                  </a:lnTo>
                  <a:lnTo>
                    <a:pt x="82" y="4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56"/>
            <p:cNvSpPr>
              <a:spLocks noEditPoints="1"/>
            </p:cNvSpPr>
            <p:nvPr/>
          </p:nvSpPr>
          <p:spPr bwMode="auto">
            <a:xfrm>
              <a:off x="4216" y="1031"/>
              <a:ext cx="82" cy="133"/>
            </a:xfrm>
            <a:custGeom>
              <a:avLst/>
              <a:gdLst>
                <a:gd name="T0" fmla="*/ 5 w 82"/>
                <a:gd name="T1" fmla="*/ 9 h 133"/>
                <a:gd name="T2" fmla="*/ 76 w 82"/>
                <a:gd name="T3" fmla="*/ 48 h 133"/>
                <a:gd name="T4" fmla="*/ 76 w 82"/>
                <a:gd name="T5" fmla="*/ 124 h 133"/>
                <a:gd name="T6" fmla="*/ 5 w 82"/>
                <a:gd name="T7" fmla="*/ 88 h 133"/>
                <a:gd name="T8" fmla="*/ 5 w 82"/>
                <a:gd name="T9" fmla="*/ 9 h 133"/>
                <a:gd name="T10" fmla="*/ 0 w 82"/>
                <a:gd name="T11" fmla="*/ 0 h 133"/>
                <a:gd name="T12" fmla="*/ 0 w 82"/>
                <a:gd name="T13" fmla="*/ 91 h 133"/>
                <a:gd name="T14" fmla="*/ 82 w 82"/>
                <a:gd name="T15" fmla="*/ 133 h 133"/>
                <a:gd name="T16" fmla="*/ 82 w 82"/>
                <a:gd name="T17" fmla="*/ 44 h 133"/>
                <a:gd name="T18" fmla="*/ 0 w 82"/>
                <a:gd name="T19" fmla="*/ 0 h 133"/>
                <a:gd name="T20" fmla="*/ 0 w 82"/>
                <a:gd name="T2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133">
                  <a:moveTo>
                    <a:pt x="5" y="9"/>
                  </a:moveTo>
                  <a:lnTo>
                    <a:pt x="76" y="48"/>
                  </a:lnTo>
                  <a:lnTo>
                    <a:pt x="76" y="124"/>
                  </a:lnTo>
                  <a:lnTo>
                    <a:pt x="5" y="88"/>
                  </a:lnTo>
                  <a:lnTo>
                    <a:pt x="5" y="9"/>
                  </a:lnTo>
                  <a:moveTo>
                    <a:pt x="0" y="0"/>
                  </a:moveTo>
                  <a:lnTo>
                    <a:pt x="0" y="91"/>
                  </a:lnTo>
                  <a:lnTo>
                    <a:pt x="82" y="133"/>
                  </a:lnTo>
                  <a:lnTo>
                    <a:pt x="82" y="44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57"/>
            <p:cNvSpPr>
              <a:spLocks noEditPoints="1"/>
            </p:cNvSpPr>
            <p:nvPr/>
          </p:nvSpPr>
          <p:spPr bwMode="auto">
            <a:xfrm>
              <a:off x="4298" y="1031"/>
              <a:ext cx="80" cy="133"/>
            </a:xfrm>
            <a:custGeom>
              <a:avLst/>
              <a:gdLst>
                <a:gd name="T0" fmla="*/ 74 w 80"/>
                <a:gd name="T1" fmla="*/ 9 h 133"/>
                <a:gd name="T2" fmla="*/ 74 w 80"/>
                <a:gd name="T3" fmla="*/ 88 h 133"/>
                <a:gd name="T4" fmla="*/ 5 w 80"/>
                <a:gd name="T5" fmla="*/ 124 h 133"/>
                <a:gd name="T6" fmla="*/ 5 w 80"/>
                <a:gd name="T7" fmla="*/ 48 h 133"/>
                <a:gd name="T8" fmla="*/ 74 w 80"/>
                <a:gd name="T9" fmla="*/ 9 h 133"/>
                <a:gd name="T10" fmla="*/ 80 w 80"/>
                <a:gd name="T11" fmla="*/ 0 h 133"/>
                <a:gd name="T12" fmla="*/ 0 w 80"/>
                <a:gd name="T13" fmla="*/ 44 h 133"/>
                <a:gd name="T14" fmla="*/ 0 w 80"/>
                <a:gd name="T15" fmla="*/ 133 h 133"/>
                <a:gd name="T16" fmla="*/ 80 w 80"/>
                <a:gd name="T17" fmla="*/ 91 h 133"/>
                <a:gd name="T18" fmla="*/ 80 w 80"/>
                <a:gd name="T19" fmla="*/ 0 h 133"/>
                <a:gd name="T20" fmla="*/ 80 w 80"/>
                <a:gd name="T2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133">
                  <a:moveTo>
                    <a:pt x="74" y="9"/>
                  </a:moveTo>
                  <a:lnTo>
                    <a:pt x="74" y="88"/>
                  </a:lnTo>
                  <a:lnTo>
                    <a:pt x="5" y="124"/>
                  </a:lnTo>
                  <a:lnTo>
                    <a:pt x="5" y="48"/>
                  </a:lnTo>
                  <a:lnTo>
                    <a:pt x="74" y="9"/>
                  </a:lnTo>
                  <a:close/>
                  <a:moveTo>
                    <a:pt x="80" y="0"/>
                  </a:moveTo>
                  <a:lnTo>
                    <a:pt x="0" y="44"/>
                  </a:lnTo>
                  <a:lnTo>
                    <a:pt x="0" y="133"/>
                  </a:lnTo>
                  <a:lnTo>
                    <a:pt x="80" y="91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58"/>
            <p:cNvSpPr>
              <a:spLocks noEditPoints="1"/>
            </p:cNvSpPr>
            <p:nvPr/>
          </p:nvSpPr>
          <p:spPr bwMode="auto">
            <a:xfrm>
              <a:off x="4298" y="1031"/>
              <a:ext cx="80" cy="133"/>
            </a:xfrm>
            <a:custGeom>
              <a:avLst/>
              <a:gdLst>
                <a:gd name="T0" fmla="*/ 74 w 80"/>
                <a:gd name="T1" fmla="*/ 9 h 133"/>
                <a:gd name="T2" fmla="*/ 74 w 80"/>
                <a:gd name="T3" fmla="*/ 88 h 133"/>
                <a:gd name="T4" fmla="*/ 5 w 80"/>
                <a:gd name="T5" fmla="*/ 124 h 133"/>
                <a:gd name="T6" fmla="*/ 5 w 80"/>
                <a:gd name="T7" fmla="*/ 48 h 133"/>
                <a:gd name="T8" fmla="*/ 74 w 80"/>
                <a:gd name="T9" fmla="*/ 9 h 133"/>
                <a:gd name="T10" fmla="*/ 80 w 80"/>
                <a:gd name="T11" fmla="*/ 0 h 133"/>
                <a:gd name="T12" fmla="*/ 0 w 80"/>
                <a:gd name="T13" fmla="*/ 44 h 133"/>
                <a:gd name="T14" fmla="*/ 0 w 80"/>
                <a:gd name="T15" fmla="*/ 133 h 133"/>
                <a:gd name="T16" fmla="*/ 80 w 80"/>
                <a:gd name="T17" fmla="*/ 91 h 133"/>
                <a:gd name="T18" fmla="*/ 80 w 80"/>
                <a:gd name="T19" fmla="*/ 0 h 133"/>
                <a:gd name="T20" fmla="*/ 80 w 80"/>
                <a:gd name="T2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133">
                  <a:moveTo>
                    <a:pt x="74" y="9"/>
                  </a:moveTo>
                  <a:lnTo>
                    <a:pt x="74" y="88"/>
                  </a:lnTo>
                  <a:lnTo>
                    <a:pt x="5" y="124"/>
                  </a:lnTo>
                  <a:lnTo>
                    <a:pt x="5" y="48"/>
                  </a:lnTo>
                  <a:lnTo>
                    <a:pt x="74" y="9"/>
                  </a:lnTo>
                  <a:moveTo>
                    <a:pt x="80" y="0"/>
                  </a:moveTo>
                  <a:lnTo>
                    <a:pt x="0" y="44"/>
                  </a:lnTo>
                  <a:lnTo>
                    <a:pt x="0" y="133"/>
                  </a:lnTo>
                  <a:lnTo>
                    <a:pt x="80" y="91"/>
                  </a:lnTo>
                  <a:lnTo>
                    <a:pt x="80" y="0"/>
                  </a:lnTo>
                  <a:lnTo>
                    <a:pt x="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59"/>
            <p:cNvSpPr>
              <a:spLocks noEditPoints="1"/>
            </p:cNvSpPr>
            <p:nvPr/>
          </p:nvSpPr>
          <p:spPr bwMode="auto">
            <a:xfrm>
              <a:off x="4216" y="989"/>
              <a:ext cx="162" cy="86"/>
            </a:xfrm>
            <a:custGeom>
              <a:avLst/>
              <a:gdLst>
                <a:gd name="T0" fmla="*/ 82 w 162"/>
                <a:gd name="T1" fmla="*/ 6 h 86"/>
                <a:gd name="T2" fmla="*/ 151 w 162"/>
                <a:gd name="T3" fmla="*/ 44 h 86"/>
                <a:gd name="T4" fmla="*/ 82 w 162"/>
                <a:gd name="T5" fmla="*/ 80 h 86"/>
                <a:gd name="T6" fmla="*/ 13 w 162"/>
                <a:gd name="T7" fmla="*/ 44 h 86"/>
                <a:gd name="T8" fmla="*/ 82 w 162"/>
                <a:gd name="T9" fmla="*/ 6 h 86"/>
                <a:gd name="T10" fmla="*/ 82 w 162"/>
                <a:gd name="T11" fmla="*/ 0 h 86"/>
                <a:gd name="T12" fmla="*/ 0 w 162"/>
                <a:gd name="T13" fmla="*/ 44 h 86"/>
                <a:gd name="T14" fmla="*/ 82 w 162"/>
                <a:gd name="T15" fmla="*/ 86 h 86"/>
                <a:gd name="T16" fmla="*/ 162 w 162"/>
                <a:gd name="T17" fmla="*/ 44 h 86"/>
                <a:gd name="T18" fmla="*/ 82 w 162"/>
                <a:gd name="T19" fmla="*/ 0 h 86"/>
                <a:gd name="T20" fmla="*/ 82 w 162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2" h="86">
                  <a:moveTo>
                    <a:pt x="82" y="6"/>
                  </a:moveTo>
                  <a:lnTo>
                    <a:pt x="151" y="44"/>
                  </a:lnTo>
                  <a:lnTo>
                    <a:pt x="82" y="80"/>
                  </a:lnTo>
                  <a:lnTo>
                    <a:pt x="13" y="44"/>
                  </a:lnTo>
                  <a:lnTo>
                    <a:pt x="82" y="6"/>
                  </a:lnTo>
                  <a:close/>
                  <a:moveTo>
                    <a:pt x="82" y="0"/>
                  </a:moveTo>
                  <a:lnTo>
                    <a:pt x="0" y="44"/>
                  </a:lnTo>
                  <a:lnTo>
                    <a:pt x="82" y="86"/>
                  </a:lnTo>
                  <a:lnTo>
                    <a:pt x="162" y="44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60"/>
            <p:cNvSpPr>
              <a:spLocks noEditPoints="1"/>
            </p:cNvSpPr>
            <p:nvPr/>
          </p:nvSpPr>
          <p:spPr bwMode="auto">
            <a:xfrm>
              <a:off x="4216" y="989"/>
              <a:ext cx="162" cy="86"/>
            </a:xfrm>
            <a:custGeom>
              <a:avLst/>
              <a:gdLst>
                <a:gd name="T0" fmla="*/ 82 w 162"/>
                <a:gd name="T1" fmla="*/ 6 h 86"/>
                <a:gd name="T2" fmla="*/ 151 w 162"/>
                <a:gd name="T3" fmla="*/ 44 h 86"/>
                <a:gd name="T4" fmla="*/ 82 w 162"/>
                <a:gd name="T5" fmla="*/ 80 h 86"/>
                <a:gd name="T6" fmla="*/ 13 w 162"/>
                <a:gd name="T7" fmla="*/ 44 h 86"/>
                <a:gd name="T8" fmla="*/ 82 w 162"/>
                <a:gd name="T9" fmla="*/ 6 h 86"/>
                <a:gd name="T10" fmla="*/ 82 w 162"/>
                <a:gd name="T11" fmla="*/ 0 h 86"/>
                <a:gd name="T12" fmla="*/ 0 w 162"/>
                <a:gd name="T13" fmla="*/ 44 h 86"/>
                <a:gd name="T14" fmla="*/ 82 w 162"/>
                <a:gd name="T15" fmla="*/ 86 h 86"/>
                <a:gd name="T16" fmla="*/ 162 w 162"/>
                <a:gd name="T17" fmla="*/ 44 h 86"/>
                <a:gd name="T18" fmla="*/ 82 w 162"/>
                <a:gd name="T19" fmla="*/ 0 h 86"/>
                <a:gd name="T20" fmla="*/ 82 w 162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2" h="86">
                  <a:moveTo>
                    <a:pt x="82" y="6"/>
                  </a:moveTo>
                  <a:lnTo>
                    <a:pt x="151" y="44"/>
                  </a:lnTo>
                  <a:lnTo>
                    <a:pt x="82" y="80"/>
                  </a:lnTo>
                  <a:lnTo>
                    <a:pt x="13" y="44"/>
                  </a:lnTo>
                  <a:lnTo>
                    <a:pt x="82" y="6"/>
                  </a:lnTo>
                  <a:moveTo>
                    <a:pt x="82" y="0"/>
                  </a:moveTo>
                  <a:lnTo>
                    <a:pt x="0" y="44"/>
                  </a:lnTo>
                  <a:lnTo>
                    <a:pt x="82" y="86"/>
                  </a:lnTo>
                  <a:lnTo>
                    <a:pt x="162" y="44"/>
                  </a:lnTo>
                  <a:lnTo>
                    <a:pt x="82" y="0"/>
                  </a:lnTo>
                  <a:lnTo>
                    <a:pt x="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61"/>
            <p:cNvSpPr>
              <a:spLocks noEditPoints="1"/>
            </p:cNvSpPr>
            <p:nvPr/>
          </p:nvSpPr>
          <p:spPr bwMode="auto">
            <a:xfrm>
              <a:off x="4054" y="1120"/>
              <a:ext cx="82" cy="133"/>
            </a:xfrm>
            <a:custGeom>
              <a:avLst/>
              <a:gdLst>
                <a:gd name="T0" fmla="*/ 5 w 82"/>
                <a:gd name="T1" fmla="*/ 10 h 133"/>
                <a:gd name="T2" fmla="*/ 76 w 82"/>
                <a:gd name="T3" fmla="*/ 48 h 133"/>
                <a:gd name="T4" fmla="*/ 76 w 82"/>
                <a:gd name="T5" fmla="*/ 124 h 133"/>
                <a:gd name="T6" fmla="*/ 5 w 82"/>
                <a:gd name="T7" fmla="*/ 88 h 133"/>
                <a:gd name="T8" fmla="*/ 5 w 82"/>
                <a:gd name="T9" fmla="*/ 10 h 133"/>
                <a:gd name="T10" fmla="*/ 0 w 82"/>
                <a:gd name="T11" fmla="*/ 0 h 133"/>
                <a:gd name="T12" fmla="*/ 0 w 82"/>
                <a:gd name="T13" fmla="*/ 90 h 133"/>
                <a:gd name="T14" fmla="*/ 82 w 82"/>
                <a:gd name="T15" fmla="*/ 133 h 133"/>
                <a:gd name="T16" fmla="*/ 82 w 82"/>
                <a:gd name="T17" fmla="*/ 44 h 133"/>
                <a:gd name="T18" fmla="*/ 0 w 82"/>
                <a:gd name="T19" fmla="*/ 0 h 133"/>
                <a:gd name="T20" fmla="*/ 0 w 82"/>
                <a:gd name="T2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133">
                  <a:moveTo>
                    <a:pt x="5" y="10"/>
                  </a:moveTo>
                  <a:lnTo>
                    <a:pt x="76" y="48"/>
                  </a:lnTo>
                  <a:lnTo>
                    <a:pt x="76" y="124"/>
                  </a:lnTo>
                  <a:lnTo>
                    <a:pt x="5" y="88"/>
                  </a:lnTo>
                  <a:lnTo>
                    <a:pt x="5" y="10"/>
                  </a:lnTo>
                  <a:close/>
                  <a:moveTo>
                    <a:pt x="0" y="0"/>
                  </a:moveTo>
                  <a:lnTo>
                    <a:pt x="0" y="90"/>
                  </a:lnTo>
                  <a:lnTo>
                    <a:pt x="82" y="133"/>
                  </a:lnTo>
                  <a:lnTo>
                    <a:pt x="82" y="4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62"/>
            <p:cNvSpPr>
              <a:spLocks noEditPoints="1"/>
            </p:cNvSpPr>
            <p:nvPr/>
          </p:nvSpPr>
          <p:spPr bwMode="auto">
            <a:xfrm>
              <a:off x="4054" y="1120"/>
              <a:ext cx="82" cy="133"/>
            </a:xfrm>
            <a:custGeom>
              <a:avLst/>
              <a:gdLst>
                <a:gd name="T0" fmla="*/ 5 w 82"/>
                <a:gd name="T1" fmla="*/ 10 h 133"/>
                <a:gd name="T2" fmla="*/ 76 w 82"/>
                <a:gd name="T3" fmla="*/ 48 h 133"/>
                <a:gd name="T4" fmla="*/ 76 w 82"/>
                <a:gd name="T5" fmla="*/ 124 h 133"/>
                <a:gd name="T6" fmla="*/ 5 w 82"/>
                <a:gd name="T7" fmla="*/ 88 h 133"/>
                <a:gd name="T8" fmla="*/ 5 w 82"/>
                <a:gd name="T9" fmla="*/ 10 h 133"/>
                <a:gd name="T10" fmla="*/ 0 w 82"/>
                <a:gd name="T11" fmla="*/ 0 h 133"/>
                <a:gd name="T12" fmla="*/ 0 w 82"/>
                <a:gd name="T13" fmla="*/ 90 h 133"/>
                <a:gd name="T14" fmla="*/ 82 w 82"/>
                <a:gd name="T15" fmla="*/ 133 h 133"/>
                <a:gd name="T16" fmla="*/ 82 w 82"/>
                <a:gd name="T17" fmla="*/ 44 h 133"/>
                <a:gd name="T18" fmla="*/ 0 w 82"/>
                <a:gd name="T19" fmla="*/ 0 h 133"/>
                <a:gd name="T20" fmla="*/ 0 w 82"/>
                <a:gd name="T2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133">
                  <a:moveTo>
                    <a:pt x="5" y="10"/>
                  </a:moveTo>
                  <a:lnTo>
                    <a:pt x="76" y="48"/>
                  </a:lnTo>
                  <a:lnTo>
                    <a:pt x="76" y="124"/>
                  </a:lnTo>
                  <a:lnTo>
                    <a:pt x="5" y="88"/>
                  </a:lnTo>
                  <a:lnTo>
                    <a:pt x="5" y="10"/>
                  </a:lnTo>
                  <a:moveTo>
                    <a:pt x="0" y="0"/>
                  </a:moveTo>
                  <a:lnTo>
                    <a:pt x="0" y="90"/>
                  </a:lnTo>
                  <a:lnTo>
                    <a:pt x="82" y="133"/>
                  </a:lnTo>
                  <a:lnTo>
                    <a:pt x="82" y="44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63"/>
            <p:cNvSpPr>
              <a:spLocks noEditPoints="1"/>
            </p:cNvSpPr>
            <p:nvPr/>
          </p:nvSpPr>
          <p:spPr bwMode="auto">
            <a:xfrm>
              <a:off x="4298" y="1120"/>
              <a:ext cx="80" cy="133"/>
            </a:xfrm>
            <a:custGeom>
              <a:avLst/>
              <a:gdLst>
                <a:gd name="T0" fmla="*/ 74 w 80"/>
                <a:gd name="T1" fmla="*/ 10 h 133"/>
                <a:gd name="T2" fmla="*/ 74 w 80"/>
                <a:gd name="T3" fmla="*/ 88 h 133"/>
                <a:gd name="T4" fmla="*/ 5 w 80"/>
                <a:gd name="T5" fmla="*/ 124 h 133"/>
                <a:gd name="T6" fmla="*/ 5 w 80"/>
                <a:gd name="T7" fmla="*/ 48 h 133"/>
                <a:gd name="T8" fmla="*/ 74 w 80"/>
                <a:gd name="T9" fmla="*/ 10 h 133"/>
                <a:gd name="T10" fmla="*/ 80 w 80"/>
                <a:gd name="T11" fmla="*/ 0 h 133"/>
                <a:gd name="T12" fmla="*/ 0 w 80"/>
                <a:gd name="T13" fmla="*/ 44 h 133"/>
                <a:gd name="T14" fmla="*/ 0 w 80"/>
                <a:gd name="T15" fmla="*/ 133 h 133"/>
                <a:gd name="T16" fmla="*/ 80 w 80"/>
                <a:gd name="T17" fmla="*/ 90 h 133"/>
                <a:gd name="T18" fmla="*/ 80 w 80"/>
                <a:gd name="T19" fmla="*/ 0 h 133"/>
                <a:gd name="T20" fmla="*/ 80 w 80"/>
                <a:gd name="T2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133">
                  <a:moveTo>
                    <a:pt x="74" y="10"/>
                  </a:moveTo>
                  <a:lnTo>
                    <a:pt x="74" y="88"/>
                  </a:lnTo>
                  <a:lnTo>
                    <a:pt x="5" y="124"/>
                  </a:lnTo>
                  <a:lnTo>
                    <a:pt x="5" y="48"/>
                  </a:lnTo>
                  <a:lnTo>
                    <a:pt x="74" y="10"/>
                  </a:lnTo>
                  <a:close/>
                  <a:moveTo>
                    <a:pt x="80" y="0"/>
                  </a:moveTo>
                  <a:lnTo>
                    <a:pt x="0" y="44"/>
                  </a:lnTo>
                  <a:lnTo>
                    <a:pt x="0" y="133"/>
                  </a:lnTo>
                  <a:lnTo>
                    <a:pt x="80" y="90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64"/>
            <p:cNvSpPr>
              <a:spLocks noEditPoints="1"/>
            </p:cNvSpPr>
            <p:nvPr/>
          </p:nvSpPr>
          <p:spPr bwMode="auto">
            <a:xfrm>
              <a:off x="4298" y="1120"/>
              <a:ext cx="80" cy="133"/>
            </a:xfrm>
            <a:custGeom>
              <a:avLst/>
              <a:gdLst>
                <a:gd name="T0" fmla="*/ 74 w 80"/>
                <a:gd name="T1" fmla="*/ 10 h 133"/>
                <a:gd name="T2" fmla="*/ 74 w 80"/>
                <a:gd name="T3" fmla="*/ 88 h 133"/>
                <a:gd name="T4" fmla="*/ 5 w 80"/>
                <a:gd name="T5" fmla="*/ 124 h 133"/>
                <a:gd name="T6" fmla="*/ 5 w 80"/>
                <a:gd name="T7" fmla="*/ 48 h 133"/>
                <a:gd name="T8" fmla="*/ 74 w 80"/>
                <a:gd name="T9" fmla="*/ 10 h 133"/>
                <a:gd name="T10" fmla="*/ 80 w 80"/>
                <a:gd name="T11" fmla="*/ 0 h 133"/>
                <a:gd name="T12" fmla="*/ 0 w 80"/>
                <a:gd name="T13" fmla="*/ 44 h 133"/>
                <a:gd name="T14" fmla="*/ 0 w 80"/>
                <a:gd name="T15" fmla="*/ 133 h 133"/>
                <a:gd name="T16" fmla="*/ 80 w 80"/>
                <a:gd name="T17" fmla="*/ 90 h 133"/>
                <a:gd name="T18" fmla="*/ 80 w 80"/>
                <a:gd name="T19" fmla="*/ 0 h 133"/>
                <a:gd name="T20" fmla="*/ 80 w 80"/>
                <a:gd name="T2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133">
                  <a:moveTo>
                    <a:pt x="74" y="10"/>
                  </a:moveTo>
                  <a:lnTo>
                    <a:pt x="74" y="88"/>
                  </a:lnTo>
                  <a:lnTo>
                    <a:pt x="5" y="124"/>
                  </a:lnTo>
                  <a:lnTo>
                    <a:pt x="5" y="48"/>
                  </a:lnTo>
                  <a:lnTo>
                    <a:pt x="74" y="10"/>
                  </a:lnTo>
                  <a:moveTo>
                    <a:pt x="80" y="0"/>
                  </a:moveTo>
                  <a:lnTo>
                    <a:pt x="0" y="44"/>
                  </a:lnTo>
                  <a:lnTo>
                    <a:pt x="0" y="133"/>
                  </a:lnTo>
                  <a:lnTo>
                    <a:pt x="80" y="90"/>
                  </a:lnTo>
                  <a:lnTo>
                    <a:pt x="80" y="0"/>
                  </a:lnTo>
                  <a:lnTo>
                    <a:pt x="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5"/>
            <p:cNvSpPr>
              <a:spLocks noEditPoints="1"/>
            </p:cNvSpPr>
            <p:nvPr/>
          </p:nvSpPr>
          <p:spPr bwMode="auto">
            <a:xfrm>
              <a:off x="4136" y="946"/>
              <a:ext cx="162" cy="87"/>
            </a:xfrm>
            <a:custGeom>
              <a:avLst/>
              <a:gdLst>
                <a:gd name="T0" fmla="*/ 80 w 162"/>
                <a:gd name="T1" fmla="*/ 7 h 87"/>
                <a:gd name="T2" fmla="*/ 149 w 162"/>
                <a:gd name="T3" fmla="*/ 43 h 87"/>
                <a:gd name="T4" fmla="*/ 80 w 162"/>
                <a:gd name="T5" fmla="*/ 80 h 87"/>
                <a:gd name="T6" fmla="*/ 11 w 162"/>
                <a:gd name="T7" fmla="*/ 43 h 87"/>
                <a:gd name="T8" fmla="*/ 80 w 162"/>
                <a:gd name="T9" fmla="*/ 7 h 87"/>
                <a:gd name="T10" fmla="*/ 80 w 162"/>
                <a:gd name="T11" fmla="*/ 0 h 87"/>
                <a:gd name="T12" fmla="*/ 0 w 162"/>
                <a:gd name="T13" fmla="*/ 43 h 87"/>
                <a:gd name="T14" fmla="*/ 80 w 162"/>
                <a:gd name="T15" fmla="*/ 87 h 87"/>
                <a:gd name="T16" fmla="*/ 162 w 162"/>
                <a:gd name="T17" fmla="*/ 43 h 87"/>
                <a:gd name="T18" fmla="*/ 80 w 162"/>
                <a:gd name="T19" fmla="*/ 0 h 87"/>
                <a:gd name="T20" fmla="*/ 80 w 162"/>
                <a:gd name="T2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2" h="87">
                  <a:moveTo>
                    <a:pt x="80" y="7"/>
                  </a:moveTo>
                  <a:lnTo>
                    <a:pt x="149" y="43"/>
                  </a:lnTo>
                  <a:lnTo>
                    <a:pt x="80" y="80"/>
                  </a:lnTo>
                  <a:lnTo>
                    <a:pt x="11" y="43"/>
                  </a:lnTo>
                  <a:lnTo>
                    <a:pt x="80" y="7"/>
                  </a:lnTo>
                  <a:close/>
                  <a:moveTo>
                    <a:pt x="80" y="0"/>
                  </a:moveTo>
                  <a:lnTo>
                    <a:pt x="0" y="43"/>
                  </a:lnTo>
                  <a:lnTo>
                    <a:pt x="80" y="87"/>
                  </a:lnTo>
                  <a:lnTo>
                    <a:pt x="162" y="4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66"/>
            <p:cNvSpPr>
              <a:spLocks noEditPoints="1"/>
            </p:cNvSpPr>
            <p:nvPr/>
          </p:nvSpPr>
          <p:spPr bwMode="auto">
            <a:xfrm>
              <a:off x="4136" y="946"/>
              <a:ext cx="162" cy="87"/>
            </a:xfrm>
            <a:custGeom>
              <a:avLst/>
              <a:gdLst>
                <a:gd name="T0" fmla="*/ 80 w 162"/>
                <a:gd name="T1" fmla="*/ 7 h 87"/>
                <a:gd name="T2" fmla="*/ 149 w 162"/>
                <a:gd name="T3" fmla="*/ 43 h 87"/>
                <a:gd name="T4" fmla="*/ 80 w 162"/>
                <a:gd name="T5" fmla="*/ 80 h 87"/>
                <a:gd name="T6" fmla="*/ 11 w 162"/>
                <a:gd name="T7" fmla="*/ 43 h 87"/>
                <a:gd name="T8" fmla="*/ 80 w 162"/>
                <a:gd name="T9" fmla="*/ 7 h 87"/>
                <a:gd name="T10" fmla="*/ 80 w 162"/>
                <a:gd name="T11" fmla="*/ 0 h 87"/>
                <a:gd name="T12" fmla="*/ 0 w 162"/>
                <a:gd name="T13" fmla="*/ 43 h 87"/>
                <a:gd name="T14" fmla="*/ 80 w 162"/>
                <a:gd name="T15" fmla="*/ 87 h 87"/>
                <a:gd name="T16" fmla="*/ 162 w 162"/>
                <a:gd name="T17" fmla="*/ 43 h 87"/>
                <a:gd name="T18" fmla="*/ 80 w 162"/>
                <a:gd name="T19" fmla="*/ 0 h 87"/>
                <a:gd name="T20" fmla="*/ 80 w 162"/>
                <a:gd name="T2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2" h="87">
                  <a:moveTo>
                    <a:pt x="80" y="7"/>
                  </a:moveTo>
                  <a:lnTo>
                    <a:pt x="149" y="43"/>
                  </a:lnTo>
                  <a:lnTo>
                    <a:pt x="80" y="80"/>
                  </a:lnTo>
                  <a:lnTo>
                    <a:pt x="11" y="43"/>
                  </a:lnTo>
                  <a:lnTo>
                    <a:pt x="80" y="7"/>
                  </a:lnTo>
                  <a:moveTo>
                    <a:pt x="80" y="0"/>
                  </a:moveTo>
                  <a:lnTo>
                    <a:pt x="0" y="43"/>
                  </a:lnTo>
                  <a:lnTo>
                    <a:pt x="80" y="87"/>
                  </a:lnTo>
                  <a:lnTo>
                    <a:pt x="162" y="43"/>
                  </a:lnTo>
                  <a:lnTo>
                    <a:pt x="80" y="0"/>
                  </a:lnTo>
                  <a:lnTo>
                    <a:pt x="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67"/>
            <p:cNvSpPr>
              <a:spLocks noEditPoints="1"/>
            </p:cNvSpPr>
            <p:nvPr/>
          </p:nvSpPr>
          <p:spPr bwMode="auto">
            <a:xfrm>
              <a:off x="4136" y="1164"/>
              <a:ext cx="80" cy="131"/>
            </a:xfrm>
            <a:custGeom>
              <a:avLst/>
              <a:gdLst>
                <a:gd name="T0" fmla="*/ 5 w 80"/>
                <a:gd name="T1" fmla="*/ 9 h 131"/>
                <a:gd name="T2" fmla="*/ 74 w 80"/>
                <a:gd name="T3" fmla="*/ 46 h 131"/>
                <a:gd name="T4" fmla="*/ 74 w 80"/>
                <a:gd name="T5" fmla="*/ 122 h 131"/>
                <a:gd name="T6" fmla="*/ 5 w 80"/>
                <a:gd name="T7" fmla="*/ 86 h 131"/>
                <a:gd name="T8" fmla="*/ 5 w 80"/>
                <a:gd name="T9" fmla="*/ 9 h 131"/>
                <a:gd name="T10" fmla="*/ 0 w 80"/>
                <a:gd name="T11" fmla="*/ 0 h 131"/>
                <a:gd name="T12" fmla="*/ 0 w 80"/>
                <a:gd name="T13" fmla="*/ 89 h 131"/>
                <a:gd name="T14" fmla="*/ 80 w 80"/>
                <a:gd name="T15" fmla="*/ 131 h 131"/>
                <a:gd name="T16" fmla="*/ 80 w 80"/>
                <a:gd name="T17" fmla="*/ 42 h 131"/>
                <a:gd name="T18" fmla="*/ 0 w 80"/>
                <a:gd name="T19" fmla="*/ 0 h 131"/>
                <a:gd name="T20" fmla="*/ 0 w 80"/>
                <a:gd name="T2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131">
                  <a:moveTo>
                    <a:pt x="5" y="9"/>
                  </a:moveTo>
                  <a:lnTo>
                    <a:pt x="74" y="46"/>
                  </a:lnTo>
                  <a:lnTo>
                    <a:pt x="74" y="122"/>
                  </a:lnTo>
                  <a:lnTo>
                    <a:pt x="5" y="86"/>
                  </a:lnTo>
                  <a:lnTo>
                    <a:pt x="5" y="9"/>
                  </a:lnTo>
                  <a:close/>
                  <a:moveTo>
                    <a:pt x="0" y="0"/>
                  </a:moveTo>
                  <a:lnTo>
                    <a:pt x="0" y="89"/>
                  </a:lnTo>
                  <a:lnTo>
                    <a:pt x="80" y="131"/>
                  </a:lnTo>
                  <a:lnTo>
                    <a:pt x="80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68"/>
            <p:cNvSpPr>
              <a:spLocks noEditPoints="1"/>
            </p:cNvSpPr>
            <p:nvPr/>
          </p:nvSpPr>
          <p:spPr bwMode="auto">
            <a:xfrm>
              <a:off x="4136" y="1164"/>
              <a:ext cx="80" cy="131"/>
            </a:xfrm>
            <a:custGeom>
              <a:avLst/>
              <a:gdLst>
                <a:gd name="T0" fmla="*/ 5 w 80"/>
                <a:gd name="T1" fmla="*/ 9 h 131"/>
                <a:gd name="T2" fmla="*/ 74 w 80"/>
                <a:gd name="T3" fmla="*/ 46 h 131"/>
                <a:gd name="T4" fmla="*/ 74 w 80"/>
                <a:gd name="T5" fmla="*/ 122 h 131"/>
                <a:gd name="T6" fmla="*/ 5 w 80"/>
                <a:gd name="T7" fmla="*/ 86 h 131"/>
                <a:gd name="T8" fmla="*/ 5 w 80"/>
                <a:gd name="T9" fmla="*/ 9 h 131"/>
                <a:gd name="T10" fmla="*/ 0 w 80"/>
                <a:gd name="T11" fmla="*/ 0 h 131"/>
                <a:gd name="T12" fmla="*/ 0 w 80"/>
                <a:gd name="T13" fmla="*/ 89 h 131"/>
                <a:gd name="T14" fmla="*/ 80 w 80"/>
                <a:gd name="T15" fmla="*/ 131 h 131"/>
                <a:gd name="T16" fmla="*/ 80 w 80"/>
                <a:gd name="T17" fmla="*/ 42 h 131"/>
                <a:gd name="T18" fmla="*/ 0 w 80"/>
                <a:gd name="T19" fmla="*/ 0 h 131"/>
                <a:gd name="T20" fmla="*/ 0 w 80"/>
                <a:gd name="T2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131">
                  <a:moveTo>
                    <a:pt x="5" y="9"/>
                  </a:moveTo>
                  <a:lnTo>
                    <a:pt x="74" y="46"/>
                  </a:lnTo>
                  <a:lnTo>
                    <a:pt x="74" y="122"/>
                  </a:lnTo>
                  <a:lnTo>
                    <a:pt x="5" y="86"/>
                  </a:lnTo>
                  <a:lnTo>
                    <a:pt x="5" y="9"/>
                  </a:lnTo>
                  <a:moveTo>
                    <a:pt x="0" y="0"/>
                  </a:moveTo>
                  <a:lnTo>
                    <a:pt x="0" y="89"/>
                  </a:lnTo>
                  <a:lnTo>
                    <a:pt x="80" y="131"/>
                  </a:lnTo>
                  <a:lnTo>
                    <a:pt x="80" y="42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69"/>
            <p:cNvSpPr>
              <a:spLocks noEditPoints="1"/>
            </p:cNvSpPr>
            <p:nvPr/>
          </p:nvSpPr>
          <p:spPr bwMode="auto">
            <a:xfrm>
              <a:off x="4216" y="1164"/>
              <a:ext cx="82" cy="131"/>
            </a:xfrm>
            <a:custGeom>
              <a:avLst/>
              <a:gdLst>
                <a:gd name="T0" fmla="*/ 76 w 82"/>
                <a:gd name="T1" fmla="*/ 9 h 131"/>
                <a:gd name="T2" fmla="*/ 76 w 82"/>
                <a:gd name="T3" fmla="*/ 86 h 131"/>
                <a:gd name="T4" fmla="*/ 5 w 82"/>
                <a:gd name="T5" fmla="*/ 122 h 131"/>
                <a:gd name="T6" fmla="*/ 5 w 82"/>
                <a:gd name="T7" fmla="*/ 46 h 131"/>
                <a:gd name="T8" fmla="*/ 76 w 82"/>
                <a:gd name="T9" fmla="*/ 9 h 131"/>
                <a:gd name="T10" fmla="*/ 82 w 82"/>
                <a:gd name="T11" fmla="*/ 0 h 131"/>
                <a:gd name="T12" fmla="*/ 0 w 82"/>
                <a:gd name="T13" fmla="*/ 42 h 131"/>
                <a:gd name="T14" fmla="*/ 0 w 82"/>
                <a:gd name="T15" fmla="*/ 131 h 131"/>
                <a:gd name="T16" fmla="*/ 82 w 82"/>
                <a:gd name="T17" fmla="*/ 89 h 131"/>
                <a:gd name="T18" fmla="*/ 82 w 82"/>
                <a:gd name="T19" fmla="*/ 0 h 131"/>
                <a:gd name="T20" fmla="*/ 82 w 82"/>
                <a:gd name="T2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131">
                  <a:moveTo>
                    <a:pt x="76" y="9"/>
                  </a:moveTo>
                  <a:lnTo>
                    <a:pt x="76" y="86"/>
                  </a:lnTo>
                  <a:lnTo>
                    <a:pt x="5" y="122"/>
                  </a:lnTo>
                  <a:lnTo>
                    <a:pt x="5" y="46"/>
                  </a:lnTo>
                  <a:lnTo>
                    <a:pt x="76" y="9"/>
                  </a:lnTo>
                  <a:close/>
                  <a:moveTo>
                    <a:pt x="82" y="0"/>
                  </a:moveTo>
                  <a:lnTo>
                    <a:pt x="0" y="42"/>
                  </a:lnTo>
                  <a:lnTo>
                    <a:pt x="0" y="131"/>
                  </a:lnTo>
                  <a:lnTo>
                    <a:pt x="82" y="89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70"/>
            <p:cNvSpPr>
              <a:spLocks noEditPoints="1"/>
            </p:cNvSpPr>
            <p:nvPr/>
          </p:nvSpPr>
          <p:spPr bwMode="auto">
            <a:xfrm>
              <a:off x="4216" y="1164"/>
              <a:ext cx="82" cy="131"/>
            </a:xfrm>
            <a:custGeom>
              <a:avLst/>
              <a:gdLst>
                <a:gd name="T0" fmla="*/ 76 w 82"/>
                <a:gd name="T1" fmla="*/ 9 h 131"/>
                <a:gd name="T2" fmla="*/ 76 w 82"/>
                <a:gd name="T3" fmla="*/ 86 h 131"/>
                <a:gd name="T4" fmla="*/ 5 w 82"/>
                <a:gd name="T5" fmla="*/ 122 h 131"/>
                <a:gd name="T6" fmla="*/ 5 w 82"/>
                <a:gd name="T7" fmla="*/ 46 h 131"/>
                <a:gd name="T8" fmla="*/ 76 w 82"/>
                <a:gd name="T9" fmla="*/ 9 h 131"/>
                <a:gd name="T10" fmla="*/ 82 w 82"/>
                <a:gd name="T11" fmla="*/ 0 h 131"/>
                <a:gd name="T12" fmla="*/ 0 w 82"/>
                <a:gd name="T13" fmla="*/ 42 h 131"/>
                <a:gd name="T14" fmla="*/ 0 w 82"/>
                <a:gd name="T15" fmla="*/ 131 h 131"/>
                <a:gd name="T16" fmla="*/ 82 w 82"/>
                <a:gd name="T17" fmla="*/ 89 h 131"/>
                <a:gd name="T18" fmla="*/ 82 w 82"/>
                <a:gd name="T19" fmla="*/ 0 h 131"/>
                <a:gd name="T20" fmla="*/ 82 w 82"/>
                <a:gd name="T2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131">
                  <a:moveTo>
                    <a:pt x="76" y="9"/>
                  </a:moveTo>
                  <a:lnTo>
                    <a:pt x="76" y="86"/>
                  </a:lnTo>
                  <a:lnTo>
                    <a:pt x="5" y="122"/>
                  </a:lnTo>
                  <a:lnTo>
                    <a:pt x="5" y="46"/>
                  </a:lnTo>
                  <a:lnTo>
                    <a:pt x="76" y="9"/>
                  </a:lnTo>
                  <a:moveTo>
                    <a:pt x="82" y="0"/>
                  </a:moveTo>
                  <a:lnTo>
                    <a:pt x="0" y="42"/>
                  </a:lnTo>
                  <a:lnTo>
                    <a:pt x="0" y="131"/>
                  </a:lnTo>
                  <a:lnTo>
                    <a:pt x="82" y="89"/>
                  </a:lnTo>
                  <a:lnTo>
                    <a:pt x="82" y="0"/>
                  </a:lnTo>
                  <a:lnTo>
                    <a:pt x="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71"/>
            <p:cNvSpPr>
              <a:spLocks noEditPoints="1"/>
            </p:cNvSpPr>
            <p:nvPr/>
          </p:nvSpPr>
          <p:spPr bwMode="auto">
            <a:xfrm>
              <a:off x="4136" y="1120"/>
              <a:ext cx="162" cy="86"/>
            </a:xfrm>
            <a:custGeom>
              <a:avLst/>
              <a:gdLst>
                <a:gd name="T0" fmla="*/ 80 w 162"/>
                <a:gd name="T1" fmla="*/ 8 h 86"/>
                <a:gd name="T2" fmla="*/ 149 w 162"/>
                <a:gd name="T3" fmla="*/ 44 h 86"/>
                <a:gd name="T4" fmla="*/ 80 w 162"/>
                <a:gd name="T5" fmla="*/ 81 h 86"/>
                <a:gd name="T6" fmla="*/ 11 w 162"/>
                <a:gd name="T7" fmla="*/ 44 h 86"/>
                <a:gd name="T8" fmla="*/ 80 w 162"/>
                <a:gd name="T9" fmla="*/ 8 h 86"/>
                <a:gd name="T10" fmla="*/ 80 w 162"/>
                <a:gd name="T11" fmla="*/ 0 h 86"/>
                <a:gd name="T12" fmla="*/ 0 w 162"/>
                <a:gd name="T13" fmla="*/ 44 h 86"/>
                <a:gd name="T14" fmla="*/ 80 w 162"/>
                <a:gd name="T15" fmla="*/ 86 h 86"/>
                <a:gd name="T16" fmla="*/ 162 w 162"/>
                <a:gd name="T17" fmla="*/ 44 h 86"/>
                <a:gd name="T18" fmla="*/ 80 w 162"/>
                <a:gd name="T19" fmla="*/ 0 h 86"/>
                <a:gd name="T20" fmla="*/ 80 w 162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2" h="86">
                  <a:moveTo>
                    <a:pt x="80" y="8"/>
                  </a:moveTo>
                  <a:lnTo>
                    <a:pt x="149" y="44"/>
                  </a:lnTo>
                  <a:lnTo>
                    <a:pt x="80" y="81"/>
                  </a:lnTo>
                  <a:lnTo>
                    <a:pt x="11" y="44"/>
                  </a:lnTo>
                  <a:lnTo>
                    <a:pt x="80" y="8"/>
                  </a:lnTo>
                  <a:close/>
                  <a:moveTo>
                    <a:pt x="80" y="0"/>
                  </a:moveTo>
                  <a:lnTo>
                    <a:pt x="0" y="44"/>
                  </a:lnTo>
                  <a:lnTo>
                    <a:pt x="80" y="86"/>
                  </a:lnTo>
                  <a:lnTo>
                    <a:pt x="162" y="44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72"/>
            <p:cNvSpPr>
              <a:spLocks noEditPoints="1"/>
            </p:cNvSpPr>
            <p:nvPr/>
          </p:nvSpPr>
          <p:spPr bwMode="auto">
            <a:xfrm>
              <a:off x="4136" y="1120"/>
              <a:ext cx="162" cy="86"/>
            </a:xfrm>
            <a:custGeom>
              <a:avLst/>
              <a:gdLst>
                <a:gd name="T0" fmla="*/ 80 w 162"/>
                <a:gd name="T1" fmla="*/ 8 h 86"/>
                <a:gd name="T2" fmla="*/ 149 w 162"/>
                <a:gd name="T3" fmla="*/ 44 h 86"/>
                <a:gd name="T4" fmla="*/ 80 w 162"/>
                <a:gd name="T5" fmla="*/ 81 h 86"/>
                <a:gd name="T6" fmla="*/ 11 w 162"/>
                <a:gd name="T7" fmla="*/ 44 h 86"/>
                <a:gd name="T8" fmla="*/ 80 w 162"/>
                <a:gd name="T9" fmla="*/ 8 h 86"/>
                <a:gd name="T10" fmla="*/ 80 w 162"/>
                <a:gd name="T11" fmla="*/ 0 h 86"/>
                <a:gd name="T12" fmla="*/ 0 w 162"/>
                <a:gd name="T13" fmla="*/ 44 h 86"/>
                <a:gd name="T14" fmla="*/ 80 w 162"/>
                <a:gd name="T15" fmla="*/ 86 h 86"/>
                <a:gd name="T16" fmla="*/ 162 w 162"/>
                <a:gd name="T17" fmla="*/ 44 h 86"/>
                <a:gd name="T18" fmla="*/ 80 w 162"/>
                <a:gd name="T19" fmla="*/ 0 h 86"/>
                <a:gd name="T20" fmla="*/ 80 w 162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2" h="86">
                  <a:moveTo>
                    <a:pt x="80" y="8"/>
                  </a:moveTo>
                  <a:lnTo>
                    <a:pt x="149" y="44"/>
                  </a:lnTo>
                  <a:lnTo>
                    <a:pt x="80" y="81"/>
                  </a:lnTo>
                  <a:lnTo>
                    <a:pt x="11" y="44"/>
                  </a:lnTo>
                  <a:lnTo>
                    <a:pt x="80" y="8"/>
                  </a:lnTo>
                  <a:moveTo>
                    <a:pt x="80" y="0"/>
                  </a:moveTo>
                  <a:lnTo>
                    <a:pt x="0" y="44"/>
                  </a:lnTo>
                  <a:lnTo>
                    <a:pt x="80" y="86"/>
                  </a:lnTo>
                  <a:lnTo>
                    <a:pt x="162" y="44"/>
                  </a:lnTo>
                  <a:lnTo>
                    <a:pt x="80" y="0"/>
                  </a:lnTo>
                  <a:lnTo>
                    <a:pt x="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Rectangle 273"/>
            <p:cNvSpPr>
              <a:spLocks noChangeArrowheads="1"/>
            </p:cNvSpPr>
            <p:nvPr/>
          </p:nvSpPr>
          <p:spPr bwMode="auto">
            <a:xfrm>
              <a:off x="1891" y="406"/>
              <a:ext cx="109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74"/>
            <p:cNvSpPr>
              <a:spLocks/>
            </p:cNvSpPr>
            <p:nvPr/>
          </p:nvSpPr>
          <p:spPr bwMode="auto">
            <a:xfrm>
              <a:off x="1851" y="419"/>
              <a:ext cx="69" cy="173"/>
            </a:xfrm>
            <a:custGeom>
              <a:avLst/>
              <a:gdLst>
                <a:gd name="T0" fmla="*/ 9 w 69"/>
                <a:gd name="T1" fmla="*/ 173 h 173"/>
                <a:gd name="T2" fmla="*/ 0 w 69"/>
                <a:gd name="T3" fmla="*/ 169 h 173"/>
                <a:gd name="T4" fmla="*/ 60 w 69"/>
                <a:gd name="T5" fmla="*/ 0 h 173"/>
                <a:gd name="T6" fmla="*/ 69 w 69"/>
                <a:gd name="T7" fmla="*/ 4 h 173"/>
                <a:gd name="T8" fmla="*/ 9 w 69"/>
                <a:gd name="T9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3">
                  <a:moveTo>
                    <a:pt x="9" y="173"/>
                  </a:moveTo>
                  <a:lnTo>
                    <a:pt x="0" y="169"/>
                  </a:lnTo>
                  <a:lnTo>
                    <a:pt x="60" y="0"/>
                  </a:lnTo>
                  <a:lnTo>
                    <a:pt x="69" y="4"/>
                  </a:lnTo>
                  <a:lnTo>
                    <a:pt x="9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75"/>
            <p:cNvSpPr>
              <a:spLocks/>
            </p:cNvSpPr>
            <p:nvPr/>
          </p:nvSpPr>
          <p:spPr bwMode="auto">
            <a:xfrm>
              <a:off x="1844" y="588"/>
              <a:ext cx="14" cy="28"/>
            </a:xfrm>
            <a:custGeom>
              <a:avLst/>
              <a:gdLst>
                <a:gd name="T0" fmla="*/ 5 w 14"/>
                <a:gd name="T1" fmla="*/ 28 h 28"/>
                <a:gd name="T2" fmla="*/ 0 w 14"/>
                <a:gd name="T3" fmla="*/ 26 h 28"/>
                <a:gd name="T4" fmla="*/ 9 w 14"/>
                <a:gd name="T5" fmla="*/ 0 h 28"/>
                <a:gd name="T6" fmla="*/ 14 w 14"/>
                <a:gd name="T7" fmla="*/ 2 h 28"/>
                <a:gd name="T8" fmla="*/ 5 w 14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8">
                  <a:moveTo>
                    <a:pt x="5" y="28"/>
                  </a:moveTo>
                  <a:lnTo>
                    <a:pt x="0" y="26"/>
                  </a:lnTo>
                  <a:lnTo>
                    <a:pt x="9" y="0"/>
                  </a:lnTo>
                  <a:lnTo>
                    <a:pt x="14" y="2"/>
                  </a:lnTo>
                  <a:lnTo>
                    <a:pt x="5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76"/>
            <p:cNvSpPr>
              <a:spLocks/>
            </p:cNvSpPr>
            <p:nvPr/>
          </p:nvSpPr>
          <p:spPr bwMode="auto">
            <a:xfrm>
              <a:off x="1971" y="419"/>
              <a:ext cx="71" cy="173"/>
            </a:xfrm>
            <a:custGeom>
              <a:avLst/>
              <a:gdLst>
                <a:gd name="T0" fmla="*/ 60 w 71"/>
                <a:gd name="T1" fmla="*/ 173 h 173"/>
                <a:gd name="T2" fmla="*/ 0 w 71"/>
                <a:gd name="T3" fmla="*/ 4 h 173"/>
                <a:gd name="T4" fmla="*/ 9 w 71"/>
                <a:gd name="T5" fmla="*/ 0 h 173"/>
                <a:gd name="T6" fmla="*/ 71 w 71"/>
                <a:gd name="T7" fmla="*/ 169 h 173"/>
                <a:gd name="T8" fmla="*/ 60 w 71"/>
                <a:gd name="T9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73">
                  <a:moveTo>
                    <a:pt x="60" y="173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71" y="169"/>
                  </a:lnTo>
                  <a:lnTo>
                    <a:pt x="60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77"/>
            <p:cNvSpPr>
              <a:spLocks/>
            </p:cNvSpPr>
            <p:nvPr/>
          </p:nvSpPr>
          <p:spPr bwMode="auto">
            <a:xfrm>
              <a:off x="2033" y="588"/>
              <a:ext cx="15" cy="28"/>
            </a:xfrm>
            <a:custGeom>
              <a:avLst/>
              <a:gdLst>
                <a:gd name="T0" fmla="*/ 9 w 15"/>
                <a:gd name="T1" fmla="*/ 28 h 28"/>
                <a:gd name="T2" fmla="*/ 0 w 15"/>
                <a:gd name="T3" fmla="*/ 2 h 28"/>
                <a:gd name="T4" fmla="*/ 6 w 15"/>
                <a:gd name="T5" fmla="*/ 0 h 28"/>
                <a:gd name="T6" fmla="*/ 15 w 15"/>
                <a:gd name="T7" fmla="*/ 26 h 28"/>
                <a:gd name="T8" fmla="*/ 9 w 1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8">
                  <a:moveTo>
                    <a:pt x="9" y="28"/>
                  </a:moveTo>
                  <a:lnTo>
                    <a:pt x="0" y="2"/>
                  </a:lnTo>
                  <a:lnTo>
                    <a:pt x="6" y="0"/>
                  </a:lnTo>
                  <a:lnTo>
                    <a:pt x="15" y="26"/>
                  </a:lnTo>
                  <a:lnTo>
                    <a:pt x="9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278"/>
            <p:cNvSpPr>
              <a:spLocks noChangeArrowheads="1"/>
            </p:cNvSpPr>
            <p:nvPr/>
          </p:nvSpPr>
          <p:spPr bwMode="auto">
            <a:xfrm>
              <a:off x="1940" y="266"/>
              <a:ext cx="11" cy="3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79"/>
            <p:cNvSpPr>
              <a:spLocks/>
            </p:cNvSpPr>
            <p:nvPr/>
          </p:nvSpPr>
          <p:spPr bwMode="auto">
            <a:xfrm>
              <a:off x="1891" y="308"/>
              <a:ext cx="109" cy="93"/>
            </a:xfrm>
            <a:custGeom>
              <a:avLst/>
              <a:gdLst>
                <a:gd name="T0" fmla="*/ 52 w 60"/>
                <a:gd name="T1" fmla="*/ 51 h 51"/>
                <a:gd name="T2" fmla="*/ 47 w 60"/>
                <a:gd name="T3" fmla="*/ 47 h 51"/>
                <a:gd name="T4" fmla="*/ 54 w 60"/>
                <a:gd name="T5" fmla="*/ 30 h 51"/>
                <a:gd name="T6" fmla="*/ 30 w 60"/>
                <a:gd name="T7" fmla="*/ 6 h 51"/>
                <a:gd name="T8" fmla="*/ 6 w 60"/>
                <a:gd name="T9" fmla="*/ 30 h 51"/>
                <a:gd name="T10" fmla="*/ 13 w 60"/>
                <a:gd name="T11" fmla="*/ 47 h 51"/>
                <a:gd name="T12" fmla="*/ 9 w 60"/>
                <a:gd name="T13" fmla="*/ 51 h 51"/>
                <a:gd name="T14" fmla="*/ 0 w 60"/>
                <a:gd name="T15" fmla="*/ 30 h 51"/>
                <a:gd name="T16" fmla="*/ 30 w 60"/>
                <a:gd name="T17" fmla="*/ 0 h 51"/>
                <a:gd name="T18" fmla="*/ 60 w 60"/>
                <a:gd name="T19" fmla="*/ 30 h 51"/>
                <a:gd name="T20" fmla="*/ 52 w 60"/>
                <a:gd name="T2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51">
                  <a:moveTo>
                    <a:pt x="52" y="51"/>
                  </a:moveTo>
                  <a:cubicBezTo>
                    <a:pt x="47" y="47"/>
                    <a:pt x="47" y="47"/>
                    <a:pt x="47" y="47"/>
                  </a:cubicBezTo>
                  <a:cubicBezTo>
                    <a:pt x="52" y="42"/>
                    <a:pt x="54" y="36"/>
                    <a:pt x="54" y="30"/>
                  </a:cubicBezTo>
                  <a:cubicBezTo>
                    <a:pt x="54" y="17"/>
                    <a:pt x="43" y="6"/>
                    <a:pt x="30" y="6"/>
                  </a:cubicBezTo>
                  <a:cubicBezTo>
                    <a:pt x="17" y="6"/>
                    <a:pt x="6" y="17"/>
                    <a:pt x="6" y="30"/>
                  </a:cubicBezTo>
                  <a:cubicBezTo>
                    <a:pt x="6" y="36"/>
                    <a:pt x="9" y="42"/>
                    <a:pt x="13" y="47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3" y="45"/>
                    <a:pt x="0" y="38"/>
                    <a:pt x="0" y="30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47" y="0"/>
                    <a:pt x="60" y="13"/>
                    <a:pt x="60" y="30"/>
                  </a:cubicBezTo>
                  <a:cubicBezTo>
                    <a:pt x="60" y="38"/>
                    <a:pt x="57" y="45"/>
                    <a:pt x="52" y="5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80"/>
            <p:cNvSpPr>
              <a:spLocks noEditPoints="1"/>
            </p:cNvSpPr>
            <p:nvPr/>
          </p:nvSpPr>
          <p:spPr bwMode="auto">
            <a:xfrm>
              <a:off x="2526" y="266"/>
              <a:ext cx="203" cy="213"/>
            </a:xfrm>
            <a:custGeom>
              <a:avLst/>
              <a:gdLst>
                <a:gd name="T0" fmla="*/ 13 w 203"/>
                <a:gd name="T1" fmla="*/ 24 h 213"/>
                <a:gd name="T2" fmla="*/ 188 w 203"/>
                <a:gd name="T3" fmla="*/ 182 h 213"/>
                <a:gd name="T4" fmla="*/ 173 w 203"/>
                <a:gd name="T5" fmla="*/ 197 h 213"/>
                <a:gd name="T6" fmla="*/ 11 w 203"/>
                <a:gd name="T7" fmla="*/ 51 h 213"/>
                <a:gd name="T8" fmla="*/ 13 w 203"/>
                <a:gd name="T9" fmla="*/ 24 h 213"/>
                <a:gd name="T10" fmla="*/ 2 w 203"/>
                <a:gd name="T11" fmla="*/ 0 h 213"/>
                <a:gd name="T12" fmla="*/ 0 w 203"/>
                <a:gd name="T13" fmla="*/ 56 h 213"/>
                <a:gd name="T14" fmla="*/ 173 w 203"/>
                <a:gd name="T15" fmla="*/ 213 h 213"/>
                <a:gd name="T16" fmla="*/ 203 w 203"/>
                <a:gd name="T17" fmla="*/ 180 h 213"/>
                <a:gd name="T18" fmla="*/ 2 w 203"/>
                <a:gd name="T19" fmla="*/ 0 h 213"/>
                <a:gd name="T20" fmla="*/ 2 w 203"/>
                <a:gd name="T21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3" h="213">
                  <a:moveTo>
                    <a:pt x="13" y="24"/>
                  </a:moveTo>
                  <a:lnTo>
                    <a:pt x="188" y="182"/>
                  </a:lnTo>
                  <a:lnTo>
                    <a:pt x="173" y="197"/>
                  </a:lnTo>
                  <a:lnTo>
                    <a:pt x="11" y="51"/>
                  </a:lnTo>
                  <a:lnTo>
                    <a:pt x="13" y="24"/>
                  </a:lnTo>
                  <a:close/>
                  <a:moveTo>
                    <a:pt x="2" y="0"/>
                  </a:moveTo>
                  <a:lnTo>
                    <a:pt x="0" y="56"/>
                  </a:lnTo>
                  <a:lnTo>
                    <a:pt x="173" y="213"/>
                  </a:lnTo>
                  <a:lnTo>
                    <a:pt x="203" y="18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81"/>
            <p:cNvSpPr>
              <a:spLocks noEditPoints="1"/>
            </p:cNvSpPr>
            <p:nvPr/>
          </p:nvSpPr>
          <p:spPr bwMode="auto">
            <a:xfrm>
              <a:off x="2526" y="266"/>
              <a:ext cx="203" cy="213"/>
            </a:xfrm>
            <a:custGeom>
              <a:avLst/>
              <a:gdLst>
                <a:gd name="T0" fmla="*/ 13 w 203"/>
                <a:gd name="T1" fmla="*/ 24 h 213"/>
                <a:gd name="T2" fmla="*/ 188 w 203"/>
                <a:gd name="T3" fmla="*/ 182 h 213"/>
                <a:gd name="T4" fmla="*/ 173 w 203"/>
                <a:gd name="T5" fmla="*/ 197 h 213"/>
                <a:gd name="T6" fmla="*/ 11 w 203"/>
                <a:gd name="T7" fmla="*/ 51 h 213"/>
                <a:gd name="T8" fmla="*/ 13 w 203"/>
                <a:gd name="T9" fmla="*/ 24 h 213"/>
                <a:gd name="T10" fmla="*/ 2 w 203"/>
                <a:gd name="T11" fmla="*/ 0 h 213"/>
                <a:gd name="T12" fmla="*/ 0 w 203"/>
                <a:gd name="T13" fmla="*/ 56 h 213"/>
                <a:gd name="T14" fmla="*/ 173 w 203"/>
                <a:gd name="T15" fmla="*/ 213 h 213"/>
                <a:gd name="T16" fmla="*/ 203 w 203"/>
                <a:gd name="T17" fmla="*/ 180 h 213"/>
                <a:gd name="T18" fmla="*/ 2 w 203"/>
                <a:gd name="T19" fmla="*/ 0 h 213"/>
                <a:gd name="T20" fmla="*/ 2 w 203"/>
                <a:gd name="T21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3" h="213">
                  <a:moveTo>
                    <a:pt x="13" y="24"/>
                  </a:moveTo>
                  <a:lnTo>
                    <a:pt x="188" y="182"/>
                  </a:lnTo>
                  <a:lnTo>
                    <a:pt x="173" y="197"/>
                  </a:lnTo>
                  <a:lnTo>
                    <a:pt x="11" y="51"/>
                  </a:lnTo>
                  <a:lnTo>
                    <a:pt x="13" y="24"/>
                  </a:lnTo>
                  <a:moveTo>
                    <a:pt x="2" y="0"/>
                  </a:moveTo>
                  <a:lnTo>
                    <a:pt x="0" y="56"/>
                  </a:lnTo>
                  <a:lnTo>
                    <a:pt x="173" y="213"/>
                  </a:lnTo>
                  <a:lnTo>
                    <a:pt x="203" y="180"/>
                  </a:lnTo>
                  <a:lnTo>
                    <a:pt x="2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82"/>
            <p:cNvSpPr>
              <a:spLocks noEditPoints="1"/>
            </p:cNvSpPr>
            <p:nvPr/>
          </p:nvSpPr>
          <p:spPr bwMode="auto">
            <a:xfrm>
              <a:off x="2683" y="426"/>
              <a:ext cx="198" cy="190"/>
            </a:xfrm>
            <a:custGeom>
              <a:avLst/>
              <a:gdLst>
                <a:gd name="T0" fmla="*/ 31 w 109"/>
                <a:gd name="T1" fmla="*/ 7 h 104"/>
                <a:gd name="T2" fmla="*/ 102 w 109"/>
                <a:gd name="T3" fmla="*/ 71 h 104"/>
                <a:gd name="T4" fmla="*/ 78 w 109"/>
                <a:gd name="T5" fmla="*/ 98 h 104"/>
                <a:gd name="T6" fmla="*/ 7 w 109"/>
                <a:gd name="T7" fmla="*/ 34 h 104"/>
                <a:gd name="T8" fmla="*/ 31 w 109"/>
                <a:gd name="T9" fmla="*/ 7 h 104"/>
                <a:gd name="T10" fmla="*/ 31 w 109"/>
                <a:gd name="T11" fmla="*/ 0 h 104"/>
                <a:gd name="T12" fmla="*/ 27 w 109"/>
                <a:gd name="T13" fmla="*/ 2 h 104"/>
                <a:gd name="T14" fmla="*/ 2 w 109"/>
                <a:gd name="T15" fmla="*/ 30 h 104"/>
                <a:gd name="T16" fmla="*/ 2 w 109"/>
                <a:gd name="T17" fmla="*/ 38 h 104"/>
                <a:gd name="T18" fmla="*/ 74 w 109"/>
                <a:gd name="T19" fmla="*/ 103 h 104"/>
                <a:gd name="T20" fmla="*/ 78 w 109"/>
                <a:gd name="T21" fmla="*/ 104 h 104"/>
                <a:gd name="T22" fmla="*/ 82 w 109"/>
                <a:gd name="T23" fmla="*/ 102 h 104"/>
                <a:gd name="T24" fmla="*/ 107 w 109"/>
                <a:gd name="T25" fmla="*/ 74 h 104"/>
                <a:gd name="T26" fmla="*/ 107 w 109"/>
                <a:gd name="T27" fmla="*/ 67 h 104"/>
                <a:gd name="T28" fmla="*/ 35 w 109"/>
                <a:gd name="T29" fmla="*/ 2 h 104"/>
                <a:gd name="T30" fmla="*/ 31 w 109"/>
                <a:gd name="T31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9" h="104">
                  <a:moveTo>
                    <a:pt x="31" y="7"/>
                  </a:moveTo>
                  <a:cubicBezTo>
                    <a:pt x="102" y="71"/>
                    <a:pt x="102" y="71"/>
                    <a:pt x="102" y="71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31" y="7"/>
                    <a:pt x="31" y="7"/>
                    <a:pt x="31" y="7"/>
                  </a:cubicBezTo>
                  <a:moveTo>
                    <a:pt x="31" y="0"/>
                  </a:moveTo>
                  <a:cubicBezTo>
                    <a:pt x="30" y="0"/>
                    <a:pt x="28" y="1"/>
                    <a:pt x="27" y="2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0" y="32"/>
                    <a:pt x="0" y="36"/>
                    <a:pt x="2" y="38"/>
                  </a:cubicBezTo>
                  <a:cubicBezTo>
                    <a:pt x="74" y="103"/>
                    <a:pt x="74" y="103"/>
                    <a:pt x="74" y="103"/>
                  </a:cubicBezTo>
                  <a:cubicBezTo>
                    <a:pt x="75" y="104"/>
                    <a:pt x="76" y="104"/>
                    <a:pt x="78" y="104"/>
                  </a:cubicBezTo>
                  <a:cubicBezTo>
                    <a:pt x="79" y="104"/>
                    <a:pt x="80" y="103"/>
                    <a:pt x="82" y="102"/>
                  </a:cubicBezTo>
                  <a:cubicBezTo>
                    <a:pt x="107" y="74"/>
                    <a:pt x="107" y="74"/>
                    <a:pt x="107" y="74"/>
                  </a:cubicBezTo>
                  <a:cubicBezTo>
                    <a:pt x="109" y="72"/>
                    <a:pt x="109" y="68"/>
                    <a:pt x="107" y="67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4" y="1"/>
                    <a:pt x="33" y="0"/>
                    <a:pt x="3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83"/>
            <p:cNvSpPr>
              <a:spLocks/>
            </p:cNvSpPr>
            <p:nvPr/>
          </p:nvSpPr>
          <p:spPr bwMode="auto">
            <a:xfrm>
              <a:off x="2736" y="479"/>
              <a:ext cx="93" cy="84"/>
            </a:xfrm>
            <a:custGeom>
              <a:avLst/>
              <a:gdLst>
                <a:gd name="T0" fmla="*/ 6 w 51"/>
                <a:gd name="T1" fmla="*/ 0 h 46"/>
                <a:gd name="T2" fmla="*/ 2 w 51"/>
                <a:gd name="T3" fmla="*/ 2 h 46"/>
                <a:gd name="T4" fmla="*/ 2 w 51"/>
                <a:gd name="T5" fmla="*/ 2 h 46"/>
                <a:gd name="T6" fmla="*/ 2 w 51"/>
                <a:gd name="T7" fmla="*/ 10 h 46"/>
                <a:gd name="T8" fmla="*/ 41 w 51"/>
                <a:gd name="T9" fmla="*/ 45 h 46"/>
                <a:gd name="T10" fmla="*/ 45 w 51"/>
                <a:gd name="T11" fmla="*/ 46 h 46"/>
                <a:gd name="T12" fmla="*/ 49 w 51"/>
                <a:gd name="T13" fmla="*/ 44 h 46"/>
                <a:gd name="T14" fmla="*/ 49 w 51"/>
                <a:gd name="T15" fmla="*/ 44 h 46"/>
                <a:gd name="T16" fmla="*/ 48 w 51"/>
                <a:gd name="T17" fmla="*/ 36 h 46"/>
                <a:gd name="T18" fmla="*/ 10 w 51"/>
                <a:gd name="T19" fmla="*/ 1 h 46"/>
                <a:gd name="T20" fmla="*/ 6 w 51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46">
                  <a:moveTo>
                    <a:pt x="6" y="0"/>
                  </a:moveTo>
                  <a:cubicBezTo>
                    <a:pt x="5" y="0"/>
                    <a:pt x="3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4"/>
                    <a:pt x="0" y="8"/>
                    <a:pt x="2" y="10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2" y="46"/>
                    <a:pt x="43" y="46"/>
                    <a:pt x="45" y="46"/>
                  </a:cubicBezTo>
                  <a:cubicBezTo>
                    <a:pt x="46" y="46"/>
                    <a:pt x="48" y="45"/>
                    <a:pt x="49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51" y="42"/>
                    <a:pt x="51" y="38"/>
                    <a:pt x="48" y="3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7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84"/>
            <p:cNvSpPr>
              <a:spLocks/>
            </p:cNvSpPr>
            <p:nvPr/>
          </p:nvSpPr>
          <p:spPr bwMode="auto">
            <a:xfrm>
              <a:off x="3324" y="299"/>
              <a:ext cx="311" cy="85"/>
            </a:xfrm>
            <a:custGeom>
              <a:avLst/>
              <a:gdLst>
                <a:gd name="T0" fmla="*/ 165 w 171"/>
                <a:gd name="T1" fmla="*/ 47 h 47"/>
                <a:gd name="T2" fmla="*/ 161 w 171"/>
                <a:gd name="T3" fmla="*/ 42 h 47"/>
                <a:gd name="T4" fmla="*/ 165 w 171"/>
                <a:gd name="T5" fmla="*/ 34 h 47"/>
                <a:gd name="T6" fmla="*/ 86 w 171"/>
                <a:gd name="T7" fmla="*/ 5 h 47"/>
                <a:gd name="T8" fmla="*/ 6 w 171"/>
                <a:gd name="T9" fmla="*/ 33 h 47"/>
                <a:gd name="T10" fmla="*/ 6 w 171"/>
                <a:gd name="T11" fmla="*/ 34 h 47"/>
                <a:gd name="T12" fmla="*/ 10 w 171"/>
                <a:gd name="T13" fmla="*/ 41 h 47"/>
                <a:gd name="T14" fmla="*/ 6 w 171"/>
                <a:gd name="T15" fmla="*/ 46 h 47"/>
                <a:gd name="T16" fmla="*/ 1 w 171"/>
                <a:gd name="T17" fmla="*/ 33 h 47"/>
                <a:gd name="T18" fmla="*/ 86 w 171"/>
                <a:gd name="T19" fmla="*/ 0 h 47"/>
                <a:gd name="T20" fmla="*/ 171 w 171"/>
                <a:gd name="T21" fmla="*/ 34 h 47"/>
                <a:gd name="T22" fmla="*/ 165 w 171"/>
                <a:gd name="T2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1" h="47">
                  <a:moveTo>
                    <a:pt x="165" y="47"/>
                  </a:moveTo>
                  <a:cubicBezTo>
                    <a:pt x="161" y="42"/>
                    <a:pt x="161" y="42"/>
                    <a:pt x="161" y="42"/>
                  </a:cubicBezTo>
                  <a:cubicBezTo>
                    <a:pt x="165" y="39"/>
                    <a:pt x="165" y="34"/>
                    <a:pt x="165" y="34"/>
                  </a:cubicBezTo>
                  <a:cubicBezTo>
                    <a:pt x="165" y="20"/>
                    <a:pt x="133" y="5"/>
                    <a:pt x="86" y="5"/>
                  </a:cubicBezTo>
                  <a:cubicBezTo>
                    <a:pt x="48" y="5"/>
                    <a:pt x="6" y="17"/>
                    <a:pt x="6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8"/>
                    <a:pt x="10" y="41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0" y="41"/>
                    <a:pt x="0" y="35"/>
                    <a:pt x="1" y="33"/>
                  </a:cubicBezTo>
                  <a:cubicBezTo>
                    <a:pt x="1" y="12"/>
                    <a:pt x="44" y="0"/>
                    <a:pt x="86" y="0"/>
                  </a:cubicBezTo>
                  <a:cubicBezTo>
                    <a:pt x="134" y="0"/>
                    <a:pt x="171" y="14"/>
                    <a:pt x="171" y="34"/>
                  </a:cubicBezTo>
                  <a:cubicBezTo>
                    <a:pt x="171" y="34"/>
                    <a:pt x="171" y="42"/>
                    <a:pt x="165" y="4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85"/>
            <p:cNvSpPr>
              <a:spLocks noEditPoints="1"/>
            </p:cNvSpPr>
            <p:nvPr/>
          </p:nvSpPr>
          <p:spPr bwMode="auto">
            <a:xfrm>
              <a:off x="3353" y="317"/>
              <a:ext cx="255" cy="80"/>
            </a:xfrm>
            <a:custGeom>
              <a:avLst/>
              <a:gdLst>
                <a:gd name="T0" fmla="*/ 70 w 140"/>
                <a:gd name="T1" fmla="*/ 44 h 44"/>
                <a:gd name="T2" fmla="*/ 0 w 140"/>
                <a:gd name="T3" fmla="*/ 22 h 44"/>
                <a:gd name="T4" fmla="*/ 70 w 140"/>
                <a:gd name="T5" fmla="*/ 0 h 44"/>
                <a:gd name="T6" fmla="*/ 140 w 140"/>
                <a:gd name="T7" fmla="*/ 22 h 44"/>
                <a:gd name="T8" fmla="*/ 70 w 140"/>
                <a:gd name="T9" fmla="*/ 44 h 44"/>
                <a:gd name="T10" fmla="*/ 70 w 140"/>
                <a:gd name="T11" fmla="*/ 3 h 44"/>
                <a:gd name="T12" fmla="*/ 3 w 140"/>
                <a:gd name="T13" fmla="*/ 22 h 44"/>
                <a:gd name="T14" fmla="*/ 70 w 140"/>
                <a:gd name="T15" fmla="*/ 41 h 44"/>
                <a:gd name="T16" fmla="*/ 137 w 140"/>
                <a:gd name="T17" fmla="*/ 22 h 44"/>
                <a:gd name="T18" fmla="*/ 70 w 140"/>
                <a:gd name="T19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44">
                  <a:moveTo>
                    <a:pt x="70" y="44"/>
                  </a:moveTo>
                  <a:cubicBezTo>
                    <a:pt x="36" y="44"/>
                    <a:pt x="0" y="36"/>
                    <a:pt x="0" y="22"/>
                  </a:cubicBezTo>
                  <a:cubicBezTo>
                    <a:pt x="0" y="9"/>
                    <a:pt x="36" y="0"/>
                    <a:pt x="70" y="0"/>
                  </a:cubicBezTo>
                  <a:cubicBezTo>
                    <a:pt x="104" y="0"/>
                    <a:pt x="140" y="9"/>
                    <a:pt x="140" y="22"/>
                  </a:cubicBezTo>
                  <a:cubicBezTo>
                    <a:pt x="140" y="36"/>
                    <a:pt x="104" y="44"/>
                    <a:pt x="70" y="44"/>
                  </a:cubicBezTo>
                  <a:close/>
                  <a:moveTo>
                    <a:pt x="70" y="3"/>
                  </a:moveTo>
                  <a:cubicBezTo>
                    <a:pt x="30" y="3"/>
                    <a:pt x="3" y="13"/>
                    <a:pt x="3" y="22"/>
                  </a:cubicBezTo>
                  <a:cubicBezTo>
                    <a:pt x="3" y="31"/>
                    <a:pt x="30" y="41"/>
                    <a:pt x="70" y="41"/>
                  </a:cubicBezTo>
                  <a:cubicBezTo>
                    <a:pt x="110" y="41"/>
                    <a:pt x="137" y="31"/>
                    <a:pt x="137" y="22"/>
                  </a:cubicBezTo>
                  <a:cubicBezTo>
                    <a:pt x="137" y="13"/>
                    <a:pt x="110" y="3"/>
                    <a:pt x="70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86"/>
            <p:cNvSpPr>
              <a:spLocks noEditPoints="1"/>
            </p:cNvSpPr>
            <p:nvPr/>
          </p:nvSpPr>
          <p:spPr bwMode="auto">
            <a:xfrm>
              <a:off x="3286" y="366"/>
              <a:ext cx="347" cy="217"/>
            </a:xfrm>
            <a:custGeom>
              <a:avLst/>
              <a:gdLst>
                <a:gd name="T0" fmla="*/ 93 w 191"/>
                <a:gd name="T1" fmla="*/ 118 h 119"/>
                <a:gd name="T2" fmla="*/ 53 w 191"/>
                <a:gd name="T3" fmla="*/ 104 h 119"/>
                <a:gd name="T4" fmla="*/ 52 w 191"/>
                <a:gd name="T5" fmla="*/ 102 h 119"/>
                <a:gd name="T6" fmla="*/ 52 w 191"/>
                <a:gd name="T7" fmla="*/ 79 h 119"/>
                <a:gd name="T8" fmla="*/ 94 w 191"/>
                <a:gd name="T9" fmla="*/ 112 h 119"/>
                <a:gd name="T10" fmla="*/ 107 w 191"/>
                <a:gd name="T11" fmla="*/ 113 h 119"/>
                <a:gd name="T12" fmla="*/ 156 w 191"/>
                <a:gd name="T13" fmla="*/ 100 h 119"/>
                <a:gd name="T14" fmla="*/ 173 w 191"/>
                <a:gd name="T15" fmla="*/ 30 h 119"/>
                <a:gd name="T16" fmla="*/ 182 w 191"/>
                <a:gd name="T17" fmla="*/ 13 h 119"/>
                <a:gd name="T18" fmla="*/ 32 w 191"/>
                <a:gd name="T19" fmla="*/ 13 h 119"/>
                <a:gd name="T20" fmla="*/ 31 w 191"/>
                <a:gd name="T21" fmla="*/ 18 h 119"/>
                <a:gd name="T22" fmla="*/ 12 w 191"/>
                <a:gd name="T23" fmla="*/ 59 h 119"/>
                <a:gd name="T24" fmla="*/ 133 w 191"/>
                <a:gd name="T25" fmla="*/ 39 h 119"/>
                <a:gd name="T26" fmla="*/ 47 w 191"/>
                <a:gd name="T27" fmla="*/ 77 h 119"/>
                <a:gd name="T28" fmla="*/ 0 w 191"/>
                <a:gd name="T29" fmla="*/ 46 h 119"/>
                <a:gd name="T30" fmla="*/ 23 w 191"/>
                <a:gd name="T31" fmla="*/ 4 h 119"/>
                <a:gd name="T32" fmla="*/ 29 w 191"/>
                <a:gd name="T33" fmla="*/ 2 h 119"/>
                <a:gd name="T34" fmla="*/ 185 w 191"/>
                <a:gd name="T35" fmla="*/ 2 h 119"/>
                <a:gd name="T36" fmla="*/ 190 w 191"/>
                <a:gd name="T37" fmla="*/ 4 h 119"/>
                <a:gd name="T38" fmla="*/ 181 w 191"/>
                <a:gd name="T39" fmla="*/ 33 h 119"/>
                <a:gd name="T40" fmla="*/ 162 w 191"/>
                <a:gd name="T41" fmla="*/ 102 h 119"/>
                <a:gd name="T42" fmla="*/ 121 w 191"/>
                <a:gd name="T43" fmla="*/ 118 h 119"/>
                <a:gd name="T44" fmla="*/ 46 w 191"/>
                <a:gd name="T45" fmla="*/ 68 h 119"/>
                <a:gd name="T46" fmla="*/ 14 w 191"/>
                <a:gd name="T47" fmla="*/ 56 h 119"/>
                <a:gd name="T48" fmla="*/ 10 w 191"/>
                <a:gd name="T49" fmla="*/ 47 h 119"/>
                <a:gd name="T50" fmla="*/ 33 w 191"/>
                <a:gd name="T51" fmla="*/ 22 h 119"/>
                <a:gd name="T52" fmla="*/ 36 w 191"/>
                <a:gd name="T53" fmla="*/ 28 h 119"/>
                <a:gd name="T54" fmla="*/ 42 w 191"/>
                <a:gd name="T55" fmla="*/ 32 h 119"/>
                <a:gd name="T56" fmla="*/ 49 w 191"/>
                <a:gd name="T57" fmla="*/ 67 h 119"/>
                <a:gd name="T58" fmla="*/ 31 w 191"/>
                <a:gd name="T59" fmla="*/ 30 h 119"/>
                <a:gd name="T60" fmla="*/ 16 w 191"/>
                <a:gd name="T61" fmla="*/ 47 h 119"/>
                <a:gd name="T62" fmla="*/ 43 w 191"/>
                <a:gd name="T63" fmla="*/ 62 h 119"/>
                <a:gd name="T64" fmla="*/ 32 w 191"/>
                <a:gd name="T65" fmla="*/ 33 h 119"/>
                <a:gd name="T66" fmla="*/ 31 w 191"/>
                <a:gd name="T67" fmla="*/ 3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1" h="119">
                  <a:moveTo>
                    <a:pt x="107" y="119"/>
                  </a:moveTo>
                  <a:cubicBezTo>
                    <a:pt x="102" y="119"/>
                    <a:pt x="93" y="118"/>
                    <a:pt x="93" y="118"/>
                  </a:cubicBezTo>
                  <a:cubicBezTo>
                    <a:pt x="69" y="114"/>
                    <a:pt x="56" y="106"/>
                    <a:pt x="53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1" y="100"/>
                    <a:pt x="50" y="94"/>
                    <a:pt x="47" y="80"/>
                  </a:cubicBezTo>
                  <a:cubicBezTo>
                    <a:pt x="52" y="79"/>
                    <a:pt x="52" y="79"/>
                    <a:pt x="52" y="79"/>
                  </a:cubicBezTo>
                  <a:cubicBezTo>
                    <a:pt x="56" y="93"/>
                    <a:pt x="57" y="98"/>
                    <a:pt x="57" y="100"/>
                  </a:cubicBezTo>
                  <a:cubicBezTo>
                    <a:pt x="60" y="102"/>
                    <a:pt x="73" y="109"/>
                    <a:pt x="94" y="112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2"/>
                    <a:pt x="102" y="113"/>
                    <a:pt x="107" y="113"/>
                  </a:cubicBezTo>
                  <a:cubicBezTo>
                    <a:pt x="113" y="113"/>
                    <a:pt x="120" y="112"/>
                    <a:pt x="120" y="112"/>
                  </a:cubicBezTo>
                  <a:cubicBezTo>
                    <a:pt x="141" y="109"/>
                    <a:pt x="153" y="102"/>
                    <a:pt x="156" y="100"/>
                  </a:cubicBezTo>
                  <a:cubicBezTo>
                    <a:pt x="171" y="32"/>
                    <a:pt x="171" y="32"/>
                    <a:pt x="171" y="32"/>
                  </a:cubicBezTo>
                  <a:cubicBezTo>
                    <a:pt x="172" y="31"/>
                    <a:pt x="172" y="30"/>
                    <a:pt x="173" y="30"/>
                  </a:cubicBezTo>
                  <a:cubicBezTo>
                    <a:pt x="178" y="28"/>
                    <a:pt x="178" y="28"/>
                    <a:pt x="178" y="28"/>
                  </a:cubicBezTo>
                  <a:cubicBezTo>
                    <a:pt x="182" y="13"/>
                    <a:pt x="182" y="13"/>
                    <a:pt x="182" y="13"/>
                  </a:cubicBezTo>
                  <a:cubicBezTo>
                    <a:pt x="166" y="23"/>
                    <a:pt x="139" y="30"/>
                    <a:pt x="107" y="30"/>
                  </a:cubicBezTo>
                  <a:cubicBezTo>
                    <a:pt x="75" y="30"/>
                    <a:pt x="47" y="23"/>
                    <a:pt x="32" y="13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6"/>
                    <a:pt x="32" y="17"/>
                    <a:pt x="31" y="18"/>
                  </a:cubicBezTo>
                  <a:cubicBezTo>
                    <a:pt x="26" y="22"/>
                    <a:pt x="7" y="34"/>
                    <a:pt x="6" y="46"/>
                  </a:cubicBezTo>
                  <a:cubicBezTo>
                    <a:pt x="5" y="51"/>
                    <a:pt x="7" y="55"/>
                    <a:pt x="12" y="59"/>
                  </a:cubicBezTo>
                  <a:cubicBezTo>
                    <a:pt x="21" y="67"/>
                    <a:pt x="33" y="72"/>
                    <a:pt x="47" y="72"/>
                  </a:cubicBezTo>
                  <a:cubicBezTo>
                    <a:pt x="84" y="72"/>
                    <a:pt x="125" y="44"/>
                    <a:pt x="133" y="39"/>
                  </a:cubicBezTo>
                  <a:cubicBezTo>
                    <a:pt x="137" y="44"/>
                    <a:pt x="137" y="44"/>
                    <a:pt x="137" y="44"/>
                  </a:cubicBezTo>
                  <a:cubicBezTo>
                    <a:pt x="125" y="52"/>
                    <a:pt x="84" y="77"/>
                    <a:pt x="47" y="77"/>
                  </a:cubicBezTo>
                  <a:cubicBezTo>
                    <a:pt x="31" y="77"/>
                    <a:pt x="18" y="73"/>
                    <a:pt x="8" y="64"/>
                  </a:cubicBezTo>
                  <a:cubicBezTo>
                    <a:pt x="1" y="57"/>
                    <a:pt x="0" y="50"/>
                    <a:pt x="0" y="46"/>
                  </a:cubicBezTo>
                  <a:cubicBezTo>
                    <a:pt x="2" y="32"/>
                    <a:pt x="18" y="20"/>
                    <a:pt x="26" y="1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3"/>
                    <a:pt x="24" y="2"/>
                    <a:pt x="25" y="1"/>
                  </a:cubicBezTo>
                  <a:cubicBezTo>
                    <a:pt x="26" y="0"/>
                    <a:pt x="28" y="1"/>
                    <a:pt x="29" y="2"/>
                  </a:cubicBezTo>
                  <a:cubicBezTo>
                    <a:pt x="39" y="15"/>
                    <a:pt x="71" y="24"/>
                    <a:pt x="107" y="24"/>
                  </a:cubicBezTo>
                  <a:cubicBezTo>
                    <a:pt x="143" y="24"/>
                    <a:pt x="175" y="15"/>
                    <a:pt x="185" y="2"/>
                  </a:cubicBezTo>
                  <a:cubicBezTo>
                    <a:pt x="186" y="1"/>
                    <a:pt x="188" y="0"/>
                    <a:pt x="189" y="1"/>
                  </a:cubicBezTo>
                  <a:cubicBezTo>
                    <a:pt x="190" y="2"/>
                    <a:pt x="191" y="3"/>
                    <a:pt x="190" y="4"/>
                  </a:cubicBezTo>
                  <a:cubicBezTo>
                    <a:pt x="183" y="31"/>
                    <a:pt x="183" y="31"/>
                    <a:pt x="183" y="31"/>
                  </a:cubicBezTo>
                  <a:cubicBezTo>
                    <a:pt x="183" y="31"/>
                    <a:pt x="182" y="32"/>
                    <a:pt x="181" y="33"/>
                  </a:cubicBezTo>
                  <a:cubicBezTo>
                    <a:pt x="177" y="35"/>
                    <a:pt x="177" y="35"/>
                    <a:pt x="177" y="35"/>
                  </a:cubicBezTo>
                  <a:cubicBezTo>
                    <a:pt x="162" y="102"/>
                    <a:pt x="162" y="102"/>
                    <a:pt x="162" y="102"/>
                  </a:cubicBezTo>
                  <a:cubicBezTo>
                    <a:pt x="162" y="103"/>
                    <a:pt x="161" y="104"/>
                    <a:pt x="161" y="104"/>
                  </a:cubicBezTo>
                  <a:cubicBezTo>
                    <a:pt x="160" y="104"/>
                    <a:pt x="147" y="114"/>
                    <a:pt x="121" y="118"/>
                  </a:cubicBezTo>
                  <a:cubicBezTo>
                    <a:pt x="120" y="118"/>
                    <a:pt x="113" y="119"/>
                    <a:pt x="107" y="119"/>
                  </a:cubicBezTo>
                  <a:close/>
                  <a:moveTo>
                    <a:pt x="46" y="68"/>
                  </a:moveTo>
                  <a:cubicBezTo>
                    <a:pt x="46" y="68"/>
                    <a:pt x="46" y="68"/>
                    <a:pt x="46" y="68"/>
                  </a:cubicBezTo>
                  <a:cubicBezTo>
                    <a:pt x="33" y="68"/>
                    <a:pt x="22" y="64"/>
                    <a:pt x="14" y="56"/>
                  </a:cubicBezTo>
                  <a:cubicBezTo>
                    <a:pt x="11" y="53"/>
                    <a:pt x="9" y="50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37"/>
                    <a:pt x="26" y="26"/>
                    <a:pt x="31" y="23"/>
                  </a:cubicBezTo>
                  <a:cubicBezTo>
                    <a:pt x="32" y="22"/>
                    <a:pt x="33" y="22"/>
                    <a:pt x="33" y="22"/>
                  </a:cubicBezTo>
                  <a:cubicBezTo>
                    <a:pt x="34" y="23"/>
                    <a:pt x="35" y="24"/>
                    <a:pt x="35" y="24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2" y="30"/>
                    <a:pt x="42" y="31"/>
                    <a:pt x="42" y="32"/>
                  </a:cubicBezTo>
                  <a:cubicBezTo>
                    <a:pt x="42" y="32"/>
                    <a:pt x="46" y="48"/>
                    <a:pt x="49" y="64"/>
                  </a:cubicBezTo>
                  <a:cubicBezTo>
                    <a:pt x="49" y="65"/>
                    <a:pt x="49" y="66"/>
                    <a:pt x="49" y="67"/>
                  </a:cubicBezTo>
                  <a:cubicBezTo>
                    <a:pt x="48" y="67"/>
                    <a:pt x="47" y="68"/>
                    <a:pt x="46" y="68"/>
                  </a:cubicBezTo>
                  <a:close/>
                  <a:moveTo>
                    <a:pt x="31" y="30"/>
                  </a:moveTo>
                  <a:cubicBezTo>
                    <a:pt x="22" y="36"/>
                    <a:pt x="16" y="43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5" y="48"/>
                    <a:pt x="15" y="50"/>
                    <a:pt x="18" y="52"/>
                  </a:cubicBezTo>
                  <a:cubicBezTo>
                    <a:pt x="24" y="58"/>
                    <a:pt x="33" y="61"/>
                    <a:pt x="43" y="62"/>
                  </a:cubicBezTo>
                  <a:cubicBezTo>
                    <a:pt x="40" y="50"/>
                    <a:pt x="38" y="39"/>
                    <a:pt x="37" y="35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2"/>
                    <a:pt x="31" y="31"/>
                    <a:pt x="31" y="31"/>
                  </a:cubicBezTo>
                  <a:lnTo>
                    <a:pt x="31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87"/>
            <p:cNvSpPr>
              <a:spLocks noEditPoints="1"/>
            </p:cNvSpPr>
            <p:nvPr/>
          </p:nvSpPr>
          <p:spPr bwMode="auto">
            <a:xfrm>
              <a:off x="3500" y="428"/>
              <a:ext cx="40" cy="42"/>
            </a:xfrm>
            <a:custGeom>
              <a:avLst/>
              <a:gdLst>
                <a:gd name="T0" fmla="*/ 11 w 22"/>
                <a:gd name="T1" fmla="*/ 23 h 23"/>
                <a:gd name="T2" fmla="*/ 6 w 22"/>
                <a:gd name="T3" fmla="*/ 21 h 23"/>
                <a:gd name="T4" fmla="*/ 2 w 22"/>
                <a:gd name="T5" fmla="*/ 17 h 23"/>
                <a:gd name="T6" fmla="*/ 0 w 22"/>
                <a:gd name="T7" fmla="*/ 11 h 23"/>
                <a:gd name="T8" fmla="*/ 11 w 22"/>
                <a:gd name="T9" fmla="*/ 0 h 23"/>
                <a:gd name="T10" fmla="*/ 22 w 22"/>
                <a:gd name="T11" fmla="*/ 11 h 23"/>
                <a:gd name="T12" fmla="*/ 11 w 22"/>
                <a:gd name="T13" fmla="*/ 23 h 23"/>
                <a:gd name="T14" fmla="*/ 11 w 22"/>
                <a:gd name="T15" fmla="*/ 6 h 23"/>
                <a:gd name="T16" fmla="*/ 6 w 22"/>
                <a:gd name="T17" fmla="*/ 11 h 23"/>
                <a:gd name="T18" fmla="*/ 7 w 22"/>
                <a:gd name="T19" fmla="*/ 14 h 23"/>
                <a:gd name="T20" fmla="*/ 9 w 22"/>
                <a:gd name="T21" fmla="*/ 16 h 23"/>
                <a:gd name="T22" fmla="*/ 11 w 22"/>
                <a:gd name="T23" fmla="*/ 17 h 23"/>
                <a:gd name="T24" fmla="*/ 17 w 22"/>
                <a:gd name="T25" fmla="*/ 11 h 23"/>
                <a:gd name="T26" fmla="*/ 11 w 22"/>
                <a:gd name="T27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3">
                  <a:moveTo>
                    <a:pt x="11" y="23"/>
                  </a:moveTo>
                  <a:cubicBezTo>
                    <a:pt x="9" y="23"/>
                    <a:pt x="8" y="22"/>
                    <a:pt x="6" y="21"/>
                  </a:cubicBezTo>
                  <a:cubicBezTo>
                    <a:pt x="4" y="21"/>
                    <a:pt x="3" y="19"/>
                    <a:pt x="2" y="17"/>
                  </a:cubicBezTo>
                  <a:cubicBezTo>
                    <a:pt x="0" y="15"/>
                    <a:pt x="0" y="13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18"/>
                    <a:pt x="17" y="23"/>
                    <a:pt x="11" y="23"/>
                  </a:cubicBezTo>
                  <a:close/>
                  <a:moveTo>
                    <a:pt x="11" y="6"/>
                  </a:moveTo>
                  <a:cubicBezTo>
                    <a:pt x="8" y="6"/>
                    <a:pt x="6" y="8"/>
                    <a:pt x="6" y="11"/>
                  </a:cubicBezTo>
                  <a:cubicBezTo>
                    <a:pt x="6" y="12"/>
                    <a:pt x="6" y="13"/>
                    <a:pt x="7" y="14"/>
                  </a:cubicBezTo>
                  <a:cubicBezTo>
                    <a:pt x="7" y="15"/>
                    <a:pt x="8" y="16"/>
                    <a:pt x="9" y="16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4" y="17"/>
                    <a:pt x="17" y="14"/>
                    <a:pt x="17" y="11"/>
                  </a:cubicBezTo>
                  <a:cubicBezTo>
                    <a:pt x="17" y="8"/>
                    <a:pt x="14" y="6"/>
                    <a:pt x="11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88"/>
            <p:cNvSpPr>
              <a:spLocks noEditPoints="1"/>
            </p:cNvSpPr>
            <p:nvPr/>
          </p:nvSpPr>
          <p:spPr bwMode="auto">
            <a:xfrm>
              <a:off x="4076" y="266"/>
              <a:ext cx="275" cy="168"/>
            </a:xfrm>
            <a:custGeom>
              <a:avLst/>
              <a:gdLst>
                <a:gd name="T0" fmla="*/ 275 w 275"/>
                <a:gd name="T1" fmla="*/ 168 h 168"/>
                <a:gd name="T2" fmla="*/ 0 w 275"/>
                <a:gd name="T3" fmla="*/ 168 h 168"/>
                <a:gd name="T4" fmla="*/ 275 w 275"/>
                <a:gd name="T5" fmla="*/ 0 h 168"/>
                <a:gd name="T6" fmla="*/ 275 w 275"/>
                <a:gd name="T7" fmla="*/ 168 h 168"/>
                <a:gd name="T8" fmla="*/ 40 w 275"/>
                <a:gd name="T9" fmla="*/ 157 h 168"/>
                <a:gd name="T10" fmla="*/ 262 w 275"/>
                <a:gd name="T11" fmla="*/ 157 h 168"/>
                <a:gd name="T12" fmla="*/ 262 w 275"/>
                <a:gd name="T13" fmla="*/ 20 h 168"/>
                <a:gd name="T14" fmla="*/ 40 w 275"/>
                <a:gd name="T15" fmla="*/ 15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5" h="168">
                  <a:moveTo>
                    <a:pt x="275" y="168"/>
                  </a:moveTo>
                  <a:lnTo>
                    <a:pt x="0" y="168"/>
                  </a:lnTo>
                  <a:lnTo>
                    <a:pt x="275" y="0"/>
                  </a:lnTo>
                  <a:lnTo>
                    <a:pt x="275" y="168"/>
                  </a:lnTo>
                  <a:close/>
                  <a:moveTo>
                    <a:pt x="40" y="157"/>
                  </a:moveTo>
                  <a:lnTo>
                    <a:pt x="262" y="157"/>
                  </a:lnTo>
                  <a:lnTo>
                    <a:pt x="262" y="20"/>
                  </a:lnTo>
                  <a:lnTo>
                    <a:pt x="40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89"/>
            <p:cNvSpPr>
              <a:spLocks noEditPoints="1"/>
            </p:cNvSpPr>
            <p:nvPr/>
          </p:nvSpPr>
          <p:spPr bwMode="auto">
            <a:xfrm>
              <a:off x="4076" y="448"/>
              <a:ext cx="275" cy="168"/>
            </a:xfrm>
            <a:custGeom>
              <a:avLst/>
              <a:gdLst>
                <a:gd name="T0" fmla="*/ 275 w 275"/>
                <a:gd name="T1" fmla="*/ 168 h 168"/>
                <a:gd name="T2" fmla="*/ 0 w 275"/>
                <a:gd name="T3" fmla="*/ 0 h 168"/>
                <a:gd name="T4" fmla="*/ 275 w 275"/>
                <a:gd name="T5" fmla="*/ 0 h 168"/>
                <a:gd name="T6" fmla="*/ 275 w 275"/>
                <a:gd name="T7" fmla="*/ 168 h 168"/>
                <a:gd name="T8" fmla="*/ 40 w 275"/>
                <a:gd name="T9" fmla="*/ 11 h 168"/>
                <a:gd name="T10" fmla="*/ 262 w 275"/>
                <a:gd name="T11" fmla="*/ 148 h 168"/>
                <a:gd name="T12" fmla="*/ 262 w 275"/>
                <a:gd name="T13" fmla="*/ 11 h 168"/>
                <a:gd name="T14" fmla="*/ 40 w 275"/>
                <a:gd name="T15" fmla="*/ 1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5" h="168">
                  <a:moveTo>
                    <a:pt x="275" y="168"/>
                  </a:moveTo>
                  <a:lnTo>
                    <a:pt x="0" y="0"/>
                  </a:lnTo>
                  <a:lnTo>
                    <a:pt x="275" y="0"/>
                  </a:lnTo>
                  <a:lnTo>
                    <a:pt x="275" y="168"/>
                  </a:lnTo>
                  <a:close/>
                  <a:moveTo>
                    <a:pt x="40" y="11"/>
                  </a:moveTo>
                  <a:lnTo>
                    <a:pt x="262" y="148"/>
                  </a:lnTo>
                  <a:lnTo>
                    <a:pt x="262" y="11"/>
                  </a:lnTo>
                  <a:lnTo>
                    <a:pt x="40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90"/>
            <p:cNvSpPr>
              <a:spLocks noEditPoints="1"/>
            </p:cNvSpPr>
            <p:nvPr/>
          </p:nvSpPr>
          <p:spPr bwMode="auto">
            <a:xfrm>
              <a:off x="4314" y="399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9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5" y="3"/>
                    <a:pt x="3" y="5"/>
                    <a:pt x="3" y="6"/>
                  </a:cubicBezTo>
                  <a:cubicBezTo>
                    <a:pt x="3" y="8"/>
                    <a:pt x="5" y="9"/>
                    <a:pt x="6" y="9"/>
                  </a:cubicBezTo>
                  <a:cubicBezTo>
                    <a:pt x="8" y="9"/>
                    <a:pt x="9" y="8"/>
                    <a:pt x="9" y="6"/>
                  </a:cubicBezTo>
                  <a:cubicBezTo>
                    <a:pt x="9" y="5"/>
                    <a:pt x="8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91"/>
            <p:cNvSpPr>
              <a:spLocks noEditPoints="1"/>
            </p:cNvSpPr>
            <p:nvPr/>
          </p:nvSpPr>
          <p:spPr bwMode="auto">
            <a:xfrm>
              <a:off x="4281" y="399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9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4" y="3"/>
                    <a:pt x="3" y="5"/>
                    <a:pt x="3" y="6"/>
                  </a:cubicBezTo>
                  <a:cubicBezTo>
                    <a:pt x="3" y="8"/>
                    <a:pt x="4" y="9"/>
                    <a:pt x="6" y="9"/>
                  </a:cubicBezTo>
                  <a:cubicBezTo>
                    <a:pt x="7" y="9"/>
                    <a:pt x="9" y="8"/>
                    <a:pt x="9" y="6"/>
                  </a:cubicBezTo>
                  <a:cubicBezTo>
                    <a:pt x="9" y="5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92"/>
            <p:cNvSpPr>
              <a:spLocks noEditPoints="1"/>
            </p:cNvSpPr>
            <p:nvPr/>
          </p:nvSpPr>
          <p:spPr bwMode="auto">
            <a:xfrm>
              <a:off x="4249" y="399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9 h 12"/>
                <a:gd name="T16" fmla="*/ 8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4" y="3"/>
                    <a:pt x="3" y="5"/>
                    <a:pt x="3" y="6"/>
                  </a:cubicBezTo>
                  <a:cubicBezTo>
                    <a:pt x="3" y="8"/>
                    <a:pt x="4" y="9"/>
                    <a:pt x="6" y="9"/>
                  </a:cubicBezTo>
                  <a:cubicBezTo>
                    <a:pt x="7" y="9"/>
                    <a:pt x="8" y="8"/>
                    <a:pt x="8" y="6"/>
                  </a:cubicBezTo>
                  <a:cubicBezTo>
                    <a:pt x="8" y="5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93"/>
            <p:cNvSpPr>
              <a:spLocks noEditPoints="1"/>
            </p:cNvSpPr>
            <p:nvPr/>
          </p:nvSpPr>
          <p:spPr bwMode="auto">
            <a:xfrm>
              <a:off x="4214" y="399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4 w 12"/>
                <a:gd name="T13" fmla="*/ 6 h 12"/>
                <a:gd name="T14" fmla="*/ 6 w 12"/>
                <a:gd name="T15" fmla="*/ 9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9"/>
                    <a:pt x="10" y="12"/>
                    <a:pt x="6" y="12"/>
                  </a:cubicBezTo>
                  <a:close/>
                  <a:moveTo>
                    <a:pt x="6" y="3"/>
                  </a:moveTo>
                  <a:cubicBezTo>
                    <a:pt x="5" y="3"/>
                    <a:pt x="4" y="5"/>
                    <a:pt x="4" y="6"/>
                  </a:cubicBezTo>
                  <a:cubicBezTo>
                    <a:pt x="4" y="8"/>
                    <a:pt x="5" y="9"/>
                    <a:pt x="6" y="9"/>
                  </a:cubicBezTo>
                  <a:cubicBezTo>
                    <a:pt x="8" y="9"/>
                    <a:pt x="9" y="8"/>
                    <a:pt x="9" y="6"/>
                  </a:cubicBezTo>
                  <a:cubicBezTo>
                    <a:pt x="9" y="5"/>
                    <a:pt x="8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94"/>
            <p:cNvSpPr>
              <a:spLocks noEditPoints="1"/>
            </p:cNvSpPr>
            <p:nvPr/>
          </p:nvSpPr>
          <p:spPr bwMode="auto">
            <a:xfrm>
              <a:off x="4181" y="399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9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4" y="3"/>
                    <a:pt x="3" y="5"/>
                    <a:pt x="3" y="6"/>
                  </a:cubicBezTo>
                  <a:cubicBezTo>
                    <a:pt x="3" y="8"/>
                    <a:pt x="4" y="9"/>
                    <a:pt x="6" y="9"/>
                  </a:cubicBezTo>
                  <a:cubicBezTo>
                    <a:pt x="8" y="9"/>
                    <a:pt x="9" y="8"/>
                    <a:pt x="9" y="6"/>
                  </a:cubicBezTo>
                  <a:cubicBezTo>
                    <a:pt x="9" y="5"/>
                    <a:pt x="8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95"/>
            <p:cNvSpPr>
              <a:spLocks noEditPoints="1"/>
            </p:cNvSpPr>
            <p:nvPr/>
          </p:nvSpPr>
          <p:spPr bwMode="auto">
            <a:xfrm>
              <a:off x="4149" y="399"/>
              <a:ext cx="21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9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4" y="3"/>
                    <a:pt x="3" y="5"/>
                    <a:pt x="3" y="6"/>
                  </a:cubicBezTo>
                  <a:cubicBezTo>
                    <a:pt x="3" y="8"/>
                    <a:pt x="4" y="9"/>
                    <a:pt x="6" y="9"/>
                  </a:cubicBezTo>
                  <a:cubicBezTo>
                    <a:pt x="7" y="9"/>
                    <a:pt x="9" y="8"/>
                    <a:pt x="9" y="6"/>
                  </a:cubicBezTo>
                  <a:cubicBezTo>
                    <a:pt x="9" y="5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96"/>
            <p:cNvSpPr>
              <a:spLocks noEditPoints="1"/>
            </p:cNvSpPr>
            <p:nvPr/>
          </p:nvSpPr>
          <p:spPr bwMode="auto">
            <a:xfrm>
              <a:off x="4314" y="370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9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5" y="3"/>
                    <a:pt x="3" y="5"/>
                    <a:pt x="3" y="6"/>
                  </a:cubicBezTo>
                  <a:cubicBezTo>
                    <a:pt x="3" y="8"/>
                    <a:pt x="5" y="9"/>
                    <a:pt x="6" y="9"/>
                  </a:cubicBezTo>
                  <a:cubicBezTo>
                    <a:pt x="8" y="9"/>
                    <a:pt x="9" y="8"/>
                    <a:pt x="9" y="6"/>
                  </a:cubicBezTo>
                  <a:cubicBezTo>
                    <a:pt x="9" y="5"/>
                    <a:pt x="8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97"/>
            <p:cNvSpPr>
              <a:spLocks noEditPoints="1"/>
            </p:cNvSpPr>
            <p:nvPr/>
          </p:nvSpPr>
          <p:spPr bwMode="auto">
            <a:xfrm>
              <a:off x="4281" y="370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9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4" y="3"/>
                    <a:pt x="3" y="5"/>
                    <a:pt x="3" y="6"/>
                  </a:cubicBezTo>
                  <a:cubicBezTo>
                    <a:pt x="3" y="8"/>
                    <a:pt x="4" y="9"/>
                    <a:pt x="6" y="9"/>
                  </a:cubicBezTo>
                  <a:cubicBezTo>
                    <a:pt x="7" y="9"/>
                    <a:pt x="9" y="8"/>
                    <a:pt x="9" y="6"/>
                  </a:cubicBezTo>
                  <a:cubicBezTo>
                    <a:pt x="9" y="5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98"/>
            <p:cNvSpPr>
              <a:spLocks noEditPoints="1"/>
            </p:cNvSpPr>
            <p:nvPr/>
          </p:nvSpPr>
          <p:spPr bwMode="auto">
            <a:xfrm>
              <a:off x="4249" y="370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9 h 12"/>
                <a:gd name="T16" fmla="*/ 8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4" y="3"/>
                    <a:pt x="3" y="5"/>
                    <a:pt x="3" y="6"/>
                  </a:cubicBezTo>
                  <a:cubicBezTo>
                    <a:pt x="3" y="8"/>
                    <a:pt x="4" y="9"/>
                    <a:pt x="6" y="9"/>
                  </a:cubicBezTo>
                  <a:cubicBezTo>
                    <a:pt x="7" y="9"/>
                    <a:pt x="8" y="8"/>
                    <a:pt x="8" y="6"/>
                  </a:cubicBezTo>
                  <a:cubicBezTo>
                    <a:pt x="8" y="5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99"/>
            <p:cNvSpPr>
              <a:spLocks noEditPoints="1"/>
            </p:cNvSpPr>
            <p:nvPr/>
          </p:nvSpPr>
          <p:spPr bwMode="auto">
            <a:xfrm>
              <a:off x="4214" y="370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4 w 12"/>
                <a:gd name="T13" fmla="*/ 6 h 12"/>
                <a:gd name="T14" fmla="*/ 6 w 12"/>
                <a:gd name="T15" fmla="*/ 9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9"/>
                    <a:pt x="10" y="12"/>
                    <a:pt x="6" y="12"/>
                  </a:cubicBezTo>
                  <a:close/>
                  <a:moveTo>
                    <a:pt x="6" y="3"/>
                  </a:moveTo>
                  <a:cubicBezTo>
                    <a:pt x="5" y="3"/>
                    <a:pt x="4" y="5"/>
                    <a:pt x="4" y="6"/>
                  </a:cubicBezTo>
                  <a:cubicBezTo>
                    <a:pt x="4" y="8"/>
                    <a:pt x="5" y="9"/>
                    <a:pt x="6" y="9"/>
                  </a:cubicBezTo>
                  <a:cubicBezTo>
                    <a:pt x="8" y="9"/>
                    <a:pt x="9" y="8"/>
                    <a:pt x="9" y="6"/>
                  </a:cubicBezTo>
                  <a:cubicBezTo>
                    <a:pt x="9" y="5"/>
                    <a:pt x="8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00"/>
            <p:cNvSpPr>
              <a:spLocks noEditPoints="1"/>
            </p:cNvSpPr>
            <p:nvPr/>
          </p:nvSpPr>
          <p:spPr bwMode="auto">
            <a:xfrm>
              <a:off x="4314" y="339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9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5" y="3"/>
                    <a:pt x="3" y="4"/>
                    <a:pt x="3" y="6"/>
                  </a:cubicBezTo>
                  <a:cubicBezTo>
                    <a:pt x="3" y="7"/>
                    <a:pt x="5" y="9"/>
                    <a:pt x="6" y="9"/>
                  </a:cubicBezTo>
                  <a:cubicBezTo>
                    <a:pt x="8" y="9"/>
                    <a:pt x="9" y="7"/>
                    <a:pt x="9" y="6"/>
                  </a:cubicBezTo>
                  <a:cubicBezTo>
                    <a:pt x="9" y="4"/>
                    <a:pt x="8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01"/>
            <p:cNvSpPr>
              <a:spLocks noEditPoints="1"/>
            </p:cNvSpPr>
            <p:nvPr/>
          </p:nvSpPr>
          <p:spPr bwMode="auto">
            <a:xfrm>
              <a:off x="4281" y="339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9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4" y="3"/>
                    <a:pt x="3" y="4"/>
                    <a:pt x="3" y="6"/>
                  </a:cubicBezTo>
                  <a:cubicBezTo>
                    <a:pt x="3" y="7"/>
                    <a:pt x="4" y="9"/>
                    <a:pt x="6" y="9"/>
                  </a:cubicBezTo>
                  <a:cubicBezTo>
                    <a:pt x="7" y="9"/>
                    <a:pt x="9" y="7"/>
                    <a:pt x="9" y="6"/>
                  </a:cubicBezTo>
                  <a:cubicBezTo>
                    <a:pt x="9" y="4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302"/>
            <p:cNvSpPr>
              <a:spLocks noEditPoints="1"/>
            </p:cNvSpPr>
            <p:nvPr/>
          </p:nvSpPr>
          <p:spPr bwMode="auto">
            <a:xfrm>
              <a:off x="4249" y="339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9 h 12"/>
                <a:gd name="T16" fmla="*/ 8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4" y="3"/>
                    <a:pt x="3" y="4"/>
                    <a:pt x="3" y="6"/>
                  </a:cubicBezTo>
                  <a:cubicBezTo>
                    <a:pt x="3" y="7"/>
                    <a:pt x="4" y="9"/>
                    <a:pt x="6" y="9"/>
                  </a:cubicBezTo>
                  <a:cubicBezTo>
                    <a:pt x="7" y="9"/>
                    <a:pt x="8" y="7"/>
                    <a:pt x="8" y="6"/>
                  </a:cubicBezTo>
                  <a:cubicBezTo>
                    <a:pt x="8" y="4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03"/>
            <p:cNvSpPr>
              <a:spLocks noEditPoints="1"/>
            </p:cNvSpPr>
            <p:nvPr/>
          </p:nvSpPr>
          <p:spPr bwMode="auto">
            <a:xfrm>
              <a:off x="4314" y="308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9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2" y="2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5" y="3"/>
                    <a:pt x="3" y="4"/>
                    <a:pt x="3" y="6"/>
                  </a:cubicBezTo>
                  <a:cubicBezTo>
                    <a:pt x="3" y="7"/>
                    <a:pt x="5" y="9"/>
                    <a:pt x="6" y="9"/>
                  </a:cubicBezTo>
                  <a:cubicBezTo>
                    <a:pt x="8" y="9"/>
                    <a:pt x="9" y="7"/>
                    <a:pt x="9" y="6"/>
                  </a:cubicBezTo>
                  <a:cubicBezTo>
                    <a:pt x="9" y="4"/>
                    <a:pt x="8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04"/>
            <p:cNvSpPr>
              <a:spLocks noEditPoints="1"/>
            </p:cNvSpPr>
            <p:nvPr/>
          </p:nvSpPr>
          <p:spPr bwMode="auto">
            <a:xfrm>
              <a:off x="4982" y="308"/>
              <a:ext cx="168" cy="275"/>
            </a:xfrm>
            <a:custGeom>
              <a:avLst/>
              <a:gdLst>
                <a:gd name="T0" fmla="*/ 168 w 168"/>
                <a:gd name="T1" fmla="*/ 275 h 275"/>
                <a:gd name="T2" fmla="*/ 0 w 168"/>
                <a:gd name="T3" fmla="*/ 275 h 275"/>
                <a:gd name="T4" fmla="*/ 0 w 168"/>
                <a:gd name="T5" fmla="*/ 0 h 275"/>
                <a:gd name="T6" fmla="*/ 168 w 168"/>
                <a:gd name="T7" fmla="*/ 275 h 275"/>
                <a:gd name="T8" fmla="*/ 11 w 168"/>
                <a:gd name="T9" fmla="*/ 264 h 275"/>
                <a:gd name="T10" fmla="*/ 148 w 168"/>
                <a:gd name="T11" fmla="*/ 264 h 275"/>
                <a:gd name="T12" fmla="*/ 11 w 168"/>
                <a:gd name="T13" fmla="*/ 42 h 275"/>
                <a:gd name="T14" fmla="*/ 11 w 168"/>
                <a:gd name="T15" fmla="*/ 264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8" h="275">
                  <a:moveTo>
                    <a:pt x="168" y="275"/>
                  </a:moveTo>
                  <a:lnTo>
                    <a:pt x="0" y="275"/>
                  </a:lnTo>
                  <a:lnTo>
                    <a:pt x="0" y="0"/>
                  </a:lnTo>
                  <a:lnTo>
                    <a:pt x="168" y="275"/>
                  </a:lnTo>
                  <a:close/>
                  <a:moveTo>
                    <a:pt x="11" y="264"/>
                  </a:moveTo>
                  <a:lnTo>
                    <a:pt x="148" y="264"/>
                  </a:lnTo>
                  <a:lnTo>
                    <a:pt x="11" y="42"/>
                  </a:lnTo>
                  <a:lnTo>
                    <a:pt x="11" y="26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05"/>
            <p:cNvSpPr>
              <a:spLocks noEditPoints="1"/>
            </p:cNvSpPr>
            <p:nvPr/>
          </p:nvSpPr>
          <p:spPr bwMode="auto">
            <a:xfrm>
              <a:off x="4800" y="308"/>
              <a:ext cx="168" cy="275"/>
            </a:xfrm>
            <a:custGeom>
              <a:avLst/>
              <a:gdLst>
                <a:gd name="T0" fmla="*/ 168 w 168"/>
                <a:gd name="T1" fmla="*/ 275 h 275"/>
                <a:gd name="T2" fmla="*/ 0 w 168"/>
                <a:gd name="T3" fmla="*/ 275 h 275"/>
                <a:gd name="T4" fmla="*/ 168 w 168"/>
                <a:gd name="T5" fmla="*/ 0 h 275"/>
                <a:gd name="T6" fmla="*/ 168 w 168"/>
                <a:gd name="T7" fmla="*/ 275 h 275"/>
                <a:gd name="T8" fmla="*/ 20 w 168"/>
                <a:gd name="T9" fmla="*/ 264 h 275"/>
                <a:gd name="T10" fmla="*/ 157 w 168"/>
                <a:gd name="T11" fmla="*/ 264 h 275"/>
                <a:gd name="T12" fmla="*/ 157 w 168"/>
                <a:gd name="T13" fmla="*/ 42 h 275"/>
                <a:gd name="T14" fmla="*/ 20 w 168"/>
                <a:gd name="T15" fmla="*/ 264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8" h="275">
                  <a:moveTo>
                    <a:pt x="168" y="275"/>
                  </a:moveTo>
                  <a:lnTo>
                    <a:pt x="0" y="275"/>
                  </a:lnTo>
                  <a:lnTo>
                    <a:pt x="168" y="0"/>
                  </a:lnTo>
                  <a:lnTo>
                    <a:pt x="168" y="275"/>
                  </a:lnTo>
                  <a:close/>
                  <a:moveTo>
                    <a:pt x="20" y="264"/>
                  </a:moveTo>
                  <a:lnTo>
                    <a:pt x="157" y="264"/>
                  </a:lnTo>
                  <a:lnTo>
                    <a:pt x="157" y="42"/>
                  </a:lnTo>
                  <a:lnTo>
                    <a:pt x="20" y="26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06"/>
            <p:cNvSpPr>
              <a:spLocks noEditPoints="1"/>
            </p:cNvSpPr>
            <p:nvPr/>
          </p:nvSpPr>
          <p:spPr bwMode="auto">
            <a:xfrm>
              <a:off x="4995" y="548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9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4" y="3"/>
                    <a:pt x="3" y="4"/>
                    <a:pt x="3" y="6"/>
                  </a:cubicBezTo>
                  <a:cubicBezTo>
                    <a:pt x="3" y="7"/>
                    <a:pt x="4" y="9"/>
                    <a:pt x="6" y="9"/>
                  </a:cubicBezTo>
                  <a:cubicBezTo>
                    <a:pt x="7" y="9"/>
                    <a:pt x="9" y="7"/>
                    <a:pt x="9" y="6"/>
                  </a:cubicBezTo>
                  <a:cubicBezTo>
                    <a:pt x="9" y="4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07"/>
            <p:cNvSpPr>
              <a:spLocks noEditPoints="1"/>
            </p:cNvSpPr>
            <p:nvPr/>
          </p:nvSpPr>
          <p:spPr bwMode="auto">
            <a:xfrm>
              <a:off x="4995" y="516"/>
              <a:ext cx="22" cy="21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8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2" y="2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4" y="3"/>
                    <a:pt x="3" y="4"/>
                    <a:pt x="3" y="6"/>
                  </a:cubicBezTo>
                  <a:cubicBezTo>
                    <a:pt x="3" y="7"/>
                    <a:pt x="4" y="8"/>
                    <a:pt x="6" y="8"/>
                  </a:cubicBezTo>
                  <a:cubicBezTo>
                    <a:pt x="7" y="8"/>
                    <a:pt x="9" y="7"/>
                    <a:pt x="9" y="6"/>
                  </a:cubicBezTo>
                  <a:cubicBezTo>
                    <a:pt x="9" y="4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08"/>
            <p:cNvSpPr>
              <a:spLocks noEditPoints="1"/>
            </p:cNvSpPr>
            <p:nvPr/>
          </p:nvSpPr>
          <p:spPr bwMode="auto">
            <a:xfrm>
              <a:off x="4995" y="481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9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10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4" y="3"/>
                    <a:pt x="3" y="5"/>
                    <a:pt x="3" y="6"/>
                  </a:cubicBezTo>
                  <a:cubicBezTo>
                    <a:pt x="3" y="8"/>
                    <a:pt x="4" y="9"/>
                    <a:pt x="6" y="9"/>
                  </a:cubicBezTo>
                  <a:cubicBezTo>
                    <a:pt x="7" y="9"/>
                    <a:pt x="9" y="8"/>
                    <a:pt x="9" y="6"/>
                  </a:cubicBezTo>
                  <a:cubicBezTo>
                    <a:pt x="9" y="5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09"/>
            <p:cNvSpPr>
              <a:spLocks noEditPoints="1"/>
            </p:cNvSpPr>
            <p:nvPr/>
          </p:nvSpPr>
          <p:spPr bwMode="auto">
            <a:xfrm>
              <a:off x="4995" y="448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9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4" y="3"/>
                    <a:pt x="3" y="4"/>
                    <a:pt x="3" y="6"/>
                  </a:cubicBezTo>
                  <a:cubicBezTo>
                    <a:pt x="3" y="8"/>
                    <a:pt x="4" y="9"/>
                    <a:pt x="6" y="9"/>
                  </a:cubicBezTo>
                  <a:cubicBezTo>
                    <a:pt x="7" y="9"/>
                    <a:pt x="9" y="8"/>
                    <a:pt x="9" y="6"/>
                  </a:cubicBezTo>
                  <a:cubicBezTo>
                    <a:pt x="9" y="4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10"/>
            <p:cNvSpPr>
              <a:spLocks noEditPoints="1"/>
            </p:cNvSpPr>
            <p:nvPr/>
          </p:nvSpPr>
          <p:spPr bwMode="auto">
            <a:xfrm>
              <a:off x="4995" y="415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8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2" y="2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4" y="3"/>
                    <a:pt x="3" y="4"/>
                    <a:pt x="3" y="6"/>
                  </a:cubicBezTo>
                  <a:cubicBezTo>
                    <a:pt x="3" y="7"/>
                    <a:pt x="4" y="8"/>
                    <a:pt x="6" y="8"/>
                  </a:cubicBezTo>
                  <a:cubicBezTo>
                    <a:pt x="7" y="8"/>
                    <a:pt x="9" y="7"/>
                    <a:pt x="9" y="6"/>
                  </a:cubicBezTo>
                  <a:cubicBezTo>
                    <a:pt x="9" y="4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11"/>
            <p:cNvSpPr>
              <a:spLocks noEditPoints="1"/>
            </p:cNvSpPr>
            <p:nvPr/>
          </p:nvSpPr>
          <p:spPr bwMode="auto">
            <a:xfrm>
              <a:off x="4995" y="381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4 h 12"/>
                <a:gd name="T12" fmla="*/ 3 w 12"/>
                <a:gd name="T13" fmla="*/ 6 h 12"/>
                <a:gd name="T14" fmla="*/ 6 w 12"/>
                <a:gd name="T15" fmla="*/ 9 h 12"/>
                <a:gd name="T16" fmla="*/ 9 w 12"/>
                <a:gd name="T17" fmla="*/ 6 h 12"/>
                <a:gd name="T18" fmla="*/ 6 w 12"/>
                <a:gd name="T1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10"/>
                    <a:pt x="9" y="12"/>
                    <a:pt x="6" y="12"/>
                  </a:cubicBezTo>
                  <a:close/>
                  <a:moveTo>
                    <a:pt x="6" y="4"/>
                  </a:moveTo>
                  <a:cubicBezTo>
                    <a:pt x="4" y="4"/>
                    <a:pt x="3" y="5"/>
                    <a:pt x="3" y="6"/>
                  </a:cubicBezTo>
                  <a:cubicBezTo>
                    <a:pt x="3" y="8"/>
                    <a:pt x="4" y="9"/>
                    <a:pt x="6" y="9"/>
                  </a:cubicBezTo>
                  <a:cubicBezTo>
                    <a:pt x="7" y="9"/>
                    <a:pt x="9" y="8"/>
                    <a:pt x="9" y="6"/>
                  </a:cubicBezTo>
                  <a:cubicBezTo>
                    <a:pt x="9" y="5"/>
                    <a:pt x="7" y="4"/>
                    <a:pt x="6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12"/>
            <p:cNvSpPr>
              <a:spLocks noEditPoints="1"/>
            </p:cNvSpPr>
            <p:nvPr/>
          </p:nvSpPr>
          <p:spPr bwMode="auto">
            <a:xfrm>
              <a:off x="5024" y="548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9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4" y="3"/>
                    <a:pt x="3" y="4"/>
                    <a:pt x="3" y="6"/>
                  </a:cubicBezTo>
                  <a:cubicBezTo>
                    <a:pt x="3" y="7"/>
                    <a:pt x="4" y="9"/>
                    <a:pt x="6" y="9"/>
                  </a:cubicBezTo>
                  <a:cubicBezTo>
                    <a:pt x="7" y="9"/>
                    <a:pt x="9" y="7"/>
                    <a:pt x="9" y="6"/>
                  </a:cubicBezTo>
                  <a:cubicBezTo>
                    <a:pt x="9" y="4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13"/>
            <p:cNvSpPr>
              <a:spLocks noEditPoints="1"/>
            </p:cNvSpPr>
            <p:nvPr/>
          </p:nvSpPr>
          <p:spPr bwMode="auto">
            <a:xfrm>
              <a:off x="5024" y="516"/>
              <a:ext cx="22" cy="21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8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9" y="0"/>
                    <a:pt x="12" y="2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4" y="3"/>
                    <a:pt x="3" y="4"/>
                    <a:pt x="3" y="6"/>
                  </a:cubicBezTo>
                  <a:cubicBezTo>
                    <a:pt x="3" y="7"/>
                    <a:pt x="4" y="8"/>
                    <a:pt x="6" y="8"/>
                  </a:cubicBezTo>
                  <a:cubicBezTo>
                    <a:pt x="7" y="8"/>
                    <a:pt x="9" y="7"/>
                    <a:pt x="9" y="6"/>
                  </a:cubicBezTo>
                  <a:cubicBezTo>
                    <a:pt x="9" y="4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14"/>
            <p:cNvSpPr>
              <a:spLocks noEditPoints="1"/>
            </p:cNvSpPr>
            <p:nvPr/>
          </p:nvSpPr>
          <p:spPr bwMode="auto">
            <a:xfrm>
              <a:off x="5024" y="481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9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10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4" y="3"/>
                    <a:pt x="3" y="5"/>
                    <a:pt x="3" y="6"/>
                  </a:cubicBezTo>
                  <a:cubicBezTo>
                    <a:pt x="3" y="8"/>
                    <a:pt x="4" y="9"/>
                    <a:pt x="6" y="9"/>
                  </a:cubicBezTo>
                  <a:cubicBezTo>
                    <a:pt x="7" y="9"/>
                    <a:pt x="9" y="8"/>
                    <a:pt x="9" y="6"/>
                  </a:cubicBezTo>
                  <a:cubicBezTo>
                    <a:pt x="9" y="5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15"/>
            <p:cNvSpPr>
              <a:spLocks noEditPoints="1"/>
            </p:cNvSpPr>
            <p:nvPr/>
          </p:nvSpPr>
          <p:spPr bwMode="auto">
            <a:xfrm>
              <a:off x="5024" y="448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9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4" y="3"/>
                    <a:pt x="3" y="4"/>
                    <a:pt x="3" y="6"/>
                  </a:cubicBezTo>
                  <a:cubicBezTo>
                    <a:pt x="3" y="8"/>
                    <a:pt x="4" y="9"/>
                    <a:pt x="6" y="9"/>
                  </a:cubicBezTo>
                  <a:cubicBezTo>
                    <a:pt x="7" y="9"/>
                    <a:pt x="9" y="8"/>
                    <a:pt x="9" y="6"/>
                  </a:cubicBezTo>
                  <a:cubicBezTo>
                    <a:pt x="9" y="4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16"/>
            <p:cNvSpPr>
              <a:spLocks noEditPoints="1"/>
            </p:cNvSpPr>
            <p:nvPr/>
          </p:nvSpPr>
          <p:spPr bwMode="auto">
            <a:xfrm>
              <a:off x="5055" y="548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9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4" y="3"/>
                    <a:pt x="3" y="4"/>
                    <a:pt x="3" y="6"/>
                  </a:cubicBezTo>
                  <a:cubicBezTo>
                    <a:pt x="3" y="7"/>
                    <a:pt x="4" y="9"/>
                    <a:pt x="6" y="9"/>
                  </a:cubicBezTo>
                  <a:cubicBezTo>
                    <a:pt x="7" y="9"/>
                    <a:pt x="9" y="7"/>
                    <a:pt x="9" y="6"/>
                  </a:cubicBezTo>
                  <a:cubicBezTo>
                    <a:pt x="9" y="4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17"/>
            <p:cNvSpPr>
              <a:spLocks noEditPoints="1"/>
            </p:cNvSpPr>
            <p:nvPr/>
          </p:nvSpPr>
          <p:spPr bwMode="auto">
            <a:xfrm>
              <a:off x="5055" y="516"/>
              <a:ext cx="22" cy="21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8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2" y="2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4" y="3"/>
                    <a:pt x="3" y="4"/>
                    <a:pt x="3" y="6"/>
                  </a:cubicBezTo>
                  <a:cubicBezTo>
                    <a:pt x="3" y="7"/>
                    <a:pt x="4" y="8"/>
                    <a:pt x="6" y="8"/>
                  </a:cubicBezTo>
                  <a:cubicBezTo>
                    <a:pt x="7" y="8"/>
                    <a:pt x="9" y="7"/>
                    <a:pt x="9" y="6"/>
                  </a:cubicBezTo>
                  <a:cubicBezTo>
                    <a:pt x="9" y="4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18"/>
            <p:cNvSpPr>
              <a:spLocks noEditPoints="1"/>
            </p:cNvSpPr>
            <p:nvPr/>
          </p:nvSpPr>
          <p:spPr bwMode="auto">
            <a:xfrm>
              <a:off x="5055" y="481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9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10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4" y="3"/>
                    <a:pt x="3" y="5"/>
                    <a:pt x="3" y="6"/>
                  </a:cubicBezTo>
                  <a:cubicBezTo>
                    <a:pt x="3" y="8"/>
                    <a:pt x="4" y="9"/>
                    <a:pt x="6" y="9"/>
                  </a:cubicBezTo>
                  <a:cubicBezTo>
                    <a:pt x="7" y="9"/>
                    <a:pt x="9" y="8"/>
                    <a:pt x="9" y="6"/>
                  </a:cubicBezTo>
                  <a:cubicBezTo>
                    <a:pt x="9" y="5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19"/>
            <p:cNvSpPr>
              <a:spLocks noEditPoints="1"/>
            </p:cNvSpPr>
            <p:nvPr/>
          </p:nvSpPr>
          <p:spPr bwMode="auto">
            <a:xfrm>
              <a:off x="5086" y="548"/>
              <a:ext cx="22" cy="2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3 w 12"/>
                <a:gd name="T13" fmla="*/ 6 h 12"/>
                <a:gd name="T14" fmla="*/ 6 w 12"/>
                <a:gd name="T15" fmla="*/ 9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3"/>
                  </a:moveTo>
                  <a:cubicBezTo>
                    <a:pt x="5" y="3"/>
                    <a:pt x="3" y="4"/>
                    <a:pt x="3" y="6"/>
                  </a:cubicBezTo>
                  <a:cubicBezTo>
                    <a:pt x="3" y="7"/>
                    <a:pt x="5" y="9"/>
                    <a:pt x="6" y="9"/>
                  </a:cubicBezTo>
                  <a:cubicBezTo>
                    <a:pt x="8" y="9"/>
                    <a:pt x="9" y="7"/>
                    <a:pt x="9" y="6"/>
                  </a:cubicBezTo>
                  <a:cubicBezTo>
                    <a:pt x="9" y="4"/>
                    <a:pt x="8" y="3"/>
                    <a:pt x="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20"/>
            <p:cNvSpPr>
              <a:spLocks/>
            </p:cNvSpPr>
            <p:nvPr/>
          </p:nvSpPr>
          <p:spPr bwMode="auto">
            <a:xfrm>
              <a:off x="5825" y="383"/>
              <a:ext cx="82" cy="131"/>
            </a:xfrm>
            <a:custGeom>
              <a:avLst/>
              <a:gdLst>
                <a:gd name="T0" fmla="*/ 82 w 82"/>
                <a:gd name="T1" fmla="*/ 131 h 131"/>
                <a:gd name="T2" fmla="*/ 0 w 82"/>
                <a:gd name="T3" fmla="*/ 131 h 131"/>
                <a:gd name="T4" fmla="*/ 0 w 82"/>
                <a:gd name="T5" fmla="*/ 120 h 131"/>
                <a:gd name="T6" fmla="*/ 71 w 82"/>
                <a:gd name="T7" fmla="*/ 120 h 131"/>
                <a:gd name="T8" fmla="*/ 71 w 82"/>
                <a:gd name="T9" fmla="*/ 9 h 131"/>
                <a:gd name="T10" fmla="*/ 0 w 82"/>
                <a:gd name="T11" fmla="*/ 9 h 131"/>
                <a:gd name="T12" fmla="*/ 0 w 82"/>
                <a:gd name="T13" fmla="*/ 0 h 131"/>
                <a:gd name="T14" fmla="*/ 82 w 82"/>
                <a:gd name="T15" fmla="*/ 0 h 131"/>
                <a:gd name="T16" fmla="*/ 82 w 82"/>
                <a:gd name="T1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131">
                  <a:moveTo>
                    <a:pt x="82" y="131"/>
                  </a:moveTo>
                  <a:lnTo>
                    <a:pt x="0" y="131"/>
                  </a:lnTo>
                  <a:lnTo>
                    <a:pt x="0" y="120"/>
                  </a:lnTo>
                  <a:lnTo>
                    <a:pt x="71" y="120"/>
                  </a:lnTo>
                  <a:lnTo>
                    <a:pt x="71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82" y="0"/>
                  </a:lnTo>
                  <a:lnTo>
                    <a:pt x="82" y="1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21"/>
            <p:cNvSpPr>
              <a:spLocks/>
            </p:cNvSpPr>
            <p:nvPr/>
          </p:nvSpPr>
          <p:spPr bwMode="auto">
            <a:xfrm>
              <a:off x="5558" y="383"/>
              <a:ext cx="238" cy="131"/>
            </a:xfrm>
            <a:custGeom>
              <a:avLst/>
              <a:gdLst>
                <a:gd name="T0" fmla="*/ 238 w 238"/>
                <a:gd name="T1" fmla="*/ 131 h 131"/>
                <a:gd name="T2" fmla="*/ 0 w 238"/>
                <a:gd name="T3" fmla="*/ 131 h 131"/>
                <a:gd name="T4" fmla="*/ 0 w 238"/>
                <a:gd name="T5" fmla="*/ 0 h 131"/>
                <a:gd name="T6" fmla="*/ 238 w 238"/>
                <a:gd name="T7" fmla="*/ 0 h 131"/>
                <a:gd name="T8" fmla="*/ 238 w 238"/>
                <a:gd name="T9" fmla="*/ 9 h 131"/>
                <a:gd name="T10" fmla="*/ 11 w 238"/>
                <a:gd name="T11" fmla="*/ 9 h 131"/>
                <a:gd name="T12" fmla="*/ 11 w 238"/>
                <a:gd name="T13" fmla="*/ 120 h 131"/>
                <a:gd name="T14" fmla="*/ 238 w 238"/>
                <a:gd name="T15" fmla="*/ 120 h 131"/>
                <a:gd name="T16" fmla="*/ 238 w 238"/>
                <a:gd name="T1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131">
                  <a:moveTo>
                    <a:pt x="238" y="131"/>
                  </a:moveTo>
                  <a:lnTo>
                    <a:pt x="0" y="131"/>
                  </a:lnTo>
                  <a:lnTo>
                    <a:pt x="0" y="0"/>
                  </a:lnTo>
                  <a:lnTo>
                    <a:pt x="238" y="0"/>
                  </a:lnTo>
                  <a:lnTo>
                    <a:pt x="238" y="9"/>
                  </a:lnTo>
                  <a:lnTo>
                    <a:pt x="11" y="9"/>
                  </a:lnTo>
                  <a:lnTo>
                    <a:pt x="11" y="120"/>
                  </a:lnTo>
                  <a:lnTo>
                    <a:pt x="238" y="120"/>
                  </a:lnTo>
                  <a:lnTo>
                    <a:pt x="238" y="1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22"/>
            <p:cNvSpPr>
              <a:spLocks/>
            </p:cNvSpPr>
            <p:nvPr/>
          </p:nvSpPr>
          <p:spPr bwMode="auto">
            <a:xfrm>
              <a:off x="5776" y="321"/>
              <a:ext cx="51" cy="255"/>
            </a:xfrm>
            <a:custGeom>
              <a:avLst/>
              <a:gdLst>
                <a:gd name="T0" fmla="*/ 12 w 28"/>
                <a:gd name="T1" fmla="*/ 140 h 140"/>
                <a:gd name="T2" fmla="*/ 0 w 28"/>
                <a:gd name="T3" fmla="*/ 140 h 140"/>
                <a:gd name="T4" fmla="*/ 0 w 28"/>
                <a:gd name="T5" fmla="*/ 134 h 140"/>
                <a:gd name="T6" fmla="*/ 12 w 28"/>
                <a:gd name="T7" fmla="*/ 134 h 140"/>
                <a:gd name="T8" fmla="*/ 22 w 28"/>
                <a:gd name="T9" fmla="*/ 124 h 140"/>
                <a:gd name="T10" fmla="*/ 22 w 28"/>
                <a:gd name="T11" fmla="*/ 16 h 140"/>
                <a:gd name="T12" fmla="*/ 12 w 28"/>
                <a:gd name="T13" fmla="*/ 6 h 140"/>
                <a:gd name="T14" fmla="*/ 0 w 28"/>
                <a:gd name="T15" fmla="*/ 6 h 140"/>
                <a:gd name="T16" fmla="*/ 0 w 28"/>
                <a:gd name="T17" fmla="*/ 0 h 140"/>
                <a:gd name="T18" fmla="*/ 12 w 28"/>
                <a:gd name="T19" fmla="*/ 0 h 140"/>
                <a:gd name="T20" fmla="*/ 28 w 28"/>
                <a:gd name="T21" fmla="*/ 16 h 140"/>
                <a:gd name="T22" fmla="*/ 28 w 28"/>
                <a:gd name="T23" fmla="*/ 124 h 140"/>
                <a:gd name="T24" fmla="*/ 12 w 28"/>
                <a:gd name="T2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140">
                  <a:moveTo>
                    <a:pt x="12" y="14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12" y="134"/>
                    <a:pt x="12" y="134"/>
                    <a:pt x="12" y="134"/>
                  </a:cubicBezTo>
                  <a:cubicBezTo>
                    <a:pt x="18" y="134"/>
                    <a:pt x="22" y="129"/>
                    <a:pt x="22" y="124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0"/>
                    <a:pt x="18" y="6"/>
                    <a:pt x="12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1" y="0"/>
                    <a:pt x="28" y="7"/>
                    <a:pt x="28" y="16"/>
                  </a:cubicBezTo>
                  <a:cubicBezTo>
                    <a:pt x="28" y="124"/>
                    <a:pt x="28" y="124"/>
                    <a:pt x="28" y="124"/>
                  </a:cubicBezTo>
                  <a:cubicBezTo>
                    <a:pt x="28" y="132"/>
                    <a:pt x="21" y="140"/>
                    <a:pt x="12" y="1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23"/>
            <p:cNvSpPr>
              <a:spLocks/>
            </p:cNvSpPr>
            <p:nvPr/>
          </p:nvSpPr>
          <p:spPr bwMode="auto">
            <a:xfrm>
              <a:off x="5816" y="321"/>
              <a:ext cx="53" cy="255"/>
            </a:xfrm>
            <a:custGeom>
              <a:avLst/>
              <a:gdLst>
                <a:gd name="T0" fmla="*/ 29 w 29"/>
                <a:gd name="T1" fmla="*/ 140 h 140"/>
                <a:gd name="T2" fmla="*/ 16 w 29"/>
                <a:gd name="T3" fmla="*/ 140 h 140"/>
                <a:gd name="T4" fmla="*/ 0 w 29"/>
                <a:gd name="T5" fmla="*/ 124 h 140"/>
                <a:gd name="T6" fmla="*/ 0 w 29"/>
                <a:gd name="T7" fmla="*/ 16 h 140"/>
                <a:gd name="T8" fmla="*/ 16 w 29"/>
                <a:gd name="T9" fmla="*/ 0 h 140"/>
                <a:gd name="T10" fmla="*/ 29 w 29"/>
                <a:gd name="T11" fmla="*/ 0 h 140"/>
                <a:gd name="T12" fmla="*/ 29 w 29"/>
                <a:gd name="T13" fmla="*/ 6 h 140"/>
                <a:gd name="T14" fmla="*/ 16 w 29"/>
                <a:gd name="T15" fmla="*/ 6 h 140"/>
                <a:gd name="T16" fmla="*/ 6 w 29"/>
                <a:gd name="T17" fmla="*/ 16 h 140"/>
                <a:gd name="T18" fmla="*/ 6 w 29"/>
                <a:gd name="T19" fmla="*/ 124 h 140"/>
                <a:gd name="T20" fmla="*/ 16 w 29"/>
                <a:gd name="T21" fmla="*/ 134 h 140"/>
                <a:gd name="T22" fmla="*/ 29 w 29"/>
                <a:gd name="T23" fmla="*/ 134 h 140"/>
                <a:gd name="T24" fmla="*/ 29 w 29"/>
                <a:gd name="T2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140">
                  <a:moveTo>
                    <a:pt x="29" y="140"/>
                  </a:moveTo>
                  <a:cubicBezTo>
                    <a:pt x="16" y="140"/>
                    <a:pt x="16" y="140"/>
                    <a:pt x="16" y="140"/>
                  </a:cubicBezTo>
                  <a:cubicBezTo>
                    <a:pt x="7" y="140"/>
                    <a:pt x="0" y="132"/>
                    <a:pt x="0" y="12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1" y="6"/>
                    <a:pt x="6" y="10"/>
                    <a:pt x="6" y="16"/>
                  </a:cubicBezTo>
                  <a:cubicBezTo>
                    <a:pt x="6" y="124"/>
                    <a:pt x="6" y="124"/>
                    <a:pt x="6" y="124"/>
                  </a:cubicBezTo>
                  <a:cubicBezTo>
                    <a:pt x="6" y="129"/>
                    <a:pt x="11" y="134"/>
                    <a:pt x="16" y="134"/>
                  </a:cubicBezTo>
                  <a:cubicBezTo>
                    <a:pt x="29" y="134"/>
                    <a:pt x="29" y="134"/>
                    <a:pt x="29" y="134"/>
                  </a:cubicBezTo>
                  <a:lnTo>
                    <a:pt x="29" y="1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Rectangle 324"/>
            <p:cNvSpPr>
              <a:spLocks noChangeArrowheads="1"/>
            </p:cNvSpPr>
            <p:nvPr/>
          </p:nvSpPr>
          <p:spPr bwMode="auto">
            <a:xfrm>
              <a:off x="6315" y="311"/>
              <a:ext cx="349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Rectangle 325"/>
            <p:cNvSpPr>
              <a:spLocks noChangeArrowheads="1"/>
            </p:cNvSpPr>
            <p:nvPr/>
          </p:nvSpPr>
          <p:spPr bwMode="auto">
            <a:xfrm>
              <a:off x="6315" y="361"/>
              <a:ext cx="349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Rectangle 326"/>
            <p:cNvSpPr>
              <a:spLocks noChangeArrowheads="1"/>
            </p:cNvSpPr>
            <p:nvPr/>
          </p:nvSpPr>
          <p:spPr bwMode="auto">
            <a:xfrm>
              <a:off x="6315" y="412"/>
              <a:ext cx="349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Rectangle 327"/>
            <p:cNvSpPr>
              <a:spLocks noChangeArrowheads="1"/>
            </p:cNvSpPr>
            <p:nvPr/>
          </p:nvSpPr>
          <p:spPr bwMode="auto">
            <a:xfrm>
              <a:off x="6315" y="461"/>
              <a:ext cx="349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Rectangle 328"/>
            <p:cNvSpPr>
              <a:spLocks noChangeArrowheads="1"/>
            </p:cNvSpPr>
            <p:nvPr/>
          </p:nvSpPr>
          <p:spPr bwMode="auto">
            <a:xfrm>
              <a:off x="6315" y="512"/>
              <a:ext cx="349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Rectangle 329"/>
            <p:cNvSpPr>
              <a:spLocks noChangeArrowheads="1"/>
            </p:cNvSpPr>
            <p:nvPr/>
          </p:nvSpPr>
          <p:spPr bwMode="auto">
            <a:xfrm>
              <a:off x="6315" y="563"/>
              <a:ext cx="349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Rectangle 330"/>
            <p:cNvSpPr>
              <a:spLocks noChangeArrowheads="1"/>
            </p:cNvSpPr>
            <p:nvPr/>
          </p:nvSpPr>
          <p:spPr bwMode="auto">
            <a:xfrm>
              <a:off x="7072" y="310"/>
              <a:ext cx="350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Rectangle 331"/>
            <p:cNvSpPr>
              <a:spLocks noChangeArrowheads="1"/>
            </p:cNvSpPr>
            <p:nvPr/>
          </p:nvSpPr>
          <p:spPr bwMode="auto">
            <a:xfrm>
              <a:off x="7145" y="361"/>
              <a:ext cx="277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Rectangle 332"/>
            <p:cNvSpPr>
              <a:spLocks noChangeArrowheads="1"/>
            </p:cNvSpPr>
            <p:nvPr/>
          </p:nvSpPr>
          <p:spPr bwMode="auto">
            <a:xfrm>
              <a:off x="7072" y="410"/>
              <a:ext cx="350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Rectangle 333"/>
            <p:cNvSpPr>
              <a:spLocks noChangeArrowheads="1"/>
            </p:cNvSpPr>
            <p:nvPr/>
          </p:nvSpPr>
          <p:spPr bwMode="auto">
            <a:xfrm>
              <a:off x="7145" y="461"/>
              <a:ext cx="277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Rectangle 334"/>
            <p:cNvSpPr>
              <a:spLocks noChangeArrowheads="1"/>
            </p:cNvSpPr>
            <p:nvPr/>
          </p:nvSpPr>
          <p:spPr bwMode="auto">
            <a:xfrm>
              <a:off x="7072" y="510"/>
              <a:ext cx="350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Rectangle 335"/>
            <p:cNvSpPr>
              <a:spLocks noChangeArrowheads="1"/>
            </p:cNvSpPr>
            <p:nvPr/>
          </p:nvSpPr>
          <p:spPr bwMode="auto">
            <a:xfrm>
              <a:off x="7145" y="561"/>
              <a:ext cx="277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36"/>
            <p:cNvSpPr>
              <a:spLocks/>
            </p:cNvSpPr>
            <p:nvPr/>
          </p:nvSpPr>
          <p:spPr bwMode="auto">
            <a:xfrm>
              <a:off x="276" y="951"/>
              <a:ext cx="286" cy="350"/>
            </a:xfrm>
            <a:custGeom>
              <a:avLst/>
              <a:gdLst>
                <a:gd name="T0" fmla="*/ 72 w 157"/>
                <a:gd name="T1" fmla="*/ 11 h 192"/>
                <a:gd name="T2" fmla="*/ 17 w 157"/>
                <a:gd name="T3" fmla="*/ 11 h 192"/>
                <a:gd name="T4" fmla="*/ 11 w 157"/>
                <a:gd name="T5" fmla="*/ 17 h 192"/>
                <a:gd name="T6" fmla="*/ 11 w 157"/>
                <a:gd name="T7" fmla="*/ 31 h 192"/>
                <a:gd name="T8" fmla="*/ 0 w 157"/>
                <a:gd name="T9" fmla="*/ 31 h 192"/>
                <a:gd name="T10" fmla="*/ 0 w 157"/>
                <a:gd name="T11" fmla="*/ 15 h 192"/>
                <a:gd name="T12" fmla="*/ 14 w 157"/>
                <a:gd name="T13" fmla="*/ 0 h 192"/>
                <a:gd name="T14" fmla="*/ 142 w 157"/>
                <a:gd name="T15" fmla="*/ 0 h 192"/>
                <a:gd name="T16" fmla="*/ 157 w 157"/>
                <a:gd name="T17" fmla="*/ 15 h 192"/>
                <a:gd name="T18" fmla="*/ 157 w 157"/>
                <a:gd name="T19" fmla="*/ 31 h 192"/>
                <a:gd name="T20" fmla="*/ 146 w 157"/>
                <a:gd name="T21" fmla="*/ 31 h 192"/>
                <a:gd name="T22" fmla="*/ 146 w 157"/>
                <a:gd name="T23" fmla="*/ 17 h 192"/>
                <a:gd name="T24" fmla="*/ 140 w 157"/>
                <a:gd name="T25" fmla="*/ 11 h 192"/>
                <a:gd name="T26" fmla="*/ 84 w 157"/>
                <a:gd name="T27" fmla="*/ 11 h 192"/>
                <a:gd name="T28" fmla="*/ 84 w 157"/>
                <a:gd name="T29" fmla="*/ 192 h 192"/>
                <a:gd name="T30" fmla="*/ 72 w 157"/>
                <a:gd name="T31" fmla="*/ 192 h 192"/>
                <a:gd name="T32" fmla="*/ 72 w 157"/>
                <a:gd name="T33" fmla="*/ 1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192">
                  <a:moveTo>
                    <a:pt x="72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3" y="11"/>
                    <a:pt x="11" y="13"/>
                    <a:pt x="11" y="17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4"/>
                    <a:pt x="3" y="0"/>
                    <a:pt x="14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54" y="0"/>
                    <a:pt x="157" y="4"/>
                    <a:pt x="157" y="15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46" y="31"/>
                    <a:pt x="146" y="31"/>
                    <a:pt x="146" y="31"/>
                  </a:cubicBezTo>
                  <a:cubicBezTo>
                    <a:pt x="146" y="17"/>
                    <a:pt x="146" y="17"/>
                    <a:pt x="146" y="17"/>
                  </a:cubicBezTo>
                  <a:cubicBezTo>
                    <a:pt x="146" y="13"/>
                    <a:pt x="144" y="11"/>
                    <a:pt x="140" y="11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4" y="192"/>
                    <a:pt x="84" y="192"/>
                    <a:pt x="84" y="192"/>
                  </a:cubicBezTo>
                  <a:cubicBezTo>
                    <a:pt x="72" y="192"/>
                    <a:pt x="72" y="192"/>
                    <a:pt x="72" y="192"/>
                  </a:cubicBezTo>
                  <a:lnTo>
                    <a:pt x="7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337"/>
            <p:cNvSpPr>
              <a:spLocks/>
            </p:cNvSpPr>
            <p:nvPr/>
          </p:nvSpPr>
          <p:spPr bwMode="auto">
            <a:xfrm>
              <a:off x="1037" y="951"/>
              <a:ext cx="288" cy="350"/>
            </a:xfrm>
            <a:custGeom>
              <a:avLst/>
              <a:gdLst>
                <a:gd name="T0" fmla="*/ 73 w 158"/>
                <a:gd name="T1" fmla="*/ 11 h 192"/>
                <a:gd name="T2" fmla="*/ 18 w 158"/>
                <a:gd name="T3" fmla="*/ 11 h 192"/>
                <a:gd name="T4" fmla="*/ 12 w 158"/>
                <a:gd name="T5" fmla="*/ 17 h 192"/>
                <a:gd name="T6" fmla="*/ 12 w 158"/>
                <a:gd name="T7" fmla="*/ 31 h 192"/>
                <a:gd name="T8" fmla="*/ 0 w 158"/>
                <a:gd name="T9" fmla="*/ 31 h 192"/>
                <a:gd name="T10" fmla="*/ 0 w 158"/>
                <a:gd name="T11" fmla="*/ 15 h 192"/>
                <a:gd name="T12" fmla="*/ 15 w 158"/>
                <a:gd name="T13" fmla="*/ 0 h 192"/>
                <a:gd name="T14" fmla="*/ 143 w 158"/>
                <a:gd name="T15" fmla="*/ 0 h 192"/>
                <a:gd name="T16" fmla="*/ 158 w 158"/>
                <a:gd name="T17" fmla="*/ 15 h 192"/>
                <a:gd name="T18" fmla="*/ 158 w 158"/>
                <a:gd name="T19" fmla="*/ 31 h 192"/>
                <a:gd name="T20" fmla="*/ 147 w 158"/>
                <a:gd name="T21" fmla="*/ 31 h 192"/>
                <a:gd name="T22" fmla="*/ 147 w 158"/>
                <a:gd name="T23" fmla="*/ 17 h 192"/>
                <a:gd name="T24" fmla="*/ 141 w 158"/>
                <a:gd name="T25" fmla="*/ 11 h 192"/>
                <a:gd name="T26" fmla="*/ 85 w 158"/>
                <a:gd name="T27" fmla="*/ 11 h 192"/>
                <a:gd name="T28" fmla="*/ 85 w 158"/>
                <a:gd name="T29" fmla="*/ 192 h 192"/>
                <a:gd name="T30" fmla="*/ 73 w 158"/>
                <a:gd name="T31" fmla="*/ 192 h 192"/>
                <a:gd name="T32" fmla="*/ 73 w 158"/>
                <a:gd name="T33" fmla="*/ 1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8" h="192">
                  <a:moveTo>
                    <a:pt x="73" y="11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14" y="11"/>
                    <a:pt x="12" y="13"/>
                    <a:pt x="12" y="17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4"/>
                    <a:pt x="4" y="0"/>
                    <a:pt x="15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55" y="0"/>
                    <a:pt x="158" y="4"/>
                    <a:pt x="158" y="15"/>
                  </a:cubicBezTo>
                  <a:cubicBezTo>
                    <a:pt x="158" y="31"/>
                    <a:pt x="158" y="31"/>
                    <a:pt x="158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17"/>
                    <a:pt x="147" y="17"/>
                    <a:pt x="147" y="17"/>
                  </a:cubicBezTo>
                  <a:cubicBezTo>
                    <a:pt x="147" y="13"/>
                    <a:pt x="145" y="11"/>
                    <a:pt x="141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192"/>
                    <a:pt x="85" y="192"/>
                    <a:pt x="85" y="192"/>
                  </a:cubicBezTo>
                  <a:cubicBezTo>
                    <a:pt x="73" y="192"/>
                    <a:pt x="73" y="192"/>
                    <a:pt x="73" y="192"/>
                  </a:cubicBezTo>
                  <a:lnTo>
                    <a:pt x="73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338"/>
            <p:cNvSpPr>
              <a:spLocks/>
            </p:cNvSpPr>
            <p:nvPr/>
          </p:nvSpPr>
          <p:spPr bwMode="auto">
            <a:xfrm>
              <a:off x="1085" y="1168"/>
              <a:ext cx="187" cy="0"/>
            </a:xfrm>
            <a:custGeom>
              <a:avLst/>
              <a:gdLst>
                <a:gd name="T0" fmla="*/ 0 w 187"/>
                <a:gd name="T1" fmla="*/ 187 w 187"/>
                <a:gd name="T2" fmla="*/ 0 w 18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87">
                  <a:moveTo>
                    <a:pt x="0" y="0"/>
                  </a:moveTo>
                  <a:lnTo>
                    <a:pt x="18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Line 339"/>
            <p:cNvSpPr>
              <a:spLocks noChangeShapeType="1"/>
            </p:cNvSpPr>
            <p:nvPr/>
          </p:nvSpPr>
          <p:spPr bwMode="auto">
            <a:xfrm>
              <a:off x="1085" y="1168"/>
              <a:ext cx="187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Rectangle 340"/>
            <p:cNvSpPr>
              <a:spLocks noChangeArrowheads="1"/>
            </p:cNvSpPr>
            <p:nvPr/>
          </p:nvSpPr>
          <p:spPr bwMode="auto">
            <a:xfrm>
              <a:off x="1085" y="1151"/>
              <a:ext cx="187" cy="3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41"/>
            <p:cNvSpPr>
              <a:spLocks/>
            </p:cNvSpPr>
            <p:nvPr/>
          </p:nvSpPr>
          <p:spPr bwMode="auto">
            <a:xfrm>
              <a:off x="1802" y="951"/>
              <a:ext cx="288" cy="350"/>
            </a:xfrm>
            <a:custGeom>
              <a:avLst/>
              <a:gdLst>
                <a:gd name="T0" fmla="*/ 73 w 158"/>
                <a:gd name="T1" fmla="*/ 11 h 192"/>
                <a:gd name="T2" fmla="*/ 18 w 158"/>
                <a:gd name="T3" fmla="*/ 11 h 192"/>
                <a:gd name="T4" fmla="*/ 12 w 158"/>
                <a:gd name="T5" fmla="*/ 17 h 192"/>
                <a:gd name="T6" fmla="*/ 12 w 158"/>
                <a:gd name="T7" fmla="*/ 30 h 192"/>
                <a:gd name="T8" fmla="*/ 0 w 158"/>
                <a:gd name="T9" fmla="*/ 30 h 192"/>
                <a:gd name="T10" fmla="*/ 0 w 158"/>
                <a:gd name="T11" fmla="*/ 15 h 192"/>
                <a:gd name="T12" fmla="*/ 15 w 158"/>
                <a:gd name="T13" fmla="*/ 0 h 192"/>
                <a:gd name="T14" fmla="*/ 143 w 158"/>
                <a:gd name="T15" fmla="*/ 0 h 192"/>
                <a:gd name="T16" fmla="*/ 158 w 158"/>
                <a:gd name="T17" fmla="*/ 15 h 192"/>
                <a:gd name="T18" fmla="*/ 158 w 158"/>
                <a:gd name="T19" fmla="*/ 30 h 192"/>
                <a:gd name="T20" fmla="*/ 146 w 158"/>
                <a:gd name="T21" fmla="*/ 30 h 192"/>
                <a:gd name="T22" fmla="*/ 146 w 158"/>
                <a:gd name="T23" fmla="*/ 17 h 192"/>
                <a:gd name="T24" fmla="*/ 140 w 158"/>
                <a:gd name="T25" fmla="*/ 11 h 192"/>
                <a:gd name="T26" fmla="*/ 85 w 158"/>
                <a:gd name="T27" fmla="*/ 11 h 192"/>
                <a:gd name="T28" fmla="*/ 85 w 158"/>
                <a:gd name="T29" fmla="*/ 192 h 192"/>
                <a:gd name="T30" fmla="*/ 73 w 158"/>
                <a:gd name="T31" fmla="*/ 192 h 192"/>
                <a:gd name="T32" fmla="*/ 73 w 158"/>
                <a:gd name="T33" fmla="*/ 1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8" h="192">
                  <a:moveTo>
                    <a:pt x="73" y="11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14" y="11"/>
                    <a:pt x="12" y="12"/>
                    <a:pt x="12" y="17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3"/>
                    <a:pt x="4" y="0"/>
                    <a:pt x="15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54" y="0"/>
                    <a:pt x="158" y="3"/>
                    <a:pt x="158" y="15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17"/>
                    <a:pt x="146" y="17"/>
                    <a:pt x="146" y="17"/>
                  </a:cubicBezTo>
                  <a:cubicBezTo>
                    <a:pt x="146" y="12"/>
                    <a:pt x="145" y="11"/>
                    <a:pt x="140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192"/>
                    <a:pt x="85" y="192"/>
                    <a:pt x="85" y="192"/>
                  </a:cubicBezTo>
                  <a:cubicBezTo>
                    <a:pt x="73" y="192"/>
                    <a:pt x="73" y="192"/>
                    <a:pt x="73" y="192"/>
                  </a:cubicBezTo>
                  <a:lnTo>
                    <a:pt x="73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342"/>
            <p:cNvSpPr>
              <a:spLocks/>
            </p:cNvSpPr>
            <p:nvPr/>
          </p:nvSpPr>
          <p:spPr bwMode="auto">
            <a:xfrm>
              <a:off x="1844" y="1095"/>
              <a:ext cx="0" cy="128"/>
            </a:xfrm>
            <a:custGeom>
              <a:avLst/>
              <a:gdLst>
                <a:gd name="T0" fmla="*/ 128 h 128"/>
                <a:gd name="T1" fmla="*/ 0 h 128"/>
                <a:gd name="T2" fmla="*/ 128 h 128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28">
                  <a:moveTo>
                    <a:pt x="0" y="128"/>
                  </a:moveTo>
                  <a:lnTo>
                    <a:pt x="0" y="0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Line 343"/>
            <p:cNvSpPr>
              <a:spLocks noChangeShapeType="1"/>
            </p:cNvSpPr>
            <p:nvPr/>
          </p:nvSpPr>
          <p:spPr bwMode="auto">
            <a:xfrm flipV="1">
              <a:off x="1844" y="1095"/>
              <a:ext cx="0" cy="12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Rectangle 344"/>
            <p:cNvSpPr>
              <a:spLocks noChangeArrowheads="1"/>
            </p:cNvSpPr>
            <p:nvPr/>
          </p:nvSpPr>
          <p:spPr bwMode="auto">
            <a:xfrm>
              <a:off x="1838" y="1162"/>
              <a:ext cx="11" cy="6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345"/>
            <p:cNvSpPr>
              <a:spLocks/>
            </p:cNvSpPr>
            <p:nvPr/>
          </p:nvSpPr>
          <p:spPr bwMode="auto">
            <a:xfrm>
              <a:off x="1791" y="1095"/>
              <a:ext cx="106" cy="97"/>
            </a:xfrm>
            <a:custGeom>
              <a:avLst/>
              <a:gdLst>
                <a:gd name="T0" fmla="*/ 29 w 58"/>
                <a:gd name="T1" fmla="*/ 0 h 53"/>
                <a:gd name="T2" fmla="*/ 58 w 58"/>
                <a:gd name="T3" fmla="*/ 53 h 53"/>
                <a:gd name="T4" fmla="*/ 29 w 58"/>
                <a:gd name="T5" fmla="*/ 42 h 53"/>
                <a:gd name="T6" fmla="*/ 0 w 58"/>
                <a:gd name="T7" fmla="*/ 53 h 53"/>
                <a:gd name="T8" fmla="*/ 29 w 58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3">
                  <a:moveTo>
                    <a:pt x="29" y="0"/>
                  </a:moveTo>
                  <a:cubicBezTo>
                    <a:pt x="35" y="18"/>
                    <a:pt x="46" y="39"/>
                    <a:pt x="58" y="5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1" y="39"/>
                    <a:pt x="22" y="18"/>
                    <a:pt x="2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346"/>
            <p:cNvSpPr>
              <a:spLocks/>
            </p:cNvSpPr>
            <p:nvPr/>
          </p:nvSpPr>
          <p:spPr bwMode="auto">
            <a:xfrm>
              <a:off x="2559" y="951"/>
              <a:ext cx="286" cy="350"/>
            </a:xfrm>
            <a:custGeom>
              <a:avLst/>
              <a:gdLst>
                <a:gd name="T0" fmla="*/ 73 w 157"/>
                <a:gd name="T1" fmla="*/ 11 h 192"/>
                <a:gd name="T2" fmla="*/ 17 w 157"/>
                <a:gd name="T3" fmla="*/ 11 h 192"/>
                <a:gd name="T4" fmla="*/ 11 w 157"/>
                <a:gd name="T5" fmla="*/ 17 h 192"/>
                <a:gd name="T6" fmla="*/ 11 w 157"/>
                <a:gd name="T7" fmla="*/ 30 h 192"/>
                <a:gd name="T8" fmla="*/ 0 w 157"/>
                <a:gd name="T9" fmla="*/ 30 h 192"/>
                <a:gd name="T10" fmla="*/ 0 w 157"/>
                <a:gd name="T11" fmla="*/ 15 h 192"/>
                <a:gd name="T12" fmla="*/ 15 w 157"/>
                <a:gd name="T13" fmla="*/ 0 h 192"/>
                <a:gd name="T14" fmla="*/ 143 w 157"/>
                <a:gd name="T15" fmla="*/ 0 h 192"/>
                <a:gd name="T16" fmla="*/ 157 w 157"/>
                <a:gd name="T17" fmla="*/ 15 h 192"/>
                <a:gd name="T18" fmla="*/ 157 w 157"/>
                <a:gd name="T19" fmla="*/ 30 h 192"/>
                <a:gd name="T20" fmla="*/ 146 w 157"/>
                <a:gd name="T21" fmla="*/ 30 h 192"/>
                <a:gd name="T22" fmla="*/ 146 w 157"/>
                <a:gd name="T23" fmla="*/ 17 h 192"/>
                <a:gd name="T24" fmla="*/ 140 w 157"/>
                <a:gd name="T25" fmla="*/ 11 h 192"/>
                <a:gd name="T26" fmla="*/ 84 w 157"/>
                <a:gd name="T27" fmla="*/ 11 h 192"/>
                <a:gd name="T28" fmla="*/ 84 w 157"/>
                <a:gd name="T29" fmla="*/ 192 h 192"/>
                <a:gd name="T30" fmla="*/ 73 w 157"/>
                <a:gd name="T31" fmla="*/ 192 h 192"/>
                <a:gd name="T32" fmla="*/ 73 w 157"/>
                <a:gd name="T33" fmla="*/ 1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192">
                  <a:moveTo>
                    <a:pt x="73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3" y="11"/>
                    <a:pt x="11" y="12"/>
                    <a:pt x="11" y="17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3"/>
                    <a:pt x="3" y="0"/>
                    <a:pt x="15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54" y="0"/>
                    <a:pt x="157" y="3"/>
                    <a:pt x="157" y="15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17"/>
                    <a:pt x="146" y="17"/>
                    <a:pt x="146" y="17"/>
                  </a:cubicBezTo>
                  <a:cubicBezTo>
                    <a:pt x="146" y="12"/>
                    <a:pt x="144" y="11"/>
                    <a:pt x="140" y="11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4" y="192"/>
                    <a:pt x="84" y="192"/>
                    <a:pt x="84" y="192"/>
                  </a:cubicBezTo>
                  <a:cubicBezTo>
                    <a:pt x="73" y="192"/>
                    <a:pt x="73" y="192"/>
                    <a:pt x="73" y="192"/>
                  </a:cubicBezTo>
                  <a:lnTo>
                    <a:pt x="73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347"/>
            <p:cNvSpPr>
              <a:spLocks/>
            </p:cNvSpPr>
            <p:nvPr/>
          </p:nvSpPr>
          <p:spPr bwMode="auto">
            <a:xfrm>
              <a:off x="2594" y="1095"/>
              <a:ext cx="0" cy="128"/>
            </a:xfrm>
            <a:custGeom>
              <a:avLst/>
              <a:gdLst>
                <a:gd name="T0" fmla="*/ 0 h 128"/>
                <a:gd name="T1" fmla="*/ 128 h 128"/>
                <a:gd name="T2" fmla="*/ 0 h 128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28">
                  <a:moveTo>
                    <a:pt x="0" y="0"/>
                  </a:moveTo>
                  <a:lnTo>
                    <a:pt x="0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Line 348"/>
            <p:cNvSpPr>
              <a:spLocks noChangeShapeType="1"/>
            </p:cNvSpPr>
            <p:nvPr/>
          </p:nvSpPr>
          <p:spPr bwMode="auto">
            <a:xfrm>
              <a:off x="2594" y="1095"/>
              <a:ext cx="0" cy="12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Rectangle 349"/>
            <p:cNvSpPr>
              <a:spLocks noChangeArrowheads="1"/>
            </p:cNvSpPr>
            <p:nvPr/>
          </p:nvSpPr>
          <p:spPr bwMode="auto">
            <a:xfrm>
              <a:off x="2588" y="1095"/>
              <a:ext cx="11" cy="6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350"/>
            <p:cNvSpPr>
              <a:spLocks/>
            </p:cNvSpPr>
            <p:nvPr/>
          </p:nvSpPr>
          <p:spPr bwMode="auto">
            <a:xfrm>
              <a:off x="2541" y="1128"/>
              <a:ext cx="106" cy="95"/>
            </a:xfrm>
            <a:custGeom>
              <a:avLst/>
              <a:gdLst>
                <a:gd name="T0" fmla="*/ 29 w 58"/>
                <a:gd name="T1" fmla="*/ 52 h 52"/>
                <a:gd name="T2" fmla="*/ 0 w 58"/>
                <a:gd name="T3" fmla="*/ 0 h 52"/>
                <a:gd name="T4" fmla="*/ 29 w 58"/>
                <a:gd name="T5" fmla="*/ 11 h 52"/>
                <a:gd name="T6" fmla="*/ 58 w 58"/>
                <a:gd name="T7" fmla="*/ 0 h 52"/>
                <a:gd name="T8" fmla="*/ 29 w 58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2">
                  <a:moveTo>
                    <a:pt x="29" y="52"/>
                  </a:moveTo>
                  <a:cubicBezTo>
                    <a:pt x="23" y="35"/>
                    <a:pt x="12" y="14"/>
                    <a:pt x="0" y="0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7" y="14"/>
                    <a:pt x="36" y="35"/>
                    <a:pt x="29" y="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1530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358776" y="403225"/>
            <a:ext cx="11476038" cy="6048375"/>
            <a:chOff x="226" y="254"/>
            <a:chExt cx="7229" cy="3810"/>
          </a:xfrm>
        </p:grpSpPr>
        <p:grpSp>
          <p:nvGrpSpPr>
            <p:cNvPr id="5" name="Group 205"/>
            <p:cNvGrpSpPr>
              <a:grpSpLocks/>
            </p:cNvGrpSpPr>
            <p:nvPr/>
          </p:nvGrpSpPr>
          <p:grpSpPr bwMode="auto">
            <a:xfrm>
              <a:off x="226" y="254"/>
              <a:ext cx="7226" cy="3118"/>
              <a:chOff x="226" y="254"/>
              <a:chExt cx="7226" cy="3118"/>
            </a:xfrm>
          </p:grpSpPr>
          <p:sp>
            <p:nvSpPr>
              <p:cNvPr id="112" name="Freeform 5"/>
              <p:cNvSpPr>
                <a:spLocks/>
              </p:cNvSpPr>
              <p:nvPr/>
            </p:nvSpPr>
            <p:spPr bwMode="auto">
              <a:xfrm>
                <a:off x="254" y="458"/>
                <a:ext cx="84" cy="150"/>
              </a:xfrm>
              <a:custGeom>
                <a:avLst/>
                <a:gdLst>
                  <a:gd name="T0" fmla="*/ 84 w 84"/>
                  <a:gd name="T1" fmla="*/ 150 h 150"/>
                  <a:gd name="T2" fmla="*/ 0 w 84"/>
                  <a:gd name="T3" fmla="*/ 75 h 150"/>
                  <a:gd name="T4" fmla="*/ 84 w 84"/>
                  <a:gd name="T5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4" h="150">
                    <a:moveTo>
                      <a:pt x="84" y="150"/>
                    </a:moveTo>
                    <a:lnTo>
                      <a:pt x="0" y="75"/>
                    </a:lnTo>
                    <a:lnTo>
                      <a:pt x="84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6"/>
              <p:cNvSpPr>
                <a:spLocks/>
              </p:cNvSpPr>
              <p:nvPr/>
            </p:nvSpPr>
            <p:spPr bwMode="auto">
              <a:xfrm>
                <a:off x="254" y="439"/>
                <a:ext cx="297" cy="94"/>
              </a:xfrm>
              <a:custGeom>
                <a:avLst/>
                <a:gdLst>
                  <a:gd name="T0" fmla="*/ 297 w 297"/>
                  <a:gd name="T1" fmla="*/ 0 h 94"/>
                  <a:gd name="T2" fmla="*/ 297 w 297"/>
                  <a:gd name="T3" fmla="*/ 94 h 94"/>
                  <a:gd name="T4" fmla="*/ 0 w 297"/>
                  <a:gd name="T5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7" h="94">
                    <a:moveTo>
                      <a:pt x="297" y="0"/>
                    </a:moveTo>
                    <a:lnTo>
                      <a:pt x="297" y="94"/>
                    </a:lnTo>
                    <a:lnTo>
                      <a:pt x="0" y="94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7"/>
              <p:cNvSpPr>
                <a:spLocks/>
              </p:cNvSpPr>
              <p:nvPr/>
            </p:nvSpPr>
            <p:spPr bwMode="auto">
              <a:xfrm>
                <a:off x="467" y="256"/>
                <a:ext cx="84" cy="150"/>
              </a:xfrm>
              <a:custGeom>
                <a:avLst/>
                <a:gdLst>
                  <a:gd name="T0" fmla="*/ 0 w 84"/>
                  <a:gd name="T1" fmla="*/ 0 h 150"/>
                  <a:gd name="T2" fmla="*/ 84 w 84"/>
                  <a:gd name="T3" fmla="*/ 75 h 150"/>
                  <a:gd name="T4" fmla="*/ 0 w 84"/>
                  <a:gd name="T5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4" h="150">
                    <a:moveTo>
                      <a:pt x="0" y="0"/>
                    </a:moveTo>
                    <a:lnTo>
                      <a:pt x="84" y="75"/>
                    </a:lnTo>
                    <a:lnTo>
                      <a:pt x="0" y="15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8"/>
              <p:cNvSpPr>
                <a:spLocks/>
              </p:cNvSpPr>
              <p:nvPr/>
            </p:nvSpPr>
            <p:spPr bwMode="auto">
              <a:xfrm>
                <a:off x="254" y="331"/>
                <a:ext cx="297" cy="94"/>
              </a:xfrm>
              <a:custGeom>
                <a:avLst/>
                <a:gdLst>
                  <a:gd name="T0" fmla="*/ 0 w 297"/>
                  <a:gd name="T1" fmla="*/ 94 h 94"/>
                  <a:gd name="T2" fmla="*/ 0 w 297"/>
                  <a:gd name="T3" fmla="*/ 0 h 94"/>
                  <a:gd name="T4" fmla="*/ 297 w 297"/>
                  <a:gd name="T5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7" h="94">
                    <a:moveTo>
                      <a:pt x="0" y="94"/>
                    </a:moveTo>
                    <a:lnTo>
                      <a:pt x="0" y="0"/>
                    </a:lnTo>
                    <a:lnTo>
                      <a:pt x="297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9"/>
              <p:cNvSpPr>
                <a:spLocks/>
              </p:cNvSpPr>
              <p:nvPr/>
            </p:nvSpPr>
            <p:spPr bwMode="auto">
              <a:xfrm>
                <a:off x="1232" y="254"/>
                <a:ext cx="85" cy="150"/>
              </a:xfrm>
              <a:custGeom>
                <a:avLst/>
                <a:gdLst>
                  <a:gd name="T0" fmla="*/ 0 w 85"/>
                  <a:gd name="T1" fmla="*/ 0 h 150"/>
                  <a:gd name="T2" fmla="*/ 85 w 85"/>
                  <a:gd name="T3" fmla="*/ 75 h 150"/>
                  <a:gd name="T4" fmla="*/ 0 w 85"/>
                  <a:gd name="T5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5" h="150">
                    <a:moveTo>
                      <a:pt x="0" y="0"/>
                    </a:moveTo>
                    <a:lnTo>
                      <a:pt x="85" y="75"/>
                    </a:lnTo>
                    <a:lnTo>
                      <a:pt x="0" y="15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10"/>
              <p:cNvSpPr>
                <a:spLocks/>
              </p:cNvSpPr>
              <p:nvPr/>
            </p:nvSpPr>
            <p:spPr bwMode="auto">
              <a:xfrm>
                <a:off x="1232" y="456"/>
                <a:ext cx="85" cy="151"/>
              </a:xfrm>
              <a:custGeom>
                <a:avLst/>
                <a:gdLst>
                  <a:gd name="T0" fmla="*/ 0 w 85"/>
                  <a:gd name="T1" fmla="*/ 0 h 151"/>
                  <a:gd name="T2" fmla="*/ 85 w 85"/>
                  <a:gd name="T3" fmla="*/ 75 h 151"/>
                  <a:gd name="T4" fmla="*/ 0 w 85"/>
                  <a:gd name="T5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5" h="151">
                    <a:moveTo>
                      <a:pt x="0" y="0"/>
                    </a:moveTo>
                    <a:lnTo>
                      <a:pt x="85" y="75"/>
                    </a:lnTo>
                    <a:lnTo>
                      <a:pt x="0" y="151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Line 11"/>
              <p:cNvSpPr>
                <a:spLocks noChangeShapeType="1"/>
              </p:cNvSpPr>
              <p:nvPr/>
            </p:nvSpPr>
            <p:spPr bwMode="auto">
              <a:xfrm>
                <a:off x="1008" y="329"/>
                <a:ext cx="13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12"/>
              <p:cNvSpPr>
                <a:spLocks/>
              </p:cNvSpPr>
              <p:nvPr/>
            </p:nvSpPr>
            <p:spPr bwMode="auto">
              <a:xfrm>
                <a:off x="1008" y="329"/>
                <a:ext cx="309" cy="202"/>
              </a:xfrm>
              <a:custGeom>
                <a:avLst/>
                <a:gdLst>
                  <a:gd name="T0" fmla="*/ 0 w 168"/>
                  <a:gd name="T1" fmla="*/ 110 h 110"/>
                  <a:gd name="T2" fmla="*/ 73 w 168"/>
                  <a:gd name="T3" fmla="*/ 110 h 110"/>
                  <a:gd name="T4" fmla="*/ 88 w 168"/>
                  <a:gd name="T5" fmla="*/ 85 h 110"/>
                  <a:gd name="T6" fmla="*/ 88 w 168"/>
                  <a:gd name="T7" fmla="*/ 26 h 110"/>
                  <a:gd name="T8" fmla="*/ 111 w 168"/>
                  <a:gd name="T9" fmla="*/ 0 h 110"/>
                  <a:gd name="T10" fmla="*/ 168 w 168"/>
                  <a:gd name="T11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8" h="110">
                    <a:moveTo>
                      <a:pt x="0" y="110"/>
                    </a:moveTo>
                    <a:cubicBezTo>
                      <a:pt x="73" y="110"/>
                      <a:pt x="73" y="110"/>
                      <a:pt x="73" y="110"/>
                    </a:cubicBezTo>
                    <a:cubicBezTo>
                      <a:pt x="73" y="110"/>
                      <a:pt x="88" y="103"/>
                      <a:pt x="88" y="85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6"/>
                      <a:pt x="88" y="0"/>
                      <a:pt x="111" y="0"/>
                    </a:cubicBezTo>
                    <a:cubicBezTo>
                      <a:pt x="168" y="0"/>
                      <a:pt x="168" y="0"/>
                      <a:pt x="168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Line 13"/>
              <p:cNvSpPr>
                <a:spLocks noChangeShapeType="1"/>
              </p:cNvSpPr>
              <p:nvPr/>
            </p:nvSpPr>
            <p:spPr bwMode="auto">
              <a:xfrm>
                <a:off x="1192" y="531"/>
                <a:ext cx="125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Line 14"/>
              <p:cNvSpPr>
                <a:spLocks noChangeShapeType="1"/>
              </p:cNvSpPr>
              <p:nvPr/>
            </p:nvSpPr>
            <p:spPr bwMode="auto">
              <a:xfrm>
                <a:off x="1785" y="432"/>
                <a:ext cx="0" cy="176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Line 15"/>
              <p:cNvSpPr>
                <a:spLocks noChangeShapeType="1"/>
              </p:cNvSpPr>
              <p:nvPr/>
            </p:nvSpPr>
            <p:spPr bwMode="auto">
              <a:xfrm>
                <a:off x="1856" y="256"/>
                <a:ext cx="0" cy="352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Line 16"/>
              <p:cNvSpPr>
                <a:spLocks noChangeShapeType="1"/>
              </p:cNvSpPr>
              <p:nvPr/>
            </p:nvSpPr>
            <p:spPr bwMode="auto">
              <a:xfrm>
                <a:off x="1930" y="349"/>
                <a:ext cx="0" cy="259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Line 17"/>
              <p:cNvSpPr>
                <a:spLocks noChangeShapeType="1"/>
              </p:cNvSpPr>
              <p:nvPr/>
            </p:nvSpPr>
            <p:spPr bwMode="auto">
              <a:xfrm>
                <a:off x="2002" y="256"/>
                <a:ext cx="0" cy="352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Line 18"/>
              <p:cNvSpPr>
                <a:spLocks noChangeShapeType="1"/>
              </p:cNvSpPr>
              <p:nvPr/>
            </p:nvSpPr>
            <p:spPr bwMode="auto">
              <a:xfrm>
                <a:off x="2073" y="520"/>
                <a:ext cx="0" cy="88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9"/>
              <p:cNvSpPr>
                <a:spLocks noEditPoints="1"/>
              </p:cNvSpPr>
              <p:nvPr/>
            </p:nvSpPr>
            <p:spPr bwMode="auto">
              <a:xfrm>
                <a:off x="2512" y="294"/>
                <a:ext cx="361" cy="290"/>
              </a:xfrm>
              <a:custGeom>
                <a:avLst/>
                <a:gdLst>
                  <a:gd name="T0" fmla="*/ 124 w 197"/>
                  <a:gd name="T1" fmla="*/ 16 h 158"/>
                  <a:gd name="T2" fmla="*/ 84 w 197"/>
                  <a:gd name="T3" fmla="*/ 10 h 158"/>
                  <a:gd name="T4" fmla="*/ 113 w 197"/>
                  <a:gd name="T5" fmla="*/ 20 h 158"/>
                  <a:gd name="T6" fmla="*/ 58 w 197"/>
                  <a:gd name="T7" fmla="*/ 18 h 158"/>
                  <a:gd name="T8" fmla="*/ 43 w 197"/>
                  <a:gd name="T9" fmla="*/ 44 h 158"/>
                  <a:gd name="T10" fmla="*/ 52 w 197"/>
                  <a:gd name="T11" fmla="*/ 83 h 158"/>
                  <a:gd name="T12" fmla="*/ 62 w 197"/>
                  <a:gd name="T13" fmla="*/ 114 h 158"/>
                  <a:gd name="T14" fmla="*/ 52 w 197"/>
                  <a:gd name="T15" fmla="*/ 83 h 158"/>
                  <a:gd name="T16" fmla="*/ 48 w 197"/>
                  <a:gd name="T17" fmla="*/ 101 h 158"/>
                  <a:gd name="T18" fmla="*/ 66 w 197"/>
                  <a:gd name="T19" fmla="*/ 95 h 158"/>
                  <a:gd name="T20" fmla="*/ 86 w 197"/>
                  <a:gd name="T21" fmla="*/ 72 h 158"/>
                  <a:gd name="T22" fmla="*/ 82 w 197"/>
                  <a:gd name="T23" fmla="*/ 106 h 158"/>
                  <a:gd name="T24" fmla="*/ 85 w 197"/>
                  <a:gd name="T25" fmla="*/ 94 h 158"/>
                  <a:gd name="T26" fmla="*/ 99 w 197"/>
                  <a:gd name="T27" fmla="*/ 78 h 158"/>
                  <a:gd name="T28" fmla="*/ 90 w 197"/>
                  <a:gd name="T29" fmla="*/ 86 h 158"/>
                  <a:gd name="T30" fmla="*/ 80 w 197"/>
                  <a:gd name="T31" fmla="*/ 80 h 158"/>
                  <a:gd name="T32" fmla="*/ 93 w 197"/>
                  <a:gd name="T33" fmla="*/ 80 h 158"/>
                  <a:gd name="T34" fmla="*/ 146 w 197"/>
                  <a:gd name="T35" fmla="*/ 52 h 158"/>
                  <a:gd name="T36" fmla="*/ 132 w 197"/>
                  <a:gd name="T37" fmla="*/ 56 h 158"/>
                  <a:gd name="T38" fmla="*/ 135 w 197"/>
                  <a:gd name="T39" fmla="*/ 88 h 158"/>
                  <a:gd name="T40" fmla="*/ 135 w 197"/>
                  <a:gd name="T41" fmla="*/ 67 h 158"/>
                  <a:gd name="T42" fmla="*/ 162 w 197"/>
                  <a:gd name="T43" fmla="*/ 79 h 158"/>
                  <a:gd name="T44" fmla="*/ 146 w 197"/>
                  <a:gd name="T45" fmla="*/ 52 h 158"/>
                  <a:gd name="T46" fmla="*/ 112 w 197"/>
                  <a:gd name="T47" fmla="*/ 82 h 158"/>
                  <a:gd name="T48" fmla="*/ 124 w 197"/>
                  <a:gd name="T49" fmla="*/ 72 h 158"/>
                  <a:gd name="T50" fmla="*/ 108 w 197"/>
                  <a:gd name="T51" fmla="*/ 71 h 158"/>
                  <a:gd name="T52" fmla="*/ 121 w 197"/>
                  <a:gd name="T53" fmla="*/ 60 h 158"/>
                  <a:gd name="T54" fmla="*/ 110 w 197"/>
                  <a:gd name="T55" fmla="*/ 97 h 158"/>
                  <a:gd name="T56" fmla="*/ 129 w 197"/>
                  <a:gd name="T57" fmla="*/ 84 h 158"/>
                  <a:gd name="T58" fmla="*/ 194 w 197"/>
                  <a:gd name="T59" fmla="*/ 86 h 158"/>
                  <a:gd name="T60" fmla="*/ 149 w 197"/>
                  <a:gd name="T61" fmla="*/ 14 h 158"/>
                  <a:gd name="T62" fmla="*/ 4 w 197"/>
                  <a:gd name="T63" fmla="*/ 82 h 158"/>
                  <a:gd name="T64" fmla="*/ 48 w 197"/>
                  <a:gd name="T65" fmla="*/ 155 h 158"/>
                  <a:gd name="T66" fmla="*/ 194 w 197"/>
                  <a:gd name="T67" fmla="*/ 86 h 158"/>
                  <a:gd name="T68" fmla="*/ 46 w 197"/>
                  <a:gd name="T69" fmla="*/ 147 h 158"/>
                  <a:gd name="T70" fmla="*/ 11 w 197"/>
                  <a:gd name="T71" fmla="*/ 80 h 158"/>
                  <a:gd name="T72" fmla="*/ 151 w 197"/>
                  <a:gd name="T73" fmla="*/ 21 h 158"/>
                  <a:gd name="T74" fmla="*/ 187 w 197"/>
                  <a:gd name="T75" fmla="*/ 88 h 158"/>
                  <a:gd name="T76" fmla="*/ 70 w 197"/>
                  <a:gd name="T77" fmla="*/ 19 h 158"/>
                  <a:gd name="T78" fmla="*/ 70 w 197"/>
                  <a:gd name="T79" fmla="*/ 0 h 158"/>
                  <a:gd name="T80" fmla="*/ 70 w 197"/>
                  <a:gd name="T81" fmla="*/ 19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97" h="158">
                    <a:moveTo>
                      <a:pt x="113" y="20"/>
                    </a:moveTo>
                    <a:cubicBezTo>
                      <a:pt x="124" y="16"/>
                      <a:pt x="124" y="16"/>
                      <a:pt x="124" y="16"/>
                    </a:cubicBezTo>
                    <a:cubicBezTo>
                      <a:pt x="84" y="8"/>
                      <a:pt x="84" y="8"/>
                      <a:pt x="84" y="8"/>
                    </a:cubicBezTo>
                    <a:cubicBezTo>
                      <a:pt x="84" y="9"/>
                      <a:pt x="84" y="9"/>
                      <a:pt x="84" y="10"/>
                    </a:cubicBezTo>
                    <a:cubicBezTo>
                      <a:pt x="84" y="11"/>
                      <a:pt x="84" y="12"/>
                      <a:pt x="83" y="14"/>
                    </a:cubicBezTo>
                    <a:lnTo>
                      <a:pt x="113" y="20"/>
                    </a:lnTo>
                    <a:close/>
                    <a:moveTo>
                      <a:pt x="62" y="22"/>
                    </a:moveTo>
                    <a:cubicBezTo>
                      <a:pt x="61" y="21"/>
                      <a:pt x="59" y="19"/>
                      <a:pt x="58" y="18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43" y="44"/>
                      <a:pt x="43" y="44"/>
                      <a:pt x="43" y="44"/>
                    </a:cubicBezTo>
                    <a:lnTo>
                      <a:pt x="62" y="22"/>
                    </a:lnTo>
                    <a:close/>
                    <a:moveTo>
                      <a:pt x="52" y="83"/>
                    </a:moveTo>
                    <a:cubicBezTo>
                      <a:pt x="43" y="86"/>
                      <a:pt x="39" y="95"/>
                      <a:pt x="42" y="104"/>
                    </a:cubicBezTo>
                    <a:cubicBezTo>
                      <a:pt x="45" y="112"/>
                      <a:pt x="53" y="117"/>
                      <a:pt x="62" y="114"/>
                    </a:cubicBezTo>
                    <a:cubicBezTo>
                      <a:pt x="71" y="110"/>
                      <a:pt x="76" y="102"/>
                      <a:pt x="73" y="93"/>
                    </a:cubicBezTo>
                    <a:cubicBezTo>
                      <a:pt x="70" y="84"/>
                      <a:pt x="61" y="80"/>
                      <a:pt x="52" y="83"/>
                    </a:cubicBezTo>
                    <a:close/>
                    <a:moveTo>
                      <a:pt x="61" y="108"/>
                    </a:moveTo>
                    <a:cubicBezTo>
                      <a:pt x="55" y="110"/>
                      <a:pt x="50" y="107"/>
                      <a:pt x="48" y="101"/>
                    </a:cubicBezTo>
                    <a:cubicBezTo>
                      <a:pt x="46" y="96"/>
                      <a:pt x="48" y="90"/>
                      <a:pt x="54" y="89"/>
                    </a:cubicBezTo>
                    <a:cubicBezTo>
                      <a:pt x="59" y="87"/>
                      <a:pt x="64" y="90"/>
                      <a:pt x="66" y="95"/>
                    </a:cubicBezTo>
                    <a:cubicBezTo>
                      <a:pt x="68" y="101"/>
                      <a:pt x="66" y="106"/>
                      <a:pt x="61" y="108"/>
                    </a:cubicBezTo>
                    <a:close/>
                    <a:moveTo>
                      <a:pt x="86" y="72"/>
                    </a:moveTo>
                    <a:cubicBezTo>
                      <a:pt x="72" y="77"/>
                      <a:pt x="72" y="77"/>
                      <a:pt x="72" y="77"/>
                    </a:cubicBezTo>
                    <a:cubicBezTo>
                      <a:pt x="82" y="106"/>
                      <a:pt x="82" y="106"/>
                      <a:pt x="82" y="106"/>
                    </a:cubicBezTo>
                    <a:cubicBezTo>
                      <a:pt x="88" y="104"/>
                      <a:pt x="88" y="104"/>
                      <a:pt x="88" y="104"/>
                    </a:cubicBezTo>
                    <a:cubicBezTo>
                      <a:pt x="85" y="94"/>
                      <a:pt x="85" y="94"/>
                      <a:pt x="85" y="94"/>
                    </a:cubicBezTo>
                    <a:cubicBezTo>
                      <a:pt x="92" y="91"/>
                      <a:pt x="92" y="91"/>
                      <a:pt x="92" y="91"/>
                    </a:cubicBezTo>
                    <a:cubicBezTo>
                      <a:pt x="99" y="89"/>
                      <a:pt x="101" y="83"/>
                      <a:pt x="99" y="78"/>
                    </a:cubicBezTo>
                    <a:cubicBezTo>
                      <a:pt x="97" y="73"/>
                      <a:pt x="92" y="70"/>
                      <a:pt x="86" y="72"/>
                    </a:cubicBezTo>
                    <a:close/>
                    <a:moveTo>
                      <a:pt x="90" y="86"/>
                    </a:moveTo>
                    <a:cubicBezTo>
                      <a:pt x="83" y="88"/>
                      <a:pt x="83" y="88"/>
                      <a:pt x="83" y="88"/>
                    </a:cubicBezTo>
                    <a:cubicBezTo>
                      <a:pt x="80" y="80"/>
                      <a:pt x="80" y="80"/>
                      <a:pt x="80" y="80"/>
                    </a:cubicBezTo>
                    <a:cubicBezTo>
                      <a:pt x="87" y="78"/>
                      <a:pt x="87" y="78"/>
                      <a:pt x="87" y="78"/>
                    </a:cubicBezTo>
                    <a:cubicBezTo>
                      <a:pt x="89" y="77"/>
                      <a:pt x="92" y="78"/>
                      <a:pt x="93" y="80"/>
                    </a:cubicBezTo>
                    <a:cubicBezTo>
                      <a:pt x="93" y="83"/>
                      <a:pt x="92" y="85"/>
                      <a:pt x="90" y="86"/>
                    </a:cubicBezTo>
                    <a:close/>
                    <a:moveTo>
                      <a:pt x="146" y="52"/>
                    </a:moveTo>
                    <a:cubicBezTo>
                      <a:pt x="152" y="70"/>
                      <a:pt x="152" y="70"/>
                      <a:pt x="152" y="70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25" y="59"/>
                      <a:pt x="125" y="59"/>
                      <a:pt x="125" y="59"/>
                    </a:cubicBezTo>
                    <a:cubicBezTo>
                      <a:pt x="135" y="88"/>
                      <a:pt x="135" y="88"/>
                      <a:pt x="135" y="88"/>
                    </a:cubicBezTo>
                    <a:cubicBezTo>
                      <a:pt x="142" y="86"/>
                      <a:pt x="142" y="86"/>
                      <a:pt x="142" y="86"/>
                    </a:cubicBezTo>
                    <a:cubicBezTo>
                      <a:pt x="135" y="67"/>
                      <a:pt x="135" y="67"/>
                      <a:pt x="135" y="67"/>
                    </a:cubicBezTo>
                    <a:cubicBezTo>
                      <a:pt x="156" y="81"/>
                      <a:pt x="156" y="81"/>
                      <a:pt x="156" y="81"/>
                    </a:cubicBezTo>
                    <a:cubicBezTo>
                      <a:pt x="162" y="79"/>
                      <a:pt x="162" y="79"/>
                      <a:pt x="162" y="79"/>
                    </a:cubicBezTo>
                    <a:cubicBezTo>
                      <a:pt x="152" y="50"/>
                      <a:pt x="152" y="50"/>
                      <a:pt x="152" y="50"/>
                    </a:cubicBezTo>
                    <a:lnTo>
                      <a:pt x="146" y="52"/>
                    </a:lnTo>
                    <a:close/>
                    <a:moveTo>
                      <a:pt x="114" y="89"/>
                    </a:moveTo>
                    <a:cubicBezTo>
                      <a:pt x="112" y="82"/>
                      <a:pt x="112" y="82"/>
                      <a:pt x="112" y="82"/>
                    </a:cubicBezTo>
                    <a:cubicBezTo>
                      <a:pt x="126" y="78"/>
                      <a:pt x="126" y="78"/>
                      <a:pt x="126" y="78"/>
                    </a:cubicBezTo>
                    <a:cubicBezTo>
                      <a:pt x="124" y="72"/>
                      <a:pt x="124" y="72"/>
                      <a:pt x="124" y="72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08" y="71"/>
                      <a:pt x="108" y="71"/>
                      <a:pt x="108" y="71"/>
                    </a:cubicBezTo>
                    <a:cubicBezTo>
                      <a:pt x="122" y="66"/>
                      <a:pt x="122" y="66"/>
                      <a:pt x="122" y="66"/>
                    </a:cubicBezTo>
                    <a:cubicBezTo>
                      <a:pt x="121" y="60"/>
                      <a:pt x="121" y="60"/>
                      <a:pt x="121" y="60"/>
                    </a:cubicBezTo>
                    <a:cubicBezTo>
                      <a:pt x="100" y="67"/>
                      <a:pt x="100" y="67"/>
                      <a:pt x="100" y="67"/>
                    </a:cubicBezTo>
                    <a:cubicBezTo>
                      <a:pt x="110" y="97"/>
                      <a:pt x="110" y="97"/>
                      <a:pt x="110" y="97"/>
                    </a:cubicBezTo>
                    <a:cubicBezTo>
                      <a:pt x="131" y="90"/>
                      <a:pt x="131" y="90"/>
                      <a:pt x="131" y="90"/>
                    </a:cubicBezTo>
                    <a:cubicBezTo>
                      <a:pt x="129" y="84"/>
                      <a:pt x="129" y="84"/>
                      <a:pt x="129" y="84"/>
                    </a:cubicBezTo>
                    <a:lnTo>
                      <a:pt x="114" y="89"/>
                    </a:lnTo>
                    <a:close/>
                    <a:moveTo>
                      <a:pt x="194" y="86"/>
                    </a:moveTo>
                    <a:cubicBezTo>
                      <a:pt x="174" y="26"/>
                      <a:pt x="174" y="26"/>
                      <a:pt x="174" y="26"/>
                    </a:cubicBezTo>
                    <a:cubicBezTo>
                      <a:pt x="171" y="16"/>
                      <a:pt x="159" y="10"/>
                      <a:pt x="149" y="14"/>
                    </a:cubicBezTo>
                    <a:cubicBezTo>
                      <a:pt x="16" y="57"/>
                      <a:pt x="16" y="57"/>
                      <a:pt x="16" y="57"/>
                    </a:cubicBezTo>
                    <a:cubicBezTo>
                      <a:pt x="6" y="61"/>
                      <a:pt x="0" y="72"/>
                      <a:pt x="4" y="82"/>
                    </a:cubicBezTo>
                    <a:cubicBezTo>
                      <a:pt x="23" y="142"/>
                      <a:pt x="23" y="142"/>
                      <a:pt x="23" y="142"/>
                    </a:cubicBezTo>
                    <a:cubicBezTo>
                      <a:pt x="27" y="152"/>
                      <a:pt x="38" y="158"/>
                      <a:pt x="48" y="155"/>
                    </a:cubicBezTo>
                    <a:cubicBezTo>
                      <a:pt x="181" y="111"/>
                      <a:pt x="181" y="111"/>
                      <a:pt x="181" y="111"/>
                    </a:cubicBezTo>
                    <a:cubicBezTo>
                      <a:pt x="191" y="107"/>
                      <a:pt x="197" y="96"/>
                      <a:pt x="194" y="86"/>
                    </a:cubicBezTo>
                    <a:close/>
                    <a:moveTo>
                      <a:pt x="179" y="104"/>
                    </a:moveTo>
                    <a:cubicBezTo>
                      <a:pt x="46" y="147"/>
                      <a:pt x="46" y="147"/>
                      <a:pt x="46" y="147"/>
                    </a:cubicBezTo>
                    <a:cubicBezTo>
                      <a:pt x="39" y="149"/>
                      <a:pt x="32" y="146"/>
                      <a:pt x="30" y="14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8" y="74"/>
                      <a:pt x="12" y="67"/>
                      <a:pt x="19" y="65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8" y="19"/>
                      <a:pt x="165" y="22"/>
                      <a:pt x="167" y="29"/>
                    </a:cubicBezTo>
                    <a:cubicBezTo>
                      <a:pt x="187" y="88"/>
                      <a:pt x="187" y="88"/>
                      <a:pt x="187" y="88"/>
                    </a:cubicBezTo>
                    <a:cubicBezTo>
                      <a:pt x="189" y="95"/>
                      <a:pt x="185" y="101"/>
                      <a:pt x="179" y="104"/>
                    </a:cubicBezTo>
                    <a:close/>
                    <a:moveTo>
                      <a:pt x="70" y="19"/>
                    </a:moveTo>
                    <a:cubicBezTo>
                      <a:pt x="75" y="19"/>
                      <a:pt x="79" y="15"/>
                      <a:pt x="79" y="10"/>
                    </a:cubicBezTo>
                    <a:cubicBezTo>
                      <a:pt x="79" y="5"/>
                      <a:pt x="75" y="0"/>
                      <a:pt x="70" y="0"/>
                    </a:cubicBezTo>
                    <a:cubicBezTo>
                      <a:pt x="64" y="0"/>
                      <a:pt x="60" y="5"/>
                      <a:pt x="60" y="10"/>
                    </a:cubicBezTo>
                    <a:cubicBezTo>
                      <a:pt x="60" y="15"/>
                      <a:pt x="64" y="19"/>
                      <a:pt x="70" y="1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20"/>
              <p:cNvSpPr>
                <a:spLocks noEditPoints="1"/>
              </p:cNvSpPr>
              <p:nvPr/>
            </p:nvSpPr>
            <p:spPr bwMode="auto">
              <a:xfrm>
                <a:off x="3281" y="302"/>
                <a:ext cx="356" cy="266"/>
              </a:xfrm>
              <a:custGeom>
                <a:avLst/>
                <a:gdLst>
                  <a:gd name="T0" fmla="*/ 182 w 194"/>
                  <a:gd name="T1" fmla="*/ 21 h 145"/>
                  <a:gd name="T2" fmla="*/ 48 w 194"/>
                  <a:gd name="T3" fmla="*/ 7 h 145"/>
                  <a:gd name="T4" fmla="*/ 45 w 194"/>
                  <a:gd name="T5" fmla="*/ 3 h 145"/>
                  <a:gd name="T6" fmla="*/ 43 w 194"/>
                  <a:gd name="T7" fmla="*/ 1 h 145"/>
                  <a:gd name="T8" fmla="*/ 41 w 194"/>
                  <a:gd name="T9" fmla="*/ 0 h 145"/>
                  <a:gd name="T10" fmla="*/ 38 w 194"/>
                  <a:gd name="T11" fmla="*/ 0 h 145"/>
                  <a:gd name="T12" fmla="*/ 12 w 194"/>
                  <a:gd name="T13" fmla="*/ 0 h 145"/>
                  <a:gd name="T14" fmla="*/ 12 w 194"/>
                  <a:gd name="T15" fmla="*/ 24 h 145"/>
                  <a:gd name="T16" fmla="*/ 36 w 194"/>
                  <a:gd name="T17" fmla="*/ 39 h 145"/>
                  <a:gd name="T18" fmla="*/ 57 w 194"/>
                  <a:gd name="T19" fmla="*/ 87 h 145"/>
                  <a:gd name="T20" fmla="*/ 61 w 194"/>
                  <a:gd name="T21" fmla="*/ 95 h 145"/>
                  <a:gd name="T22" fmla="*/ 69 w 194"/>
                  <a:gd name="T23" fmla="*/ 104 h 145"/>
                  <a:gd name="T24" fmla="*/ 157 w 194"/>
                  <a:gd name="T25" fmla="*/ 103 h 145"/>
                  <a:gd name="T26" fmla="*/ 165 w 194"/>
                  <a:gd name="T27" fmla="*/ 95 h 145"/>
                  <a:gd name="T28" fmla="*/ 190 w 194"/>
                  <a:gd name="T29" fmla="*/ 25 h 145"/>
                  <a:gd name="T30" fmla="*/ 160 w 194"/>
                  <a:gd name="T31" fmla="*/ 89 h 145"/>
                  <a:gd name="T32" fmla="*/ 159 w 194"/>
                  <a:gd name="T33" fmla="*/ 93 h 145"/>
                  <a:gd name="T34" fmla="*/ 153 w 194"/>
                  <a:gd name="T35" fmla="*/ 97 h 145"/>
                  <a:gd name="T36" fmla="*/ 149 w 194"/>
                  <a:gd name="T37" fmla="*/ 97 h 145"/>
                  <a:gd name="T38" fmla="*/ 73 w 194"/>
                  <a:gd name="T39" fmla="*/ 97 h 145"/>
                  <a:gd name="T40" fmla="*/ 67 w 194"/>
                  <a:gd name="T41" fmla="*/ 89 h 145"/>
                  <a:gd name="T42" fmla="*/ 46 w 194"/>
                  <a:gd name="T43" fmla="*/ 45 h 145"/>
                  <a:gd name="T44" fmla="*/ 33 w 194"/>
                  <a:gd name="T45" fmla="*/ 17 h 145"/>
                  <a:gd name="T46" fmla="*/ 6 w 194"/>
                  <a:gd name="T47" fmla="*/ 12 h 145"/>
                  <a:gd name="T48" fmla="*/ 37 w 194"/>
                  <a:gd name="T49" fmla="*/ 7 h 145"/>
                  <a:gd name="T50" fmla="*/ 39 w 194"/>
                  <a:gd name="T51" fmla="*/ 7 h 145"/>
                  <a:gd name="T52" fmla="*/ 40 w 194"/>
                  <a:gd name="T53" fmla="*/ 8 h 145"/>
                  <a:gd name="T54" fmla="*/ 42 w 194"/>
                  <a:gd name="T55" fmla="*/ 10 h 145"/>
                  <a:gd name="T56" fmla="*/ 182 w 194"/>
                  <a:gd name="T57" fmla="*/ 28 h 145"/>
                  <a:gd name="T58" fmla="*/ 180 w 194"/>
                  <a:gd name="T59" fmla="*/ 45 h 145"/>
                  <a:gd name="T60" fmla="*/ 69 w 194"/>
                  <a:gd name="T61" fmla="*/ 128 h 145"/>
                  <a:gd name="T62" fmla="*/ 103 w 194"/>
                  <a:gd name="T63" fmla="*/ 128 h 145"/>
                  <a:gd name="T64" fmla="*/ 86 w 194"/>
                  <a:gd name="T65" fmla="*/ 139 h 145"/>
                  <a:gd name="T66" fmla="*/ 86 w 194"/>
                  <a:gd name="T67" fmla="*/ 117 h 145"/>
                  <a:gd name="T68" fmla="*/ 86 w 194"/>
                  <a:gd name="T69" fmla="*/ 139 h 145"/>
                  <a:gd name="T70" fmla="*/ 128 w 194"/>
                  <a:gd name="T71" fmla="*/ 128 h 145"/>
                  <a:gd name="T72" fmla="*/ 162 w 194"/>
                  <a:gd name="T73" fmla="*/ 128 h 145"/>
                  <a:gd name="T74" fmla="*/ 145 w 194"/>
                  <a:gd name="T75" fmla="*/ 139 h 145"/>
                  <a:gd name="T76" fmla="*/ 145 w 194"/>
                  <a:gd name="T77" fmla="*/ 117 h 145"/>
                  <a:gd name="T78" fmla="*/ 145 w 194"/>
                  <a:gd name="T79" fmla="*/ 139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94" h="145">
                    <a:moveTo>
                      <a:pt x="190" y="25"/>
                    </a:moveTo>
                    <a:cubicBezTo>
                      <a:pt x="189" y="23"/>
                      <a:pt x="187" y="21"/>
                      <a:pt x="182" y="21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8" y="6"/>
                      <a:pt x="47" y="5"/>
                      <a:pt x="47" y="4"/>
                    </a:cubicBezTo>
                    <a:cubicBezTo>
                      <a:pt x="46" y="4"/>
                      <a:pt x="46" y="3"/>
                      <a:pt x="45" y="3"/>
                    </a:cubicBezTo>
                    <a:cubicBezTo>
                      <a:pt x="44" y="2"/>
                      <a:pt x="44" y="2"/>
                      <a:pt x="43" y="1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2" y="1"/>
                      <a:pt x="42" y="1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0" y="0"/>
                      <a:pt x="39" y="0"/>
                      <a:pt x="39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7" y="0"/>
                      <a:pt x="37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8"/>
                      <a:pt x="5" y="24"/>
                      <a:pt x="12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8" y="44"/>
                      <a:pt x="40" y="48"/>
                      <a:pt x="40" y="48"/>
                    </a:cubicBezTo>
                    <a:cubicBezTo>
                      <a:pt x="57" y="87"/>
                      <a:pt x="57" y="87"/>
                      <a:pt x="57" y="87"/>
                    </a:cubicBezTo>
                    <a:cubicBezTo>
                      <a:pt x="57" y="87"/>
                      <a:pt x="58" y="88"/>
                      <a:pt x="58" y="88"/>
                    </a:cubicBezTo>
                    <a:cubicBezTo>
                      <a:pt x="61" y="95"/>
                      <a:pt x="61" y="95"/>
                      <a:pt x="61" y="95"/>
                    </a:cubicBezTo>
                    <a:cubicBezTo>
                      <a:pt x="62" y="99"/>
                      <a:pt x="66" y="102"/>
                      <a:pt x="69" y="103"/>
                    </a:cubicBezTo>
                    <a:cubicBezTo>
                      <a:pt x="69" y="104"/>
                      <a:pt x="69" y="104"/>
                      <a:pt x="69" y="104"/>
                    </a:cubicBezTo>
                    <a:cubicBezTo>
                      <a:pt x="153" y="104"/>
                      <a:pt x="153" y="104"/>
                      <a:pt x="153" y="104"/>
                    </a:cubicBezTo>
                    <a:cubicBezTo>
                      <a:pt x="157" y="103"/>
                      <a:pt x="157" y="103"/>
                      <a:pt x="157" y="103"/>
                    </a:cubicBezTo>
                    <a:cubicBezTo>
                      <a:pt x="157" y="103"/>
                      <a:pt x="157" y="103"/>
                      <a:pt x="157" y="103"/>
                    </a:cubicBezTo>
                    <a:cubicBezTo>
                      <a:pt x="161" y="102"/>
                      <a:pt x="164" y="99"/>
                      <a:pt x="165" y="95"/>
                    </a:cubicBezTo>
                    <a:cubicBezTo>
                      <a:pt x="186" y="48"/>
                      <a:pt x="186" y="48"/>
                      <a:pt x="186" y="48"/>
                    </a:cubicBezTo>
                    <a:cubicBezTo>
                      <a:pt x="188" y="46"/>
                      <a:pt x="194" y="32"/>
                      <a:pt x="190" y="25"/>
                    </a:cubicBezTo>
                    <a:close/>
                    <a:moveTo>
                      <a:pt x="180" y="45"/>
                    </a:moveTo>
                    <a:cubicBezTo>
                      <a:pt x="160" y="89"/>
                      <a:pt x="160" y="89"/>
                      <a:pt x="160" y="89"/>
                    </a:cubicBezTo>
                    <a:cubicBezTo>
                      <a:pt x="159" y="89"/>
                      <a:pt x="159" y="89"/>
                      <a:pt x="159" y="89"/>
                    </a:cubicBezTo>
                    <a:cubicBezTo>
                      <a:pt x="159" y="93"/>
                      <a:pt x="159" y="93"/>
                      <a:pt x="159" y="93"/>
                    </a:cubicBezTo>
                    <a:cubicBezTo>
                      <a:pt x="158" y="95"/>
                      <a:pt x="156" y="97"/>
                      <a:pt x="153" y="97"/>
                    </a:cubicBezTo>
                    <a:cubicBezTo>
                      <a:pt x="153" y="97"/>
                      <a:pt x="153" y="97"/>
                      <a:pt x="153" y="97"/>
                    </a:cubicBezTo>
                    <a:cubicBezTo>
                      <a:pt x="149" y="96"/>
                      <a:pt x="149" y="96"/>
                      <a:pt x="149" y="96"/>
                    </a:cubicBezTo>
                    <a:cubicBezTo>
                      <a:pt x="149" y="97"/>
                      <a:pt x="149" y="97"/>
                      <a:pt x="149" y="97"/>
                    </a:cubicBezTo>
                    <a:cubicBezTo>
                      <a:pt x="77" y="97"/>
                      <a:pt x="77" y="97"/>
                      <a:pt x="77" y="97"/>
                    </a:cubicBezTo>
                    <a:cubicBezTo>
                      <a:pt x="73" y="97"/>
                      <a:pt x="73" y="97"/>
                      <a:pt x="73" y="97"/>
                    </a:cubicBezTo>
                    <a:cubicBezTo>
                      <a:pt x="70" y="97"/>
                      <a:pt x="68" y="95"/>
                      <a:pt x="68" y="93"/>
                    </a:cubicBezTo>
                    <a:cubicBezTo>
                      <a:pt x="67" y="89"/>
                      <a:pt x="67" y="89"/>
                      <a:pt x="67" y="89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6" y="45"/>
                      <a:pt x="44" y="41"/>
                      <a:pt x="42" y="3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9" y="17"/>
                      <a:pt x="6" y="15"/>
                      <a:pt x="6" y="12"/>
                    </a:cubicBezTo>
                    <a:cubicBezTo>
                      <a:pt x="6" y="9"/>
                      <a:pt x="9" y="7"/>
                      <a:pt x="12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8" y="7"/>
                      <a:pt x="38" y="7"/>
                      <a:pt x="39" y="7"/>
                    </a:cubicBezTo>
                    <a:cubicBezTo>
                      <a:pt x="39" y="7"/>
                      <a:pt x="39" y="7"/>
                      <a:pt x="40" y="7"/>
                    </a:cubicBezTo>
                    <a:cubicBezTo>
                      <a:pt x="40" y="7"/>
                      <a:pt x="40" y="8"/>
                      <a:pt x="40" y="8"/>
                    </a:cubicBezTo>
                    <a:cubicBezTo>
                      <a:pt x="41" y="8"/>
                      <a:pt x="41" y="8"/>
                      <a:pt x="41" y="9"/>
                    </a:cubicBezTo>
                    <a:cubicBezTo>
                      <a:pt x="41" y="9"/>
                      <a:pt x="42" y="9"/>
                      <a:pt x="42" y="10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182" y="28"/>
                      <a:pt x="182" y="28"/>
                      <a:pt x="182" y="28"/>
                    </a:cubicBezTo>
                    <a:cubicBezTo>
                      <a:pt x="184" y="28"/>
                      <a:pt x="184" y="28"/>
                      <a:pt x="184" y="28"/>
                    </a:cubicBezTo>
                    <a:cubicBezTo>
                      <a:pt x="186" y="31"/>
                      <a:pt x="183" y="39"/>
                      <a:pt x="180" y="45"/>
                    </a:cubicBezTo>
                    <a:close/>
                    <a:moveTo>
                      <a:pt x="86" y="111"/>
                    </a:moveTo>
                    <a:cubicBezTo>
                      <a:pt x="77" y="111"/>
                      <a:pt x="69" y="118"/>
                      <a:pt x="69" y="128"/>
                    </a:cubicBezTo>
                    <a:cubicBezTo>
                      <a:pt x="69" y="137"/>
                      <a:pt x="77" y="145"/>
                      <a:pt x="86" y="145"/>
                    </a:cubicBezTo>
                    <a:cubicBezTo>
                      <a:pt x="96" y="145"/>
                      <a:pt x="103" y="137"/>
                      <a:pt x="103" y="128"/>
                    </a:cubicBezTo>
                    <a:cubicBezTo>
                      <a:pt x="103" y="118"/>
                      <a:pt x="96" y="111"/>
                      <a:pt x="86" y="111"/>
                    </a:cubicBezTo>
                    <a:close/>
                    <a:moveTo>
                      <a:pt x="86" y="139"/>
                    </a:moveTo>
                    <a:cubicBezTo>
                      <a:pt x="80" y="139"/>
                      <a:pt x="75" y="134"/>
                      <a:pt x="75" y="128"/>
                    </a:cubicBezTo>
                    <a:cubicBezTo>
                      <a:pt x="75" y="122"/>
                      <a:pt x="80" y="117"/>
                      <a:pt x="86" y="117"/>
                    </a:cubicBezTo>
                    <a:cubicBezTo>
                      <a:pt x="92" y="117"/>
                      <a:pt x="97" y="122"/>
                      <a:pt x="97" y="128"/>
                    </a:cubicBezTo>
                    <a:cubicBezTo>
                      <a:pt x="97" y="134"/>
                      <a:pt x="92" y="139"/>
                      <a:pt x="86" y="139"/>
                    </a:cubicBezTo>
                    <a:close/>
                    <a:moveTo>
                      <a:pt x="145" y="111"/>
                    </a:moveTo>
                    <a:cubicBezTo>
                      <a:pt x="136" y="111"/>
                      <a:pt x="128" y="118"/>
                      <a:pt x="128" y="128"/>
                    </a:cubicBezTo>
                    <a:cubicBezTo>
                      <a:pt x="128" y="137"/>
                      <a:pt x="136" y="145"/>
                      <a:pt x="145" y="145"/>
                    </a:cubicBezTo>
                    <a:cubicBezTo>
                      <a:pt x="155" y="145"/>
                      <a:pt x="162" y="137"/>
                      <a:pt x="162" y="128"/>
                    </a:cubicBezTo>
                    <a:cubicBezTo>
                      <a:pt x="162" y="118"/>
                      <a:pt x="155" y="111"/>
                      <a:pt x="145" y="111"/>
                    </a:cubicBezTo>
                    <a:close/>
                    <a:moveTo>
                      <a:pt x="145" y="139"/>
                    </a:moveTo>
                    <a:cubicBezTo>
                      <a:pt x="139" y="139"/>
                      <a:pt x="134" y="134"/>
                      <a:pt x="134" y="128"/>
                    </a:cubicBezTo>
                    <a:cubicBezTo>
                      <a:pt x="134" y="122"/>
                      <a:pt x="139" y="117"/>
                      <a:pt x="145" y="117"/>
                    </a:cubicBezTo>
                    <a:cubicBezTo>
                      <a:pt x="151" y="117"/>
                      <a:pt x="156" y="122"/>
                      <a:pt x="156" y="128"/>
                    </a:cubicBezTo>
                    <a:cubicBezTo>
                      <a:pt x="156" y="134"/>
                      <a:pt x="151" y="139"/>
                      <a:pt x="145" y="1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21"/>
              <p:cNvSpPr>
                <a:spLocks/>
              </p:cNvSpPr>
              <p:nvPr/>
            </p:nvSpPr>
            <p:spPr bwMode="auto">
              <a:xfrm>
                <a:off x="4045" y="311"/>
                <a:ext cx="352" cy="242"/>
              </a:xfrm>
              <a:custGeom>
                <a:avLst/>
                <a:gdLst>
                  <a:gd name="T0" fmla="*/ 192 w 192"/>
                  <a:gd name="T1" fmla="*/ 126 h 132"/>
                  <a:gd name="T2" fmla="*/ 186 w 192"/>
                  <a:gd name="T3" fmla="*/ 132 h 132"/>
                  <a:gd name="T4" fmla="*/ 5 w 192"/>
                  <a:gd name="T5" fmla="*/ 132 h 132"/>
                  <a:gd name="T6" fmla="*/ 0 w 192"/>
                  <a:gd name="T7" fmla="*/ 126 h 132"/>
                  <a:gd name="T8" fmla="*/ 0 w 192"/>
                  <a:gd name="T9" fmla="*/ 6 h 132"/>
                  <a:gd name="T10" fmla="*/ 5 w 192"/>
                  <a:gd name="T11" fmla="*/ 0 h 132"/>
                  <a:gd name="T12" fmla="*/ 186 w 192"/>
                  <a:gd name="T13" fmla="*/ 0 h 132"/>
                  <a:gd name="T14" fmla="*/ 192 w 192"/>
                  <a:gd name="T15" fmla="*/ 6 h 132"/>
                  <a:gd name="T16" fmla="*/ 192 w 192"/>
                  <a:gd name="T17" fmla="*/ 12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32">
                    <a:moveTo>
                      <a:pt x="192" y="126"/>
                    </a:moveTo>
                    <a:cubicBezTo>
                      <a:pt x="192" y="129"/>
                      <a:pt x="189" y="132"/>
                      <a:pt x="186" y="132"/>
                    </a:cubicBezTo>
                    <a:cubicBezTo>
                      <a:pt x="5" y="132"/>
                      <a:pt x="5" y="132"/>
                      <a:pt x="5" y="132"/>
                    </a:cubicBezTo>
                    <a:cubicBezTo>
                      <a:pt x="2" y="132"/>
                      <a:pt x="0" y="129"/>
                      <a:pt x="0" y="12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186" y="0"/>
                      <a:pt x="186" y="0"/>
                      <a:pt x="186" y="0"/>
                    </a:cubicBezTo>
                    <a:cubicBezTo>
                      <a:pt x="189" y="0"/>
                      <a:pt x="192" y="3"/>
                      <a:pt x="192" y="6"/>
                    </a:cubicBezTo>
                    <a:lnTo>
                      <a:pt x="192" y="126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Line 22"/>
              <p:cNvSpPr>
                <a:spLocks noChangeShapeType="1"/>
              </p:cNvSpPr>
              <p:nvPr/>
            </p:nvSpPr>
            <p:spPr bwMode="auto">
              <a:xfrm>
                <a:off x="4087" y="454"/>
                <a:ext cx="185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Line 23"/>
              <p:cNvSpPr>
                <a:spLocks noChangeShapeType="1"/>
              </p:cNvSpPr>
              <p:nvPr/>
            </p:nvSpPr>
            <p:spPr bwMode="auto">
              <a:xfrm>
                <a:off x="4087" y="500"/>
                <a:ext cx="105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Line 24"/>
              <p:cNvSpPr>
                <a:spLocks noChangeShapeType="1"/>
              </p:cNvSpPr>
              <p:nvPr/>
            </p:nvSpPr>
            <p:spPr bwMode="auto">
              <a:xfrm>
                <a:off x="4852" y="480"/>
                <a:ext cx="16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Line 25"/>
              <p:cNvSpPr>
                <a:spLocks noChangeShapeType="1"/>
              </p:cNvSpPr>
              <p:nvPr/>
            </p:nvSpPr>
            <p:spPr bwMode="auto">
              <a:xfrm>
                <a:off x="4852" y="518"/>
                <a:ext cx="92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26"/>
              <p:cNvSpPr>
                <a:spLocks/>
              </p:cNvSpPr>
              <p:nvPr/>
            </p:nvSpPr>
            <p:spPr bwMode="auto">
              <a:xfrm>
                <a:off x="4808" y="347"/>
                <a:ext cx="323" cy="225"/>
              </a:xfrm>
              <a:custGeom>
                <a:avLst/>
                <a:gdLst>
                  <a:gd name="T0" fmla="*/ 169 w 176"/>
                  <a:gd name="T1" fmla="*/ 61 h 122"/>
                  <a:gd name="T2" fmla="*/ 169 w 176"/>
                  <a:gd name="T3" fmla="*/ 114 h 122"/>
                  <a:gd name="T4" fmla="*/ 168 w 176"/>
                  <a:gd name="T5" fmla="*/ 115 h 122"/>
                  <a:gd name="T6" fmla="*/ 8 w 176"/>
                  <a:gd name="T7" fmla="*/ 115 h 122"/>
                  <a:gd name="T8" fmla="*/ 7 w 176"/>
                  <a:gd name="T9" fmla="*/ 114 h 122"/>
                  <a:gd name="T10" fmla="*/ 7 w 176"/>
                  <a:gd name="T11" fmla="*/ 8 h 122"/>
                  <a:gd name="T12" fmla="*/ 8 w 176"/>
                  <a:gd name="T13" fmla="*/ 7 h 122"/>
                  <a:gd name="T14" fmla="*/ 99 w 176"/>
                  <a:gd name="T15" fmla="*/ 7 h 122"/>
                  <a:gd name="T16" fmla="*/ 100 w 176"/>
                  <a:gd name="T17" fmla="*/ 0 h 122"/>
                  <a:gd name="T18" fmla="*/ 8 w 176"/>
                  <a:gd name="T19" fmla="*/ 0 h 122"/>
                  <a:gd name="T20" fmla="*/ 0 w 176"/>
                  <a:gd name="T21" fmla="*/ 8 h 122"/>
                  <a:gd name="T22" fmla="*/ 0 w 176"/>
                  <a:gd name="T23" fmla="*/ 114 h 122"/>
                  <a:gd name="T24" fmla="*/ 8 w 176"/>
                  <a:gd name="T25" fmla="*/ 122 h 122"/>
                  <a:gd name="T26" fmla="*/ 168 w 176"/>
                  <a:gd name="T27" fmla="*/ 122 h 122"/>
                  <a:gd name="T28" fmla="*/ 176 w 176"/>
                  <a:gd name="T29" fmla="*/ 114 h 122"/>
                  <a:gd name="T30" fmla="*/ 176 w 176"/>
                  <a:gd name="T31" fmla="*/ 58 h 122"/>
                  <a:gd name="T32" fmla="*/ 169 w 176"/>
                  <a:gd name="T33" fmla="*/ 61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6" h="122">
                    <a:moveTo>
                      <a:pt x="169" y="61"/>
                    </a:moveTo>
                    <a:cubicBezTo>
                      <a:pt x="169" y="114"/>
                      <a:pt x="169" y="114"/>
                      <a:pt x="169" y="114"/>
                    </a:cubicBezTo>
                    <a:cubicBezTo>
                      <a:pt x="169" y="115"/>
                      <a:pt x="168" y="115"/>
                      <a:pt x="168" y="115"/>
                    </a:cubicBezTo>
                    <a:cubicBezTo>
                      <a:pt x="8" y="115"/>
                      <a:pt x="8" y="115"/>
                      <a:pt x="8" y="115"/>
                    </a:cubicBezTo>
                    <a:cubicBezTo>
                      <a:pt x="7" y="115"/>
                      <a:pt x="7" y="115"/>
                      <a:pt x="7" y="114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7" y="7"/>
                      <a:pt x="8" y="7"/>
                    </a:cubicBezTo>
                    <a:cubicBezTo>
                      <a:pt x="99" y="7"/>
                      <a:pt x="99" y="7"/>
                      <a:pt x="99" y="7"/>
                    </a:cubicBezTo>
                    <a:cubicBezTo>
                      <a:pt x="99" y="4"/>
                      <a:pt x="99" y="2"/>
                      <a:pt x="10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19"/>
                      <a:pt x="3" y="122"/>
                      <a:pt x="8" y="122"/>
                    </a:cubicBezTo>
                    <a:cubicBezTo>
                      <a:pt x="168" y="122"/>
                      <a:pt x="168" y="122"/>
                      <a:pt x="168" y="122"/>
                    </a:cubicBezTo>
                    <a:cubicBezTo>
                      <a:pt x="172" y="122"/>
                      <a:pt x="176" y="119"/>
                      <a:pt x="176" y="114"/>
                    </a:cubicBezTo>
                    <a:cubicBezTo>
                      <a:pt x="176" y="58"/>
                      <a:pt x="176" y="58"/>
                      <a:pt x="176" y="58"/>
                    </a:cubicBezTo>
                    <a:cubicBezTo>
                      <a:pt x="174" y="59"/>
                      <a:pt x="171" y="60"/>
                      <a:pt x="169" y="6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27"/>
              <p:cNvSpPr>
                <a:spLocks noEditPoints="1"/>
              </p:cNvSpPr>
              <p:nvPr/>
            </p:nvSpPr>
            <p:spPr bwMode="auto">
              <a:xfrm>
                <a:off x="5010" y="294"/>
                <a:ext cx="151" cy="149"/>
              </a:xfrm>
              <a:custGeom>
                <a:avLst/>
                <a:gdLst>
                  <a:gd name="T0" fmla="*/ 41 w 82"/>
                  <a:gd name="T1" fmla="*/ 8 h 81"/>
                  <a:gd name="T2" fmla="*/ 74 w 82"/>
                  <a:gd name="T3" fmla="*/ 41 h 81"/>
                  <a:gd name="T4" fmla="*/ 41 w 82"/>
                  <a:gd name="T5" fmla="*/ 73 h 81"/>
                  <a:gd name="T6" fmla="*/ 8 w 82"/>
                  <a:gd name="T7" fmla="*/ 41 h 81"/>
                  <a:gd name="T8" fmla="*/ 41 w 82"/>
                  <a:gd name="T9" fmla="*/ 8 h 81"/>
                  <a:gd name="T10" fmla="*/ 41 w 82"/>
                  <a:gd name="T11" fmla="*/ 0 h 81"/>
                  <a:gd name="T12" fmla="*/ 0 w 82"/>
                  <a:gd name="T13" fmla="*/ 41 h 81"/>
                  <a:gd name="T14" fmla="*/ 41 w 82"/>
                  <a:gd name="T15" fmla="*/ 81 h 81"/>
                  <a:gd name="T16" fmla="*/ 82 w 82"/>
                  <a:gd name="T17" fmla="*/ 41 h 81"/>
                  <a:gd name="T18" fmla="*/ 41 w 82"/>
                  <a:gd name="T19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2" h="81">
                    <a:moveTo>
                      <a:pt x="41" y="8"/>
                    </a:moveTo>
                    <a:cubicBezTo>
                      <a:pt x="59" y="8"/>
                      <a:pt x="74" y="23"/>
                      <a:pt x="74" y="41"/>
                    </a:cubicBezTo>
                    <a:cubicBezTo>
                      <a:pt x="74" y="59"/>
                      <a:pt x="59" y="73"/>
                      <a:pt x="41" y="73"/>
                    </a:cubicBezTo>
                    <a:cubicBezTo>
                      <a:pt x="23" y="73"/>
                      <a:pt x="8" y="59"/>
                      <a:pt x="8" y="41"/>
                    </a:cubicBezTo>
                    <a:cubicBezTo>
                      <a:pt x="8" y="23"/>
                      <a:pt x="23" y="8"/>
                      <a:pt x="41" y="8"/>
                    </a:cubicBezTo>
                    <a:moveTo>
                      <a:pt x="41" y="0"/>
                    </a:moveTo>
                    <a:cubicBezTo>
                      <a:pt x="19" y="0"/>
                      <a:pt x="0" y="18"/>
                      <a:pt x="0" y="41"/>
                    </a:cubicBezTo>
                    <a:cubicBezTo>
                      <a:pt x="0" y="63"/>
                      <a:pt x="19" y="81"/>
                      <a:pt x="41" y="81"/>
                    </a:cubicBezTo>
                    <a:cubicBezTo>
                      <a:pt x="63" y="81"/>
                      <a:pt x="82" y="63"/>
                      <a:pt x="82" y="41"/>
                    </a:cubicBezTo>
                    <a:cubicBezTo>
                      <a:pt x="82" y="18"/>
                      <a:pt x="63" y="0"/>
                      <a:pt x="4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Line 28"/>
              <p:cNvSpPr>
                <a:spLocks noChangeShapeType="1"/>
              </p:cNvSpPr>
              <p:nvPr/>
            </p:nvSpPr>
            <p:spPr bwMode="auto">
              <a:xfrm>
                <a:off x="5047" y="369"/>
                <a:ext cx="77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Line 29"/>
              <p:cNvSpPr>
                <a:spLocks noChangeShapeType="1"/>
              </p:cNvSpPr>
              <p:nvPr/>
            </p:nvSpPr>
            <p:spPr bwMode="auto">
              <a:xfrm>
                <a:off x="5086" y="331"/>
                <a:ext cx="0" cy="77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Line 30"/>
              <p:cNvSpPr>
                <a:spLocks noChangeShapeType="1"/>
              </p:cNvSpPr>
              <p:nvPr/>
            </p:nvSpPr>
            <p:spPr bwMode="auto">
              <a:xfrm>
                <a:off x="5616" y="478"/>
                <a:ext cx="163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Line 31"/>
              <p:cNvSpPr>
                <a:spLocks noChangeShapeType="1"/>
              </p:cNvSpPr>
              <p:nvPr/>
            </p:nvSpPr>
            <p:spPr bwMode="auto">
              <a:xfrm>
                <a:off x="5616" y="518"/>
                <a:ext cx="92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32"/>
              <p:cNvSpPr>
                <a:spLocks/>
              </p:cNvSpPr>
              <p:nvPr/>
            </p:nvSpPr>
            <p:spPr bwMode="auto">
              <a:xfrm>
                <a:off x="5572" y="346"/>
                <a:ext cx="323" cy="226"/>
              </a:xfrm>
              <a:custGeom>
                <a:avLst/>
                <a:gdLst>
                  <a:gd name="T0" fmla="*/ 169 w 176"/>
                  <a:gd name="T1" fmla="*/ 62 h 123"/>
                  <a:gd name="T2" fmla="*/ 169 w 176"/>
                  <a:gd name="T3" fmla="*/ 115 h 123"/>
                  <a:gd name="T4" fmla="*/ 168 w 176"/>
                  <a:gd name="T5" fmla="*/ 116 h 123"/>
                  <a:gd name="T6" fmla="*/ 8 w 176"/>
                  <a:gd name="T7" fmla="*/ 116 h 123"/>
                  <a:gd name="T8" fmla="*/ 7 w 176"/>
                  <a:gd name="T9" fmla="*/ 115 h 123"/>
                  <a:gd name="T10" fmla="*/ 7 w 176"/>
                  <a:gd name="T11" fmla="*/ 8 h 123"/>
                  <a:gd name="T12" fmla="*/ 8 w 176"/>
                  <a:gd name="T13" fmla="*/ 7 h 123"/>
                  <a:gd name="T14" fmla="*/ 99 w 176"/>
                  <a:gd name="T15" fmla="*/ 7 h 123"/>
                  <a:gd name="T16" fmla="*/ 100 w 176"/>
                  <a:gd name="T17" fmla="*/ 0 h 123"/>
                  <a:gd name="T18" fmla="*/ 8 w 176"/>
                  <a:gd name="T19" fmla="*/ 0 h 123"/>
                  <a:gd name="T20" fmla="*/ 0 w 176"/>
                  <a:gd name="T21" fmla="*/ 8 h 123"/>
                  <a:gd name="T22" fmla="*/ 0 w 176"/>
                  <a:gd name="T23" fmla="*/ 115 h 123"/>
                  <a:gd name="T24" fmla="*/ 8 w 176"/>
                  <a:gd name="T25" fmla="*/ 123 h 123"/>
                  <a:gd name="T26" fmla="*/ 168 w 176"/>
                  <a:gd name="T27" fmla="*/ 123 h 123"/>
                  <a:gd name="T28" fmla="*/ 176 w 176"/>
                  <a:gd name="T29" fmla="*/ 115 h 123"/>
                  <a:gd name="T30" fmla="*/ 176 w 176"/>
                  <a:gd name="T31" fmla="*/ 59 h 123"/>
                  <a:gd name="T32" fmla="*/ 169 w 176"/>
                  <a:gd name="T33" fmla="*/ 6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6" h="123">
                    <a:moveTo>
                      <a:pt x="169" y="62"/>
                    </a:moveTo>
                    <a:cubicBezTo>
                      <a:pt x="169" y="115"/>
                      <a:pt x="169" y="115"/>
                      <a:pt x="169" y="115"/>
                    </a:cubicBezTo>
                    <a:cubicBezTo>
                      <a:pt x="169" y="115"/>
                      <a:pt x="168" y="116"/>
                      <a:pt x="168" y="116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7" y="116"/>
                      <a:pt x="7" y="115"/>
                      <a:pt x="7" y="115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7"/>
                      <a:pt x="8" y="7"/>
                    </a:cubicBezTo>
                    <a:cubicBezTo>
                      <a:pt x="99" y="7"/>
                      <a:pt x="99" y="7"/>
                      <a:pt x="99" y="7"/>
                    </a:cubicBezTo>
                    <a:cubicBezTo>
                      <a:pt x="99" y="5"/>
                      <a:pt x="99" y="2"/>
                      <a:pt x="10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19"/>
                      <a:pt x="3" y="123"/>
                      <a:pt x="8" y="123"/>
                    </a:cubicBezTo>
                    <a:cubicBezTo>
                      <a:pt x="168" y="123"/>
                      <a:pt x="168" y="123"/>
                      <a:pt x="168" y="123"/>
                    </a:cubicBezTo>
                    <a:cubicBezTo>
                      <a:pt x="172" y="123"/>
                      <a:pt x="176" y="119"/>
                      <a:pt x="176" y="115"/>
                    </a:cubicBezTo>
                    <a:cubicBezTo>
                      <a:pt x="176" y="59"/>
                      <a:pt x="176" y="59"/>
                      <a:pt x="176" y="59"/>
                    </a:cubicBezTo>
                    <a:cubicBezTo>
                      <a:pt x="174" y="60"/>
                      <a:pt x="171" y="61"/>
                      <a:pt x="169" y="6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33"/>
              <p:cNvSpPr>
                <a:spLocks noEditPoints="1"/>
              </p:cNvSpPr>
              <p:nvPr/>
            </p:nvSpPr>
            <p:spPr bwMode="auto">
              <a:xfrm>
                <a:off x="5774" y="294"/>
                <a:ext cx="150" cy="149"/>
              </a:xfrm>
              <a:custGeom>
                <a:avLst/>
                <a:gdLst>
                  <a:gd name="T0" fmla="*/ 41 w 82"/>
                  <a:gd name="T1" fmla="*/ 8 h 81"/>
                  <a:gd name="T2" fmla="*/ 74 w 82"/>
                  <a:gd name="T3" fmla="*/ 40 h 81"/>
                  <a:gd name="T4" fmla="*/ 41 w 82"/>
                  <a:gd name="T5" fmla="*/ 73 h 81"/>
                  <a:gd name="T6" fmla="*/ 8 w 82"/>
                  <a:gd name="T7" fmla="*/ 40 h 81"/>
                  <a:gd name="T8" fmla="*/ 41 w 82"/>
                  <a:gd name="T9" fmla="*/ 8 h 81"/>
                  <a:gd name="T10" fmla="*/ 41 w 82"/>
                  <a:gd name="T11" fmla="*/ 0 h 81"/>
                  <a:gd name="T12" fmla="*/ 0 w 82"/>
                  <a:gd name="T13" fmla="*/ 40 h 81"/>
                  <a:gd name="T14" fmla="*/ 41 w 82"/>
                  <a:gd name="T15" fmla="*/ 81 h 81"/>
                  <a:gd name="T16" fmla="*/ 82 w 82"/>
                  <a:gd name="T17" fmla="*/ 40 h 81"/>
                  <a:gd name="T18" fmla="*/ 41 w 82"/>
                  <a:gd name="T19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2" h="81">
                    <a:moveTo>
                      <a:pt x="41" y="8"/>
                    </a:moveTo>
                    <a:cubicBezTo>
                      <a:pt x="59" y="8"/>
                      <a:pt x="74" y="22"/>
                      <a:pt x="74" y="40"/>
                    </a:cubicBezTo>
                    <a:cubicBezTo>
                      <a:pt x="74" y="58"/>
                      <a:pt x="59" y="73"/>
                      <a:pt x="41" y="73"/>
                    </a:cubicBezTo>
                    <a:cubicBezTo>
                      <a:pt x="23" y="73"/>
                      <a:pt x="8" y="58"/>
                      <a:pt x="8" y="40"/>
                    </a:cubicBezTo>
                    <a:cubicBezTo>
                      <a:pt x="8" y="22"/>
                      <a:pt x="23" y="8"/>
                      <a:pt x="41" y="8"/>
                    </a:cubicBezTo>
                    <a:moveTo>
                      <a:pt x="41" y="0"/>
                    </a:moveTo>
                    <a:cubicBezTo>
                      <a:pt x="19" y="0"/>
                      <a:pt x="0" y="18"/>
                      <a:pt x="0" y="40"/>
                    </a:cubicBezTo>
                    <a:cubicBezTo>
                      <a:pt x="0" y="63"/>
                      <a:pt x="19" y="81"/>
                      <a:pt x="41" y="81"/>
                    </a:cubicBezTo>
                    <a:cubicBezTo>
                      <a:pt x="63" y="81"/>
                      <a:pt x="82" y="63"/>
                      <a:pt x="82" y="40"/>
                    </a:cubicBezTo>
                    <a:cubicBezTo>
                      <a:pt x="82" y="18"/>
                      <a:pt x="63" y="0"/>
                      <a:pt x="4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Line 34"/>
              <p:cNvSpPr>
                <a:spLocks noChangeShapeType="1"/>
              </p:cNvSpPr>
              <p:nvPr/>
            </p:nvSpPr>
            <p:spPr bwMode="auto">
              <a:xfrm>
                <a:off x="5811" y="368"/>
                <a:ext cx="77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35"/>
              <p:cNvSpPr>
                <a:spLocks/>
              </p:cNvSpPr>
              <p:nvPr/>
            </p:nvSpPr>
            <p:spPr bwMode="auto">
              <a:xfrm>
                <a:off x="6336" y="311"/>
                <a:ext cx="352" cy="242"/>
              </a:xfrm>
              <a:custGeom>
                <a:avLst/>
                <a:gdLst>
                  <a:gd name="T0" fmla="*/ 0 w 192"/>
                  <a:gd name="T1" fmla="*/ 6 h 132"/>
                  <a:gd name="T2" fmla="*/ 5 w 192"/>
                  <a:gd name="T3" fmla="*/ 0 h 132"/>
                  <a:gd name="T4" fmla="*/ 186 w 192"/>
                  <a:gd name="T5" fmla="*/ 0 h 132"/>
                  <a:gd name="T6" fmla="*/ 192 w 192"/>
                  <a:gd name="T7" fmla="*/ 6 h 132"/>
                  <a:gd name="T8" fmla="*/ 192 w 192"/>
                  <a:gd name="T9" fmla="*/ 126 h 132"/>
                  <a:gd name="T10" fmla="*/ 186 w 192"/>
                  <a:gd name="T11" fmla="*/ 132 h 132"/>
                  <a:gd name="T12" fmla="*/ 5 w 192"/>
                  <a:gd name="T13" fmla="*/ 132 h 132"/>
                  <a:gd name="T14" fmla="*/ 0 w 192"/>
                  <a:gd name="T15" fmla="*/ 126 h 132"/>
                  <a:gd name="T16" fmla="*/ 0 w 192"/>
                  <a:gd name="T17" fmla="*/ 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32">
                    <a:moveTo>
                      <a:pt x="0" y="6"/>
                    </a:moveTo>
                    <a:cubicBezTo>
                      <a:pt x="0" y="3"/>
                      <a:pt x="2" y="0"/>
                      <a:pt x="5" y="0"/>
                    </a:cubicBezTo>
                    <a:cubicBezTo>
                      <a:pt x="186" y="0"/>
                      <a:pt x="186" y="0"/>
                      <a:pt x="186" y="0"/>
                    </a:cubicBezTo>
                    <a:cubicBezTo>
                      <a:pt x="189" y="0"/>
                      <a:pt x="192" y="3"/>
                      <a:pt x="192" y="6"/>
                    </a:cubicBezTo>
                    <a:cubicBezTo>
                      <a:pt x="192" y="126"/>
                      <a:pt x="192" y="126"/>
                      <a:pt x="192" y="126"/>
                    </a:cubicBezTo>
                    <a:cubicBezTo>
                      <a:pt x="192" y="129"/>
                      <a:pt x="189" y="132"/>
                      <a:pt x="186" y="132"/>
                    </a:cubicBezTo>
                    <a:cubicBezTo>
                      <a:pt x="5" y="132"/>
                      <a:pt x="5" y="132"/>
                      <a:pt x="5" y="132"/>
                    </a:cubicBezTo>
                    <a:cubicBezTo>
                      <a:pt x="2" y="132"/>
                      <a:pt x="0" y="129"/>
                      <a:pt x="0" y="126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Line 36"/>
              <p:cNvSpPr>
                <a:spLocks noChangeShapeType="1"/>
              </p:cNvSpPr>
              <p:nvPr/>
            </p:nvSpPr>
            <p:spPr bwMode="auto">
              <a:xfrm flipH="1">
                <a:off x="6336" y="381"/>
                <a:ext cx="352" cy="0"/>
              </a:xfrm>
              <a:prstGeom prst="line">
                <a:avLst/>
              </a:prstGeom>
              <a:noFill/>
              <a:ln w="476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37"/>
              <p:cNvSpPr>
                <a:spLocks/>
              </p:cNvSpPr>
              <p:nvPr/>
            </p:nvSpPr>
            <p:spPr bwMode="auto">
              <a:xfrm>
                <a:off x="7098" y="313"/>
                <a:ext cx="288" cy="237"/>
              </a:xfrm>
              <a:custGeom>
                <a:avLst/>
                <a:gdLst>
                  <a:gd name="T0" fmla="*/ 43 w 157"/>
                  <a:gd name="T1" fmla="*/ 123 h 129"/>
                  <a:gd name="T2" fmla="*/ 43 w 157"/>
                  <a:gd name="T3" fmla="*/ 120 h 129"/>
                  <a:gd name="T4" fmla="*/ 22 w 157"/>
                  <a:gd name="T5" fmla="*/ 123 h 129"/>
                  <a:gd name="T6" fmla="*/ 22 w 157"/>
                  <a:gd name="T7" fmla="*/ 123 h 129"/>
                  <a:gd name="T8" fmla="*/ 21 w 157"/>
                  <a:gd name="T9" fmla="*/ 122 h 129"/>
                  <a:gd name="T10" fmla="*/ 18 w 157"/>
                  <a:gd name="T11" fmla="*/ 104 h 129"/>
                  <a:gd name="T12" fmla="*/ 43 w 157"/>
                  <a:gd name="T13" fmla="*/ 100 h 129"/>
                  <a:gd name="T14" fmla="*/ 43 w 157"/>
                  <a:gd name="T15" fmla="*/ 87 h 129"/>
                  <a:gd name="T16" fmla="*/ 16 w 157"/>
                  <a:gd name="T17" fmla="*/ 91 h 129"/>
                  <a:gd name="T18" fmla="*/ 7 w 157"/>
                  <a:gd name="T19" fmla="*/ 30 h 129"/>
                  <a:gd name="T20" fmla="*/ 8 w 157"/>
                  <a:gd name="T21" fmla="*/ 28 h 129"/>
                  <a:gd name="T22" fmla="*/ 147 w 157"/>
                  <a:gd name="T23" fmla="*/ 7 h 129"/>
                  <a:gd name="T24" fmla="*/ 148 w 157"/>
                  <a:gd name="T25" fmla="*/ 8 h 129"/>
                  <a:gd name="T26" fmla="*/ 151 w 157"/>
                  <a:gd name="T27" fmla="*/ 25 h 129"/>
                  <a:gd name="T28" fmla="*/ 157 w 157"/>
                  <a:gd name="T29" fmla="*/ 25 h 129"/>
                  <a:gd name="T30" fmla="*/ 154 w 157"/>
                  <a:gd name="T31" fmla="*/ 7 h 129"/>
                  <a:gd name="T32" fmla="*/ 146 w 157"/>
                  <a:gd name="T33" fmla="*/ 1 h 129"/>
                  <a:gd name="T34" fmla="*/ 7 w 157"/>
                  <a:gd name="T35" fmla="*/ 22 h 129"/>
                  <a:gd name="T36" fmla="*/ 1 w 157"/>
                  <a:gd name="T37" fmla="*/ 31 h 129"/>
                  <a:gd name="T38" fmla="*/ 15 w 157"/>
                  <a:gd name="T39" fmla="*/ 123 h 129"/>
                  <a:gd name="T40" fmla="*/ 22 w 157"/>
                  <a:gd name="T41" fmla="*/ 129 h 129"/>
                  <a:gd name="T42" fmla="*/ 23 w 157"/>
                  <a:gd name="T43" fmla="*/ 129 h 129"/>
                  <a:gd name="T44" fmla="*/ 45 w 157"/>
                  <a:gd name="T45" fmla="*/ 126 h 129"/>
                  <a:gd name="T46" fmla="*/ 43 w 157"/>
                  <a:gd name="T47" fmla="*/ 123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7" h="129">
                    <a:moveTo>
                      <a:pt x="43" y="123"/>
                    </a:moveTo>
                    <a:cubicBezTo>
                      <a:pt x="43" y="120"/>
                      <a:pt x="43" y="120"/>
                      <a:pt x="43" y="120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2" y="123"/>
                      <a:pt x="21" y="123"/>
                      <a:pt x="21" y="122"/>
                    </a:cubicBezTo>
                    <a:cubicBezTo>
                      <a:pt x="18" y="104"/>
                      <a:pt x="18" y="104"/>
                      <a:pt x="18" y="104"/>
                    </a:cubicBezTo>
                    <a:cubicBezTo>
                      <a:pt x="43" y="100"/>
                      <a:pt x="43" y="100"/>
                      <a:pt x="43" y="100"/>
                    </a:cubicBezTo>
                    <a:cubicBezTo>
                      <a:pt x="43" y="87"/>
                      <a:pt x="43" y="87"/>
                      <a:pt x="43" y="87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29"/>
                      <a:pt x="7" y="28"/>
                      <a:pt x="8" y="28"/>
                    </a:cubicBezTo>
                    <a:cubicBezTo>
                      <a:pt x="147" y="7"/>
                      <a:pt x="147" y="7"/>
                      <a:pt x="147" y="7"/>
                    </a:cubicBezTo>
                    <a:cubicBezTo>
                      <a:pt x="147" y="7"/>
                      <a:pt x="148" y="7"/>
                      <a:pt x="148" y="8"/>
                    </a:cubicBezTo>
                    <a:cubicBezTo>
                      <a:pt x="151" y="25"/>
                      <a:pt x="151" y="25"/>
                      <a:pt x="151" y="25"/>
                    </a:cubicBezTo>
                    <a:cubicBezTo>
                      <a:pt x="157" y="25"/>
                      <a:pt x="157" y="25"/>
                      <a:pt x="157" y="25"/>
                    </a:cubicBezTo>
                    <a:cubicBezTo>
                      <a:pt x="154" y="7"/>
                      <a:pt x="154" y="7"/>
                      <a:pt x="154" y="7"/>
                    </a:cubicBezTo>
                    <a:cubicBezTo>
                      <a:pt x="154" y="3"/>
                      <a:pt x="150" y="0"/>
                      <a:pt x="146" y="1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3" y="23"/>
                      <a:pt x="0" y="27"/>
                      <a:pt x="1" y="31"/>
                    </a:cubicBezTo>
                    <a:cubicBezTo>
                      <a:pt x="15" y="123"/>
                      <a:pt x="15" y="123"/>
                      <a:pt x="15" y="123"/>
                    </a:cubicBezTo>
                    <a:cubicBezTo>
                      <a:pt x="16" y="127"/>
                      <a:pt x="19" y="129"/>
                      <a:pt x="22" y="129"/>
                    </a:cubicBezTo>
                    <a:cubicBezTo>
                      <a:pt x="23" y="129"/>
                      <a:pt x="23" y="129"/>
                      <a:pt x="23" y="129"/>
                    </a:cubicBezTo>
                    <a:cubicBezTo>
                      <a:pt x="45" y="126"/>
                      <a:pt x="45" y="126"/>
                      <a:pt x="45" y="126"/>
                    </a:cubicBezTo>
                    <a:cubicBezTo>
                      <a:pt x="44" y="125"/>
                      <a:pt x="43" y="124"/>
                      <a:pt x="43" y="12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Line 38"/>
              <p:cNvSpPr>
                <a:spLocks noChangeShapeType="1"/>
              </p:cNvSpPr>
              <p:nvPr/>
            </p:nvSpPr>
            <p:spPr bwMode="auto">
              <a:xfrm>
                <a:off x="7211" y="469"/>
                <a:ext cx="14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Line 39"/>
              <p:cNvSpPr>
                <a:spLocks noChangeShapeType="1"/>
              </p:cNvSpPr>
              <p:nvPr/>
            </p:nvSpPr>
            <p:spPr bwMode="auto">
              <a:xfrm>
                <a:off x="7211" y="504"/>
                <a:ext cx="8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40"/>
              <p:cNvSpPr>
                <a:spLocks/>
              </p:cNvSpPr>
              <p:nvPr/>
            </p:nvSpPr>
            <p:spPr bwMode="auto">
              <a:xfrm>
                <a:off x="7176" y="358"/>
                <a:ext cx="276" cy="188"/>
              </a:xfrm>
              <a:custGeom>
                <a:avLst/>
                <a:gdLst>
                  <a:gd name="T0" fmla="*/ 150 w 150"/>
                  <a:gd name="T1" fmla="*/ 98 h 102"/>
                  <a:gd name="T2" fmla="*/ 145 w 150"/>
                  <a:gd name="T3" fmla="*/ 102 h 102"/>
                  <a:gd name="T4" fmla="*/ 5 w 150"/>
                  <a:gd name="T5" fmla="*/ 102 h 102"/>
                  <a:gd name="T6" fmla="*/ 0 w 150"/>
                  <a:gd name="T7" fmla="*/ 98 h 102"/>
                  <a:gd name="T8" fmla="*/ 0 w 150"/>
                  <a:gd name="T9" fmla="*/ 4 h 102"/>
                  <a:gd name="T10" fmla="*/ 5 w 150"/>
                  <a:gd name="T11" fmla="*/ 0 h 102"/>
                  <a:gd name="T12" fmla="*/ 145 w 150"/>
                  <a:gd name="T13" fmla="*/ 0 h 102"/>
                  <a:gd name="T14" fmla="*/ 150 w 150"/>
                  <a:gd name="T15" fmla="*/ 4 h 102"/>
                  <a:gd name="T16" fmla="*/ 150 w 150"/>
                  <a:gd name="T17" fmla="*/ 9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0" h="102">
                    <a:moveTo>
                      <a:pt x="150" y="98"/>
                    </a:moveTo>
                    <a:cubicBezTo>
                      <a:pt x="150" y="100"/>
                      <a:pt x="148" y="102"/>
                      <a:pt x="145" y="102"/>
                    </a:cubicBezTo>
                    <a:cubicBezTo>
                      <a:pt x="5" y="102"/>
                      <a:pt x="5" y="102"/>
                      <a:pt x="5" y="102"/>
                    </a:cubicBezTo>
                    <a:cubicBezTo>
                      <a:pt x="2" y="102"/>
                      <a:pt x="0" y="100"/>
                      <a:pt x="0" y="9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8" y="0"/>
                      <a:pt x="150" y="2"/>
                      <a:pt x="150" y="4"/>
                    </a:cubicBezTo>
                    <a:lnTo>
                      <a:pt x="150" y="98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Line 41"/>
              <p:cNvSpPr>
                <a:spLocks noChangeShapeType="1"/>
              </p:cNvSpPr>
              <p:nvPr/>
            </p:nvSpPr>
            <p:spPr bwMode="auto">
              <a:xfrm>
                <a:off x="7211" y="469"/>
                <a:ext cx="144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Line 42"/>
              <p:cNvSpPr>
                <a:spLocks noChangeShapeType="1"/>
              </p:cNvSpPr>
              <p:nvPr/>
            </p:nvSpPr>
            <p:spPr bwMode="auto">
              <a:xfrm>
                <a:off x="7211" y="504"/>
                <a:ext cx="81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43"/>
              <p:cNvSpPr>
                <a:spLocks/>
              </p:cNvSpPr>
              <p:nvPr/>
            </p:nvSpPr>
            <p:spPr bwMode="auto">
              <a:xfrm>
                <a:off x="226" y="996"/>
                <a:ext cx="312" cy="219"/>
              </a:xfrm>
              <a:custGeom>
                <a:avLst/>
                <a:gdLst>
                  <a:gd name="T0" fmla="*/ 24 w 170"/>
                  <a:gd name="T1" fmla="*/ 112 h 119"/>
                  <a:gd name="T2" fmla="*/ 8 w 170"/>
                  <a:gd name="T3" fmla="*/ 112 h 119"/>
                  <a:gd name="T4" fmla="*/ 6 w 170"/>
                  <a:gd name="T5" fmla="*/ 111 h 119"/>
                  <a:gd name="T6" fmla="*/ 6 w 170"/>
                  <a:gd name="T7" fmla="*/ 42 h 119"/>
                  <a:gd name="T8" fmla="*/ 24 w 170"/>
                  <a:gd name="T9" fmla="*/ 42 h 119"/>
                  <a:gd name="T10" fmla="*/ 24 w 170"/>
                  <a:gd name="T11" fmla="*/ 29 h 119"/>
                  <a:gd name="T12" fmla="*/ 6 w 170"/>
                  <a:gd name="T13" fmla="*/ 29 h 119"/>
                  <a:gd name="T14" fmla="*/ 6 w 170"/>
                  <a:gd name="T15" fmla="*/ 8 h 119"/>
                  <a:gd name="T16" fmla="*/ 8 w 170"/>
                  <a:gd name="T17" fmla="*/ 7 h 119"/>
                  <a:gd name="T18" fmla="*/ 162 w 170"/>
                  <a:gd name="T19" fmla="*/ 7 h 119"/>
                  <a:gd name="T20" fmla="*/ 164 w 170"/>
                  <a:gd name="T21" fmla="*/ 8 h 119"/>
                  <a:gd name="T22" fmla="*/ 164 w 170"/>
                  <a:gd name="T23" fmla="*/ 18 h 119"/>
                  <a:gd name="T24" fmla="*/ 170 w 170"/>
                  <a:gd name="T25" fmla="*/ 18 h 119"/>
                  <a:gd name="T26" fmla="*/ 170 w 170"/>
                  <a:gd name="T27" fmla="*/ 8 h 119"/>
                  <a:gd name="T28" fmla="*/ 162 w 170"/>
                  <a:gd name="T29" fmla="*/ 0 h 119"/>
                  <a:gd name="T30" fmla="*/ 8 w 170"/>
                  <a:gd name="T31" fmla="*/ 0 h 119"/>
                  <a:gd name="T32" fmla="*/ 0 w 170"/>
                  <a:gd name="T33" fmla="*/ 8 h 119"/>
                  <a:gd name="T34" fmla="*/ 0 w 170"/>
                  <a:gd name="T35" fmla="*/ 111 h 119"/>
                  <a:gd name="T36" fmla="*/ 8 w 170"/>
                  <a:gd name="T37" fmla="*/ 119 h 119"/>
                  <a:gd name="T38" fmla="*/ 24 w 170"/>
                  <a:gd name="T39" fmla="*/ 119 h 119"/>
                  <a:gd name="T40" fmla="*/ 24 w 170"/>
                  <a:gd name="T41" fmla="*/ 112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0" h="119">
                    <a:moveTo>
                      <a:pt x="24" y="112"/>
                    </a:moveTo>
                    <a:cubicBezTo>
                      <a:pt x="8" y="112"/>
                      <a:pt x="8" y="112"/>
                      <a:pt x="8" y="112"/>
                    </a:cubicBezTo>
                    <a:cubicBezTo>
                      <a:pt x="7" y="112"/>
                      <a:pt x="6" y="112"/>
                      <a:pt x="6" y="111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7"/>
                      <a:pt x="7" y="7"/>
                      <a:pt x="8" y="7"/>
                    </a:cubicBezTo>
                    <a:cubicBezTo>
                      <a:pt x="162" y="7"/>
                      <a:pt x="162" y="7"/>
                      <a:pt x="162" y="7"/>
                    </a:cubicBezTo>
                    <a:cubicBezTo>
                      <a:pt x="163" y="7"/>
                      <a:pt x="164" y="7"/>
                      <a:pt x="164" y="8"/>
                    </a:cubicBezTo>
                    <a:cubicBezTo>
                      <a:pt x="164" y="18"/>
                      <a:pt x="164" y="18"/>
                      <a:pt x="164" y="18"/>
                    </a:cubicBezTo>
                    <a:cubicBezTo>
                      <a:pt x="170" y="18"/>
                      <a:pt x="170" y="18"/>
                      <a:pt x="170" y="18"/>
                    </a:cubicBezTo>
                    <a:cubicBezTo>
                      <a:pt x="170" y="8"/>
                      <a:pt x="170" y="8"/>
                      <a:pt x="170" y="8"/>
                    </a:cubicBezTo>
                    <a:cubicBezTo>
                      <a:pt x="170" y="4"/>
                      <a:pt x="167" y="0"/>
                      <a:pt x="16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15"/>
                      <a:pt x="3" y="119"/>
                      <a:pt x="8" y="119"/>
                    </a:cubicBezTo>
                    <a:cubicBezTo>
                      <a:pt x="24" y="119"/>
                      <a:pt x="24" y="119"/>
                      <a:pt x="24" y="119"/>
                    </a:cubicBezTo>
                    <a:lnTo>
                      <a:pt x="24" y="11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44"/>
              <p:cNvSpPr>
                <a:spLocks/>
              </p:cNvSpPr>
              <p:nvPr/>
            </p:nvSpPr>
            <p:spPr bwMode="auto">
              <a:xfrm>
                <a:off x="278" y="1036"/>
                <a:ext cx="301" cy="206"/>
              </a:xfrm>
              <a:custGeom>
                <a:avLst/>
                <a:gdLst>
                  <a:gd name="T0" fmla="*/ 164 w 164"/>
                  <a:gd name="T1" fmla="*/ 107 h 112"/>
                  <a:gd name="T2" fmla="*/ 159 w 164"/>
                  <a:gd name="T3" fmla="*/ 112 h 112"/>
                  <a:gd name="T4" fmla="*/ 4 w 164"/>
                  <a:gd name="T5" fmla="*/ 112 h 112"/>
                  <a:gd name="T6" fmla="*/ 0 w 164"/>
                  <a:gd name="T7" fmla="*/ 107 h 112"/>
                  <a:gd name="T8" fmla="*/ 0 w 164"/>
                  <a:gd name="T9" fmla="*/ 4 h 112"/>
                  <a:gd name="T10" fmla="*/ 4 w 164"/>
                  <a:gd name="T11" fmla="*/ 0 h 112"/>
                  <a:gd name="T12" fmla="*/ 159 w 164"/>
                  <a:gd name="T13" fmla="*/ 0 h 112"/>
                  <a:gd name="T14" fmla="*/ 164 w 164"/>
                  <a:gd name="T15" fmla="*/ 4 h 112"/>
                  <a:gd name="T16" fmla="*/ 164 w 164"/>
                  <a:gd name="T17" fmla="*/ 107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4" h="112">
                    <a:moveTo>
                      <a:pt x="164" y="107"/>
                    </a:moveTo>
                    <a:cubicBezTo>
                      <a:pt x="164" y="110"/>
                      <a:pt x="161" y="112"/>
                      <a:pt x="159" y="112"/>
                    </a:cubicBezTo>
                    <a:cubicBezTo>
                      <a:pt x="4" y="112"/>
                      <a:pt x="4" y="112"/>
                      <a:pt x="4" y="112"/>
                    </a:cubicBezTo>
                    <a:cubicBezTo>
                      <a:pt x="2" y="112"/>
                      <a:pt x="0" y="110"/>
                      <a:pt x="0" y="10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61" y="0"/>
                      <a:pt x="164" y="2"/>
                      <a:pt x="164" y="4"/>
                    </a:cubicBezTo>
                    <a:lnTo>
                      <a:pt x="164" y="107"/>
                    </a:lnTo>
                    <a:close/>
                  </a:path>
                </a:pathLst>
              </a:custGeom>
              <a:solidFill>
                <a:srgbClr val="FFFFFF"/>
              </a:solidFill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Rectangle 45"/>
              <p:cNvSpPr>
                <a:spLocks noChangeArrowheads="1"/>
              </p:cNvSpPr>
              <p:nvPr/>
            </p:nvSpPr>
            <p:spPr bwMode="auto">
              <a:xfrm>
                <a:off x="314" y="1152"/>
                <a:ext cx="158" cy="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Rectangle 46"/>
              <p:cNvSpPr>
                <a:spLocks noChangeArrowheads="1"/>
              </p:cNvSpPr>
              <p:nvPr/>
            </p:nvSpPr>
            <p:spPr bwMode="auto">
              <a:xfrm>
                <a:off x="314" y="1191"/>
                <a:ext cx="89" cy="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47"/>
              <p:cNvSpPr>
                <a:spLocks noEditPoints="1"/>
              </p:cNvSpPr>
              <p:nvPr/>
            </p:nvSpPr>
            <p:spPr bwMode="auto">
              <a:xfrm>
                <a:off x="990" y="959"/>
                <a:ext cx="352" cy="325"/>
              </a:xfrm>
              <a:custGeom>
                <a:avLst/>
                <a:gdLst>
                  <a:gd name="T0" fmla="*/ 172 w 192"/>
                  <a:gd name="T1" fmla="*/ 0 h 177"/>
                  <a:gd name="T2" fmla="*/ 20 w 192"/>
                  <a:gd name="T3" fmla="*/ 0 h 177"/>
                  <a:gd name="T4" fmla="*/ 0 w 192"/>
                  <a:gd name="T5" fmla="*/ 21 h 177"/>
                  <a:gd name="T6" fmla="*/ 0 w 192"/>
                  <a:gd name="T7" fmla="*/ 157 h 177"/>
                  <a:gd name="T8" fmla="*/ 20 w 192"/>
                  <a:gd name="T9" fmla="*/ 177 h 177"/>
                  <a:gd name="T10" fmla="*/ 172 w 192"/>
                  <a:gd name="T11" fmla="*/ 177 h 177"/>
                  <a:gd name="T12" fmla="*/ 192 w 192"/>
                  <a:gd name="T13" fmla="*/ 157 h 177"/>
                  <a:gd name="T14" fmla="*/ 192 w 192"/>
                  <a:gd name="T15" fmla="*/ 21 h 177"/>
                  <a:gd name="T16" fmla="*/ 172 w 192"/>
                  <a:gd name="T17" fmla="*/ 0 h 177"/>
                  <a:gd name="T18" fmla="*/ 184 w 192"/>
                  <a:gd name="T19" fmla="*/ 112 h 177"/>
                  <a:gd name="T20" fmla="*/ 137 w 192"/>
                  <a:gd name="T21" fmla="*/ 112 h 177"/>
                  <a:gd name="T22" fmla="*/ 130 w 192"/>
                  <a:gd name="T23" fmla="*/ 105 h 177"/>
                  <a:gd name="T24" fmla="*/ 130 w 192"/>
                  <a:gd name="T25" fmla="*/ 69 h 177"/>
                  <a:gd name="T26" fmla="*/ 137 w 192"/>
                  <a:gd name="T27" fmla="*/ 62 h 177"/>
                  <a:gd name="T28" fmla="*/ 184 w 192"/>
                  <a:gd name="T29" fmla="*/ 62 h 177"/>
                  <a:gd name="T30" fmla="*/ 184 w 192"/>
                  <a:gd name="T31" fmla="*/ 112 h 177"/>
                  <a:gd name="T32" fmla="*/ 184 w 192"/>
                  <a:gd name="T33" fmla="*/ 54 h 177"/>
                  <a:gd name="T34" fmla="*/ 137 w 192"/>
                  <a:gd name="T35" fmla="*/ 54 h 177"/>
                  <a:gd name="T36" fmla="*/ 122 w 192"/>
                  <a:gd name="T37" fmla="*/ 69 h 177"/>
                  <a:gd name="T38" fmla="*/ 122 w 192"/>
                  <a:gd name="T39" fmla="*/ 105 h 177"/>
                  <a:gd name="T40" fmla="*/ 137 w 192"/>
                  <a:gd name="T41" fmla="*/ 120 h 177"/>
                  <a:gd name="T42" fmla="*/ 184 w 192"/>
                  <a:gd name="T43" fmla="*/ 120 h 177"/>
                  <a:gd name="T44" fmla="*/ 184 w 192"/>
                  <a:gd name="T45" fmla="*/ 157 h 177"/>
                  <a:gd name="T46" fmla="*/ 172 w 192"/>
                  <a:gd name="T47" fmla="*/ 170 h 177"/>
                  <a:gd name="T48" fmla="*/ 20 w 192"/>
                  <a:gd name="T49" fmla="*/ 170 h 177"/>
                  <a:gd name="T50" fmla="*/ 7 w 192"/>
                  <a:gd name="T51" fmla="*/ 157 h 177"/>
                  <a:gd name="T52" fmla="*/ 7 w 192"/>
                  <a:gd name="T53" fmla="*/ 21 h 177"/>
                  <a:gd name="T54" fmla="*/ 20 w 192"/>
                  <a:gd name="T55" fmla="*/ 8 h 177"/>
                  <a:gd name="T56" fmla="*/ 172 w 192"/>
                  <a:gd name="T57" fmla="*/ 8 h 177"/>
                  <a:gd name="T58" fmla="*/ 184 w 192"/>
                  <a:gd name="T59" fmla="*/ 21 h 177"/>
                  <a:gd name="T60" fmla="*/ 184 w 192"/>
                  <a:gd name="T61" fmla="*/ 54 h 177"/>
                  <a:gd name="T62" fmla="*/ 148 w 192"/>
                  <a:gd name="T63" fmla="*/ 96 h 177"/>
                  <a:gd name="T64" fmla="*/ 157 w 192"/>
                  <a:gd name="T65" fmla="*/ 87 h 177"/>
                  <a:gd name="T66" fmla="*/ 148 w 192"/>
                  <a:gd name="T67" fmla="*/ 78 h 177"/>
                  <a:gd name="T68" fmla="*/ 139 w 192"/>
                  <a:gd name="T69" fmla="*/ 87 h 177"/>
                  <a:gd name="T70" fmla="*/ 148 w 192"/>
                  <a:gd name="T71" fmla="*/ 9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2" h="177">
                    <a:moveTo>
                      <a:pt x="172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1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0" y="168"/>
                      <a:pt x="9" y="177"/>
                      <a:pt x="20" y="177"/>
                    </a:cubicBezTo>
                    <a:cubicBezTo>
                      <a:pt x="172" y="177"/>
                      <a:pt x="172" y="177"/>
                      <a:pt x="172" y="177"/>
                    </a:cubicBezTo>
                    <a:cubicBezTo>
                      <a:pt x="183" y="177"/>
                      <a:pt x="192" y="168"/>
                      <a:pt x="192" y="157"/>
                    </a:cubicBezTo>
                    <a:cubicBezTo>
                      <a:pt x="192" y="21"/>
                      <a:pt x="192" y="21"/>
                      <a:pt x="192" y="21"/>
                    </a:cubicBezTo>
                    <a:cubicBezTo>
                      <a:pt x="192" y="9"/>
                      <a:pt x="183" y="0"/>
                      <a:pt x="172" y="0"/>
                    </a:cubicBezTo>
                    <a:close/>
                    <a:moveTo>
                      <a:pt x="184" y="112"/>
                    </a:moveTo>
                    <a:cubicBezTo>
                      <a:pt x="137" y="112"/>
                      <a:pt x="137" y="112"/>
                      <a:pt x="137" y="112"/>
                    </a:cubicBezTo>
                    <a:cubicBezTo>
                      <a:pt x="133" y="112"/>
                      <a:pt x="130" y="109"/>
                      <a:pt x="130" y="105"/>
                    </a:cubicBezTo>
                    <a:cubicBezTo>
                      <a:pt x="130" y="69"/>
                      <a:pt x="130" y="69"/>
                      <a:pt x="130" y="69"/>
                    </a:cubicBezTo>
                    <a:cubicBezTo>
                      <a:pt x="130" y="65"/>
                      <a:pt x="133" y="62"/>
                      <a:pt x="137" y="62"/>
                    </a:cubicBezTo>
                    <a:cubicBezTo>
                      <a:pt x="184" y="62"/>
                      <a:pt x="184" y="62"/>
                      <a:pt x="184" y="62"/>
                    </a:cubicBezTo>
                    <a:lnTo>
                      <a:pt x="184" y="112"/>
                    </a:lnTo>
                    <a:close/>
                    <a:moveTo>
                      <a:pt x="184" y="54"/>
                    </a:moveTo>
                    <a:cubicBezTo>
                      <a:pt x="137" y="54"/>
                      <a:pt x="137" y="54"/>
                      <a:pt x="137" y="54"/>
                    </a:cubicBezTo>
                    <a:cubicBezTo>
                      <a:pt x="129" y="54"/>
                      <a:pt x="122" y="61"/>
                      <a:pt x="122" y="69"/>
                    </a:cubicBezTo>
                    <a:cubicBezTo>
                      <a:pt x="122" y="105"/>
                      <a:pt x="122" y="105"/>
                      <a:pt x="122" y="105"/>
                    </a:cubicBezTo>
                    <a:cubicBezTo>
                      <a:pt x="122" y="113"/>
                      <a:pt x="129" y="120"/>
                      <a:pt x="137" y="120"/>
                    </a:cubicBezTo>
                    <a:cubicBezTo>
                      <a:pt x="184" y="120"/>
                      <a:pt x="184" y="120"/>
                      <a:pt x="184" y="120"/>
                    </a:cubicBezTo>
                    <a:cubicBezTo>
                      <a:pt x="184" y="157"/>
                      <a:pt x="184" y="157"/>
                      <a:pt x="184" y="157"/>
                    </a:cubicBezTo>
                    <a:cubicBezTo>
                      <a:pt x="184" y="164"/>
                      <a:pt x="178" y="170"/>
                      <a:pt x="172" y="170"/>
                    </a:cubicBezTo>
                    <a:cubicBezTo>
                      <a:pt x="20" y="170"/>
                      <a:pt x="20" y="170"/>
                      <a:pt x="20" y="170"/>
                    </a:cubicBezTo>
                    <a:cubicBezTo>
                      <a:pt x="13" y="170"/>
                      <a:pt x="7" y="164"/>
                      <a:pt x="7" y="157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14"/>
                      <a:pt x="13" y="8"/>
                      <a:pt x="20" y="8"/>
                    </a:cubicBezTo>
                    <a:cubicBezTo>
                      <a:pt x="172" y="8"/>
                      <a:pt x="172" y="8"/>
                      <a:pt x="172" y="8"/>
                    </a:cubicBezTo>
                    <a:cubicBezTo>
                      <a:pt x="178" y="8"/>
                      <a:pt x="184" y="14"/>
                      <a:pt x="184" y="21"/>
                    </a:cubicBezTo>
                    <a:lnTo>
                      <a:pt x="184" y="54"/>
                    </a:lnTo>
                    <a:close/>
                    <a:moveTo>
                      <a:pt x="148" y="96"/>
                    </a:moveTo>
                    <a:cubicBezTo>
                      <a:pt x="152" y="96"/>
                      <a:pt x="157" y="92"/>
                      <a:pt x="157" y="87"/>
                    </a:cubicBezTo>
                    <a:cubicBezTo>
                      <a:pt x="157" y="82"/>
                      <a:pt x="152" y="78"/>
                      <a:pt x="148" y="78"/>
                    </a:cubicBezTo>
                    <a:cubicBezTo>
                      <a:pt x="143" y="78"/>
                      <a:pt x="139" y="82"/>
                      <a:pt x="139" y="87"/>
                    </a:cubicBezTo>
                    <a:cubicBezTo>
                      <a:pt x="139" y="92"/>
                      <a:pt x="143" y="96"/>
                      <a:pt x="148" y="9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Line 48"/>
              <p:cNvSpPr>
                <a:spLocks noChangeShapeType="1"/>
              </p:cNvSpPr>
              <p:nvPr/>
            </p:nvSpPr>
            <p:spPr bwMode="auto">
              <a:xfrm>
                <a:off x="1754" y="1123"/>
                <a:ext cx="352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Line 49"/>
              <p:cNvSpPr>
                <a:spLocks noChangeShapeType="1"/>
              </p:cNvSpPr>
              <p:nvPr/>
            </p:nvSpPr>
            <p:spPr bwMode="auto">
              <a:xfrm>
                <a:off x="1930" y="967"/>
                <a:ext cx="0" cy="31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50"/>
              <p:cNvSpPr>
                <a:spLocks/>
              </p:cNvSpPr>
              <p:nvPr/>
            </p:nvSpPr>
            <p:spPr bwMode="auto">
              <a:xfrm>
                <a:off x="1754" y="968"/>
                <a:ext cx="352" cy="307"/>
              </a:xfrm>
              <a:custGeom>
                <a:avLst/>
                <a:gdLst>
                  <a:gd name="T0" fmla="*/ 192 w 192"/>
                  <a:gd name="T1" fmla="*/ 164 h 167"/>
                  <a:gd name="T2" fmla="*/ 188 w 192"/>
                  <a:gd name="T3" fmla="*/ 167 h 167"/>
                  <a:gd name="T4" fmla="*/ 3 w 192"/>
                  <a:gd name="T5" fmla="*/ 167 h 167"/>
                  <a:gd name="T6" fmla="*/ 0 w 192"/>
                  <a:gd name="T7" fmla="*/ 164 h 167"/>
                  <a:gd name="T8" fmla="*/ 0 w 192"/>
                  <a:gd name="T9" fmla="*/ 3 h 167"/>
                  <a:gd name="T10" fmla="*/ 3 w 192"/>
                  <a:gd name="T11" fmla="*/ 0 h 167"/>
                  <a:gd name="T12" fmla="*/ 188 w 192"/>
                  <a:gd name="T13" fmla="*/ 0 h 167"/>
                  <a:gd name="T14" fmla="*/ 192 w 192"/>
                  <a:gd name="T15" fmla="*/ 3 h 167"/>
                  <a:gd name="T16" fmla="*/ 192 w 192"/>
                  <a:gd name="T17" fmla="*/ 1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67">
                    <a:moveTo>
                      <a:pt x="192" y="164"/>
                    </a:moveTo>
                    <a:cubicBezTo>
                      <a:pt x="192" y="166"/>
                      <a:pt x="190" y="167"/>
                      <a:pt x="188" y="167"/>
                    </a:cubicBezTo>
                    <a:cubicBezTo>
                      <a:pt x="3" y="167"/>
                      <a:pt x="3" y="167"/>
                      <a:pt x="3" y="167"/>
                    </a:cubicBezTo>
                    <a:cubicBezTo>
                      <a:pt x="1" y="167"/>
                      <a:pt x="0" y="166"/>
                      <a:pt x="0" y="16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90" y="0"/>
                      <a:pt x="192" y="1"/>
                      <a:pt x="192" y="3"/>
                    </a:cubicBezTo>
                    <a:lnTo>
                      <a:pt x="192" y="164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Rectangle 51"/>
              <p:cNvSpPr>
                <a:spLocks noChangeArrowheads="1"/>
              </p:cNvSpPr>
              <p:nvPr/>
            </p:nvSpPr>
            <p:spPr bwMode="auto">
              <a:xfrm>
                <a:off x="1820" y="995"/>
                <a:ext cx="88" cy="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0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yriad Pro" panose="020B0503030403020204" pitchFamily="34" charset="0"/>
                  </a:rPr>
                  <a:t>$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59" name="Rectangle 52"/>
              <p:cNvSpPr>
                <a:spLocks noChangeArrowheads="1"/>
              </p:cNvSpPr>
              <p:nvPr/>
            </p:nvSpPr>
            <p:spPr bwMode="auto">
              <a:xfrm>
                <a:off x="2000" y="995"/>
                <a:ext cx="88" cy="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0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yriad Pro" panose="020B0503030403020204" pitchFamily="34" charset="0"/>
                  </a:rPr>
                  <a:t>£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0" name="Rectangle 53"/>
              <p:cNvSpPr>
                <a:spLocks noChangeArrowheads="1"/>
              </p:cNvSpPr>
              <p:nvPr/>
            </p:nvSpPr>
            <p:spPr bwMode="auto">
              <a:xfrm>
                <a:off x="1820" y="1158"/>
                <a:ext cx="88" cy="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0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yriad Pro" panose="020B0503030403020204" pitchFamily="34" charset="0"/>
                  </a:rPr>
                  <a:t>€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1" name="Rectangle 54"/>
              <p:cNvSpPr>
                <a:spLocks noChangeArrowheads="1"/>
              </p:cNvSpPr>
              <p:nvPr/>
            </p:nvSpPr>
            <p:spPr bwMode="auto">
              <a:xfrm>
                <a:off x="2000" y="1158"/>
                <a:ext cx="88" cy="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0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yriad Pro" panose="020B0503030403020204" pitchFamily="34" charset="0"/>
                  </a:rPr>
                  <a:t>¥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2" name="Line 55"/>
              <p:cNvSpPr>
                <a:spLocks noChangeShapeType="1"/>
              </p:cNvSpPr>
              <p:nvPr/>
            </p:nvSpPr>
            <p:spPr bwMode="auto">
              <a:xfrm>
                <a:off x="2517" y="1121"/>
                <a:ext cx="353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Line 56"/>
              <p:cNvSpPr>
                <a:spLocks noChangeShapeType="1"/>
              </p:cNvSpPr>
              <p:nvPr/>
            </p:nvSpPr>
            <p:spPr bwMode="auto">
              <a:xfrm>
                <a:off x="2694" y="967"/>
                <a:ext cx="0" cy="31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57"/>
              <p:cNvSpPr>
                <a:spLocks/>
              </p:cNvSpPr>
              <p:nvPr/>
            </p:nvSpPr>
            <p:spPr bwMode="auto">
              <a:xfrm>
                <a:off x="2517" y="968"/>
                <a:ext cx="353" cy="307"/>
              </a:xfrm>
              <a:custGeom>
                <a:avLst/>
                <a:gdLst>
                  <a:gd name="T0" fmla="*/ 192 w 192"/>
                  <a:gd name="T1" fmla="*/ 164 h 167"/>
                  <a:gd name="T2" fmla="*/ 188 w 192"/>
                  <a:gd name="T3" fmla="*/ 167 h 167"/>
                  <a:gd name="T4" fmla="*/ 3 w 192"/>
                  <a:gd name="T5" fmla="*/ 167 h 167"/>
                  <a:gd name="T6" fmla="*/ 0 w 192"/>
                  <a:gd name="T7" fmla="*/ 164 h 167"/>
                  <a:gd name="T8" fmla="*/ 0 w 192"/>
                  <a:gd name="T9" fmla="*/ 3 h 167"/>
                  <a:gd name="T10" fmla="*/ 3 w 192"/>
                  <a:gd name="T11" fmla="*/ 0 h 167"/>
                  <a:gd name="T12" fmla="*/ 188 w 192"/>
                  <a:gd name="T13" fmla="*/ 0 h 167"/>
                  <a:gd name="T14" fmla="*/ 192 w 192"/>
                  <a:gd name="T15" fmla="*/ 3 h 167"/>
                  <a:gd name="T16" fmla="*/ 192 w 192"/>
                  <a:gd name="T17" fmla="*/ 1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67">
                    <a:moveTo>
                      <a:pt x="192" y="164"/>
                    </a:moveTo>
                    <a:cubicBezTo>
                      <a:pt x="192" y="166"/>
                      <a:pt x="190" y="167"/>
                      <a:pt x="188" y="167"/>
                    </a:cubicBezTo>
                    <a:cubicBezTo>
                      <a:pt x="3" y="167"/>
                      <a:pt x="3" y="167"/>
                      <a:pt x="3" y="167"/>
                    </a:cubicBezTo>
                    <a:cubicBezTo>
                      <a:pt x="1" y="167"/>
                      <a:pt x="0" y="166"/>
                      <a:pt x="0" y="16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90" y="0"/>
                      <a:pt x="192" y="1"/>
                      <a:pt x="192" y="3"/>
                    </a:cubicBezTo>
                    <a:lnTo>
                      <a:pt x="192" y="164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Rectangle 58"/>
              <p:cNvSpPr>
                <a:spLocks noChangeArrowheads="1"/>
              </p:cNvSpPr>
              <p:nvPr/>
            </p:nvSpPr>
            <p:spPr bwMode="auto">
              <a:xfrm>
                <a:off x="2586" y="987"/>
                <a:ext cx="75" cy="1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2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yriad Pro" panose="020B0503030403020204" pitchFamily="34" charset="0"/>
                  </a:rPr>
                  <a:t>-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6" name="Rectangle 59"/>
              <p:cNvSpPr>
                <a:spLocks noChangeArrowheads="1"/>
              </p:cNvSpPr>
              <p:nvPr/>
            </p:nvSpPr>
            <p:spPr bwMode="auto">
              <a:xfrm>
                <a:off x="2577" y="1146"/>
                <a:ext cx="13" cy="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7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yriad Pro" panose="020B0503030403020204" pitchFamily="34" charset="0"/>
                  </a:rPr>
                  <a:t>+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7" name="Rectangle 60"/>
              <p:cNvSpPr>
                <a:spLocks noChangeArrowheads="1"/>
              </p:cNvSpPr>
              <p:nvPr/>
            </p:nvSpPr>
            <p:spPr bwMode="auto">
              <a:xfrm>
                <a:off x="2760" y="996"/>
                <a:ext cx="93" cy="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0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yriad Pro" panose="020B0503030403020204" pitchFamily="34" charset="0"/>
                  </a:rPr>
                  <a:t>+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8" name="Rectangle 61"/>
              <p:cNvSpPr>
                <a:spLocks noChangeArrowheads="1"/>
              </p:cNvSpPr>
              <p:nvPr/>
            </p:nvSpPr>
            <p:spPr bwMode="auto">
              <a:xfrm>
                <a:off x="2762" y="1146"/>
                <a:ext cx="93" cy="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0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yriad Pro" panose="020B0503030403020204" pitchFamily="34" charset="0"/>
                  </a:rPr>
                  <a:t>=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9" name="Rectangle 62"/>
              <p:cNvSpPr>
                <a:spLocks noChangeArrowheads="1"/>
              </p:cNvSpPr>
              <p:nvPr/>
            </p:nvSpPr>
            <p:spPr bwMode="auto">
              <a:xfrm>
                <a:off x="3410" y="1025"/>
                <a:ext cx="174" cy="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yriad Pro" panose="020B0503030403020204" pitchFamily="34" charset="0"/>
                  </a:rPr>
                  <a:t>$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70" name="Freeform 63"/>
              <p:cNvSpPr>
                <a:spLocks/>
              </p:cNvSpPr>
              <p:nvPr/>
            </p:nvSpPr>
            <p:spPr bwMode="auto">
              <a:xfrm>
                <a:off x="3281" y="946"/>
                <a:ext cx="352" cy="353"/>
              </a:xfrm>
              <a:custGeom>
                <a:avLst/>
                <a:gdLst>
                  <a:gd name="T0" fmla="*/ 192 w 192"/>
                  <a:gd name="T1" fmla="*/ 188 h 192"/>
                  <a:gd name="T2" fmla="*/ 188 w 192"/>
                  <a:gd name="T3" fmla="*/ 192 h 192"/>
                  <a:gd name="T4" fmla="*/ 3 w 192"/>
                  <a:gd name="T5" fmla="*/ 192 h 192"/>
                  <a:gd name="T6" fmla="*/ 0 w 192"/>
                  <a:gd name="T7" fmla="*/ 188 h 192"/>
                  <a:gd name="T8" fmla="*/ 0 w 192"/>
                  <a:gd name="T9" fmla="*/ 4 h 192"/>
                  <a:gd name="T10" fmla="*/ 3 w 192"/>
                  <a:gd name="T11" fmla="*/ 0 h 192"/>
                  <a:gd name="T12" fmla="*/ 188 w 192"/>
                  <a:gd name="T13" fmla="*/ 0 h 192"/>
                  <a:gd name="T14" fmla="*/ 192 w 192"/>
                  <a:gd name="T15" fmla="*/ 4 h 192"/>
                  <a:gd name="T16" fmla="*/ 192 w 192"/>
                  <a:gd name="T17" fmla="*/ 18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88"/>
                    </a:moveTo>
                    <a:cubicBezTo>
                      <a:pt x="192" y="190"/>
                      <a:pt x="190" y="192"/>
                      <a:pt x="188" y="192"/>
                    </a:cubicBezTo>
                    <a:cubicBezTo>
                      <a:pt x="3" y="192"/>
                      <a:pt x="3" y="192"/>
                      <a:pt x="3" y="192"/>
                    </a:cubicBezTo>
                    <a:cubicBezTo>
                      <a:pt x="1" y="192"/>
                      <a:pt x="0" y="190"/>
                      <a:pt x="0" y="18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90" y="0"/>
                      <a:pt x="192" y="2"/>
                      <a:pt x="192" y="4"/>
                    </a:cubicBezTo>
                    <a:lnTo>
                      <a:pt x="192" y="188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Rectangle 64"/>
              <p:cNvSpPr>
                <a:spLocks noChangeArrowheads="1"/>
              </p:cNvSpPr>
              <p:nvPr/>
            </p:nvSpPr>
            <p:spPr bwMode="auto">
              <a:xfrm>
                <a:off x="4173" y="1025"/>
                <a:ext cx="175" cy="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yriad Pro" panose="020B0503030403020204" pitchFamily="34" charset="0"/>
                  </a:rPr>
                  <a:t>¥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72" name="Freeform 65"/>
              <p:cNvSpPr>
                <a:spLocks/>
              </p:cNvSpPr>
              <p:nvPr/>
            </p:nvSpPr>
            <p:spPr bwMode="auto">
              <a:xfrm>
                <a:off x="4045" y="946"/>
                <a:ext cx="352" cy="353"/>
              </a:xfrm>
              <a:custGeom>
                <a:avLst/>
                <a:gdLst>
                  <a:gd name="T0" fmla="*/ 192 w 192"/>
                  <a:gd name="T1" fmla="*/ 188 h 192"/>
                  <a:gd name="T2" fmla="*/ 188 w 192"/>
                  <a:gd name="T3" fmla="*/ 192 h 192"/>
                  <a:gd name="T4" fmla="*/ 3 w 192"/>
                  <a:gd name="T5" fmla="*/ 192 h 192"/>
                  <a:gd name="T6" fmla="*/ 0 w 192"/>
                  <a:gd name="T7" fmla="*/ 188 h 192"/>
                  <a:gd name="T8" fmla="*/ 0 w 192"/>
                  <a:gd name="T9" fmla="*/ 4 h 192"/>
                  <a:gd name="T10" fmla="*/ 3 w 192"/>
                  <a:gd name="T11" fmla="*/ 0 h 192"/>
                  <a:gd name="T12" fmla="*/ 188 w 192"/>
                  <a:gd name="T13" fmla="*/ 0 h 192"/>
                  <a:gd name="T14" fmla="*/ 192 w 192"/>
                  <a:gd name="T15" fmla="*/ 4 h 192"/>
                  <a:gd name="T16" fmla="*/ 192 w 192"/>
                  <a:gd name="T17" fmla="*/ 18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88"/>
                    </a:moveTo>
                    <a:cubicBezTo>
                      <a:pt x="192" y="190"/>
                      <a:pt x="190" y="192"/>
                      <a:pt x="188" y="192"/>
                    </a:cubicBezTo>
                    <a:cubicBezTo>
                      <a:pt x="3" y="192"/>
                      <a:pt x="3" y="192"/>
                      <a:pt x="3" y="192"/>
                    </a:cubicBezTo>
                    <a:cubicBezTo>
                      <a:pt x="1" y="192"/>
                      <a:pt x="0" y="190"/>
                      <a:pt x="0" y="18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90" y="0"/>
                      <a:pt x="192" y="2"/>
                      <a:pt x="192" y="4"/>
                    </a:cubicBezTo>
                    <a:lnTo>
                      <a:pt x="192" y="188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Rectangle 66"/>
              <p:cNvSpPr>
                <a:spLocks noChangeArrowheads="1"/>
              </p:cNvSpPr>
              <p:nvPr/>
            </p:nvSpPr>
            <p:spPr bwMode="auto">
              <a:xfrm>
                <a:off x="4937" y="1025"/>
                <a:ext cx="174" cy="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yriad Pro" panose="020B0503030403020204" pitchFamily="34" charset="0"/>
                  </a:rPr>
                  <a:t>£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74" name="Freeform 67"/>
              <p:cNvSpPr>
                <a:spLocks/>
              </p:cNvSpPr>
              <p:nvPr/>
            </p:nvSpPr>
            <p:spPr bwMode="auto">
              <a:xfrm>
                <a:off x="4808" y="946"/>
                <a:ext cx="353" cy="353"/>
              </a:xfrm>
              <a:custGeom>
                <a:avLst/>
                <a:gdLst>
                  <a:gd name="T0" fmla="*/ 192 w 192"/>
                  <a:gd name="T1" fmla="*/ 188 h 192"/>
                  <a:gd name="T2" fmla="*/ 188 w 192"/>
                  <a:gd name="T3" fmla="*/ 192 h 192"/>
                  <a:gd name="T4" fmla="*/ 3 w 192"/>
                  <a:gd name="T5" fmla="*/ 192 h 192"/>
                  <a:gd name="T6" fmla="*/ 0 w 192"/>
                  <a:gd name="T7" fmla="*/ 188 h 192"/>
                  <a:gd name="T8" fmla="*/ 0 w 192"/>
                  <a:gd name="T9" fmla="*/ 4 h 192"/>
                  <a:gd name="T10" fmla="*/ 3 w 192"/>
                  <a:gd name="T11" fmla="*/ 0 h 192"/>
                  <a:gd name="T12" fmla="*/ 188 w 192"/>
                  <a:gd name="T13" fmla="*/ 0 h 192"/>
                  <a:gd name="T14" fmla="*/ 192 w 192"/>
                  <a:gd name="T15" fmla="*/ 4 h 192"/>
                  <a:gd name="T16" fmla="*/ 192 w 192"/>
                  <a:gd name="T17" fmla="*/ 18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88"/>
                    </a:moveTo>
                    <a:cubicBezTo>
                      <a:pt x="192" y="190"/>
                      <a:pt x="190" y="192"/>
                      <a:pt x="188" y="192"/>
                    </a:cubicBezTo>
                    <a:cubicBezTo>
                      <a:pt x="3" y="192"/>
                      <a:pt x="3" y="192"/>
                      <a:pt x="3" y="192"/>
                    </a:cubicBezTo>
                    <a:cubicBezTo>
                      <a:pt x="1" y="192"/>
                      <a:pt x="0" y="190"/>
                      <a:pt x="0" y="18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90" y="0"/>
                      <a:pt x="192" y="2"/>
                      <a:pt x="192" y="4"/>
                    </a:cubicBezTo>
                    <a:lnTo>
                      <a:pt x="192" y="188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Rectangle 68"/>
              <p:cNvSpPr>
                <a:spLocks noChangeArrowheads="1"/>
              </p:cNvSpPr>
              <p:nvPr/>
            </p:nvSpPr>
            <p:spPr bwMode="auto">
              <a:xfrm>
                <a:off x="5706" y="1026"/>
                <a:ext cx="174" cy="2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Myriad Pro" panose="020B0503030403020204" pitchFamily="34" charset="0"/>
                  </a:rPr>
                  <a:t>€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76" name="Freeform 69"/>
              <p:cNvSpPr>
                <a:spLocks/>
              </p:cNvSpPr>
              <p:nvPr/>
            </p:nvSpPr>
            <p:spPr bwMode="auto">
              <a:xfrm>
                <a:off x="5578" y="948"/>
                <a:ext cx="350" cy="353"/>
              </a:xfrm>
              <a:custGeom>
                <a:avLst/>
                <a:gdLst>
                  <a:gd name="T0" fmla="*/ 191 w 191"/>
                  <a:gd name="T1" fmla="*/ 188 h 192"/>
                  <a:gd name="T2" fmla="*/ 188 w 191"/>
                  <a:gd name="T3" fmla="*/ 192 h 192"/>
                  <a:gd name="T4" fmla="*/ 3 w 191"/>
                  <a:gd name="T5" fmla="*/ 192 h 192"/>
                  <a:gd name="T6" fmla="*/ 0 w 191"/>
                  <a:gd name="T7" fmla="*/ 188 h 192"/>
                  <a:gd name="T8" fmla="*/ 0 w 191"/>
                  <a:gd name="T9" fmla="*/ 3 h 192"/>
                  <a:gd name="T10" fmla="*/ 3 w 191"/>
                  <a:gd name="T11" fmla="*/ 0 h 192"/>
                  <a:gd name="T12" fmla="*/ 188 w 191"/>
                  <a:gd name="T13" fmla="*/ 0 h 192"/>
                  <a:gd name="T14" fmla="*/ 191 w 191"/>
                  <a:gd name="T15" fmla="*/ 3 h 192"/>
                  <a:gd name="T16" fmla="*/ 191 w 191"/>
                  <a:gd name="T17" fmla="*/ 18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" h="192">
                    <a:moveTo>
                      <a:pt x="191" y="188"/>
                    </a:moveTo>
                    <a:cubicBezTo>
                      <a:pt x="191" y="190"/>
                      <a:pt x="190" y="192"/>
                      <a:pt x="188" y="192"/>
                    </a:cubicBezTo>
                    <a:cubicBezTo>
                      <a:pt x="3" y="192"/>
                      <a:pt x="3" y="192"/>
                      <a:pt x="3" y="192"/>
                    </a:cubicBezTo>
                    <a:cubicBezTo>
                      <a:pt x="1" y="192"/>
                      <a:pt x="0" y="190"/>
                      <a:pt x="0" y="188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90" y="0"/>
                      <a:pt x="191" y="1"/>
                      <a:pt x="191" y="3"/>
                    </a:cubicBezTo>
                    <a:lnTo>
                      <a:pt x="191" y="188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Rectangle 70"/>
              <p:cNvSpPr>
                <a:spLocks noChangeArrowheads="1"/>
              </p:cNvSpPr>
              <p:nvPr/>
            </p:nvSpPr>
            <p:spPr bwMode="auto">
              <a:xfrm>
                <a:off x="6361" y="1244"/>
                <a:ext cx="300" cy="53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71"/>
              <p:cNvSpPr>
                <a:spLocks/>
              </p:cNvSpPr>
              <p:nvPr/>
            </p:nvSpPr>
            <p:spPr bwMode="auto">
              <a:xfrm>
                <a:off x="6361" y="945"/>
                <a:ext cx="300" cy="143"/>
              </a:xfrm>
              <a:custGeom>
                <a:avLst/>
                <a:gdLst>
                  <a:gd name="T0" fmla="*/ 151 w 300"/>
                  <a:gd name="T1" fmla="*/ 0 h 143"/>
                  <a:gd name="T2" fmla="*/ 0 w 300"/>
                  <a:gd name="T3" fmla="*/ 143 h 143"/>
                  <a:gd name="T4" fmla="*/ 300 w 300"/>
                  <a:gd name="T5" fmla="*/ 143 h 143"/>
                  <a:gd name="T6" fmla="*/ 151 w 300"/>
                  <a:gd name="T7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0" h="143">
                    <a:moveTo>
                      <a:pt x="151" y="0"/>
                    </a:moveTo>
                    <a:lnTo>
                      <a:pt x="0" y="143"/>
                    </a:lnTo>
                    <a:lnTo>
                      <a:pt x="300" y="143"/>
                    </a:lnTo>
                    <a:lnTo>
                      <a:pt x="151" y="0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Line 72"/>
              <p:cNvSpPr>
                <a:spLocks noChangeShapeType="1"/>
              </p:cNvSpPr>
              <p:nvPr/>
            </p:nvSpPr>
            <p:spPr bwMode="auto">
              <a:xfrm>
                <a:off x="6387" y="1088"/>
                <a:ext cx="0" cy="156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Line 73"/>
              <p:cNvSpPr>
                <a:spLocks noChangeShapeType="1"/>
              </p:cNvSpPr>
              <p:nvPr/>
            </p:nvSpPr>
            <p:spPr bwMode="auto">
              <a:xfrm>
                <a:off x="6449" y="1088"/>
                <a:ext cx="0" cy="156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Line 74"/>
              <p:cNvSpPr>
                <a:spLocks noChangeShapeType="1"/>
              </p:cNvSpPr>
              <p:nvPr/>
            </p:nvSpPr>
            <p:spPr bwMode="auto">
              <a:xfrm>
                <a:off x="6512" y="1088"/>
                <a:ext cx="0" cy="156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Line 75"/>
              <p:cNvSpPr>
                <a:spLocks noChangeShapeType="1"/>
              </p:cNvSpPr>
              <p:nvPr/>
            </p:nvSpPr>
            <p:spPr bwMode="auto">
              <a:xfrm>
                <a:off x="6574" y="1088"/>
                <a:ext cx="0" cy="156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Line 76"/>
              <p:cNvSpPr>
                <a:spLocks noChangeShapeType="1"/>
              </p:cNvSpPr>
              <p:nvPr/>
            </p:nvSpPr>
            <p:spPr bwMode="auto">
              <a:xfrm>
                <a:off x="6637" y="1088"/>
                <a:ext cx="0" cy="156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77"/>
              <p:cNvSpPr>
                <a:spLocks/>
              </p:cNvSpPr>
              <p:nvPr/>
            </p:nvSpPr>
            <p:spPr bwMode="auto">
              <a:xfrm>
                <a:off x="7099" y="1016"/>
                <a:ext cx="351" cy="263"/>
              </a:xfrm>
              <a:custGeom>
                <a:avLst/>
                <a:gdLst>
                  <a:gd name="T0" fmla="*/ 191 w 191"/>
                  <a:gd name="T1" fmla="*/ 138 h 143"/>
                  <a:gd name="T2" fmla="*/ 187 w 191"/>
                  <a:gd name="T3" fmla="*/ 143 h 143"/>
                  <a:gd name="T4" fmla="*/ 4 w 191"/>
                  <a:gd name="T5" fmla="*/ 143 h 143"/>
                  <a:gd name="T6" fmla="*/ 0 w 191"/>
                  <a:gd name="T7" fmla="*/ 138 h 143"/>
                  <a:gd name="T8" fmla="*/ 0 w 191"/>
                  <a:gd name="T9" fmla="*/ 4 h 143"/>
                  <a:gd name="T10" fmla="*/ 4 w 191"/>
                  <a:gd name="T11" fmla="*/ 0 h 143"/>
                  <a:gd name="T12" fmla="*/ 187 w 191"/>
                  <a:gd name="T13" fmla="*/ 0 h 143"/>
                  <a:gd name="T14" fmla="*/ 191 w 191"/>
                  <a:gd name="T15" fmla="*/ 4 h 143"/>
                  <a:gd name="T16" fmla="*/ 191 w 191"/>
                  <a:gd name="T17" fmla="*/ 13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" h="143">
                    <a:moveTo>
                      <a:pt x="191" y="138"/>
                    </a:moveTo>
                    <a:cubicBezTo>
                      <a:pt x="191" y="141"/>
                      <a:pt x="189" y="143"/>
                      <a:pt x="187" y="143"/>
                    </a:cubicBezTo>
                    <a:cubicBezTo>
                      <a:pt x="4" y="143"/>
                      <a:pt x="4" y="143"/>
                      <a:pt x="4" y="143"/>
                    </a:cubicBezTo>
                    <a:cubicBezTo>
                      <a:pt x="2" y="143"/>
                      <a:pt x="0" y="141"/>
                      <a:pt x="0" y="1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87" y="0"/>
                      <a:pt x="187" y="0"/>
                      <a:pt x="187" y="0"/>
                    </a:cubicBezTo>
                    <a:cubicBezTo>
                      <a:pt x="189" y="0"/>
                      <a:pt x="191" y="2"/>
                      <a:pt x="191" y="4"/>
                    </a:cubicBezTo>
                    <a:lnTo>
                      <a:pt x="191" y="138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101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78"/>
              <p:cNvSpPr>
                <a:spLocks/>
              </p:cNvSpPr>
              <p:nvPr/>
            </p:nvSpPr>
            <p:spPr bwMode="auto">
              <a:xfrm>
                <a:off x="7099" y="1106"/>
                <a:ext cx="353" cy="118"/>
              </a:xfrm>
              <a:custGeom>
                <a:avLst/>
                <a:gdLst>
                  <a:gd name="T0" fmla="*/ 0 w 192"/>
                  <a:gd name="T1" fmla="*/ 4 h 64"/>
                  <a:gd name="T2" fmla="*/ 192 w 192"/>
                  <a:gd name="T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92" h="64">
                    <a:moveTo>
                      <a:pt x="0" y="4"/>
                    </a:moveTo>
                    <a:cubicBezTo>
                      <a:pt x="0" y="4"/>
                      <a:pt x="92" y="64"/>
                      <a:pt x="192" y="0"/>
                    </a:cubicBezTo>
                  </a:path>
                </a:pathLst>
              </a:custGeom>
              <a:noFill/>
              <a:ln w="23813" cap="flat">
                <a:solidFill>
                  <a:srgbClr val="0101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Rectangle 79"/>
              <p:cNvSpPr>
                <a:spLocks noChangeArrowheads="1"/>
              </p:cNvSpPr>
              <p:nvPr/>
            </p:nvSpPr>
            <p:spPr bwMode="auto">
              <a:xfrm>
                <a:off x="7241" y="1130"/>
                <a:ext cx="68" cy="66"/>
              </a:xfrm>
              <a:prstGeom prst="rect">
                <a:avLst/>
              </a:prstGeom>
              <a:solidFill>
                <a:srgbClr val="FFFFFF"/>
              </a:solidFill>
              <a:ln w="23813" cap="flat">
                <a:solidFill>
                  <a:srgbClr val="01010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80"/>
              <p:cNvSpPr>
                <a:spLocks/>
              </p:cNvSpPr>
              <p:nvPr/>
            </p:nvSpPr>
            <p:spPr bwMode="auto">
              <a:xfrm>
                <a:off x="7191" y="968"/>
                <a:ext cx="167" cy="48"/>
              </a:xfrm>
              <a:custGeom>
                <a:avLst/>
                <a:gdLst>
                  <a:gd name="T0" fmla="*/ 91 w 91"/>
                  <a:gd name="T1" fmla="*/ 22 h 26"/>
                  <a:gd name="T2" fmla="*/ 87 w 91"/>
                  <a:gd name="T3" fmla="*/ 26 h 26"/>
                  <a:gd name="T4" fmla="*/ 4 w 91"/>
                  <a:gd name="T5" fmla="*/ 26 h 26"/>
                  <a:gd name="T6" fmla="*/ 0 w 91"/>
                  <a:gd name="T7" fmla="*/ 22 h 26"/>
                  <a:gd name="T8" fmla="*/ 0 w 91"/>
                  <a:gd name="T9" fmla="*/ 4 h 26"/>
                  <a:gd name="T10" fmla="*/ 4 w 91"/>
                  <a:gd name="T11" fmla="*/ 0 h 26"/>
                  <a:gd name="T12" fmla="*/ 87 w 91"/>
                  <a:gd name="T13" fmla="*/ 0 h 26"/>
                  <a:gd name="T14" fmla="*/ 91 w 91"/>
                  <a:gd name="T15" fmla="*/ 4 h 26"/>
                  <a:gd name="T16" fmla="*/ 91 w 91"/>
                  <a:gd name="T17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26">
                    <a:moveTo>
                      <a:pt x="91" y="22"/>
                    </a:moveTo>
                    <a:cubicBezTo>
                      <a:pt x="91" y="24"/>
                      <a:pt x="89" y="26"/>
                      <a:pt x="87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2" y="26"/>
                      <a:pt x="0" y="24"/>
                      <a:pt x="0" y="2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89" y="0"/>
                      <a:pt x="91" y="2"/>
                      <a:pt x="91" y="4"/>
                    </a:cubicBezTo>
                    <a:lnTo>
                      <a:pt x="91" y="22"/>
                    </a:lnTo>
                    <a:close/>
                  </a:path>
                </a:pathLst>
              </a:custGeom>
              <a:solidFill>
                <a:srgbClr val="FFFFFF"/>
              </a:solidFill>
              <a:ln w="23813" cap="flat">
                <a:solidFill>
                  <a:srgbClr val="01010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81"/>
              <p:cNvSpPr>
                <a:spLocks/>
              </p:cNvSpPr>
              <p:nvPr/>
            </p:nvSpPr>
            <p:spPr bwMode="auto">
              <a:xfrm>
                <a:off x="355" y="1804"/>
                <a:ext cx="15" cy="15"/>
              </a:xfrm>
              <a:custGeom>
                <a:avLst/>
                <a:gdLst>
                  <a:gd name="T0" fmla="*/ 0 w 8"/>
                  <a:gd name="T1" fmla="*/ 0 h 8"/>
                  <a:gd name="T2" fmla="*/ 0 w 8"/>
                  <a:gd name="T3" fmla="*/ 8 h 8"/>
                  <a:gd name="T4" fmla="*/ 8 w 8"/>
                  <a:gd name="T5" fmla="*/ 8 h 8"/>
                  <a:gd name="T6" fmla="*/ 8 w 8"/>
                  <a:gd name="T7" fmla="*/ 4 h 8"/>
                  <a:gd name="T8" fmla="*/ 8 w 8"/>
                  <a:gd name="T9" fmla="*/ 0 h 8"/>
                  <a:gd name="T10" fmla="*/ 0 w 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6"/>
                      <a:pt x="8" y="5"/>
                      <a:pt x="8" y="4"/>
                    </a:cubicBezTo>
                    <a:cubicBezTo>
                      <a:pt x="8" y="2"/>
                      <a:pt x="8" y="1"/>
                      <a:pt x="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82"/>
              <p:cNvSpPr>
                <a:spLocks noEditPoints="1"/>
              </p:cNvSpPr>
              <p:nvPr/>
            </p:nvSpPr>
            <p:spPr bwMode="auto">
              <a:xfrm>
                <a:off x="370" y="1725"/>
                <a:ext cx="157" cy="173"/>
              </a:xfrm>
              <a:custGeom>
                <a:avLst/>
                <a:gdLst>
                  <a:gd name="T0" fmla="*/ 78 w 86"/>
                  <a:gd name="T1" fmla="*/ 43 h 94"/>
                  <a:gd name="T2" fmla="*/ 69 w 86"/>
                  <a:gd name="T3" fmla="*/ 22 h 94"/>
                  <a:gd name="T4" fmla="*/ 75 w 86"/>
                  <a:gd name="T5" fmla="*/ 16 h 94"/>
                  <a:gd name="T6" fmla="*/ 69 w 86"/>
                  <a:gd name="T7" fmla="*/ 11 h 94"/>
                  <a:gd name="T8" fmla="*/ 64 w 86"/>
                  <a:gd name="T9" fmla="*/ 16 h 94"/>
                  <a:gd name="T10" fmla="*/ 43 w 86"/>
                  <a:gd name="T11" fmla="*/ 8 h 94"/>
                  <a:gd name="T12" fmla="*/ 43 w 86"/>
                  <a:gd name="T13" fmla="*/ 0 h 94"/>
                  <a:gd name="T14" fmla="*/ 35 w 86"/>
                  <a:gd name="T15" fmla="*/ 0 h 94"/>
                  <a:gd name="T16" fmla="*/ 35 w 86"/>
                  <a:gd name="T17" fmla="*/ 8 h 94"/>
                  <a:gd name="T18" fmla="*/ 39 w 86"/>
                  <a:gd name="T19" fmla="*/ 7 h 94"/>
                  <a:gd name="T20" fmla="*/ 14 w 86"/>
                  <a:gd name="T21" fmla="*/ 16 h 94"/>
                  <a:gd name="T22" fmla="*/ 14 w 86"/>
                  <a:gd name="T23" fmla="*/ 16 h 94"/>
                  <a:gd name="T24" fmla="*/ 8 w 86"/>
                  <a:gd name="T25" fmla="*/ 11 h 94"/>
                  <a:gd name="T26" fmla="*/ 3 w 86"/>
                  <a:gd name="T27" fmla="*/ 16 h 94"/>
                  <a:gd name="T28" fmla="*/ 8 w 86"/>
                  <a:gd name="T29" fmla="*/ 22 h 94"/>
                  <a:gd name="T30" fmla="*/ 8 w 86"/>
                  <a:gd name="T31" fmla="*/ 22 h 94"/>
                  <a:gd name="T32" fmla="*/ 0 w 86"/>
                  <a:gd name="T33" fmla="*/ 47 h 94"/>
                  <a:gd name="T34" fmla="*/ 8 w 86"/>
                  <a:gd name="T35" fmla="*/ 72 h 94"/>
                  <a:gd name="T36" fmla="*/ 3 w 86"/>
                  <a:gd name="T37" fmla="*/ 77 h 94"/>
                  <a:gd name="T38" fmla="*/ 8 w 86"/>
                  <a:gd name="T39" fmla="*/ 83 h 94"/>
                  <a:gd name="T40" fmla="*/ 14 w 86"/>
                  <a:gd name="T41" fmla="*/ 77 h 94"/>
                  <a:gd name="T42" fmla="*/ 14 w 86"/>
                  <a:gd name="T43" fmla="*/ 77 h 94"/>
                  <a:gd name="T44" fmla="*/ 39 w 86"/>
                  <a:gd name="T45" fmla="*/ 86 h 94"/>
                  <a:gd name="T46" fmla="*/ 35 w 86"/>
                  <a:gd name="T47" fmla="*/ 86 h 94"/>
                  <a:gd name="T48" fmla="*/ 35 w 86"/>
                  <a:gd name="T49" fmla="*/ 94 h 94"/>
                  <a:gd name="T50" fmla="*/ 43 w 86"/>
                  <a:gd name="T51" fmla="*/ 94 h 94"/>
                  <a:gd name="T52" fmla="*/ 43 w 86"/>
                  <a:gd name="T53" fmla="*/ 86 h 94"/>
                  <a:gd name="T54" fmla="*/ 64 w 86"/>
                  <a:gd name="T55" fmla="*/ 77 h 94"/>
                  <a:gd name="T56" fmla="*/ 69 w 86"/>
                  <a:gd name="T57" fmla="*/ 83 h 94"/>
                  <a:gd name="T58" fmla="*/ 75 w 86"/>
                  <a:gd name="T59" fmla="*/ 77 h 94"/>
                  <a:gd name="T60" fmla="*/ 69 w 86"/>
                  <a:gd name="T61" fmla="*/ 72 h 94"/>
                  <a:gd name="T62" fmla="*/ 78 w 86"/>
                  <a:gd name="T63" fmla="*/ 47 h 94"/>
                  <a:gd name="T64" fmla="*/ 78 w 86"/>
                  <a:gd name="T65" fmla="*/ 51 h 94"/>
                  <a:gd name="T66" fmla="*/ 86 w 86"/>
                  <a:gd name="T67" fmla="*/ 51 h 94"/>
                  <a:gd name="T68" fmla="*/ 86 w 86"/>
                  <a:gd name="T69" fmla="*/ 43 h 94"/>
                  <a:gd name="T70" fmla="*/ 78 w 86"/>
                  <a:gd name="T71" fmla="*/ 43 h 94"/>
                  <a:gd name="T72" fmla="*/ 39 w 86"/>
                  <a:gd name="T73" fmla="*/ 78 h 94"/>
                  <a:gd name="T74" fmla="*/ 8 w 86"/>
                  <a:gd name="T75" fmla="*/ 47 h 94"/>
                  <a:gd name="T76" fmla="*/ 39 w 86"/>
                  <a:gd name="T77" fmla="*/ 15 h 94"/>
                  <a:gd name="T78" fmla="*/ 70 w 86"/>
                  <a:gd name="T79" fmla="*/ 47 h 94"/>
                  <a:gd name="T80" fmla="*/ 39 w 86"/>
                  <a:gd name="T81" fmla="*/ 78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6" h="94">
                    <a:moveTo>
                      <a:pt x="78" y="43"/>
                    </a:moveTo>
                    <a:cubicBezTo>
                      <a:pt x="77" y="35"/>
                      <a:pt x="74" y="28"/>
                      <a:pt x="69" y="22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58" y="12"/>
                      <a:pt x="51" y="8"/>
                      <a:pt x="43" y="8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6" y="7"/>
                      <a:pt x="38" y="7"/>
                      <a:pt x="39" y="7"/>
                    </a:cubicBezTo>
                    <a:cubicBezTo>
                      <a:pt x="29" y="7"/>
                      <a:pt x="21" y="11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3" y="29"/>
                      <a:pt x="0" y="37"/>
                      <a:pt x="0" y="47"/>
                    </a:cubicBezTo>
                    <a:cubicBezTo>
                      <a:pt x="0" y="56"/>
                      <a:pt x="3" y="65"/>
                      <a:pt x="8" y="72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8" y="83"/>
                      <a:pt x="8" y="83"/>
                      <a:pt x="8" y="83"/>
                    </a:cubicBezTo>
                    <a:cubicBezTo>
                      <a:pt x="14" y="77"/>
                      <a:pt x="14" y="77"/>
                      <a:pt x="14" y="77"/>
                    </a:cubicBezTo>
                    <a:cubicBezTo>
                      <a:pt x="14" y="77"/>
                      <a:pt x="14" y="77"/>
                      <a:pt x="14" y="77"/>
                    </a:cubicBezTo>
                    <a:cubicBezTo>
                      <a:pt x="21" y="83"/>
                      <a:pt x="29" y="86"/>
                      <a:pt x="39" y="86"/>
                    </a:cubicBezTo>
                    <a:cubicBezTo>
                      <a:pt x="38" y="86"/>
                      <a:pt x="36" y="86"/>
                      <a:pt x="35" y="86"/>
                    </a:cubicBezTo>
                    <a:cubicBezTo>
                      <a:pt x="35" y="94"/>
                      <a:pt x="35" y="94"/>
                      <a:pt x="35" y="94"/>
                    </a:cubicBezTo>
                    <a:cubicBezTo>
                      <a:pt x="43" y="94"/>
                      <a:pt x="43" y="94"/>
                      <a:pt x="43" y="94"/>
                    </a:cubicBezTo>
                    <a:cubicBezTo>
                      <a:pt x="43" y="86"/>
                      <a:pt x="43" y="86"/>
                      <a:pt x="43" y="86"/>
                    </a:cubicBezTo>
                    <a:cubicBezTo>
                      <a:pt x="51" y="85"/>
                      <a:pt x="58" y="82"/>
                      <a:pt x="64" y="77"/>
                    </a:cubicBezTo>
                    <a:cubicBezTo>
                      <a:pt x="69" y="83"/>
                      <a:pt x="69" y="83"/>
                      <a:pt x="69" y="83"/>
                    </a:cubicBezTo>
                    <a:cubicBezTo>
                      <a:pt x="75" y="77"/>
                      <a:pt x="75" y="77"/>
                      <a:pt x="75" y="77"/>
                    </a:cubicBezTo>
                    <a:cubicBezTo>
                      <a:pt x="69" y="72"/>
                      <a:pt x="69" y="72"/>
                      <a:pt x="69" y="72"/>
                    </a:cubicBezTo>
                    <a:cubicBezTo>
                      <a:pt x="75" y="65"/>
                      <a:pt x="78" y="56"/>
                      <a:pt x="78" y="47"/>
                    </a:cubicBezTo>
                    <a:cubicBezTo>
                      <a:pt x="78" y="48"/>
                      <a:pt x="78" y="49"/>
                      <a:pt x="78" y="51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6" y="43"/>
                      <a:pt x="86" y="43"/>
                      <a:pt x="86" y="43"/>
                    </a:cubicBezTo>
                    <a:lnTo>
                      <a:pt x="78" y="43"/>
                    </a:lnTo>
                    <a:close/>
                    <a:moveTo>
                      <a:pt x="39" y="78"/>
                    </a:moveTo>
                    <a:cubicBezTo>
                      <a:pt x="22" y="78"/>
                      <a:pt x="8" y="64"/>
                      <a:pt x="8" y="47"/>
                    </a:cubicBezTo>
                    <a:cubicBezTo>
                      <a:pt x="8" y="29"/>
                      <a:pt x="22" y="15"/>
                      <a:pt x="39" y="15"/>
                    </a:cubicBezTo>
                    <a:cubicBezTo>
                      <a:pt x="56" y="15"/>
                      <a:pt x="70" y="29"/>
                      <a:pt x="70" y="47"/>
                    </a:cubicBezTo>
                    <a:cubicBezTo>
                      <a:pt x="70" y="64"/>
                      <a:pt x="56" y="78"/>
                      <a:pt x="39" y="7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83"/>
              <p:cNvSpPr>
                <a:spLocks noEditPoints="1"/>
              </p:cNvSpPr>
              <p:nvPr/>
            </p:nvSpPr>
            <p:spPr bwMode="auto">
              <a:xfrm>
                <a:off x="406" y="1775"/>
                <a:ext cx="70" cy="72"/>
              </a:xfrm>
              <a:custGeom>
                <a:avLst/>
                <a:gdLst>
                  <a:gd name="T0" fmla="*/ 19 w 38"/>
                  <a:gd name="T1" fmla="*/ 0 h 39"/>
                  <a:gd name="T2" fmla="*/ 0 w 38"/>
                  <a:gd name="T3" fmla="*/ 20 h 39"/>
                  <a:gd name="T4" fmla="*/ 19 w 38"/>
                  <a:gd name="T5" fmla="*/ 39 h 39"/>
                  <a:gd name="T6" fmla="*/ 38 w 38"/>
                  <a:gd name="T7" fmla="*/ 20 h 39"/>
                  <a:gd name="T8" fmla="*/ 19 w 38"/>
                  <a:gd name="T9" fmla="*/ 0 h 39"/>
                  <a:gd name="T10" fmla="*/ 19 w 38"/>
                  <a:gd name="T11" fmla="*/ 31 h 39"/>
                  <a:gd name="T12" fmla="*/ 8 w 38"/>
                  <a:gd name="T13" fmla="*/ 20 h 39"/>
                  <a:gd name="T14" fmla="*/ 19 w 38"/>
                  <a:gd name="T15" fmla="*/ 8 h 39"/>
                  <a:gd name="T16" fmla="*/ 30 w 38"/>
                  <a:gd name="T17" fmla="*/ 20 h 39"/>
                  <a:gd name="T18" fmla="*/ 19 w 38"/>
                  <a:gd name="T19" fmla="*/ 3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39">
                    <a:moveTo>
                      <a:pt x="19" y="0"/>
                    </a:moveTo>
                    <a:cubicBezTo>
                      <a:pt x="8" y="0"/>
                      <a:pt x="0" y="9"/>
                      <a:pt x="0" y="20"/>
                    </a:cubicBezTo>
                    <a:cubicBezTo>
                      <a:pt x="0" y="30"/>
                      <a:pt x="8" y="39"/>
                      <a:pt x="19" y="39"/>
                    </a:cubicBezTo>
                    <a:cubicBezTo>
                      <a:pt x="30" y="39"/>
                      <a:pt x="38" y="30"/>
                      <a:pt x="38" y="20"/>
                    </a:cubicBezTo>
                    <a:cubicBezTo>
                      <a:pt x="38" y="9"/>
                      <a:pt x="30" y="0"/>
                      <a:pt x="19" y="0"/>
                    </a:cubicBezTo>
                    <a:close/>
                    <a:moveTo>
                      <a:pt x="19" y="31"/>
                    </a:moveTo>
                    <a:cubicBezTo>
                      <a:pt x="13" y="31"/>
                      <a:pt x="8" y="26"/>
                      <a:pt x="8" y="20"/>
                    </a:cubicBezTo>
                    <a:cubicBezTo>
                      <a:pt x="8" y="14"/>
                      <a:pt x="13" y="8"/>
                      <a:pt x="19" y="8"/>
                    </a:cubicBezTo>
                    <a:cubicBezTo>
                      <a:pt x="25" y="8"/>
                      <a:pt x="30" y="14"/>
                      <a:pt x="30" y="20"/>
                    </a:cubicBezTo>
                    <a:cubicBezTo>
                      <a:pt x="30" y="26"/>
                      <a:pt x="25" y="31"/>
                      <a:pt x="19" y="3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84"/>
              <p:cNvSpPr>
                <a:spLocks noEditPoints="1"/>
              </p:cNvSpPr>
              <p:nvPr/>
            </p:nvSpPr>
            <p:spPr bwMode="auto">
              <a:xfrm>
                <a:off x="226" y="1700"/>
                <a:ext cx="83" cy="81"/>
              </a:xfrm>
              <a:custGeom>
                <a:avLst/>
                <a:gdLst>
                  <a:gd name="T0" fmla="*/ 45 w 45"/>
                  <a:gd name="T1" fmla="*/ 44 h 44"/>
                  <a:gd name="T2" fmla="*/ 8 w 45"/>
                  <a:gd name="T3" fmla="*/ 44 h 44"/>
                  <a:gd name="T4" fmla="*/ 0 w 45"/>
                  <a:gd name="T5" fmla="*/ 35 h 44"/>
                  <a:gd name="T6" fmla="*/ 0 w 45"/>
                  <a:gd name="T7" fmla="*/ 8 h 44"/>
                  <a:gd name="T8" fmla="*/ 8 w 45"/>
                  <a:gd name="T9" fmla="*/ 0 h 44"/>
                  <a:gd name="T10" fmla="*/ 45 w 45"/>
                  <a:gd name="T11" fmla="*/ 0 h 44"/>
                  <a:gd name="T12" fmla="*/ 45 w 45"/>
                  <a:gd name="T13" fmla="*/ 44 h 44"/>
                  <a:gd name="T14" fmla="*/ 8 w 45"/>
                  <a:gd name="T15" fmla="*/ 8 h 44"/>
                  <a:gd name="T16" fmla="*/ 8 w 45"/>
                  <a:gd name="T17" fmla="*/ 35 h 44"/>
                  <a:gd name="T18" fmla="*/ 37 w 45"/>
                  <a:gd name="T19" fmla="*/ 36 h 44"/>
                  <a:gd name="T20" fmla="*/ 37 w 45"/>
                  <a:gd name="T21" fmla="*/ 8 h 44"/>
                  <a:gd name="T22" fmla="*/ 8 w 45"/>
                  <a:gd name="T23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" h="44">
                    <a:moveTo>
                      <a:pt x="45" y="44"/>
                    </a:moveTo>
                    <a:cubicBezTo>
                      <a:pt x="8" y="44"/>
                      <a:pt x="8" y="44"/>
                      <a:pt x="8" y="44"/>
                    </a:cubicBezTo>
                    <a:cubicBezTo>
                      <a:pt x="4" y="44"/>
                      <a:pt x="0" y="40"/>
                      <a:pt x="0" y="3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5" y="0"/>
                      <a:pt x="45" y="0"/>
                      <a:pt x="45" y="0"/>
                    </a:cubicBezTo>
                    <a:lnTo>
                      <a:pt x="45" y="44"/>
                    </a:lnTo>
                    <a:close/>
                    <a:moveTo>
                      <a:pt x="8" y="8"/>
                    </a:moveTo>
                    <a:cubicBezTo>
                      <a:pt x="8" y="35"/>
                      <a:pt x="8" y="35"/>
                      <a:pt x="8" y="35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8"/>
                      <a:pt x="37" y="8"/>
                      <a:pt x="37" y="8"/>
                    </a:cubicBez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Rectangle 85"/>
              <p:cNvSpPr>
                <a:spLocks noChangeArrowheads="1"/>
              </p:cNvSpPr>
              <p:nvPr/>
            </p:nvSpPr>
            <p:spPr bwMode="auto">
              <a:xfrm>
                <a:off x="283" y="1795"/>
                <a:ext cx="15" cy="3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86"/>
              <p:cNvSpPr>
                <a:spLocks/>
              </p:cNvSpPr>
              <p:nvPr/>
            </p:nvSpPr>
            <p:spPr bwMode="auto">
              <a:xfrm>
                <a:off x="254" y="1643"/>
                <a:ext cx="325" cy="336"/>
              </a:xfrm>
              <a:custGeom>
                <a:avLst/>
                <a:gdLst>
                  <a:gd name="T0" fmla="*/ 0 w 325"/>
                  <a:gd name="T1" fmla="*/ 0 h 336"/>
                  <a:gd name="T2" fmla="*/ 0 w 325"/>
                  <a:gd name="T3" fmla="*/ 49 h 336"/>
                  <a:gd name="T4" fmla="*/ 15 w 325"/>
                  <a:gd name="T5" fmla="*/ 49 h 336"/>
                  <a:gd name="T6" fmla="*/ 15 w 325"/>
                  <a:gd name="T7" fmla="*/ 14 h 336"/>
                  <a:gd name="T8" fmla="*/ 310 w 325"/>
                  <a:gd name="T9" fmla="*/ 14 h 336"/>
                  <a:gd name="T10" fmla="*/ 310 w 325"/>
                  <a:gd name="T11" fmla="*/ 321 h 336"/>
                  <a:gd name="T12" fmla="*/ 15 w 325"/>
                  <a:gd name="T13" fmla="*/ 321 h 336"/>
                  <a:gd name="T14" fmla="*/ 15 w 325"/>
                  <a:gd name="T15" fmla="*/ 290 h 336"/>
                  <a:gd name="T16" fmla="*/ 0 w 325"/>
                  <a:gd name="T17" fmla="*/ 290 h 336"/>
                  <a:gd name="T18" fmla="*/ 0 w 325"/>
                  <a:gd name="T19" fmla="*/ 336 h 336"/>
                  <a:gd name="T20" fmla="*/ 325 w 325"/>
                  <a:gd name="T21" fmla="*/ 336 h 336"/>
                  <a:gd name="T22" fmla="*/ 325 w 325"/>
                  <a:gd name="T23" fmla="*/ 0 h 336"/>
                  <a:gd name="T24" fmla="*/ 0 w 325"/>
                  <a:gd name="T25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5" h="336">
                    <a:moveTo>
                      <a:pt x="0" y="0"/>
                    </a:moveTo>
                    <a:lnTo>
                      <a:pt x="0" y="49"/>
                    </a:lnTo>
                    <a:lnTo>
                      <a:pt x="15" y="49"/>
                    </a:lnTo>
                    <a:lnTo>
                      <a:pt x="15" y="14"/>
                    </a:lnTo>
                    <a:lnTo>
                      <a:pt x="310" y="14"/>
                    </a:lnTo>
                    <a:lnTo>
                      <a:pt x="310" y="321"/>
                    </a:lnTo>
                    <a:lnTo>
                      <a:pt x="15" y="321"/>
                    </a:lnTo>
                    <a:lnTo>
                      <a:pt x="15" y="290"/>
                    </a:lnTo>
                    <a:lnTo>
                      <a:pt x="0" y="290"/>
                    </a:lnTo>
                    <a:lnTo>
                      <a:pt x="0" y="336"/>
                    </a:lnTo>
                    <a:lnTo>
                      <a:pt x="325" y="336"/>
                    </a:lnTo>
                    <a:lnTo>
                      <a:pt x="32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87"/>
              <p:cNvSpPr>
                <a:spLocks noEditPoints="1"/>
              </p:cNvSpPr>
              <p:nvPr/>
            </p:nvSpPr>
            <p:spPr bwMode="auto">
              <a:xfrm>
                <a:off x="226" y="1847"/>
                <a:ext cx="83" cy="79"/>
              </a:xfrm>
              <a:custGeom>
                <a:avLst/>
                <a:gdLst>
                  <a:gd name="T0" fmla="*/ 45 w 45"/>
                  <a:gd name="T1" fmla="*/ 43 h 43"/>
                  <a:gd name="T2" fmla="*/ 8 w 45"/>
                  <a:gd name="T3" fmla="*/ 43 h 43"/>
                  <a:gd name="T4" fmla="*/ 0 w 45"/>
                  <a:gd name="T5" fmla="*/ 35 h 43"/>
                  <a:gd name="T6" fmla="*/ 0 w 45"/>
                  <a:gd name="T7" fmla="*/ 8 h 43"/>
                  <a:gd name="T8" fmla="*/ 8 w 45"/>
                  <a:gd name="T9" fmla="*/ 0 h 43"/>
                  <a:gd name="T10" fmla="*/ 45 w 45"/>
                  <a:gd name="T11" fmla="*/ 0 h 43"/>
                  <a:gd name="T12" fmla="*/ 45 w 45"/>
                  <a:gd name="T13" fmla="*/ 43 h 43"/>
                  <a:gd name="T14" fmla="*/ 8 w 45"/>
                  <a:gd name="T15" fmla="*/ 8 h 43"/>
                  <a:gd name="T16" fmla="*/ 8 w 45"/>
                  <a:gd name="T17" fmla="*/ 35 h 43"/>
                  <a:gd name="T18" fmla="*/ 37 w 45"/>
                  <a:gd name="T19" fmla="*/ 35 h 43"/>
                  <a:gd name="T20" fmla="*/ 37 w 45"/>
                  <a:gd name="T21" fmla="*/ 8 h 43"/>
                  <a:gd name="T22" fmla="*/ 8 w 45"/>
                  <a:gd name="T23" fmla="*/ 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" h="43">
                    <a:moveTo>
                      <a:pt x="45" y="43"/>
                    </a:moveTo>
                    <a:cubicBezTo>
                      <a:pt x="8" y="43"/>
                      <a:pt x="8" y="43"/>
                      <a:pt x="8" y="43"/>
                    </a:cubicBezTo>
                    <a:cubicBezTo>
                      <a:pt x="4" y="43"/>
                      <a:pt x="0" y="40"/>
                      <a:pt x="0" y="3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5" y="0"/>
                      <a:pt x="45" y="0"/>
                      <a:pt x="45" y="0"/>
                    </a:cubicBezTo>
                    <a:lnTo>
                      <a:pt x="45" y="43"/>
                    </a:lnTo>
                    <a:close/>
                    <a:moveTo>
                      <a:pt x="8" y="8"/>
                    </a:moveTo>
                    <a:cubicBezTo>
                      <a:pt x="8" y="35"/>
                      <a:pt x="8" y="35"/>
                      <a:pt x="8" y="35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7" y="8"/>
                      <a:pt x="37" y="8"/>
                      <a:pt x="37" y="8"/>
                    </a:cubicBez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Oval 88"/>
              <p:cNvSpPr>
                <a:spLocks noChangeArrowheads="1"/>
              </p:cNvSpPr>
              <p:nvPr/>
            </p:nvSpPr>
            <p:spPr bwMode="auto">
              <a:xfrm>
                <a:off x="3435" y="1793"/>
                <a:ext cx="46" cy="45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89"/>
              <p:cNvSpPr>
                <a:spLocks/>
              </p:cNvSpPr>
              <p:nvPr/>
            </p:nvSpPr>
            <p:spPr bwMode="auto">
              <a:xfrm>
                <a:off x="3281" y="1635"/>
                <a:ext cx="352" cy="353"/>
              </a:xfrm>
              <a:custGeom>
                <a:avLst/>
                <a:gdLst>
                  <a:gd name="T0" fmla="*/ 352 w 352"/>
                  <a:gd name="T1" fmla="*/ 100 h 353"/>
                  <a:gd name="T2" fmla="*/ 252 w 352"/>
                  <a:gd name="T3" fmla="*/ 100 h 353"/>
                  <a:gd name="T4" fmla="*/ 252 w 352"/>
                  <a:gd name="T5" fmla="*/ 0 h 353"/>
                  <a:gd name="T6" fmla="*/ 99 w 352"/>
                  <a:gd name="T7" fmla="*/ 0 h 353"/>
                  <a:gd name="T8" fmla="*/ 99 w 352"/>
                  <a:gd name="T9" fmla="*/ 100 h 353"/>
                  <a:gd name="T10" fmla="*/ 0 w 352"/>
                  <a:gd name="T11" fmla="*/ 100 h 353"/>
                  <a:gd name="T12" fmla="*/ 0 w 352"/>
                  <a:gd name="T13" fmla="*/ 252 h 353"/>
                  <a:gd name="T14" fmla="*/ 99 w 352"/>
                  <a:gd name="T15" fmla="*/ 252 h 353"/>
                  <a:gd name="T16" fmla="*/ 99 w 352"/>
                  <a:gd name="T17" fmla="*/ 353 h 353"/>
                  <a:gd name="T18" fmla="*/ 252 w 352"/>
                  <a:gd name="T19" fmla="*/ 353 h 353"/>
                  <a:gd name="T20" fmla="*/ 252 w 352"/>
                  <a:gd name="T21" fmla="*/ 252 h 353"/>
                  <a:gd name="T22" fmla="*/ 352 w 352"/>
                  <a:gd name="T23" fmla="*/ 252 h 353"/>
                  <a:gd name="T24" fmla="*/ 352 w 352"/>
                  <a:gd name="T25" fmla="*/ 10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2" h="353">
                    <a:moveTo>
                      <a:pt x="352" y="100"/>
                    </a:moveTo>
                    <a:lnTo>
                      <a:pt x="252" y="100"/>
                    </a:lnTo>
                    <a:lnTo>
                      <a:pt x="252" y="0"/>
                    </a:lnTo>
                    <a:lnTo>
                      <a:pt x="99" y="0"/>
                    </a:lnTo>
                    <a:lnTo>
                      <a:pt x="99" y="100"/>
                    </a:lnTo>
                    <a:lnTo>
                      <a:pt x="0" y="100"/>
                    </a:lnTo>
                    <a:lnTo>
                      <a:pt x="0" y="252"/>
                    </a:lnTo>
                    <a:lnTo>
                      <a:pt x="99" y="252"/>
                    </a:lnTo>
                    <a:lnTo>
                      <a:pt x="99" y="353"/>
                    </a:lnTo>
                    <a:lnTo>
                      <a:pt x="252" y="353"/>
                    </a:lnTo>
                    <a:lnTo>
                      <a:pt x="252" y="252"/>
                    </a:lnTo>
                    <a:lnTo>
                      <a:pt x="352" y="252"/>
                    </a:lnTo>
                    <a:lnTo>
                      <a:pt x="352" y="100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90"/>
              <p:cNvSpPr>
                <a:spLocks noEditPoints="1"/>
              </p:cNvSpPr>
              <p:nvPr/>
            </p:nvSpPr>
            <p:spPr bwMode="auto">
              <a:xfrm>
                <a:off x="4045" y="1639"/>
                <a:ext cx="352" cy="342"/>
              </a:xfrm>
              <a:custGeom>
                <a:avLst/>
                <a:gdLst>
                  <a:gd name="T0" fmla="*/ 174 w 192"/>
                  <a:gd name="T1" fmla="*/ 9 h 186"/>
                  <a:gd name="T2" fmla="*/ 183 w 192"/>
                  <a:gd name="T3" fmla="*/ 18 h 186"/>
                  <a:gd name="T4" fmla="*/ 183 w 192"/>
                  <a:gd name="T5" fmla="*/ 166 h 186"/>
                  <a:gd name="T6" fmla="*/ 151 w 192"/>
                  <a:gd name="T7" fmla="*/ 133 h 186"/>
                  <a:gd name="T8" fmla="*/ 148 w 192"/>
                  <a:gd name="T9" fmla="*/ 130 h 186"/>
                  <a:gd name="T10" fmla="*/ 145 w 192"/>
                  <a:gd name="T11" fmla="*/ 130 h 186"/>
                  <a:gd name="T12" fmla="*/ 18 w 192"/>
                  <a:gd name="T13" fmla="*/ 130 h 186"/>
                  <a:gd name="T14" fmla="*/ 8 w 192"/>
                  <a:gd name="T15" fmla="*/ 120 h 186"/>
                  <a:gd name="T16" fmla="*/ 8 w 192"/>
                  <a:gd name="T17" fmla="*/ 18 h 186"/>
                  <a:gd name="T18" fmla="*/ 18 w 192"/>
                  <a:gd name="T19" fmla="*/ 9 h 186"/>
                  <a:gd name="T20" fmla="*/ 174 w 192"/>
                  <a:gd name="T21" fmla="*/ 9 h 186"/>
                  <a:gd name="T22" fmla="*/ 174 w 192"/>
                  <a:gd name="T23" fmla="*/ 0 h 186"/>
                  <a:gd name="T24" fmla="*/ 18 w 192"/>
                  <a:gd name="T25" fmla="*/ 0 h 186"/>
                  <a:gd name="T26" fmla="*/ 0 w 192"/>
                  <a:gd name="T27" fmla="*/ 18 h 186"/>
                  <a:gd name="T28" fmla="*/ 0 w 192"/>
                  <a:gd name="T29" fmla="*/ 120 h 186"/>
                  <a:gd name="T30" fmla="*/ 18 w 192"/>
                  <a:gd name="T31" fmla="*/ 138 h 186"/>
                  <a:gd name="T32" fmla="*/ 145 w 192"/>
                  <a:gd name="T33" fmla="*/ 138 h 186"/>
                  <a:gd name="T34" fmla="*/ 192 w 192"/>
                  <a:gd name="T35" fmla="*/ 186 h 186"/>
                  <a:gd name="T36" fmla="*/ 192 w 192"/>
                  <a:gd name="T37" fmla="*/ 18 h 186"/>
                  <a:gd name="T38" fmla="*/ 174 w 192"/>
                  <a:gd name="T3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2" h="186">
                    <a:moveTo>
                      <a:pt x="174" y="9"/>
                    </a:moveTo>
                    <a:cubicBezTo>
                      <a:pt x="179" y="9"/>
                      <a:pt x="183" y="13"/>
                      <a:pt x="183" y="18"/>
                    </a:cubicBezTo>
                    <a:cubicBezTo>
                      <a:pt x="183" y="166"/>
                      <a:pt x="183" y="166"/>
                      <a:pt x="183" y="166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8" y="130"/>
                      <a:pt x="148" y="130"/>
                      <a:pt x="148" y="130"/>
                    </a:cubicBezTo>
                    <a:cubicBezTo>
                      <a:pt x="145" y="130"/>
                      <a:pt x="145" y="130"/>
                      <a:pt x="145" y="130"/>
                    </a:cubicBezTo>
                    <a:cubicBezTo>
                      <a:pt x="18" y="130"/>
                      <a:pt x="18" y="130"/>
                      <a:pt x="18" y="130"/>
                    </a:cubicBezTo>
                    <a:cubicBezTo>
                      <a:pt x="12" y="130"/>
                      <a:pt x="8" y="126"/>
                      <a:pt x="8" y="120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3"/>
                      <a:pt x="12" y="9"/>
                      <a:pt x="18" y="9"/>
                    </a:cubicBezTo>
                    <a:cubicBezTo>
                      <a:pt x="174" y="9"/>
                      <a:pt x="174" y="9"/>
                      <a:pt x="174" y="9"/>
                    </a:cubicBezTo>
                    <a:moveTo>
                      <a:pt x="174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9"/>
                      <a:pt x="0" y="18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30"/>
                      <a:pt x="8" y="138"/>
                      <a:pt x="18" y="138"/>
                    </a:cubicBezTo>
                    <a:cubicBezTo>
                      <a:pt x="145" y="138"/>
                      <a:pt x="145" y="138"/>
                      <a:pt x="145" y="138"/>
                    </a:cubicBezTo>
                    <a:cubicBezTo>
                      <a:pt x="192" y="186"/>
                      <a:pt x="192" y="186"/>
                      <a:pt x="192" y="186"/>
                    </a:cubicBezTo>
                    <a:cubicBezTo>
                      <a:pt x="192" y="18"/>
                      <a:pt x="192" y="18"/>
                      <a:pt x="192" y="18"/>
                    </a:cubicBezTo>
                    <a:cubicBezTo>
                      <a:pt x="192" y="9"/>
                      <a:pt x="183" y="0"/>
                      <a:pt x="17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91"/>
              <p:cNvSpPr>
                <a:spLocks noEditPoints="1"/>
              </p:cNvSpPr>
              <p:nvPr/>
            </p:nvSpPr>
            <p:spPr bwMode="auto">
              <a:xfrm>
                <a:off x="4118" y="1740"/>
                <a:ext cx="57" cy="59"/>
              </a:xfrm>
              <a:custGeom>
                <a:avLst/>
                <a:gdLst>
                  <a:gd name="T0" fmla="*/ 15 w 31"/>
                  <a:gd name="T1" fmla="*/ 32 h 32"/>
                  <a:gd name="T2" fmla="*/ 0 w 31"/>
                  <a:gd name="T3" fmla="*/ 16 h 32"/>
                  <a:gd name="T4" fmla="*/ 15 w 31"/>
                  <a:gd name="T5" fmla="*/ 0 h 32"/>
                  <a:gd name="T6" fmla="*/ 31 w 31"/>
                  <a:gd name="T7" fmla="*/ 16 h 32"/>
                  <a:gd name="T8" fmla="*/ 15 w 31"/>
                  <a:gd name="T9" fmla="*/ 32 h 32"/>
                  <a:gd name="T10" fmla="*/ 15 w 31"/>
                  <a:gd name="T11" fmla="*/ 4 h 32"/>
                  <a:gd name="T12" fmla="*/ 4 w 31"/>
                  <a:gd name="T13" fmla="*/ 16 h 32"/>
                  <a:gd name="T14" fmla="*/ 15 w 31"/>
                  <a:gd name="T15" fmla="*/ 28 h 32"/>
                  <a:gd name="T16" fmla="*/ 27 w 31"/>
                  <a:gd name="T17" fmla="*/ 16 h 32"/>
                  <a:gd name="T18" fmla="*/ 15 w 31"/>
                  <a:gd name="T19" fmla="*/ 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32">
                    <a:moveTo>
                      <a:pt x="15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24" y="0"/>
                      <a:pt x="31" y="7"/>
                      <a:pt x="31" y="16"/>
                    </a:cubicBezTo>
                    <a:cubicBezTo>
                      <a:pt x="31" y="25"/>
                      <a:pt x="24" y="32"/>
                      <a:pt x="15" y="32"/>
                    </a:cubicBezTo>
                    <a:close/>
                    <a:moveTo>
                      <a:pt x="15" y="4"/>
                    </a:moveTo>
                    <a:cubicBezTo>
                      <a:pt x="9" y="4"/>
                      <a:pt x="4" y="10"/>
                      <a:pt x="4" y="16"/>
                    </a:cubicBezTo>
                    <a:cubicBezTo>
                      <a:pt x="4" y="22"/>
                      <a:pt x="9" y="28"/>
                      <a:pt x="15" y="28"/>
                    </a:cubicBezTo>
                    <a:cubicBezTo>
                      <a:pt x="22" y="28"/>
                      <a:pt x="27" y="22"/>
                      <a:pt x="27" y="16"/>
                    </a:cubicBezTo>
                    <a:cubicBezTo>
                      <a:pt x="27" y="10"/>
                      <a:pt x="22" y="4"/>
                      <a:pt x="15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92"/>
              <p:cNvSpPr>
                <a:spLocks noEditPoints="1"/>
              </p:cNvSpPr>
              <p:nvPr/>
            </p:nvSpPr>
            <p:spPr bwMode="auto">
              <a:xfrm>
                <a:off x="4192" y="1740"/>
                <a:ext cx="56" cy="59"/>
              </a:xfrm>
              <a:custGeom>
                <a:avLst/>
                <a:gdLst>
                  <a:gd name="T0" fmla="*/ 16 w 31"/>
                  <a:gd name="T1" fmla="*/ 32 h 32"/>
                  <a:gd name="T2" fmla="*/ 0 w 31"/>
                  <a:gd name="T3" fmla="*/ 16 h 32"/>
                  <a:gd name="T4" fmla="*/ 16 w 31"/>
                  <a:gd name="T5" fmla="*/ 0 h 32"/>
                  <a:gd name="T6" fmla="*/ 31 w 31"/>
                  <a:gd name="T7" fmla="*/ 16 h 32"/>
                  <a:gd name="T8" fmla="*/ 16 w 31"/>
                  <a:gd name="T9" fmla="*/ 32 h 32"/>
                  <a:gd name="T10" fmla="*/ 16 w 31"/>
                  <a:gd name="T11" fmla="*/ 4 h 32"/>
                  <a:gd name="T12" fmla="*/ 4 w 31"/>
                  <a:gd name="T13" fmla="*/ 16 h 32"/>
                  <a:gd name="T14" fmla="*/ 16 w 31"/>
                  <a:gd name="T15" fmla="*/ 28 h 32"/>
                  <a:gd name="T16" fmla="*/ 27 w 31"/>
                  <a:gd name="T17" fmla="*/ 16 h 32"/>
                  <a:gd name="T18" fmla="*/ 16 w 31"/>
                  <a:gd name="T19" fmla="*/ 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32">
                    <a:moveTo>
                      <a:pt x="16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4" y="0"/>
                      <a:pt x="31" y="7"/>
                      <a:pt x="31" y="16"/>
                    </a:cubicBezTo>
                    <a:cubicBezTo>
                      <a:pt x="31" y="25"/>
                      <a:pt x="24" y="32"/>
                      <a:pt x="16" y="32"/>
                    </a:cubicBezTo>
                    <a:close/>
                    <a:moveTo>
                      <a:pt x="16" y="4"/>
                    </a:moveTo>
                    <a:cubicBezTo>
                      <a:pt x="9" y="4"/>
                      <a:pt x="4" y="10"/>
                      <a:pt x="4" y="16"/>
                    </a:cubicBezTo>
                    <a:cubicBezTo>
                      <a:pt x="4" y="22"/>
                      <a:pt x="9" y="28"/>
                      <a:pt x="16" y="28"/>
                    </a:cubicBezTo>
                    <a:cubicBezTo>
                      <a:pt x="22" y="28"/>
                      <a:pt x="27" y="22"/>
                      <a:pt x="27" y="16"/>
                    </a:cubicBezTo>
                    <a:cubicBezTo>
                      <a:pt x="27" y="10"/>
                      <a:pt x="22" y="4"/>
                      <a:pt x="16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93"/>
              <p:cNvSpPr>
                <a:spLocks noEditPoints="1"/>
              </p:cNvSpPr>
              <p:nvPr/>
            </p:nvSpPr>
            <p:spPr bwMode="auto">
              <a:xfrm>
                <a:off x="4265" y="1740"/>
                <a:ext cx="57" cy="57"/>
              </a:xfrm>
              <a:custGeom>
                <a:avLst/>
                <a:gdLst>
                  <a:gd name="T0" fmla="*/ 15 w 31"/>
                  <a:gd name="T1" fmla="*/ 31 h 31"/>
                  <a:gd name="T2" fmla="*/ 0 w 31"/>
                  <a:gd name="T3" fmla="*/ 16 h 31"/>
                  <a:gd name="T4" fmla="*/ 15 w 31"/>
                  <a:gd name="T5" fmla="*/ 0 h 31"/>
                  <a:gd name="T6" fmla="*/ 31 w 31"/>
                  <a:gd name="T7" fmla="*/ 16 h 31"/>
                  <a:gd name="T8" fmla="*/ 15 w 31"/>
                  <a:gd name="T9" fmla="*/ 31 h 31"/>
                  <a:gd name="T10" fmla="*/ 15 w 31"/>
                  <a:gd name="T11" fmla="*/ 4 h 31"/>
                  <a:gd name="T12" fmla="*/ 4 w 31"/>
                  <a:gd name="T13" fmla="*/ 16 h 31"/>
                  <a:gd name="T14" fmla="*/ 15 w 31"/>
                  <a:gd name="T15" fmla="*/ 27 h 31"/>
                  <a:gd name="T16" fmla="*/ 27 w 31"/>
                  <a:gd name="T17" fmla="*/ 16 h 31"/>
                  <a:gd name="T18" fmla="*/ 15 w 31"/>
                  <a:gd name="T19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31">
                    <a:moveTo>
                      <a:pt x="15" y="31"/>
                    </a:moveTo>
                    <a:cubicBezTo>
                      <a:pt x="7" y="31"/>
                      <a:pt x="0" y="24"/>
                      <a:pt x="0" y="16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24" y="0"/>
                      <a:pt x="31" y="7"/>
                      <a:pt x="31" y="16"/>
                    </a:cubicBezTo>
                    <a:cubicBezTo>
                      <a:pt x="31" y="24"/>
                      <a:pt x="24" y="31"/>
                      <a:pt x="15" y="31"/>
                    </a:cubicBezTo>
                    <a:close/>
                    <a:moveTo>
                      <a:pt x="15" y="4"/>
                    </a:moveTo>
                    <a:cubicBezTo>
                      <a:pt x="9" y="4"/>
                      <a:pt x="4" y="9"/>
                      <a:pt x="4" y="16"/>
                    </a:cubicBezTo>
                    <a:cubicBezTo>
                      <a:pt x="4" y="22"/>
                      <a:pt x="9" y="27"/>
                      <a:pt x="15" y="27"/>
                    </a:cubicBezTo>
                    <a:cubicBezTo>
                      <a:pt x="22" y="27"/>
                      <a:pt x="27" y="22"/>
                      <a:pt x="27" y="16"/>
                    </a:cubicBezTo>
                    <a:cubicBezTo>
                      <a:pt x="27" y="9"/>
                      <a:pt x="22" y="4"/>
                      <a:pt x="15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94"/>
              <p:cNvSpPr>
                <a:spLocks noEditPoints="1"/>
              </p:cNvSpPr>
              <p:nvPr/>
            </p:nvSpPr>
            <p:spPr bwMode="auto">
              <a:xfrm>
                <a:off x="4808" y="1641"/>
                <a:ext cx="353" cy="342"/>
              </a:xfrm>
              <a:custGeom>
                <a:avLst/>
                <a:gdLst>
                  <a:gd name="T0" fmla="*/ 174 w 192"/>
                  <a:gd name="T1" fmla="*/ 8 h 186"/>
                  <a:gd name="T2" fmla="*/ 184 w 192"/>
                  <a:gd name="T3" fmla="*/ 18 h 186"/>
                  <a:gd name="T4" fmla="*/ 184 w 192"/>
                  <a:gd name="T5" fmla="*/ 166 h 186"/>
                  <a:gd name="T6" fmla="*/ 151 w 192"/>
                  <a:gd name="T7" fmla="*/ 133 h 186"/>
                  <a:gd name="T8" fmla="*/ 148 w 192"/>
                  <a:gd name="T9" fmla="*/ 130 h 186"/>
                  <a:gd name="T10" fmla="*/ 145 w 192"/>
                  <a:gd name="T11" fmla="*/ 130 h 186"/>
                  <a:gd name="T12" fmla="*/ 18 w 192"/>
                  <a:gd name="T13" fmla="*/ 130 h 186"/>
                  <a:gd name="T14" fmla="*/ 8 w 192"/>
                  <a:gd name="T15" fmla="*/ 120 h 186"/>
                  <a:gd name="T16" fmla="*/ 8 w 192"/>
                  <a:gd name="T17" fmla="*/ 18 h 186"/>
                  <a:gd name="T18" fmla="*/ 18 w 192"/>
                  <a:gd name="T19" fmla="*/ 8 h 186"/>
                  <a:gd name="T20" fmla="*/ 174 w 192"/>
                  <a:gd name="T21" fmla="*/ 8 h 186"/>
                  <a:gd name="T22" fmla="*/ 174 w 192"/>
                  <a:gd name="T23" fmla="*/ 0 h 186"/>
                  <a:gd name="T24" fmla="*/ 18 w 192"/>
                  <a:gd name="T25" fmla="*/ 0 h 186"/>
                  <a:gd name="T26" fmla="*/ 0 w 192"/>
                  <a:gd name="T27" fmla="*/ 18 h 186"/>
                  <a:gd name="T28" fmla="*/ 0 w 192"/>
                  <a:gd name="T29" fmla="*/ 120 h 186"/>
                  <a:gd name="T30" fmla="*/ 18 w 192"/>
                  <a:gd name="T31" fmla="*/ 138 h 186"/>
                  <a:gd name="T32" fmla="*/ 145 w 192"/>
                  <a:gd name="T33" fmla="*/ 138 h 186"/>
                  <a:gd name="T34" fmla="*/ 192 w 192"/>
                  <a:gd name="T35" fmla="*/ 186 h 186"/>
                  <a:gd name="T36" fmla="*/ 192 w 192"/>
                  <a:gd name="T37" fmla="*/ 18 h 186"/>
                  <a:gd name="T38" fmla="*/ 174 w 192"/>
                  <a:gd name="T3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2" h="186">
                    <a:moveTo>
                      <a:pt x="174" y="8"/>
                    </a:moveTo>
                    <a:cubicBezTo>
                      <a:pt x="179" y="8"/>
                      <a:pt x="184" y="13"/>
                      <a:pt x="184" y="18"/>
                    </a:cubicBezTo>
                    <a:cubicBezTo>
                      <a:pt x="184" y="166"/>
                      <a:pt x="184" y="166"/>
                      <a:pt x="184" y="166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8" y="130"/>
                      <a:pt x="148" y="130"/>
                      <a:pt x="148" y="130"/>
                    </a:cubicBezTo>
                    <a:cubicBezTo>
                      <a:pt x="145" y="130"/>
                      <a:pt x="145" y="130"/>
                      <a:pt x="145" y="130"/>
                    </a:cubicBezTo>
                    <a:cubicBezTo>
                      <a:pt x="18" y="130"/>
                      <a:pt x="18" y="130"/>
                      <a:pt x="18" y="130"/>
                    </a:cubicBezTo>
                    <a:cubicBezTo>
                      <a:pt x="12" y="130"/>
                      <a:pt x="8" y="126"/>
                      <a:pt x="8" y="120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3"/>
                      <a:pt x="12" y="8"/>
                      <a:pt x="18" y="8"/>
                    </a:cubicBezTo>
                    <a:cubicBezTo>
                      <a:pt x="174" y="8"/>
                      <a:pt x="174" y="8"/>
                      <a:pt x="174" y="8"/>
                    </a:cubicBezTo>
                    <a:moveTo>
                      <a:pt x="174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30"/>
                      <a:pt x="8" y="138"/>
                      <a:pt x="18" y="138"/>
                    </a:cubicBezTo>
                    <a:cubicBezTo>
                      <a:pt x="145" y="138"/>
                      <a:pt x="145" y="138"/>
                      <a:pt x="145" y="138"/>
                    </a:cubicBezTo>
                    <a:cubicBezTo>
                      <a:pt x="192" y="186"/>
                      <a:pt x="192" y="186"/>
                      <a:pt x="192" y="186"/>
                    </a:cubicBezTo>
                    <a:cubicBezTo>
                      <a:pt x="192" y="18"/>
                      <a:pt x="192" y="18"/>
                      <a:pt x="192" y="18"/>
                    </a:cubicBezTo>
                    <a:cubicBezTo>
                      <a:pt x="192" y="8"/>
                      <a:pt x="183" y="0"/>
                      <a:pt x="17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Rectangle 95"/>
              <p:cNvSpPr>
                <a:spLocks noChangeArrowheads="1"/>
              </p:cNvSpPr>
              <p:nvPr/>
            </p:nvSpPr>
            <p:spPr bwMode="auto">
              <a:xfrm>
                <a:off x="4924" y="1762"/>
                <a:ext cx="117" cy="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Rectangle 96"/>
              <p:cNvSpPr>
                <a:spLocks noChangeArrowheads="1"/>
              </p:cNvSpPr>
              <p:nvPr/>
            </p:nvSpPr>
            <p:spPr bwMode="auto">
              <a:xfrm>
                <a:off x="4979" y="1707"/>
                <a:ext cx="7" cy="11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97"/>
              <p:cNvSpPr>
                <a:spLocks noEditPoints="1"/>
              </p:cNvSpPr>
              <p:nvPr/>
            </p:nvSpPr>
            <p:spPr bwMode="auto">
              <a:xfrm>
                <a:off x="5567" y="1641"/>
                <a:ext cx="352" cy="342"/>
              </a:xfrm>
              <a:custGeom>
                <a:avLst/>
                <a:gdLst>
                  <a:gd name="T0" fmla="*/ 174 w 192"/>
                  <a:gd name="T1" fmla="*/ 8 h 186"/>
                  <a:gd name="T2" fmla="*/ 184 w 192"/>
                  <a:gd name="T3" fmla="*/ 18 h 186"/>
                  <a:gd name="T4" fmla="*/ 184 w 192"/>
                  <a:gd name="T5" fmla="*/ 166 h 186"/>
                  <a:gd name="T6" fmla="*/ 151 w 192"/>
                  <a:gd name="T7" fmla="*/ 133 h 186"/>
                  <a:gd name="T8" fmla="*/ 149 w 192"/>
                  <a:gd name="T9" fmla="*/ 130 h 186"/>
                  <a:gd name="T10" fmla="*/ 146 w 192"/>
                  <a:gd name="T11" fmla="*/ 130 h 186"/>
                  <a:gd name="T12" fmla="*/ 18 w 192"/>
                  <a:gd name="T13" fmla="*/ 130 h 186"/>
                  <a:gd name="T14" fmla="*/ 8 w 192"/>
                  <a:gd name="T15" fmla="*/ 120 h 186"/>
                  <a:gd name="T16" fmla="*/ 8 w 192"/>
                  <a:gd name="T17" fmla="*/ 18 h 186"/>
                  <a:gd name="T18" fmla="*/ 18 w 192"/>
                  <a:gd name="T19" fmla="*/ 8 h 186"/>
                  <a:gd name="T20" fmla="*/ 174 w 192"/>
                  <a:gd name="T21" fmla="*/ 8 h 186"/>
                  <a:gd name="T22" fmla="*/ 174 w 192"/>
                  <a:gd name="T23" fmla="*/ 0 h 186"/>
                  <a:gd name="T24" fmla="*/ 18 w 192"/>
                  <a:gd name="T25" fmla="*/ 0 h 186"/>
                  <a:gd name="T26" fmla="*/ 0 w 192"/>
                  <a:gd name="T27" fmla="*/ 18 h 186"/>
                  <a:gd name="T28" fmla="*/ 0 w 192"/>
                  <a:gd name="T29" fmla="*/ 120 h 186"/>
                  <a:gd name="T30" fmla="*/ 18 w 192"/>
                  <a:gd name="T31" fmla="*/ 138 h 186"/>
                  <a:gd name="T32" fmla="*/ 146 w 192"/>
                  <a:gd name="T33" fmla="*/ 138 h 186"/>
                  <a:gd name="T34" fmla="*/ 192 w 192"/>
                  <a:gd name="T35" fmla="*/ 186 h 186"/>
                  <a:gd name="T36" fmla="*/ 192 w 192"/>
                  <a:gd name="T37" fmla="*/ 18 h 186"/>
                  <a:gd name="T38" fmla="*/ 174 w 192"/>
                  <a:gd name="T3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2" h="186">
                    <a:moveTo>
                      <a:pt x="174" y="8"/>
                    </a:moveTo>
                    <a:cubicBezTo>
                      <a:pt x="180" y="8"/>
                      <a:pt x="184" y="13"/>
                      <a:pt x="184" y="18"/>
                    </a:cubicBezTo>
                    <a:cubicBezTo>
                      <a:pt x="184" y="166"/>
                      <a:pt x="184" y="166"/>
                      <a:pt x="184" y="166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9" y="130"/>
                      <a:pt x="149" y="130"/>
                      <a:pt x="149" y="130"/>
                    </a:cubicBezTo>
                    <a:cubicBezTo>
                      <a:pt x="146" y="130"/>
                      <a:pt x="146" y="130"/>
                      <a:pt x="146" y="130"/>
                    </a:cubicBezTo>
                    <a:cubicBezTo>
                      <a:pt x="18" y="130"/>
                      <a:pt x="18" y="130"/>
                      <a:pt x="18" y="130"/>
                    </a:cubicBezTo>
                    <a:cubicBezTo>
                      <a:pt x="13" y="130"/>
                      <a:pt x="8" y="126"/>
                      <a:pt x="8" y="120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3"/>
                      <a:pt x="13" y="8"/>
                      <a:pt x="18" y="8"/>
                    </a:cubicBezTo>
                    <a:cubicBezTo>
                      <a:pt x="174" y="8"/>
                      <a:pt x="174" y="8"/>
                      <a:pt x="174" y="8"/>
                    </a:cubicBezTo>
                    <a:moveTo>
                      <a:pt x="174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30"/>
                      <a:pt x="8" y="138"/>
                      <a:pt x="18" y="138"/>
                    </a:cubicBezTo>
                    <a:cubicBezTo>
                      <a:pt x="146" y="138"/>
                      <a:pt x="146" y="138"/>
                      <a:pt x="146" y="138"/>
                    </a:cubicBezTo>
                    <a:cubicBezTo>
                      <a:pt x="192" y="186"/>
                      <a:pt x="192" y="186"/>
                      <a:pt x="192" y="186"/>
                    </a:cubicBezTo>
                    <a:cubicBezTo>
                      <a:pt x="192" y="18"/>
                      <a:pt x="192" y="18"/>
                      <a:pt x="192" y="18"/>
                    </a:cubicBezTo>
                    <a:cubicBezTo>
                      <a:pt x="192" y="8"/>
                      <a:pt x="184" y="0"/>
                      <a:pt x="17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Rectangle 98"/>
              <p:cNvSpPr>
                <a:spLocks noChangeArrowheads="1"/>
              </p:cNvSpPr>
              <p:nvPr/>
            </p:nvSpPr>
            <p:spPr bwMode="auto">
              <a:xfrm>
                <a:off x="5684" y="1762"/>
                <a:ext cx="117" cy="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99"/>
              <p:cNvSpPr>
                <a:spLocks noEditPoints="1"/>
              </p:cNvSpPr>
              <p:nvPr/>
            </p:nvSpPr>
            <p:spPr bwMode="auto">
              <a:xfrm>
                <a:off x="6336" y="1659"/>
                <a:ext cx="352" cy="305"/>
              </a:xfrm>
              <a:custGeom>
                <a:avLst/>
                <a:gdLst>
                  <a:gd name="T0" fmla="*/ 21 w 192"/>
                  <a:gd name="T1" fmla="*/ 166 h 166"/>
                  <a:gd name="T2" fmla="*/ 13 w 192"/>
                  <a:gd name="T3" fmla="*/ 158 h 166"/>
                  <a:gd name="T4" fmla="*/ 13 w 192"/>
                  <a:gd name="T5" fmla="*/ 158 h 166"/>
                  <a:gd name="T6" fmla="*/ 16 w 192"/>
                  <a:gd name="T7" fmla="*/ 149 h 166"/>
                  <a:gd name="T8" fmla="*/ 17 w 192"/>
                  <a:gd name="T9" fmla="*/ 149 h 166"/>
                  <a:gd name="T10" fmla="*/ 19 w 192"/>
                  <a:gd name="T11" fmla="*/ 146 h 166"/>
                  <a:gd name="T12" fmla="*/ 33 w 192"/>
                  <a:gd name="T13" fmla="*/ 123 h 166"/>
                  <a:gd name="T14" fmla="*/ 0 w 192"/>
                  <a:gd name="T15" fmla="*/ 70 h 166"/>
                  <a:gd name="T16" fmla="*/ 96 w 192"/>
                  <a:gd name="T17" fmla="*/ 0 h 166"/>
                  <a:gd name="T18" fmla="*/ 192 w 192"/>
                  <a:gd name="T19" fmla="*/ 70 h 166"/>
                  <a:gd name="T20" fmla="*/ 96 w 192"/>
                  <a:gd name="T21" fmla="*/ 139 h 166"/>
                  <a:gd name="T22" fmla="*/ 82 w 192"/>
                  <a:gd name="T23" fmla="*/ 139 h 166"/>
                  <a:gd name="T24" fmla="*/ 35 w 192"/>
                  <a:gd name="T25" fmla="*/ 163 h 166"/>
                  <a:gd name="T26" fmla="*/ 22 w 192"/>
                  <a:gd name="T27" fmla="*/ 166 h 166"/>
                  <a:gd name="T28" fmla="*/ 21 w 192"/>
                  <a:gd name="T29" fmla="*/ 166 h 166"/>
                  <a:gd name="T30" fmla="*/ 21 w 192"/>
                  <a:gd name="T31" fmla="*/ 157 h 166"/>
                  <a:gd name="T32" fmla="*/ 21 w 192"/>
                  <a:gd name="T33" fmla="*/ 157 h 166"/>
                  <a:gd name="T34" fmla="*/ 32 w 192"/>
                  <a:gd name="T35" fmla="*/ 155 h 166"/>
                  <a:gd name="T36" fmla="*/ 78 w 192"/>
                  <a:gd name="T37" fmla="*/ 131 h 166"/>
                  <a:gd name="T38" fmla="*/ 79 w 192"/>
                  <a:gd name="T39" fmla="*/ 130 h 166"/>
                  <a:gd name="T40" fmla="*/ 81 w 192"/>
                  <a:gd name="T41" fmla="*/ 130 h 166"/>
                  <a:gd name="T42" fmla="*/ 96 w 192"/>
                  <a:gd name="T43" fmla="*/ 131 h 166"/>
                  <a:gd name="T44" fmla="*/ 183 w 192"/>
                  <a:gd name="T45" fmla="*/ 70 h 166"/>
                  <a:gd name="T46" fmla="*/ 96 w 192"/>
                  <a:gd name="T47" fmla="*/ 8 h 166"/>
                  <a:gd name="T48" fmla="*/ 8 w 192"/>
                  <a:gd name="T49" fmla="*/ 70 h 166"/>
                  <a:gd name="T50" fmla="*/ 40 w 192"/>
                  <a:gd name="T51" fmla="*/ 117 h 166"/>
                  <a:gd name="T52" fmla="*/ 43 w 192"/>
                  <a:gd name="T53" fmla="*/ 119 h 166"/>
                  <a:gd name="T54" fmla="*/ 42 w 192"/>
                  <a:gd name="T55" fmla="*/ 122 h 166"/>
                  <a:gd name="T56" fmla="*/ 25 w 192"/>
                  <a:gd name="T57" fmla="*/ 151 h 166"/>
                  <a:gd name="T58" fmla="*/ 23 w 192"/>
                  <a:gd name="T59" fmla="*/ 154 h 166"/>
                  <a:gd name="T60" fmla="*/ 22 w 192"/>
                  <a:gd name="T61" fmla="*/ 155 h 166"/>
                  <a:gd name="T62" fmla="*/ 21 w 192"/>
                  <a:gd name="T63" fmla="*/ 15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2" h="166">
                    <a:moveTo>
                      <a:pt x="21" y="166"/>
                    </a:moveTo>
                    <a:cubicBezTo>
                      <a:pt x="17" y="166"/>
                      <a:pt x="14" y="163"/>
                      <a:pt x="13" y="158"/>
                    </a:cubicBezTo>
                    <a:cubicBezTo>
                      <a:pt x="13" y="158"/>
                      <a:pt x="13" y="158"/>
                      <a:pt x="13" y="158"/>
                    </a:cubicBezTo>
                    <a:cubicBezTo>
                      <a:pt x="12" y="154"/>
                      <a:pt x="14" y="151"/>
                      <a:pt x="16" y="149"/>
                    </a:cubicBezTo>
                    <a:cubicBezTo>
                      <a:pt x="17" y="149"/>
                      <a:pt x="17" y="149"/>
                      <a:pt x="17" y="149"/>
                    </a:cubicBezTo>
                    <a:cubicBezTo>
                      <a:pt x="17" y="148"/>
                      <a:pt x="18" y="147"/>
                      <a:pt x="19" y="146"/>
                    </a:cubicBezTo>
                    <a:cubicBezTo>
                      <a:pt x="24" y="140"/>
                      <a:pt x="30" y="135"/>
                      <a:pt x="33" y="123"/>
                    </a:cubicBezTo>
                    <a:cubicBezTo>
                      <a:pt x="12" y="110"/>
                      <a:pt x="0" y="90"/>
                      <a:pt x="0" y="70"/>
                    </a:cubicBezTo>
                    <a:cubicBezTo>
                      <a:pt x="0" y="31"/>
                      <a:pt x="43" y="0"/>
                      <a:pt x="96" y="0"/>
                    </a:cubicBezTo>
                    <a:cubicBezTo>
                      <a:pt x="148" y="0"/>
                      <a:pt x="192" y="31"/>
                      <a:pt x="192" y="70"/>
                    </a:cubicBezTo>
                    <a:cubicBezTo>
                      <a:pt x="192" y="108"/>
                      <a:pt x="148" y="139"/>
                      <a:pt x="96" y="139"/>
                    </a:cubicBezTo>
                    <a:cubicBezTo>
                      <a:pt x="91" y="139"/>
                      <a:pt x="87" y="139"/>
                      <a:pt x="82" y="139"/>
                    </a:cubicBezTo>
                    <a:cubicBezTo>
                      <a:pt x="68" y="150"/>
                      <a:pt x="52" y="159"/>
                      <a:pt x="35" y="163"/>
                    </a:cubicBezTo>
                    <a:cubicBezTo>
                      <a:pt x="31" y="164"/>
                      <a:pt x="27" y="165"/>
                      <a:pt x="22" y="166"/>
                    </a:cubicBezTo>
                    <a:lnTo>
                      <a:pt x="21" y="166"/>
                    </a:lnTo>
                    <a:close/>
                    <a:moveTo>
                      <a:pt x="21" y="157"/>
                    </a:moveTo>
                    <a:cubicBezTo>
                      <a:pt x="21" y="157"/>
                      <a:pt x="21" y="157"/>
                      <a:pt x="21" y="157"/>
                    </a:cubicBezTo>
                    <a:cubicBezTo>
                      <a:pt x="26" y="157"/>
                      <a:pt x="29" y="156"/>
                      <a:pt x="32" y="155"/>
                    </a:cubicBezTo>
                    <a:cubicBezTo>
                      <a:pt x="50" y="151"/>
                      <a:pt x="65" y="143"/>
                      <a:pt x="78" y="131"/>
                    </a:cubicBezTo>
                    <a:cubicBezTo>
                      <a:pt x="79" y="130"/>
                      <a:pt x="79" y="130"/>
                      <a:pt x="79" y="130"/>
                    </a:cubicBezTo>
                    <a:cubicBezTo>
                      <a:pt x="81" y="130"/>
                      <a:pt x="81" y="130"/>
                      <a:pt x="81" y="130"/>
                    </a:cubicBezTo>
                    <a:cubicBezTo>
                      <a:pt x="86" y="131"/>
                      <a:pt x="91" y="131"/>
                      <a:pt x="96" y="131"/>
                    </a:cubicBezTo>
                    <a:cubicBezTo>
                      <a:pt x="144" y="131"/>
                      <a:pt x="183" y="103"/>
                      <a:pt x="183" y="70"/>
                    </a:cubicBezTo>
                    <a:cubicBezTo>
                      <a:pt x="183" y="36"/>
                      <a:pt x="144" y="8"/>
                      <a:pt x="96" y="8"/>
                    </a:cubicBezTo>
                    <a:cubicBezTo>
                      <a:pt x="47" y="8"/>
                      <a:pt x="8" y="36"/>
                      <a:pt x="8" y="70"/>
                    </a:cubicBezTo>
                    <a:cubicBezTo>
                      <a:pt x="8" y="88"/>
                      <a:pt x="20" y="106"/>
                      <a:pt x="40" y="117"/>
                    </a:cubicBezTo>
                    <a:cubicBezTo>
                      <a:pt x="43" y="119"/>
                      <a:pt x="43" y="119"/>
                      <a:pt x="43" y="119"/>
                    </a:cubicBezTo>
                    <a:cubicBezTo>
                      <a:pt x="42" y="122"/>
                      <a:pt x="42" y="122"/>
                      <a:pt x="42" y="122"/>
                    </a:cubicBezTo>
                    <a:cubicBezTo>
                      <a:pt x="38" y="138"/>
                      <a:pt x="31" y="145"/>
                      <a:pt x="25" y="151"/>
                    </a:cubicBezTo>
                    <a:cubicBezTo>
                      <a:pt x="25" y="152"/>
                      <a:pt x="24" y="153"/>
                      <a:pt x="23" y="154"/>
                    </a:cubicBezTo>
                    <a:cubicBezTo>
                      <a:pt x="22" y="155"/>
                      <a:pt x="22" y="155"/>
                      <a:pt x="22" y="155"/>
                    </a:cubicBezTo>
                    <a:cubicBezTo>
                      <a:pt x="22" y="155"/>
                      <a:pt x="21" y="156"/>
                      <a:pt x="21" y="15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00"/>
              <p:cNvSpPr>
                <a:spLocks noEditPoints="1"/>
              </p:cNvSpPr>
              <p:nvPr/>
            </p:nvSpPr>
            <p:spPr bwMode="auto">
              <a:xfrm>
                <a:off x="7099" y="1657"/>
                <a:ext cx="353" cy="305"/>
              </a:xfrm>
              <a:custGeom>
                <a:avLst/>
                <a:gdLst>
                  <a:gd name="T0" fmla="*/ 21 w 192"/>
                  <a:gd name="T1" fmla="*/ 166 h 166"/>
                  <a:gd name="T2" fmla="*/ 13 w 192"/>
                  <a:gd name="T3" fmla="*/ 159 h 166"/>
                  <a:gd name="T4" fmla="*/ 13 w 192"/>
                  <a:gd name="T5" fmla="*/ 158 h 166"/>
                  <a:gd name="T6" fmla="*/ 16 w 192"/>
                  <a:gd name="T7" fmla="*/ 150 h 166"/>
                  <a:gd name="T8" fmla="*/ 17 w 192"/>
                  <a:gd name="T9" fmla="*/ 149 h 166"/>
                  <a:gd name="T10" fmla="*/ 19 w 192"/>
                  <a:gd name="T11" fmla="*/ 146 h 166"/>
                  <a:gd name="T12" fmla="*/ 33 w 192"/>
                  <a:gd name="T13" fmla="*/ 123 h 166"/>
                  <a:gd name="T14" fmla="*/ 0 w 192"/>
                  <a:gd name="T15" fmla="*/ 70 h 166"/>
                  <a:gd name="T16" fmla="*/ 96 w 192"/>
                  <a:gd name="T17" fmla="*/ 0 h 166"/>
                  <a:gd name="T18" fmla="*/ 192 w 192"/>
                  <a:gd name="T19" fmla="*/ 70 h 166"/>
                  <a:gd name="T20" fmla="*/ 96 w 192"/>
                  <a:gd name="T21" fmla="*/ 140 h 166"/>
                  <a:gd name="T22" fmla="*/ 82 w 192"/>
                  <a:gd name="T23" fmla="*/ 139 h 166"/>
                  <a:gd name="T24" fmla="*/ 35 w 192"/>
                  <a:gd name="T25" fmla="*/ 164 h 166"/>
                  <a:gd name="T26" fmla="*/ 22 w 192"/>
                  <a:gd name="T27" fmla="*/ 166 h 166"/>
                  <a:gd name="T28" fmla="*/ 21 w 192"/>
                  <a:gd name="T29" fmla="*/ 166 h 166"/>
                  <a:gd name="T30" fmla="*/ 21 w 192"/>
                  <a:gd name="T31" fmla="*/ 157 h 166"/>
                  <a:gd name="T32" fmla="*/ 21 w 192"/>
                  <a:gd name="T33" fmla="*/ 158 h 166"/>
                  <a:gd name="T34" fmla="*/ 32 w 192"/>
                  <a:gd name="T35" fmla="*/ 156 h 166"/>
                  <a:gd name="T36" fmla="*/ 78 w 192"/>
                  <a:gd name="T37" fmla="*/ 132 h 166"/>
                  <a:gd name="T38" fmla="*/ 79 w 192"/>
                  <a:gd name="T39" fmla="*/ 131 h 166"/>
                  <a:gd name="T40" fmla="*/ 81 w 192"/>
                  <a:gd name="T41" fmla="*/ 131 h 166"/>
                  <a:gd name="T42" fmla="*/ 96 w 192"/>
                  <a:gd name="T43" fmla="*/ 132 h 166"/>
                  <a:gd name="T44" fmla="*/ 183 w 192"/>
                  <a:gd name="T45" fmla="*/ 70 h 166"/>
                  <a:gd name="T46" fmla="*/ 96 w 192"/>
                  <a:gd name="T47" fmla="*/ 9 h 166"/>
                  <a:gd name="T48" fmla="*/ 8 w 192"/>
                  <a:gd name="T49" fmla="*/ 70 h 166"/>
                  <a:gd name="T50" fmla="*/ 40 w 192"/>
                  <a:gd name="T51" fmla="*/ 118 h 166"/>
                  <a:gd name="T52" fmla="*/ 43 w 192"/>
                  <a:gd name="T53" fmla="*/ 120 h 166"/>
                  <a:gd name="T54" fmla="*/ 42 w 192"/>
                  <a:gd name="T55" fmla="*/ 123 h 166"/>
                  <a:gd name="T56" fmla="*/ 25 w 192"/>
                  <a:gd name="T57" fmla="*/ 152 h 166"/>
                  <a:gd name="T58" fmla="*/ 23 w 192"/>
                  <a:gd name="T59" fmla="*/ 155 h 166"/>
                  <a:gd name="T60" fmla="*/ 22 w 192"/>
                  <a:gd name="T61" fmla="*/ 156 h 166"/>
                  <a:gd name="T62" fmla="*/ 21 w 192"/>
                  <a:gd name="T63" fmla="*/ 15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2" h="166">
                    <a:moveTo>
                      <a:pt x="21" y="166"/>
                    </a:moveTo>
                    <a:cubicBezTo>
                      <a:pt x="17" y="166"/>
                      <a:pt x="14" y="163"/>
                      <a:pt x="13" y="159"/>
                    </a:cubicBezTo>
                    <a:cubicBezTo>
                      <a:pt x="13" y="158"/>
                      <a:pt x="13" y="158"/>
                      <a:pt x="13" y="158"/>
                    </a:cubicBezTo>
                    <a:cubicBezTo>
                      <a:pt x="12" y="154"/>
                      <a:pt x="14" y="152"/>
                      <a:pt x="16" y="150"/>
                    </a:cubicBezTo>
                    <a:cubicBezTo>
                      <a:pt x="17" y="149"/>
                      <a:pt x="17" y="149"/>
                      <a:pt x="17" y="149"/>
                    </a:cubicBezTo>
                    <a:cubicBezTo>
                      <a:pt x="17" y="148"/>
                      <a:pt x="18" y="147"/>
                      <a:pt x="19" y="146"/>
                    </a:cubicBezTo>
                    <a:cubicBezTo>
                      <a:pt x="24" y="141"/>
                      <a:pt x="30" y="135"/>
                      <a:pt x="33" y="123"/>
                    </a:cubicBezTo>
                    <a:cubicBezTo>
                      <a:pt x="12" y="110"/>
                      <a:pt x="0" y="91"/>
                      <a:pt x="0" y="70"/>
                    </a:cubicBezTo>
                    <a:cubicBezTo>
                      <a:pt x="0" y="32"/>
                      <a:pt x="43" y="0"/>
                      <a:pt x="96" y="0"/>
                    </a:cubicBezTo>
                    <a:cubicBezTo>
                      <a:pt x="148" y="0"/>
                      <a:pt x="192" y="32"/>
                      <a:pt x="192" y="70"/>
                    </a:cubicBezTo>
                    <a:cubicBezTo>
                      <a:pt x="192" y="109"/>
                      <a:pt x="148" y="140"/>
                      <a:pt x="96" y="140"/>
                    </a:cubicBezTo>
                    <a:cubicBezTo>
                      <a:pt x="91" y="140"/>
                      <a:pt x="87" y="140"/>
                      <a:pt x="82" y="139"/>
                    </a:cubicBezTo>
                    <a:cubicBezTo>
                      <a:pt x="68" y="151"/>
                      <a:pt x="52" y="159"/>
                      <a:pt x="35" y="164"/>
                    </a:cubicBezTo>
                    <a:cubicBezTo>
                      <a:pt x="31" y="165"/>
                      <a:pt x="27" y="166"/>
                      <a:pt x="22" y="166"/>
                    </a:cubicBezTo>
                    <a:lnTo>
                      <a:pt x="21" y="166"/>
                    </a:lnTo>
                    <a:close/>
                    <a:moveTo>
                      <a:pt x="21" y="157"/>
                    </a:moveTo>
                    <a:cubicBezTo>
                      <a:pt x="21" y="158"/>
                      <a:pt x="21" y="158"/>
                      <a:pt x="21" y="158"/>
                    </a:cubicBezTo>
                    <a:cubicBezTo>
                      <a:pt x="26" y="157"/>
                      <a:pt x="29" y="157"/>
                      <a:pt x="32" y="156"/>
                    </a:cubicBezTo>
                    <a:cubicBezTo>
                      <a:pt x="50" y="151"/>
                      <a:pt x="65" y="143"/>
                      <a:pt x="78" y="132"/>
                    </a:cubicBezTo>
                    <a:cubicBezTo>
                      <a:pt x="79" y="131"/>
                      <a:pt x="79" y="131"/>
                      <a:pt x="79" y="131"/>
                    </a:cubicBezTo>
                    <a:cubicBezTo>
                      <a:pt x="81" y="131"/>
                      <a:pt x="81" y="131"/>
                      <a:pt x="81" y="131"/>
                    </a:cubicBezTo>
                    <a:cubicBezTo>
                      <a:pt x="86" y="131"/>
                      <a:pt x="91" y="132"/>
                      <a:pt x="96" y="132"/>
                    </a:cubicBezTo>
                    <a:cubicBezTo>
                      <a:pt x="144" y="132"/>
                      <a:pt x="183" y="104"/>
                      <a:pt x="183" y="70"/>
                    </a:cubicBezTo>
                    <a:cubicBezTo>
                      <a:pt x="183" y="36"/>
                      <a:pt x="144" y="9"/>
                      <a:pt x="96" y="9"/>
                    </a:cubicBezTo>
                    <a:cubicBezTo>
                      <a:pt x="47" y="9"/>
                      <a:pt x="8" y="36"/>
                      <a:pt x="8" y="70"/>
                    </a:cubicBezTo>
                    <a:cubicBezTo>
                      <a:pt x="8" y="89"/>
                      <a:pt x="20" y="106"/>
                      <a:pt x="40" y="118"/>
                    </a:cubicBezTo>
                    <a:cubicBezTo>
                      <a:pt x="43" y="120"/>
                      <a:pt x="43" y="120"/>
                      <a:pt x="43" y="120"/>
                    </a:cubicBezTo>
                    <a:cubicBezTo>
                      <a:pt x="42" y="123"/>
                      <a:pt x="42" y="123"/>
                      <a:pt x="42" y="123"/>
                    </a:cubicBezTo>
                    <a:cubicBezTo>
                      <a:pt x="38" y="138"/>
                      <a:pt x="31" y="146"/>
                      <a:pt x="25" y="152"/>
                    </a:cubicBezTo>
                    <a:cubicBezTo>
                      <a:pt x="25" y="153"/>
                      <a:pt x="24" y="154"/>
                      <a:pt x="23" y="155"/>
                    </a:cubicBezTo>
                    <a:cubicBezTo>
                      <a:pt x="22" y="156"/>
                      <a:pt x="22" y="156"/>
                      <a:pt x="22" y="156"/>
                    </a:cubicBezTo>
                    <a:cubicBezTo>
                      <a:pt x="22" y="156"/>
                      <a:pt x="21" y="157"/>
                      <a:pt x="21" y="15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01"/>
              <p:cNvSpPr>
                <a:spLocks noEditPoints="1"/>
              </p:cNvSpPr>
              <p:nvPr/>
            </p:nvSpPr>
            <p:spPr bwMode="auto">
              <a:xfrm>
                <a:off x="7162" y="1760"/>
                <a:ext cx="58" cy="59"/>
              </a:xfrm>
              <a:custGeom>
                <a:avLst/>
                <a:gdLst>
                  <a:gd name="T0" fmla="*/ 16 w 32"/>
                  <a:gd name="T1" fmla="*/ 32 h 32"/>
                  <a:gd name="T2" fmla="*/ 0 w 32"/>
                  <a:gd name="T3" fmla="*/ 16 h 32"/>
                  <a:gd name="T4" fmla="*/ 16 w 32"/>
                  <a:gd name="T5" fmla="*/ 0 h 32"/>
                  <a:gd name="T6" fmla="*/ 32 w 32"/>
                  <a:gd name="T7" fmla="*/ 16 h 32"/>
                  <a:gd name="T8" fmla="*/ 16 w 32"/>
                  <a:gd name="T9" fmla="*/ 32 h 32"/>
                  <a:gd name="T10" fmla="*/ 16 w 32"/>
                  <a:gd name="T11" fmla="*/ 4 h 32"/>
                  <a:gd name="T12" fmla="*/ 4 w 32"/>
                  <a:gd name="T13" fmla="*/ 16 h 32"/>
                  <a:gd name="T14" fmla="*/ 16 w 32"/>
                  <a:gd name="T15" fmla="*/ 28 h 32"/>
                  <a:gd name="T16" fmla="*/ 28 w 32"/>
                  <a:gd name="T17" fmla="*/ 16 h 32"/>
                  <a:gd name="T18" fmla="*/ 16 w 32"/>
                  <a:gd name="T19" fmla="*/ 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2" y="16"/>
                    </a:cubicBezTo>
                    <a:cubicBezTo>
                      <a:pt x="32" y="25"/>
                      <a:pt x="25" y="32"/>
                      <a:pt x="16" y="32"/>
                    </a:cubicBezTo>
                    <a:close/>
                    <a:moveTo>
                      <a:pt x="16" y="4"/>
                    </a:moveTo>
                    <a:cubicBezTo>
                      <a:pt x="9" y="4"/>
                      <a:pt x="4" y="9"/>
                      <a:pt x="4" y="16"/>
                    </a:cubicBezTo>
                    <a:cubicBezTo>
                      <a:pt x="4" y="22"/>
                      <a:pt x="9" y="28"/>
                      <a:pt x="16" y="28"/>
                    </a:cubicBezTo>
                    <a:cubicBezTo>
                      <a:pt x="22" y="28"/>
                      <a:pt x="28" y="22"/>
                      <a:pt x="28" y="16"/>
                    </a:cubicBezTo>
                    <a:cubicBezTo>
                      <a:pt x="28" y="9"/>
                      <a:pt x="22" y="4"/>
                      <a:pt x="16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02"/>
              <p:cNvSpPr>
                <a:spLocks noEditPoints="1"/>
              </p:cNvSpPr>
              <p:nvPr/>
            </p:nvSpPr>
            <p:spPr bwMode="auto">
              <a:xfrm>
                <a:off x="7239" y="1760"/>
                <a:ext cx="59" cy="59"/>
              </a:xfrm>
              <a:custGeom>
                <a:avLst/>
                <a:gdLst>
                  <a:gd name="T0" fmla="*/ 16 w 32"/>
                  <a:gd name="T1" fmla="*/ 32 h 32"/>
                  <a:gd name="T2" fmla="*/ 0 w 32"/>
                  <a:gd name="T3" fmla="*/ 16 h 32"/>
                  <a:gd name="T4" fmla="*/ 16 w 32"/>
                  <a:gd name="T5" fmla="*/ 0 h 32"/>
                  <a:gd name="T6" fmla="*/ 32 w 32"/>
                  <a:gd name="T7" fmla="*/ 16 h 32"/>
                  <a:gd name="T8" fmla="*/ 16 w 32"/>
                  <a:gd name="T9" fmla="*/ 32 h 32"/>
                  <a:gd name="T10" fmla="*/ 16 w 32"/>
                  <a:gd name="T11" fmla="*/ 4 h 32"/>
                  <a:gd name="T12" fmla="*/ 4 w 32"/>
                  <a:gd name="T13" fmla="*/ 16 h 32"/>
                  <a:gd name="T14" fmla="*/ 16 w 32"/>
                  <a:gd name="T15" fmla="*/ 28 h 32"/>
                  <a:gd name="T16" fmla="*/ 28 w 32"/>
                  <a:gd name="T17" fmla="*/ 16 h 32"/>
                  <a:gd name="T18" fmla="*/ 16 w 32"/>
                  <a:gd name="T19" fmla="*/ 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2" y="16"/>
                    </a:cubicBezTo>
                    <a:cubicBezTo>
                      <a:pt x="32" y="25"/>
                      <a:pt x="25" y="32"/>
                      <a:pt x="16" y="32"/>
                    </a:cubicBezTo>
                    <a:close/>
                    <a:moveTo>
                      <a:pt x="16" y="4"/>
                    </a:moveTo>
                    <a:cubicBezTo>
                      <a:pt x="9" y="4"/>
                      <a:pt x="4" y="9"/>
                      <a:pt x="4" y="16"/>
                    </a:cubicBezTo>
                    <a:cubicBezTo>
                      <a:pt x="4" y="22"/>
                      <a:pt x="9" y="28"/>
                      <a:pt x="16" y="28"/>
                    </a:cubicBezTo>
                    <a:cubicBezTo>
                      <a:pt x="23" y="28"/>
                      <a:pt x="28" y="22"/>
                      <a:pt x="28" y="16"/>
                    </a:cubicBezTo>
                    <a:cubicBezTo>
                      <a:pt x="28" y="9"/>
                      <a:pt x="23" y="4"/>
                      <a:pt x="16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03"/>
              <p:cNvSpPr>
                <a:spLocks noEditPoints="1"/>
              </p:cNvSpPr>
              <p:nvPr/>
            </p:nvSpPr>
            <p:spPr bwMode="auto">
              <a:xfrm>
                <a:off x="7314" y="1759"/>
                <a:ext cx="59" cy="60"/>
              </a:xfrm>
              <a:custGeom>
                <a:avLst/>
                <a:gdLst>
                  <a:gd name="T0" fmla="*/ 16 w 32"/>
                  <a:gd name="T1" fmla="*/ 33 h 33"/>
                  <a:gd name="T2" fmla="*/ 0 w 32"/>
                  <a:gd name="T3" fmla="*/ 17 h 33"/>
                  <a:gd name="T4" fmla="*/ 16 w 32"/>
                  <a:gd name="T5" fmla="*/ 0 h 33"/>
                  <a:gd name="T6" fmla="*/ 32 w 32"/>
                  <a:gd name="T7" fmla="*/ 17 h 33"/>
                  <a:gd name="T8" fmla="*/ 16 w 32"/>
                  <a:gd name="T9" fmla="*/ 33 h 33"/>
                  <a:gd name="T10" fmla="*/ 16 w 32"/>
                  <a:gd name="T11" fmla="*/ 5 h 33"/>
                  <a:gd name="T12" fmla="*/ 4 w 32"/>
                  <a:gd name="T13" fmla="*/ 17 h 33"/>
                  <a:gd name="T14" fmla="*/ 16 w 32"/>
                  <a:gd name="T15" fmla="*/ 29 h 33"/>
                  <a:gd name="T16" fmla="*/ 28 w 32"/>
                  <a:gd name="T17" fmla="*/ 17 h 33"/>
                  <a:gd name="T18" fmla="*/ 16 w 32"/>
                  <a:gd name="T19" fmla="*/ 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3">
                    <a:moveTo>
                      <a:pt x="16" y="33"/>
                    </a:moveTo>
                    <a:cubicBezTo>
                      <a:pt x="7" y="33"/>
                      <a:pt x="0" y="25"/>
                      <a:pt x="0" y="17"/>
                    </a:cubicBezTo>
                    <a:cubicBezTo>
                      <a:pt x="0" y="8"/>
                      <a:pt x="7" y="0"/>
                      <a:pt x="16" y="0"/>
                    </a:cubicBezTo>
                    <a:cubicBezTo>
                      <a:pt x="25" y="0"/>
                      <a:pt x="32" y="8"/>
                      <a:pt x="32" y="17"/>
                    </a:cubicBezTo>
                    <a:cubicBezTo>
                      <a:pt x="32" y="25"/>
                      <a:pt x="25" y="33"/>
                      <a:pt x="16" y="33"/>
                    </a:cubicBezTo>
                    <a:close/>
                    <a:moveTo>
                      <a:pt x="16" y="5"/>
                    </a:moveTo>
                    <a:cubicBezTo>
                      <a:pt x="9" y="5"/>
                      <a:pt x="4" y="10"/>
                      <a:pt x="4" y="17"/>
                    </a:cubicBezTo>
                    <a:cubicBezTo>
                      <a:pt x="4" y="23"/>
                      <a:pt x="9" y="29"/>
                      <a:pt x="16" y="29"/>
                    </a:cubicBezTo>
                    <a:cubicBezTo>
                      <a:pt x="23" y="29"/>
                      <a:pt x="28" y="23"/>
                      <a:pt x="28" y="17"/>
                    </a:cubicBezTo>
                    <a:cubicBezTo>
                      <a:pt x="28" y="10"/>
                      <a:pt x="23" y="5"/>
                      <a:pt x="16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104"/>
              <p:cNvSpPr>
                <a:spLocks noEditPoints="1"/>
              </p:cNvSpPr>
              <p:nvPr/>
            </p:nvSpPr>
            <p:spPr bwMode="auto">
              <a:xfrm>
                <a:off x="226" y="2348"/>
                <a:ext cx="353" cy="305"/>
              </a:xfrm>
              <a:custGeom>
                <a:avLst/>
                <a:gdLst>
                  <a:gd name="T0" fmla="*/ 21 w 192"/>
                  <a:gd name="T1" fmla="*/ 166 h 166"/>
                  <a:gd name="T2" fmla="*/ 13 w 192"/>
                  <a:gd name="T3" fmla="*/ 159 h 166"/>
                  <a:gd name="T4" fmla="*/ 13 w 192"/>
                  <a:gd name="T5" fmla="*/ 158 h 166"/>
                  <a:gd name="T6" fmla="*/ 16 w 192"/>
                  <a:gd name="T7" fmla="*/ 150 h 166"/>
                  <a:gd name="T8" fmla="*/ 17 w 192"/>
                  <a:gd name="T9" fmla="*/ 149 h 166"/>
                  <a:gd name="T10" fmla="*/ 19 w 192"/>
                  <a:gd name="T11" fmla="*/ 146 h 166"/>
                  <a:gd name="T12" fmla="*/ 33 w 192"/>
                  <a:gd name="T13" fmla="*/ 123 h 166"/>
                  <a:gd name="T14" fmla="*/ 0 w 192"/>
                  <a:gd name="T15" fmla="*/ 70 h 166"/>
                  <a:gd name="T16" fmla="*/ 96 w 192"/>
                  <a:gd name="T17" fmla="*/ 0 h 166"/>
                  <a:gd name="T18" fmla="*/ 192 w 192"/>
                  <a:gd name="T19" fmla="*/ 70 h 166"/>
                  <a:gd name="T20" fmla="*/ 96 w 192"/>
                  <a:gd name="T21" fmla="*/ 140 h 166"/>
                  <a:gd name="T22" fmla="*/ 82 w 192"/>
                  <a:gd name="T23" fmla="*/ 139 h 166"/>
                  <a:gd name="T24" fmla="*/ 35 w 192"/>
                  <a:gd name="T25" fmla="*/ 164 h 166"/>
                  <a:gd name="T26" fmla="*/ 22 w 192"/>
                  <a:gd name="T27" fmla="*/ 166 h 166"/>
                  <a:gd name="T28" fmla="*/ 21 w 192"/>
                  <a:gd name="T29" fmla="*/ 166 h 166"/>
                  <a:gd name="T30" fmla="*/ 21 w 192"/>
                  <a:gd name="T31" fmla="*/ 157 h 166"/>
                  <a:gd name="T32" fmla="*/ 21 w 192"/>
                  <a:gd name="T33" fmla="*/ 158 h 166"/>
                  <a:gd name="T34" fmla="*/ 32 w 192"/>
                  <a:gd name="T35" fmla="*/ 156 h 166"/>
                  <a:gd name="T36" fmla="*/ 78 w 192"/>
                  <a:gd name="T37" fmla="*/ 132 h 166"/>
                  <a:gd name="T38" fmla="*/ 79 w 192"/>
                  <a:gd name="T39" fmla="*/ 131 h 166"/>
                  <a:gd name="T40" fmla="*/ 81 w 192"/>
                  <a:gd name="T41" fmla="*/ 131 h 166"/>
                  <a:gd name="T42" fmla="*/ 96 w 192"/>
                  <a:gd name="T43" fmla="*/ 132 h 166"/>
                  <a:gd name="T44" fmla="*/ 183 w 192"/>
                  <a:gd name="T45" fmla="*/ 70 h 166"/>
                  <a:gd name="T46" fmla="*/ 96 w 192"/>
                  <a:gd name="T47" fmla="*/ 9 h 166"/>
                  <a:gd name="T48" fmla="*/ 8 w 192"/>
                  <a:gd name="T49" fmla="*/ 70 h 166"/>
                  <a:gd name="T50" fmla="*/ 40 w 192"/>
                  <a:gd name="T51" fmla="*/ 118 h 166"/>
                  <a:gd name="T52" fmla="*/ 43 w 192"/>
                  <a:gd name="T53" fmla="*/ 120 h 166"/>
                  <a:gd name="T54" fmla="*/ 42 w 192"/>
                  <a:gd name="T55" fmla="*/ 123 h 166"/>
                  <a:gd name="T56" fmla="*/ 25 w 192"/>
                  <a:gd name="T57" fmla="*/ 152 h 166"/>
                  <a:gd name="T58" fmla="*/ 23 w 192"/>
                  <a:gd name="T59" fmla="*/ 155 h 166"/>
                  <a:gd name="T60" fmla="*/ 22 w 192"/>
                  <a:gd name="T61" fmla="*/ 156 h 166"/>
                  <a:gd name="T62" fmla="*/ 21 w 192"/>
                  <a:gd name="T63" fmla="*/ 15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2" h="166">
                    <a:moveTo>
                      <a:pt x="21" y="166"/>
                    </a:moveTo>
                    <a:cubicBezTo>
                      <a:pt x="17" y="166"/>
                      <a:pt x="14" y="163"/>
                      <a:pt x="13" y="159"/>
                    </a:cubicBezTo>
                    <a:cubicBezTo>
                      <a:pt x="13" y="158"/>
                      <a:pt x="13" y="158"/>
                      <a:pt x="13" y="158"/>
                    </a:cubicBezTo>
                    <a:cubicBezTo>
                      <a:pt x="12" y="154"/>
                      <a:pt x="14" y="152"/>
                      <a:pt x="16" y="150"/>
                    </a:cubicBezTo>
                    <a:cubicBezTo>
                      <a:pt x="17" y="149"/>
                      <a:pt x="17" y="149"/>
                      <a:pt x="17" y="149"/>
                    </a:cubicBezTo>
                    <a:cubicBezTo>
                      <a:pt x="17" y="148"/>
                      <a:pt x="18" y="147"/>
                      <a:pt x="19" y="146"/>
                    </a:cubicBezTo>
                    <a:cubicBezTo>
                      <a:pt x="24" y="141"/>
                      <a:pt x="30" y="135"/>
                      <a:pt x="33" y="123"/>
                    </a:cubicBezTo>
                    <a:cubicBezTo>
                      <a:pt x="12" y="110"/>
                      <a:pt x="0" y="91"/>
                      <a:pt x="0" y="70"/>
                    </a:cubicBezTo>
                    <a:cubicBezTo>
                      <a:pt x="0" y="32"/>
                      <a:pt x="43" y="0"/>
                      <a:pt x="96" y="0"/>
                    </a:cubicBezTo>
                    <a:cubicBezTo>
                      <a:pt x="148" y="0"/>
                      <a:pt x="192" y="32"/>
                      <a:pt x="192" y="70"/>
                    </a:cubicBezTo>
                    <a:cubicBezTo>
                      <a:pt x="192" y="109"/>
                      <a:pt x="148" y="140"/>
                      <a:pt x="96" y="140"/>
                    </a:cubicBezTo>
                    <a:cubicBezTo>
                      <a:pt x="91" y="140"/>
                      <a:pt x="87" y="140"/>
                      <a:pt x="82" y="139"/>
                    </a:cubicBezTo>
                    <a:cubicBezTo>
                      <a:pt x="68" y="151"/>
                      <a:pt x="52" y="159"/>
                      <a:pt x="35" y="164"/>
                    </a:cubicBezTo>
                    <a:cubicBezTo>
                      <a:pt x="31" y="165"/>
                      <a:pt x="27" y="166"/>
                      <a:pt x="22" y="166"/>
                    </a:cubicBezTo>
                    <a:lnTo>
                      <a:pt x="21" y="166"/>
                    </a:lnTo>
                    <a:close/>
                    <a:moveTo>
                      <a:pt x="21" y="157"/>
                    </a:moveTo>
                    <a:cubicBezTo>
                      <a:pt x="21" y="158"/>
                      <a:pt x="21" y="158"/>
                      <a:pt x="21" y="158"/>
                    </a:cubicBezTo>
                    <a:cubicBezTo>
                      <a:pt x="26" y="157"/>
                      <a:pt x="29" y="157"/>
                      <a:pt x="32" y="156"/>
                    </a:cubicBezTo>
                    <a:cubicBezTo>
                      <a:pt x="50" y="151"/>
                      <a:pt x="65" y="143"/>
                      <a:pt x="78" y="132"/>
                    </a:cubicBezTo>
                    <a:cubicBezTo>
                      <a:pt x="79" y="131"/>
                      <a:pt x="79" y="131"/>
                      <a:pt x="79" y="131"/>
                    </a:cubicBezTo>
                    <a:cubicBezTo>
                      <a:pt x="81" y="131"/>
                      <a:pt x="81" y="131"/>
                      <a:pt x="81" y="131"/>
                    </a:cubicBezTo>
                    <a:cubicBezTo>
                      <a:pt x="86" y="131"/>
                      <a:pt x="91" y="132"/>
                      <a:pt x="96" y="132"/>
                    </a:cubicBezTo>
                    <a:cubicBezTo>
                      <a:pt x="144" y="132"/>
                      <a:pt x="183" y="104"/>
                      <a:pt x="183" y="70"/>
                    </a:cubicBezTo>
                    <a:cubicBezTo>
                      <a:pt x="183" y="36"/>
                      <a:pt x="144" y="9"/>
                      <a:pt x="96" y="9"/>
                    </a:cubicBezTo>
                    <a:cubicBezTo>
                      <a:pt x="47" y="9"/>
                      <a:pt x="8" y="36"/>
                      <a:pt x="8" y="70"/>
                    </a:cubicBezTo>
                    <a:cubicBezTo>
                      <a:pt x="8" y="89"/>
                      <a:pt x="20" y="106"/>
                      <a:pt x="40" y="118"/>
                    </a:cubicBezTo>
                    <a:cubicBezTo>
                      <a:pt x="43" y="120"/>
                      <a:pt x="43" y="120"/>
                      <a:pt x="43" y="120"/>
                    </a:cubicBezTo>
                    <a:cubicBezTo>
                      <a:pt x="42" y="123"/>
                      <a:pt x="42" y="123"/>
                      <a:pt x="42" y="123"/>
                    </a:cubicBezTo>
                    <a:cubicBezTo>
                      <a:pt x="38" y="138"/>
                      <a:pt x="31" y="146"/>
                      <a:pt x="25" y="152"/>
                    </a:cubicBezTo>
                    <a:cubicBezTo>
                      <a:pt x="25" y="153"/>
                      <a:pt x="24" y="154"/>
                      <a:pt x="23" y="155"/>
                    </a:cubicBezTo>
                    <a:cubicBezTo>
                      <a:pt x="22" y="156"/>
                      <a:pt x="22" y="156"/>
                      <a:pt x="22" y="156"/>
                    </a:cubicBezTo>
                    <a:cubicBezTo>
                      <a:pt x="22" y="156"/>
                      <a:pt x="21" y="157"/>
                      <a:pt x="21" y="15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Rectangle 105"/>
              <p:cNvSpPr>
                <a:spLocks noChangeArrowheads="1"/>
              </p:cNvSpPr>
              <p:nvPr/>
            </p:nvSpPr>
            <p:spPr bwMode="auto">
              <a:xfrm>
                <a:off x="342" y="2479"/>
                <a:ext cx="123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Rectangle 106"/>
              <p:cNvSpPr>
                <a:spLocks noChangeArrowheads="1"/>
              </p:cNvSpPr>
              <p:nvPr/>
            </p:nvSpPr>
            <p:spPr bwMode="auto">
              <a:xfrm>
                <a:off x="399" y="2422"/>
                <a:ext cx="7" cy="12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107"/>
              <p:cNvSpPr>
                <a:spLocks noEditPoints="1"/>
              </p:cNvSpPr>
              <p:nvPr/>
            </p:nvSpPr>
            <p:spPr bwMode="auto">
              <a:xfrm>
                <a:off x="990" y="2350"/>
                <a:ext cx="352" cy="305"/>
              </a:xfrm>
              <a:custGeom>
                <a:avLst/>
                <a:gdLst>
                  <a:gd name="T0" fmla="*/ 21 w 192"/>
                  <a:gd name="T1" fmla="*/ 166 h 166"/>
                  <a:gd name="T2" fmla="*/ 13 w 192"/>
                  <a:gd name="T3" fmla="*/ 158 h 166"/>
                  <a:gd name="T4" fmla="*/ 13 w 192"/>
                  <a:gd name="T5" fmla="*/ 158 h 166"/>
                  <a:gd name="T6" fmla="*/ 16 w 192"/>
                  <a:gd name="T7" fmla="*/ 149 h 166"/>
                  <a:gd name="T8" fmla="*/ 17 w 192"/>
                  <a:gd name="T9" fmla="*/ 149 h 166"/>
                  <a:gd name="T10" fmla="*/ 19 w 192"/>
                  <a:gd name="T11" fmla="*/ 146 h 166"/>
                  <a:gd name="T12" fmla="*/ 33 w 192"/>
                  <a:gd name="T13" fmla="*/ 123 h 166"/>
                  <a:gd name="T14" fmla="*/ 0 w 192"/>
                  <a:gd name="T15" fmla="*/ 70 h 166"/>
                  <a:gd name="T16" fmla="*/ 96 w 192"/>
                  <a:gd name="T17" fmla="*/ 0 h 166"/>
                  <a:gd name="T18" fmla="*/ 192 w 192"/>
                  <a:gd name="T19" fmla="*/ 70 h 166"/>
                  <a:gd name="T20" fmla="*/ 96 w 192"/>
                  <a:gd name="T21" fmla="*/ 139 h 166"/>
                  <a:gd name="T22" fmla="*/ 82 w 192"/>
                  <a:gd name="T23" fmla="*/ 139 h 166"/>
                  <a:gd name="T24" fmla="*/ 35 w 192"/>
                  <a:gd name="T25" fmla="*/ 163 h 166"/>
                  <a:gd name="T26" fmla="*/ 22 w 192"/>
                  <a:gd name="T27" fmla="*/ 166 h 166"/>
                  <a:gd name="T28" fmla="*/ 21 w 192"/>
                  <a:gd name="T29" fmla="*/ 166 h 166"/>
                  <a:gd name="T30" fmla="*/ 21 w 192"/>
                  <a:gd name="T31" fmla="*/ 157 h 166"/>
                  <a:gd name="T32" fmla="*/ 21 w 192"/>
                  <a:gd name="T33" fmla="*/ 157 h 166"/>
                  <a:gd name="T34" fmla="*/ 32 w 192"/>
                  <a:gd name="T35" fmla="*/ 155 h 166"/>
                  <a:gd name="T36" fmla="*/ 78 w 192"/>
                  <a:gd name="T37" fmla="*/ 131 h 166"/>
                  <a:gd name="T38" fmla="*/ 79 w 192"/>
                  <a:gd name="T39" fmla="*/ 130 h 166"/>
                  <a:gd name="T40" fmla="*/ 81 w 192"/>
                  <a:gd name="T41" fmla="*/ 130 h 166"/>
                  <a:gd name="T42" fmla="*/ 96 w 192"/>
                  <a:gd name="T43" fmla="*/ 131 h 166"/>
                  <a:gd name="T44" fmla="*/ 183 w 192"/>
                  <a:gd name="T45" fmla="*/ 70 h 166"/>
                  <a:gd name="T46" fmla="*/ 96 w 192"/>
                  <a:gd name="T47" fmla="*/ 8 h 166"/>
                  <a:gd name="T48" fmla="*/ 8 w 192"/>
                  <a:gd name="T49" fmla="*/ 70 h 166"/>
                  <a:gd name="T50" fmla="*/ 40 w 192"/>
                  <a:gd name="T51" fmla="*/ 117 h 166"/>
                  <a:gd name="T52" fmla="*/ 43 w 192"/>
                  <a:gd name="T53" fmla="*/ 119 h 166"/>
                  <a:gd name="T54" fmla="*/ 42 w 192"/>
                  <a:gd name="T55" fmla="*/ 122 h 166"/>
                  <a:gd name="T56" fmla="*/ 25 w 192"/>
                  <a:gd name="T57" fmla="*/ 151 h 166"/>
                  <a:gd name="T58" fmla="*/ 23 w 192"/>
                  <a:gd name="T59" fmla="*/ 154 h 166"/>
                  <a:gd name="T60" fmla="*/ 22 w 192"/>
                  <a:gd name="T61" fmla="*/ 155 h 166"/>
                  <a:gd name="T62" fmla="*/ 21 w 192"/>
                  <a:gd name="T63" fmla="*/ 15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2" h="166">
                    <a:moveTo>
                      <a:pt x="21" y="166"/>
                    </a:moveTo>
                    <a:cubicBezTo>
                      <a:pt x="17" y="166"/>
                      <a:pt x="14" y="163"/>
                      <a:pt x="13" y="158"/>
                    </a:cubicBezTo>
                    <a:cubicBezTo>
                      <a:pt x="13" y="158"/>
                      <a:pt x="13" y="158"/>
                      <a:pt x="13" y="158"/>
                    </a:cubicBezTo>
                    <a:cubicBezTo>
                      <a:pt x="12" y="154"/>
                      <a:pt x="14" y="151"/>
                      <a:pt x="16" y="149"/>
                    </a:cubicBezTo>
                    <a:cubicBezTo>
                      <a:pt x="17" y="149"/>
                      <a:pt x="17" y="149"/>
                      <a:pt x="17" y="149"/>
                    </a:cubicBezTo>
                    <a:cubicBezTo>
                      <a:pt x="17" y="148"/>
                      <a:pt x="18" y="147"/>
                      <a:pt x="19" y="146"/>
                    </a:cubicBezTo>
                    <a:cubicBezTo>
                      <a:pt x="24" y="140"/>
                      <a:pt x="30" y="135"/>
                      <a:pt x="33" y="123"/>
                    </a:cubicBezTo>
                    <a:cubicBezTo>
                      <a:pt x="12" y="110"/>
                      <a:pt x="0" y="90"/>
                      <a:pt x="0" y="70"/>
                    </a:cubicBezTo>
                    <a:cubicBezTo>
                      <a:pt x="0" y="31"/>
                      <a:pt x="43" y="0"/>
                      <a:pt x="96" y="0"/>
                    </a:cubicBezTo>
                    <a:cubicBezTo>
                      <a:pt x="148" y="0"/>
                      <a:pt x="192" y="31"/>
                      <a:pt x="192" y="70"/>
                    </a:cubicBezTo>
                    <a:cubicBezTo>
                      <a:pt x="192" y="108"/>
                      <a:pt x="148" y="139"/>
                      <a:pt x="96" y="139"/>
                    </a:cubicBezTo>
                    <a:cubicBezTo>
                      <a:pt x="91" y="139"/>
                      <a:pt x="87" y="139"/>
                      <a:pt x="82" y="139"/>
                    </a:cubicBezTo>
                    <a:cubicBezTo>
                      <a:pt x="68" y="150"/>
                      <a:pt x="52" y="159"/>
                      <a:pt x="35" y="163"/>
                    </a:cubicBezTo>
                    <a:cubicBezTo>
                      <a:pt x="31" y="164"/>
                      <a:pt x="27" y="165"/>
                      <a:pt x="22" y="166"/>
                    </a:cubicBezTo>
                    <a:lnTo>
                      <a:pt x="21" y="166"/>
                    </a:lnTo>
                    <a:close/>
                    <a:moveTo>
                      <a:pt x="21" y="157"/>
                    </a:moveTo>
                    <a:cubicBezTo>
                      <a:pt x="21" y="157"/>
                      <a:pt x="21" y="157"/>
                      <a:pt x="21" y="157"/>
                    </a:cubicBezTo>
                    <a:cubicBezTo>
                      <a:pt x="26" y="157"/>
                      <a:pt x="29" y="156"/>
                      <a:pt x="32" y="155"/>
                    </a:cubicBezTo>
                    <a:cubicBezTo>
                      <a:pt x="50" y="151"/>
                      <a:pt x="65" y="143"/>
                      <a:pt x="78" y="131"/>
                    </a:cubicBezTo>
                    <a:cubicBezTo>
                      <a:pt x="79" y="130"/>
                      <a:pt x="79" y="130"/>
                      <a:pt x="79" y="130"/>
                    </a:cubicBezTo>
                    <a:cubicBezTo>
                      <a:pt x="81" y="130"/>
                      <a:pt x="81" y="130"/>
                      <a:pt x="81" y="130"/>
                    </a:cubicBezTo>
                    <a:cubicBezTo>
                      <a:pt x="86" y="131"/>
                      <a:pt x="91" y="131"/>
                      <a:pt x="96" y="131"/>
                    </a:cubicBezTo>
                    <a:cubicBezTo>
                      <a:pt x="144" y="131"/>
                      <a:pt x="183" y="103"/>
                      <a:pt x="183" y="70"/>
                    </a:cubicBezTo>
                    <a:cubicBezTo>
                      <a:pt x="183" y="36"/>
                      <a:pt x="144" y="8"/>
                      <a:pt x="96" y="8"/>
                    </a:cubicBezTo>
                    <a:cubicBezTo>
                      <a:pt x="47" y="8"/>
                      <a:pt x="8" y="36"/>
                      <a:pt x="8" y="70"/>
                    </a:cubicBezTo>
                    <a:cubicBezTo>
                      <a:pt x="8" y="88"/>
                      <a:pt x="20" y="106"/>
                      <a:pt x="40" y="117"/>
                    </a:cubicBezTo>
                    <a:cubicBezTo>
                      <a:pt x="43" y="119"/>
                      <a:pt x="43" y="119"/>
                      <a:pt x="43" y="119"/>
                    </a:cubicBezTo>
                    <a:cubicBezTo>
                      <a:pt x="42" y="122"/>
                      <a:pt x="42" y="122"/>
                      <a:pt x="42" y="122"/>
                    </a:cubicBezTo>
                    <a:cubicBezTo>
                      <a:pt x="38" y="138"/>
                      <a:pt x="31" y="145"/>
                      <a:pt x="25" y="151"/>
                    </a:cubicBezTo>
                    <a:cubicBezTo>
                      <a:pt x="25" y="152"/>
                      <a:pt x="24" y="153"/>
                      <a:pt x="23" y="154"/>
                    </a:cubicBezTo>
                    <a:cubicBezTo>
                      <a:pt x="22" y="155"/>
                      <a:pt x="22" y="155"/>
                      <a:pt x="22" y="155"/>
                    </a:cubicBezTo>
                    <a:cubicBezTo>
                      <a:pt x="22" y="155"/>
                      <a:pt x="21" y="156"/>
                      <a:pt x="21" y="15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Rectangle 108"/>
              <p:cNvSpPr>
                <a:spLocks noChangeArrowheads="1"/>
              </p:cNvSpPr>
              <p:nvPr/>
            </p:nvSpPr>
            <p:spPr bwMode="auto">
              <a:xfrm>
                <a:off x="1106" y="2479"/>
                <a:ext cx="123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109"/>
              <p:cNvSpPr>
                <a:spLocks noEditPoints="1"/>
              </p:cNvSpPr>
              <p:nvPr/>
            </p:nvSpPr>
            <p:spPr bwMode="auto">
              <a:xfrm>
                <a:off x="1754" y="2326"/>
                <a:ext cx="352" cy="349"/>
              </a:xfrm>
              <a:custGeom>
                <a:avLst/>
                <a:gdLst>
                  <a:gd name="T0" fmla="*/ 168 w 192"/>
                  <a:gd name="T1" fmla="*/ 128 h 190"/>
                  <a:gd name="T2" fmla="*/ 174 w 192"/>
                  <a:gd name="T3" fmla="*/ 108 h 190"/>
                  <a:gd name="T4" fmla="*/ 183 w 192"/>
                  <a:gd name="T5" fmla="*/ 76 h 190"/>
                  <a:gd name="T6" fmla="*/ 108 w 192"/>
                  <a:gd name="T7" fmla="*/ 9 h 190"/>
                  <a:gd name="T8" fmla="*/ 82 w 192"/>
                  <a:gd name="T9" fmla="*/ 13 h 190"/>
                  <a:gd name="T10" fmla="*/ 57 w 192"/>
                  <a:gd name="T11" fmla="*/ 17 h 190"/>
                  <a:gd name="T12" fmla="*/ 108 w 192"/>
                  <a:gd name="T13" fmla="*/ 0 h 190"/>
                  <a:gd name="T14" fmla="*/ 192 w 192"/>
                  <a:gd name="T15" fmla="*/ 76 h 190"/>
                  <a:gd name="T16" fmla="*/ 168 w 192"/>
                  <a:gd name="T17" fmla="*/ 128 h 190"/>
                  <a:gd name="T18" fmla="*/ 167 w 192"/>
                  <a:gd name="T19" fmla="*/ 96 h 190"/>
                  <a:gd name="T20" fmla="*/ 83 w 192"/>
                  <a:gd name="T21" fmla="*/ 172 h 190"/>
                  <a:gd name="T22" fmla="*/ 66 w 192"/>
                  <a:gd name="T23" fmla="*/ 170 h 190"/>
                  <a:gd name="T24" fmla="*/ 37 w 192"/>
                  <a:gd name="T25" fmla="*/ 190 h 190"/>
                  <a:gd name="T26" fmla="*/ 37 w 192"/>
                  <a:gd name="T27" fmla="*/ 159 h 190"/>
                  <a:gd name="T28" fmla="*/ 0 w 192"/>
                  <a:gd name="T29" fmla="*/ 96 h 190"/>
                  <a:gd name="T30" fmla="*/ 83 w 192"/>
                  <a:gd name="T31" fmla="*/ 21 h 190"/>
                  <a:gd name="T32" fmla="*/ 167 w 192"/>
                  <a:gd name="T33" fmla="*/ 96 h 190"/>
                  <a:gd name="T34" fmla="*/ 8 w 192"/>
                  <a:gd name="T35" fmla="*/ 96 h 190"/>
                  <a:gd name="T36" fmla="*/ 8 w 192"/>
                  <a:gd name="T37" fmla="*/ 104 h 190"/>
                  <a:gd name="T38" fmla="*/ 9 w 192"/>
                  <a:gd name="T39" fmla="*/ 105 h 190"/>
                  <a:gd name="T40" fmla="*/ 10 w 192"/>
                  <a:gd name="T41" fmla="*/ 112 h 190"/>
                  <a:gd name="T42" fmla="*/ 10 w 192"/>
                  <a:gd name="T43" fmla="*/ 113 h 190"/>
                  <a:gd name="T44" fmla="*/ 12 w 192"/>
                  <a:gd name="T45" fmla="*/ 119 h 190"/>
                  <a:gd name="T46" fmla="*/ 13 w 192"/>
                  <a:gd name="T47" fmla="*/ 120 h 190"/>
                  <a:gd name="T48" fmla="*/ 20 w 192"/>
                  <a:gd name="T49" fmla="*/ 133 h 190"/>
                  <a:gd name="T50" fmla="*/ 20 w 192"/>
                  <a:gd name="T51" fmla="*/ 133 h 190"/>
                  <a:gd name="T52" fmla="*/ 25 w 192"/>
                  <a:gd name="T53" fmla="*/ 139 h 190"/>
                  <a:gd name="T54" fmla="*/ 25 w 192"/>
                  <a:gd name="T55" fmla="*/ 139 h 190"/>
                  <a:gd name="T56" fmla="*/ 31 w 192"/>
                  <a:gd name="T57" fmla="*/ 144 h 190"/>
                  <a:gd name="T58" fmla="*/ 31 w 192"/>
                  <a:gd name="T59" fmla="*/ 144 h 190"/>
                  <a:gd name="T60" fmla="*/ 37 w 192"/>
                  <a:gd name="T61" fmla="*/ 149 h 190"/>
                  <a:gd name="T62" fmla="*/ 37 w 192"/>
                  <a:gd name="T63" fmla="*/ 149 h 190"/>
                  <a:gd name="T64" fmla="*/ 37 w 192"/>
                  <a:gd name="T65" fmla="*/ 149 h 190"/>
                  <a:gd name="T66" fmla="*/ 45 w 192"/>
                  <a:gd name="T67" fmla="*/ 154 h 190"/>
                  <a:gd name="T68" fmla="*/ 45 w 192"/>
                  <a:gd name="T69" fmla="*/ 154 h 190"/>
                  <a:gd name="T70" fmla="*/ 45 w 192"/>
                  <a:gd name="T71" fmla="*/ 154 h 190"/>
                  <a:gd name="T72" fmla="*/ 46 w 192"/>
                  <a:gd name="T73" fmla="*/ 154 h 190"/>
                  <a:gd name="T74" fmla="*/ 46 w 192"/>
                  <a:gd name="T75" fmla="*/ 164 h 190"/>
                  <a:gd name="T76" fmla="*/ 46 w 192"/>
                  <a:gd name="T77" fmla="*/ 164 h 190"/>
                  <a:gd name="T78" fmla="*/ 46 w 192"/>
                  <a:gd name="T79" fmla="*/ 164 h 190"/>
                  <a:gd name="T80" fmla="*/ 45 w 192"/>
                  <a:gd name="T81" fmla="*/ 175 h 190"/>
                  <a:gd name="T82" fmla="*/ 46 w 192"/>
                  <a:gd name="T83" fmla="*/ 174 h 190"/>
                  <a:gd name="T84" fmla="*/ 46 w 192"/>
                  <a:gd name="T85" fmla="*/ 175 h 190"/>
                  <a:gd name="T86" fmla="*/ 56 w 192"/>
                  <a:gd name="T87" fmla="*/ 167 h 190"/>
                  <a:gd name="T88" fmla="*/ 56 w 192"/>
                  <a:gd name="T89" fmla="*/ 167 h 190"/>
                  <a:gd name="T90" fmla="*/ 64 w 192"/>
                  <a:gd name="T91" fmla="*/ 161 h 190"/>
                  <a:gd name="T92" fmla="*/ 64 w 192"/>
                  <a:gd name="T93" fmla="*/ 161 h 190"/>
                  <a:gd name="T94" fmla="*/ 65 w 192"/>
                  <a:gd name="T95" fmla="*/ 161 h 190"/>
                  <a:gd name="T96" fmla="*/ 65 w 192"/>
                  <a:gd name="T97" fmla="*/ 161 h 190"/>
                  <a:gd name="T98" fmla="*/ 76 w 192"/>
                  <a:gd name="T99" fmla="*/ 163 h 190"/>
                  <a:gd name="T100" fmla="*/ 76 w 192"/>
                  <a:gd name="T101" fmla="*/ 163 h 190"/>
                  <a:gd name="T102" fmla="*/ 83 w 192"/>
                  <a:gd name="T103" fmla="*/ 163 h 190"/>
                  <a:gd name="T104" fmla="*/ 158 w 192"/>
                  <a:gd name="T105" fmla="*/ 96 h 190"/>
                  <a:gd name="T106" fmla="*/ 83 w 192"/>
                  <a:gd name="T107" fmla="*/ 30 h 190"/>
                  <a:gd name="T108" fmla="*/ 8 w 192"/>
                  <a:gd name="T109" fmla="*/ 96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92" h="190">
                    <a:moveTo>
                      <a:pt x="168" y="128"/>
                    </a:moveTo>
                    <a:cubicBezTo>
                      <a:pt x="171" y="121"/>
                      <a:pt x="173" y="115"/>
                      <a:pt x="174" y="108"/>
                    </a:cubicBezTo>
                    <a:cubicBezTo>
                      <a:pt x="180" y="98"/>
                      <a:pt x="183" y="87"/>
                      <a:pt x="183" y="76"/>
                    </a:cubicBezTo>
                    <a:cubicBezTo>
                      <a:pt x="183" y="39"/>
                      <a:pt x="150" y="9"/>
                      <a:pt x="108" y="9"/>
                    </a:cubicBezTo>
                    <a:cubicBezTo>
                      <a:pt x="99" y="9"/>
                      <a:pt x="90" y="10"/>
                      <a:pt x="82" y="13"/>
                    </a:cubicBezTo>
                    <a:cubicBezTo>
                      <a:pt x="73" y="13"/>
                      <a:pt x="65" y="14"/>
                      <a:pt x="57" y="17"/>
                    </a:cubicBezTo>
                    <a:cubicBezTo>
                      <a:pt x="71" y="6"/>
                      <a:pt x="89" y="0"/>
                      <a:pt x="108" y="0"/>
                    </a:cubicBezTo>
                    <a:cubicBezTo>
                      <a:pt x="154" y="0"/>
                      <a:pt x="192" y="34"/>
                      <a:pt x="192" y="76"/>
                    </a:cubicBezTo>
                    <a:cubicBezTo>
                      <a:pt x="192" y="96"/>
                      <a:pt x="183" y="114"/>
                      <a:pt x="168" y="128"/>
                    </a:cubicBezTo>
                    <a:close/>
                    <a:moveTo>
                      <a:pt x="167" y="96"/>
                    </a:moveTo>
                    <a:cubicBezTo>
                      <a:pt x="167" y="138"/>
                      <a:pt x="129" y="172"/>
                      <a:pt x="83" y="172"/>
                    </a:cubicBezTo>
                    <a:cubicBezTo>
                      <a:pt x="77" y="172"/>
                      <a:pt x="71" y="171"/>
                      <a:pt x="66" y="170"/>
                    </a:cubicBezTo>
                    <a:cubicBezTo>
                      <a:pt x="37" y="190"/>
                      <a:pt x="37" y="190"/>
                      <a:pt x="37" y="190"/>
                    </a:cubicBezTo>
                    <a:cubicBezTo>
                      <a:pt x="37" y="159"/>
                      <a:pt x="37" y="159"/>
                      <a:pt x="37" y="159"/>
                    </a:cubicBezTo>
                    <a:cubicBezTo>
                      <a:pt x="15" y="146"/>
                      <a:pt x="0" y="123"/>
                      <a:pt x="0" y="96"/>
                    </a:cubicBezTo>
                    <a:cubicBezTo>
                      <a:pt x="0" y="55"/>
                      <a:pt x="37" y="21"/>
                      <a:pt x="83" y="21"/>
                    </a:cubicBezTo>
                    <a:cubicBezTo>
                      <a:pt x="129" y="21"/>
                      <a:pt x="167" y="55"/>
                      <a:pt x="167" y="96"/>
                    </a:cubicBezTo>
                    <a:close/>
                    <a:moveTo>
                      <a:pt x="8" y="96"/>
                    </a:moveTo>
                    <a:cubicBezTo>
                      <a:pt x="8" y="99"/>
                      <a:pt x="8" y="101"/>
                      <a:pt x="8" y="104"/>
                    </a:cubicBezTo>
                    <a:cubicBezTo>
                      <a:pt x="8" y="104"/>
                      <a:pt x="8" y="104"/>
                      <a:pt x="9" y="105"/>
                    </a:cubicBezTo>
                    <a:cubicBezTo>
                      <a:pt x="9" y="107"/>
                      <a:pt x="9" y="109"/>
                      <a:pt x="10" y="112"/>
                    </a:cubicBezTo>
                    <a:cubicBezTo>
                      <a:pt x="10" y="112"/>
                      <a:pt x="10" y="112"/>
                      <a:pt x="10" y="113"/>
                    </a:cubicBezTo>
                    <a:cubicBezTo>
                      <a:pt x="11" y="115"/>
                      <a:pt x="12" y="117"/>
                      <a:pt x="12" y="119"/>
                    </a:cubicBezTo>
                    <a:cubicBezTo>
                      <a:pt x="12" y="119"/>
                      <a:pt x="13" y="120"/>
                      <a:pt x="13" y="120"/>
                    </a:cubicBezTo>
                    <a:cubicBezTo>
                      <a:pt x="15" y="124"/>
                      <a:pt x="17" y="129"/>
                      <a:pt x="20" y="133"/>
                    </a:cubicBezTo>
                    <a:cubicBezTo>
                      <a:pt x="20" y="133"/>
                      <a:pt x="20" y="133"/>
                      <a:pt x="20" y="133"/>
                    </a:cubicBezTo>
                    <a:cubicBezTo>
                      <a:pt x="22" y="135"/>
                      <a:pt x="23" y="137"/>
                      <a:pt x="25" y="139"/>
                    </a:cubicBezTo>
                    <a:cubicBezTo>
                      <a:pt x="25" y="139"/>
                      <a:pt x="25" y="139"/>
                      <a:pt x="25" y="139"/>
                    </a:cubicBezTo>
                    <a:cubicBezTo>
                      <a:pt x="27" y="141"/>
                      <a:pt x="29" y="143"/>
                      <a:pt x="31" y="144"/>
                    </a:cubicBezTo>
                    <a:cubicBezTo>
                      <a:pt x="31" y="144"/>
                      <a:pt x="31" y="144"/>
                      <a:pt x="31" y="144"/>
                    </a:cubicBezTo>
                    <a:cubicBezTo>
                      <a:pt x="33" y="146"/>
                      <a:pt x="35" y="148"/>
                      <a:pt x="37" y="149"/>
                    </a:cubicBezTo>
                    <a:cubicBezTo>
                      <a:pt x="37" y="149"/>
                      <a:pt x="37" y="149"/>
                      <a:pt x="37" y="149"/>
                    </a:cubicBezTo>
                    <a:cubicBezTo>
                      <a:pt x="37" y="149"/>
                      <a:pt x="37" y="149"/>
                      <a:pt x="37" y="149"/>
                    </a:cubicBezTo>
                    <a:cubicBezTo>
                      <a:pt x="40" y="151"/>
                      <a:pt x="43" y="153"/>
                      <a:pt x="45" y="154"/>
                    </a:cubicBezTo>
                    <a:cubicBezTo>
                      <a:pt x="45" y="154"/>
                      <a:pt x="45" y="154"/>
                      <a:pt x="45" y="154"/>
                    </a:cubicBezTo>
                    <a:cubicBezTo>
                      <a:pt x="45" y="154"/>
                      <a:pt x="45" y="154"/>
                      <a:pt x="45" y="154"/>
                    </a:cubicBezTo>
                    <a:cubicBezTo>
                      <a:pt x="45" y="154"/>
                      <a:pt x="46" y="154"/>
                      <a:pt x="46" y="154"/>
                    </a:cubicBezTo>
                    <a:cubicBezTo>
                      <a:pt x="46" y="164"/>
                      <a:pt x="46" y="164"/>
                      <a:pt x="46" y="164"/>
                    </a:cubicBezTo>
                    <a:cubicBezTo>
                      <a:pt x="46" y="164"/>
                      <a:pt x="46" y="164"/>
                      <a:pt x="46" y="164"/>
                    </a:cubicBezTo>
                    <a:cubicBezTo>
                      <a:pt x="46" y="164"/>
                      <a:pt x="46" y="164"/>
                      <a:pt x="46" y="164"/>
                    </a:cubicBezTo>
                    <a:cubicBezTo>
                      <a:pt x="45" y="175"/>
                      <a:pt x="45" y="175"/>
                      <a:pt x="45" y="175"/>
                    </a:cubicBezTo>
                    <a:cubicBezTo>
                      <a:pt x="46" y="174"/>
                      <a:pt x="46" y="174"/>
                      <a:pt x="46" y="174"/>
                    </a:cubicBezTo>
                    <a:cubicBezTo>
                      <a:pt x="46" y="175"/>
                      <a:pt x="46" y="175"/>
                      <a:pt x="46" y="175"/>
                    </a:cubicBezTo>
                    <a:cubicBezTo>
                      <a:pt x="56" y="167"/>
                      <a:pt x="56" y="167"/>
                      <a:pt x="56" y="167"/>
                    </a:cubicBezTo>
                    <a:cubicBezTo>
                      <a:pt x="56" y="167"/>
                      <a:pt x="56" y="167"/>
                      <a:pt x="56" y="167"/>
                    </a:cubicBezTo>
                    <a:cubicBezTo>
                      <a:pt x="64" y="161"/>
                      <a:pt x="64" y="161"/>
                      <a:pt x="64" y="161"/>
                    </a:cubicBezTo>
                    <a:cubicBezTo>
                      <a:pt x="64" y="161"/>
                      <a:pt x="64" y="161"/>
                      <a:pt x="64" y="161"/>
                    </a:cubicBezTo>
                    <a:cubicBezTo>
                      <a:pt x="64" y="161"/>
                      <a:pt x="65" y="161"/>
                      <a:pt x="65" y="161"/>
                    </a:cubicBezTo>
                    <a:cubicBezTo>
                      <a:pt x="65" y="161"/>
                      <a:pt x="65" y="161"/>
                      <a:pt x="65" y="161"/>
                    </a:cubicBezTo>
                    <a:cubicBezTo>
                      <a:pt x="68" y="162"/>
                      <a:pt x="72" y="163"/>
                      <a:pt x="76" y="163"/>
                    </a:cubicBezTo>
                    <a:cubicBezTo>
                      <a:pt x="76" y="163"/>
                      <a:pt x="76" y="163"/>
                      <a:pt x="76" y="163"/>
                    </a:cubicBezTo>
                    <a:cubicBezTo>
                      <a:pt x="78" y="163"/>
                      <a:pt x="81" y="163"/>
                      <a:pt x="83" y="163"/>
                    </a:cubicBezTo>
                    <a:cubicBezTo>
                      <a:pt x="125" y="163"/>
                      <a:pt x="158" y="133"/>
                      <a:pt x="158" y="96"/>
                    </a:cubicBezTo>
                    <a:cubicBezTo>
                      <a:pt x="158" y="60"/>
                      <a:pt x="125" y="30"/>
                      <a:pt x="83" y="30"/>
                    </a:cubicBezTo>
                    <a:cubicBezTo>
                      <a:pt x="42" y="30"/>
                      <a:pt x="8" y="60"/>
                      <a:pt x="8" y="9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110"/>
              <p:cNvSpPr>
                <a:spLocks noEditPoints="1"/>
              </p:cNvSpPr>
              <p:nvPr/>
            </p:nvSpPr>
            <p:spPr bwMode="auto">
              <a:xfrm>
                <a:off x="2517" y="2332"/>
                <a:ext cx="353" cy="340"/>
              </a:xfrm>
              <a:custGeom>
                <a:avLst/>
                <a:gdLst>
                  <a:gd name="T0" fmla="*/ 96 w 192"/>
                  <a:gd name="T1" fmla="*/ 167 h 185"/>
                  <a:gd name="T2" fmla="*/ 69 w 192"/>
                  <a:gd name="T3" fmla="*/ 164 h 185"/>
                  <a:gd name="T4" fmla="*/ 37 w 192"/>
                  <a:gd name="T5" fmla="*/ 185 h 185"/>
                  <a:gd name="T6" fmla="*/ 37 w 192"/>
                  <a:gd name="T7" fmla="*/ 150 h 185"/>
                  <a:gd name="T8" fmla="*/ 0 w 192"/>
                  <a:gd name="T9" fmla="*/ 84 h 185"/>
                  <a:gd name="T10" fmla="*/ 96 w 192"/>
                  <a:gd name="T11" fmla="*/ 0 h 185"/>
                  <a:gd name="T12" fmla="*/ 192 w 192"/>
                  <a:gd name="T13" fmla="*/ 84 h 185"/>
                  <a:gd name="T14" fmla="*/ 96 w 192"/>
                  <a:gd name="T15" fmla="*/ 167 h 185"/>
                  <a:gd name="T16" fmla="*/ 96 w 192"/>
                  <a:gd name="T17" fmla="*/ 9 h 185"/>
                  <a:gd name="T18" fmla="*/ 8 w 192"/>
                  <a:gd name="T19" fmla="*/ 84 h 185"/>
                  <a:gd name="T20" fmla="*/ 45 w 192"/>
                  <a:gd name="T21" fmla="*/ 145 h 185"/>
                  <a:gd name="T22" fmla="*/ 45 w 192"/>
                  <a:gd name="T23" fmla="*/ 153 h 185"/>
                  <a:gd name="T24" fmla="*/ 46 w 192"/>
                  <a:gd name="T25" fmla="*/ 170 h 185"/>
                  <a:gd name="T26" fmla="*/ 59 w 192"/>
                  <a:gd name="T27" fmla="*/ 161 h 185"/>
                  <a:gd name="T28" fmla="*/ 58 w 192"/>
                  <a:gd name="T29" fmla="*/ 161 h 185"/>
                  <a:gd name="T30" fmla="*/ 66 w 192"/>
                  <a:gd name="T31" fmla="*/ 154 h 185"/>
                  <a:gd name="T32" fmla="*/ 96 w 192"/>
                  <a:gd name="T33" fmla="*/ 159 h 185"/>
                  <a:gd name="T34" fmla="*/ 183 w 192"/>
                  <a:gd name="T35" fmla="*/ 84 h 185"/>
                  <a:gd name="T36" fmla="*/ 96 w 192"/>
                  <a:gd name="T37" fmla="*/ 9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2" h="185">
                    <a:moveTo>
                      <a:pt x="96" y="167"/>
                    </a:moveTo>
                    <a:cubicBezTo>
                      <a:pt x="86" y="167"/>
                      <a:pt x="77" y="166"/>
                      <a:pt x="69" y="164"/>
                    </a:cubicBezTo>
                    <a:cubicBezTo>
                      <a:pt x="37" y="185"/>
                      <a:pt x="37" y="185"/>
                      <a:pt x="37" y="185"/>
                    </a:cubicBezTo>
                    <a:cubicBezTo>
                      <a:pt x="37" y="150"/>
                      <a:pt x="37" y="150"/>
                      <a:pt x="37" y="150"/>
                    </a:cubicBezTo>
                    <a:cubicBezTo>
                      <a:pt x="14" y="135"/>
                      <a:pt x="0" y="111"/>
                      <a:pt x="0" y="84"/>
                    </a:cubicBezTo>
                    <a:cubicBezTo>
                      <a:pt x="0" y="38"/>
                      <a:pt x="43" y="0"/>
                      <a:pt x="96" y="0"/>
                    </a:cubicBezTo>
                    <a:cubicBezTo>
                      <a:pt x="149" y="0"/>
                      <a:pt x="192" y="38"/>
                      <a:pt x="192" y="84"/>
                    </a:cubicBezTo>
                    <a:cubicBezTo>
                      <a:pt x="192" y="130"/>
                      <a:pt x="149" y="167"/>
                      <a:pt x="96" y="167"/>
                    </a:cubicBezTo>
                    <a:close/>
                    <a:moveTo>
                      <a:pt x="96" y="9"/>
                    </a:moveTo>
                    <a:cubicBezTo>
                      <a:pt x="47" y="9"/>
                      <a:pt x="8" y="42"/>
                      <a:pt x="8" y="84"/>
                    </a:cubicBezTo>
                    <a:cubicBezTo>
                      <a:pt x="8" y="109"/>
                      <a:pt x="23" y="132"/>
                      <a:pt x="45" y="145"/>
                    </a:cubicBezTo>
                    <a:cubicBezTo>
                      <a:pt x="45" y="153"/>
                      <a:pt x="45" y="153"/>
                      <a:pt x="45" y="153"/>
                    </a:cubicBezTo>
                    <a:cubicBezTo>
                      <a:pt x="46" y="170"/>
                      <a:pt x="46" y="170"/>
                      <a:pt x="46" y="170"/>
                    </a:cubicBezTo>
                    <a:cubicBezTo>
                      <a:pt x="59" y="161"/>
                      <a:pt x="59" y="161"/>
                      <a:pt x="59" y="161"/>
                    </a:cubicBezTo>
                    <a:cubicBezTo>
                      <a:pt x="59" y="161"/>
                      <a:pt x="58" y="161"/>
                      <a:pt x="58" y="161"/>
                    </a:cubicBezTo>
                    <a:cubicBezTo>
                      <a:pt x="66" y="154"/>
                      <a:pt x="66" y="154"/>
                      <a:pt x="66" y="154"/>
                    </a:cubicBezTo>
                    <a:cubicBezTo>
                      <a:pt x="75" y="157"/>
                      <a:pt x="85" y="159"/>
                      <a:pt x="96" y="159"/>
                    </a:cubicBezTo>
                    <a:cubicBezTo>
                      <a:pt x="144" y="159"/>
                      <a:pt x="183" y="125"/>
                      <a:pt x="183" y="84"/>
                    </a:cubicBezTo>
                    <a:cubicBezTo>
                      <a:pt x="183" y="42"/>
                      <a:pt x="144" y="9"/>
                      <a:pt x="96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11"/>
              <p:cNvSpPr>
                <a:spLocks noEditPoints="1"/>
              </p:cNvSpPr>
              <p:nvPr/>
            </p:nvSpPr>
            <p:spPr bwMode="auto">
              <a:xfrm>
                <a:off x="3426" y="2324"/>
                <a:ext cx="61" cy="59"/>
              </a:xfrm>
              <a:custGeom>
                <a:avLst/>
                <a:gdLst>
                  <a:gd name="T0" fmla="*/ 17 w 33"/>
                  <a:gd name="T1" fmla="*/ 8 h 32"/>
                  <a:gd name="T2" fmla="*/ 25 w 33"/>
                  <a:gd name="T3" fmla="*/ 16 h 32"/>
                  <a:gd name="T4" fmla="*/ 17 w 33"/>
                  <a:gd name="T5" fmla="*/ 24 h 32"/>
                  <a:gd name="T6" fmla="*/ 8 w 33"/>
                  <a:gd name="T7" fmla="*/ 16 h 32"/>
                  <a:gd name="T8" fmla="*/ 17 w 33"/>
                  <a:gd name="T9" fmla="*/ 8 h 32"/>
                  <a:gd name="T10" fmla="*/ 17 w 33"/>
                  <a:gd name="T11" fmla="*/ 0 h 32"/>
                  <a:gd name="T12" fmla="*/ 0 w 33"/>
                  <a:gd name="T13" fmla="*/ 16 h 32"/>
                  <a:gd name="T14" fmla="*/ 17 w 33"/>
                  <a:gd name="T15" fmla="*/ 32 h 32"/>
                  <a:gd name="T16" fmla="*/ 33 w 33"/>
                  <a:gd name="T17" fmla="*/ 16 h 32"/>
                  <a:gd name="T18" fmla="*/ 17 w 33"/>
                  <a:gd name="T1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" h="32">
                    <a:moveTo>
                      <a:pt x="17" y="8"/>
                    </a:moveTo>
                    <a:cubicBezTo>
                      <a:pt x="21" y="8"/>
                      <a:pt x="25" y="11"/>
                      <a:pt x="25" y="16"/>
                    </a:cubicBezTo>
                    <a:cubicBezTo>
                      <a:pt x="25" y="20"/>
                      <a:pt x="21" y="24"/>
                      <a:pt x="17" y="24"/>
                    </a:cubicBezTo>
                    <a:cubicBezTo>
                      <a:pt x="12" y="24"/>
                      <a:pt x="8" y="20"/>
                      <a:pt x="8" y="16"/>
                    </a:cubicBezTo>
                    <a:cubicBezTo>
                      <a:pt x="8" y="11"/>
                      <a:pt x="12" y="8"/>
                      <a:pt x="17" y="8"/>
                    </a:cubicBezTo>
                    <a:moveTo>
                      <a:pt x="17" y="0"/>
                    </a:moveTo>
                    <a:cubicBezTo>
                      <a:pt x="8" y="0"/>
                      <a:pt x="0" y="7"/>
                      <a:pt x="0" y="16"/>
                    </a:cubicBezTo>
                    <a:cubicBezTo>
                      <a:pt x="0" y="25"/>
                      <a:pt x="8" y="32"/>
                      <a:pt x="17" y="32"/>
                    </a:cubicBezTo>
                    <a:cubicBezTo>
                      <a:pt x="25" y="32"/>
                      <a:pt x="33" y="25"/>
                      <a:pt x="33" y="16"/>
                    </a:cubicBezTo>
                    <a:cubicBezTo>
                      <a:pt x="33" y="7"/>
                      <a:pt x="25" y="0"/>
                      <a:pt x="1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12"/>
              <p:cNvSpPr>
                <a:spLocks noEditPoints="1"/>
              </p:cNvSpPr>
              <p:nvPr/>
            </p:nvSpPr>
            <p:spPr bwMode="auto">
              <a:xfrm>
                <a:off x="3387" y="2387"/>
                <a:ext cx="138" cy="59"/>
              </a:xfrm>
              <a:custGeom>
                <a:avLst/>
                <a:gdLst>
                  <a:gd name="T0" fmla="*/ 38 w 75"/>
                  <a:gd name="T1" fmla="*/ 8 h 32"/>
                  <a:gd name="T2" fmla="*/ 66 w 75"/>
                  <a:gd name="T3" fmla="*/ 24 h 32"/>
                  <a:gd name="T4" fmla="*/ 9 w 75"/>
                  <a:gd name="T5" fmla="*/ 24 h 32"/>
                  <a:gd name="T6" fmla="*/ 38 w 75"/>
                  <a:gd name="T7" fmla="*/ 8 h 32"/>
                  <a:gd name="T8" fmla="*/ 38 w 75"/>
                  <a:gd name="T9" fmla="*/ 0 h 32"/>
                  <a:gd name="T10" fmla="*/ 0 w 75"/>
                  <a:gd name="T11" fmla="*/ 31 h 32"/>
                  <a:gd name="T12" fmla="*/ 0 w 75"/>
                  <a:gd name="T13" fmla="*/ 32 h 32"/>
                  <a:gd name="T14" fmla="*/ 75 w 75"/>
                  <a:gd name="T15" fmla="*/ 32 h 32"/>
                  <a:gd name="T16" fmla="*/ 75 w 75"/>
                  <a:gd name="T17" fmla="*/ 31 h 32"/>
                  <a:gd name="T18" fmla="*/ 38 w 75"/>
                  <a:gd name="T1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5" h="32">
                    <a:moveTo>
                      <a:pt x="38" y="8"/>
                    </a:moveTo>
                    <a:cubicBezTo>
                      <a:pt x="51" y="8"/>
                      <a:pt x="62" y="15"/>
                      <a:pt x="66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13" y="15"/>
                      <a:pt x="24" y="8"/>
                      <a:pt x="38" y="8"/>
                    </a:cubicBezTo>
                    <a:moveTo>
                      <a:pt x="38" y="0"/>
                    </a:moveTo>
                    <a:cubicBezTo>
                      <a:pt x="17" y="0"/>
                      <a:pt x="0" y="14"/>
                      <a:pt x="0" y="3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5" y="32"/>
                      <a:pt x="75" y="32"/>
                      <a:pt x="75" y="31"/>
                    </a:cubicBezTo>
                    <a:cubicBezTo>
                      <a:pt x="75" y="14"/>
                      <a:pt x="58" y="0"/>
                      <a:pt x="3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13"/>
              <p:cNvSpPr>
                <a:spLocks noEditPoints="1"/>
              </p:cNvSpPr>
              <p:nvPr/>
            </p:nvSpPr>
            <p:spPr bwMode="auto">
              <a:xfrm>
                <a:off x="3310" y="2580"/>
                <a:ext cx="48" cy="48"/>
              </a:xfrm>
              <a:custGeom>
                <a:avLst/>
                <a:gdLst>
                  <a:gd name="T0" fmla="*/ 13 w 26"/>
                  <a:gd name="T1" fmla="*/ 8 h 26"/>
                  <a:gd name="T2" fmla="*/ 18 w 26"/>
                  <a:gd name="T3" fmla="*/ 13 h 26"/>
                  <a:gd name="T4" fmla="*/ 13 w 26"/>
                  <a:gd name="T5" fmla="*/ 18 h 26"/>
                  <a:gd name="T6" fmla="*/ 8 w 26"/>
                  <a:gd name="T7" fmla="*/ 13 h 26"/>
                  <a:gd name="T8" fmla="*/ 13 w 26"/>
                  <a:gd name="T9" fmla="*/ 8 h 26"/>
                  <a:gd name="T10" fmla="*/ 13 w 26"/>
                  <a:gd name="T11" fmla="*/ 0 h 26"/>
                  <a:gd name="T12" fmla="*/ 0 w 26"/>
                  <a:gd name="T13" fmla="*/ 13 h 26"/>
                  <a:gd name="T14" fmla="*/ 13 w 26"/>
                  <a:gd name="T15" fmla="*/ 26 h 26"/>
                  <a:gd name="T16" fmla="*/ 26 w 26"/>
                  <a:gd name="T17" fmla="*/ 13 h 26"/>
                  <a:gd name="T18" fmla="*/ 13 w 26"/>
                  <a:gd name="T1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6">
                    <a:moveTo>
                      <a:pt x="13" y="8"/>
                    </a:moveTo>
                    <a:cubicBezTo>
                      <a:pt x="16" y="8"/>
                      <a:pt x="18" y="10"/>
                      <a:pt x="18" y="13"/>
                    </a:cubicBezTo>
                    <a:cubicBezTo>
                      <a:pt x="18" y="15"/>
                      <a:pt x="16" y="18"/>
                      <a:pt x="13" y="18"/>
                    </a:cubicBezTo>
                    <a:cubicBezTo>
                      <a:pt x="11" y="18"/>
                      <a:pt x="8" y="15"/>
                      <a:pt x="8" y="13"/>
                    </a:cubicBezTo>
                    <a:cubicBezTo>
                      <a:pt x="8" y="10"/>
                      <a:pt x="11" y="8"/>
                      <a:pt x="13" y="8"/>
                    </a:cubicBezTo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114"/>
              <p:cNvSpPr>
                <a:spLocks noEditPoints="1"/>
              </p:cNvSpPr>
              <p:nvPr/>
            </p:nvSpPr>
            <p:spPr bwMode="auto">
              <a:xfrm>
                <a:off x="3281" y="2629"/>
                <a:ext cx="108" cy="48"/>
              </a:xfrm>
              <a:custGeom>
                <a:avLst/>
                <a:gdLst>
                  <a:gd name="T0" fmla="*/ 29 w 59"/>
                  <a:gd name="T1" fmla="*/ 8 h 26"/>
                  <a:gd name="T2" fmla="*/ 49 w 59"/>
                  <a:gd name="T3" fmla="*/ 18 h 26"/>
                  <a:gd name="T4" fmla="*/ 10 w 59"/>
                  <a:gd name="T5" fmla="*/ 18 h 26"/>
                  <a:gd name="T6" fmla="*/ 29 w 59"/>
                  <a:gd name="T7" fmla="*/ 8 h 26"/>
                  <a:gd name="T8" fmla="*/ 29 w 59"/>
                  <a:gd name="T9" fmla="*/ 0 h 26"/>
                  <a:gd name="T10" fmla="*/ 0 w 59"/>
                  <a:gd name="T11" fmla="*/ 25 h 26"/>
                  <a:gd name="T12" fmla="*/ 0 w 59"/>
                  <a:gd name="T13" fmla="*/ 26 h 26"/>
                  <a:gd name="T14" fmla="*/ 59 w 59"/>
                  <a:gd name="T15" fmla="*/ 26 h 26"/>
                  <a:gd name="T16" fmla="*/ 59 w 59"/>
                  <a:gd name="T17" fmla="*/ 25 h 26"/>
                  <a:gd name="T18" fmla="*/ 29 w 59"/>
                  <a:gd name="T1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" h="26">
                    <a:moveTo>
                      <a:pt x="29" y="8"/>
                    </a:moveTo>
                    <a:cubicBezTo>
                      <a:pt x="38" y="8"/>
                      <a:pt x="45" y="12"/>
                      <a:pt x="49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3" y="12"/>
                      <a:pt x="21" y="8"/>
                      <a:pt x="29" y="8"/>
                    </a:cubicBezTo>
                    <a:moveTo>
                      <a:pt x="29" y="0"/>
                    </a:moveTo>
                    <a:cubicBezTo>
                      <a:pt x="13" y="0"/>
                      <a:pt x="0" y="11"/>
                      <a:pt x="0" y="25"/>
                    </a:cubicBezTo>
                    <a:cubicBezTo>
                      <a:pt x="0" y="25"/>
                      <a:pt x="0" y="25"/>
                      <a:pt x="0" y="26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9" y="11"/>
                      <a:pt x="46" y="0"/>
                      <a:pt x="2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115"/>
              <p:cNvSpPr>
                <a:spLocks noEditPoints="1"/>
              </p:cNvSpPr>
              <p:nvPr/>
            </p:nvSpPr>
            <p:spPr bwMode="auto">
              <a:xfrm>
                <a:off x="3433" y="2580"/>
                <a:ext cx="46" cy="48"/>
              </a:xfrm>
              <a:custGeom>
                <a:avLst/>
                <a:gdLst>
                  <a:gd name="T0" fmla="*/ 13 w 25"/>
                  <a:gd name="T1" fmla="*/ 8 h 26"/>
                  <a:gd name="T2" fmla="*/ 17 w 25"/>
                  <a:gd name="T3" fmla="*/ 13 h 26"/>
                  <a:gd name="T4" fmla="*/ 13 w 25"/>
                  <a:gd name="T5" fmla="*/ 18 h 26"/>
                  <a:gd name="T6" fmla="*/ 8 w 25"/>
                  <a:gd name="T7" fmla="*/ 13 h 26"/>
                  <a:gd name="T8" fmla="*/ 13 w 25"/>
                  <a:gd name="T9" fmla="*/ 8 h 26"/>
                  <a:gd name="T10" fmla="*/ 13 w 25"/>
                  <a:gd name="T11" fmla="*/ 0 h 26"/>
                  <a:gd name="T12" fmla="*/ 0 w 25"/>
                  <a:gd name="T13" fmla="*/ 13 h 26"/>
                  <a:gd name="T14" fmla="*/ 13 w 25"/>
                  <a:gd name="T15" fmla="*/ 26 h 26"/>
                  <a:gd name="T16" fmla="*/ 25 w 25"/>
                  <a:gd name="T17" fmla="*/ 13 h 26"/>
                  <a:gd name="T18" fmla="*/ 13 w 25"/>
                  <a:gd name="T1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26">
                    <a:moveTo>
                      <a:pt x="13" y="8"/>
                    </a:moveTo>
                    <a:cubicBezTo>
                      <a:pt x="15" y="8"/>
                      <a:pt x="17" y="10"/>
                      <a:pt x="17" y="13"/>
                    </a:cubicBezTo>
                    <a:cubicBezTo>
                      <a:pt x="17" y="15"/>
                      <a:pt x="15" y="18"/>
                      <a:pt x="13" y="18"/>
                    </a:cubicBezTo>
                    <a:cubicBezTo>
                      <a:pt x="10" y="18"/>
                      <a:pt x="8" y="15"/>
                      <a:pt x="8" y="13"/>
                    </a:cubicBezTo>
                    <a:cubicBezTo>
                      <a:pt x="8" y="10"/>
                      <a:pt x="10" y="8"/>
                      <a:pt x="13" y="8"/>
                    </a:cubicBezTo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5" y="20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116"/>
              <p:cNvSpPr>
                <a:spLocks noEditPoints="1"/>
              </p:cNvSpPr>
              <p:nvPr/>
            </p:nvSpPr>
            <p:spPr bwMode="auto">
              <a:xfrm>
                <a:off x="3402" y="2629"/>
                <a:ext cx="108" cy="48"/>
              </a:xfrm>
              <a:custGeom>
                <a:avLst/>
                <a:gdLst>
                  <a:gd name="T0" fmla="*/ 30 w 59"/>
                  <a:gd name="T1" fmla="*/ 8 h 26"/>
                  <a:gd name="T2" fmla="*/ 49 w 59"/>
                  <a:gd name="T3" fmla="*/ 18 h 26"/>
                  <a:gd name="T4" fmla="*/ 10 w 59"/>
                  <a:gd name="T5" fmla="*/ 18 h 26"/>
                  <a:gd name="T6" fmla="*/ 30 w 59"/>
                  <a:gd name="T7" fmla="*/ 8 h 26"/>
                  <a:gd name="T8" fmla="*/ 30 w 59"/>
                  <a:gd name="T9" fmla="*/ 0 h 26"/>
                  <a:gd name="T10" fmla="*/ 0 w 59"/>
                  <a:gd name="T11" fmla="*/ 25 h 26"/>
                  <a:gd name="T12" fmla="*/ 0 w 59"/>
                  <a:gd name="T13" fmla="*/ 26 h 26"/>
                  <a:gd name="T14" fmla="*/ 59 w 59"/>
                  <a:gd name="T15" fmla="*/ 26 h 26"/>
                  <a:gd name="T16" fmla="*/ 59 w 59"/>
                  <a:gd name="T17" fmla="*/ 25 h 26"/>
                  <a:gd name="T18" fmla="*/ 30 w 59"/>
                  <a:gd name="T1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" h="26">
                    <a:moveTo>
                      <a:pt x="30" y="8"/>
                    </a:moveTo>
                    <a:cubicBezTo>
                      <a:pt x="38" y="8"/>
                      <a:pt x="46" y="12"/>
                      <a:pt x="49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4" y="12"/>
                      <a:pt x="21" y="8"/>
                      <a:pt x="30" y="8"/>
                    </a:cubicBezTo>
                    <a:moveTo>
                      <a:pt x="30" y="0"/>
                    </a:moveTo>
                    <a:cubicBezTo>
                      <a:pt x="13" y="0"/>
                      <a:pt x="0" y="11"/>
                      <a:pt x="0" y="25"/>
                    </a:cubicBezTo>
                    <a:cubicBezTo>
                      <a:pt x="0" y="25"/>
                      <a:pt x="0" y="25"/>
                      <a:pt x="0" y="26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9" y="11"/>
                      <a:pt x="46" y="0"/>
                      <a:pt x="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117"/>
              <p:cNvSpPr>
                <a:spLocks noEditPoints="1"/>
              </p:cNvSpPr>
              <p:nvPr/>
            </p:nvSpPr>
            <p:spPr bwMode="auto">
              <a:xfrm>
                <a:off x="3555" y="2580"/>
                <a:ext cx="47" cy="48"/>
              </a:xfrm>
              <a:custGeom>
                <a:avLst/>
                <a:gdLst>
                  <a:gd name="T0" fmla="*/ 13 w 26"/>
                  <a:gd name="T1" fmla="*/ 8 h 26"/>
                  <a:gd name="T2" fmla="*/ 18 w 26"/>
                  <a:gd name="T3" fmla="*/ 13 h 26"/>
                  <a:gd name="T4" fmla="*/ 13 w 26"/>
                  <a:gd name="T5" fmla="*/ 18 h 26"/>
                  <a:gd name="T6" fmla="*/ 8 w 26"/>
                  <a:gd name="T7" fmla="*/ 13 h 26"/>
                  <a:gd name="T8" fmla="*/ 13 w 26"/>
                  <a:gd name="T9" fmla="*/ 8 h 26"/>
                  <a:gd name="T10" fmla="*/ 13 w 26"/>
                  <a:gd name="T11" fmla="*/ 0 h 26"/>
                  <a:gd name="T12" fmla="*/ 0 w 26"/>
                  <a:gd name="T13" fmla="*/ 13 h 26"/>
                  <a:gd name="T14" fmla="*/ 13 w 26"/>
                  <a:gd name="T15" fmla="*/ 26 h 26"/>
                  <a:gd name="T16" fmla="*/ 26 w 26"/>
                  <a:gd name="T17" fmla="*/ 13 h 26"/>
                  <a:gd name="T18" fmla="*/ 13 w 26"/>
                  <a:gd name="T1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6">
                    <a:moveTo>
                      <a:pt x="13" y="8"/>
                    </a:moveTo>
                    <a:cubicBezTo>
                      <a:pt x="16" y="8"/>
                      <a:pt x="18" y="10"/>
                      <a:pt x="18" y="13"/>
                    </a:cubicBezTo>
                    <a:cubicBezTo>
                      <a:pt x="18" y="15"/>
                      <a:pt x="16" y="18"/>
                      <a:pt x="13" y="18"/>
                    </a:cubicBezTo>
                    <a:cubicBezTo>
                      <a:pt x="10" y="18"/>
                      <a:pt x="8" y="15"/>
                      <a:pt x="8" y="13"/>
                    </a:cubicBezTo>
                    <a:cubicBezTo>
                      <a:pt x="8" y="10"/>
                      <a:pt x="10" y="8"/>
                      <a:pt x="13" y="8"/>
                    </a:cubicBezTo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118"/>
              <p:cNvSpPr>
                <a:spLocks noEditPoints="1"/>
              </p:cNvSpPr>
              <p:nvPr/>
            </p:nvSpPr>
            <p:spPr bwMode="auto">
              <a:xfrm>
                <a:off x="3523" y="2629"/>
                <a:ext cx="110" cy="48"/>
              </a:xfrm>
              <a:custGeom>
                <a:avLst/>
                <a:gdLst>
                  <a:gd name="T0" fmla="*/ 30 w 60"/>
                  <a:gd name="T1" fmla="*/ 8 h 26"/>
                  <a:gd name="T2" fmla="*/ 49 w 60"/>
                  <a:gd name="T3" fmla="*/ 18 h 26"/>
                  <a:gd name="T4" fmla="*/ 10 w 60"/>
                  <a:gd name="T5" fmla="*/ 18 h 26"/>
                  <a:gd name="T6" fmla="*/ 30 w 60"/>
                  <a:gd name="T7" fmla="*/ 8 h 26"/>
                  <a:gd name="T8" fmla="*/ 30 w 60"/>
                  <a:gd name="T9" fmla="*/ 0 h 26"/>
                  <a:gd name="T10" fmla="*/ 0 w 60"/>
                  <a:gd name="T11" fmla="*/ 25 h 26"/>
                  <a:gd name="T12" fmla="*/ 0 w 60"/>
                  <a:gd name="T13" fmla="*/ 26 h 26"/>
                  <a:gd name="T14" fmla="*/ 60 w 60"/>
                  <a:gd name="T15" fmla="*/ 26 h 26"/>
                  <a:gd name="T16" fmla="*/ 60 w 60"/>
                  <a:gd name="T17" fmla="*/ 25 h 26"/>
                  <a:gd name="T18" fmla="*/ 30 w 60"/>
                  <a:gd name="T1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26">
                    <a:moveTo>
                      <a:pt x="30" y="8"/>
                    </a:moveTo>
                    <a:cubicBezTo>
                      <a:pt x="39" y="8"/>
                      <a:pt x="46" y="12"/>
                      <a:pt x="49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4" y="12"/>
                      <a:pt x="21" y="8"/>
                      <a:pt x="30" y="8"/>
                    </a:cubicBezTo>
                    <a:moveTo>
                      <a:pt x="30" y="0"/>
                    </a:moveTo>
                    <a:cubicBezTo>
                      <a:pt x="14" y="0"/>
                      <a:pt x="0" y="11"/>
                      <a:pt x="0" y="25"/>
                    </a:cubicBezTo>
                    <a:cubicBezTo>
                      <a:pt x="0" y="25"/>
                      <a:pt x="0" y="25"/>
                      <a:pt x="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11"/>
                      <a:pt x="46" y="0"/>
                      <a:pt x="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119"/>
              <p:cNvSpPr>
                <a:spLocks/>
              </p:cNvSpPr>
              <p:nvPr/>
            </p:nvSpPr>
            <p:spPr bwMode="auto">
              <a:xfrm>
                <a:off x="3334" y="2495"/>
                <a:ext cx="244" cy="63"/>
              </a:xfrm>
              <a:custGeom>
                <a:avLst/>
                <a:gdLst>
                  <a:gd name="T0" fmla="*/ 0 w 244"/>
                  <a:gd name="T1" fmla="*/ 63 h 63"/>
                  <a:gd name="T2" fmla="*/ 0 w 244"/>
                  <a:gd name="T3" fmla="*/ 0 h 63"/>
                  <a:gd name="T4" fmla="*/ 244 w 244"/>
                  <a:gd name="T5" fmla="*/ 0 h 63"/>
                  <a:gd name="T6" fmla="*/ 244 w 244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4" h="63">
                    <a:moveTo>
                      <a:pt x="0" y="63"/>
                    </a:moveTo>
                    <a:lnTo>
                      <a:pt x="0" y="0"/>
                    </a:lnTo>
                    <a:lnTo>
                      <a:pt x="244" y="0"/>
                    </a:lnTo>
                    <a:lnTo>
                      <a:pt x="244" y="63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Line 120"/>
              <p:cNvSpPr>
                <a:spLocks noChangeShapeType="1"/>
              </p:cNvSpPr>
              <p:nvPr/>
            </p:nvSpPr>
            <p:spPr bwMode="auto">
              <a:xfrm>
                <a:off x="3457" y="2459"/>
                <a:ext cx="0" cy="99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Rectangle 121"/>
              <p:cNvSpPr>
                <a:spLocks noChangeArrowheads="1"/>
              </p:cNvSpPr>
              <p:nvPr/>
            </p:nvSpPr>
            <p:spPr bwMode="auto">
              <a:xfrm>
                <a:off x="4045" y="2449"/>
                <a:ext cx="315" cy="221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122"/>
              <p:cNvSpPr>
                <a:spLocks/>
              </p:cNvSpPr>
              <p:nvPr/>
            </p:nvSpPr>
            <p:spPr bwMode="auto">
              <a:xfrm>
                <a:off x="4080" y="2328"/>
                <a:ext cx="317" cy="221"/>
              </a:xfrm>
              <a:custGeom>
                <a:avLst/>
                <a:gdLst>
                  <a:gd name="T0" fmla="*/ 0 w 317"/>
                  <a:gd name="T1" fmla="*/ 125 h 221"/>
                  <a:gd name="T2" fmla="*/ 0 w 317"/>
                  <a:gd name="T3" fmla="*/ 0 h 221"/>
                  <a:gd name="T4" fmla="*/ 317 w 317"/>
                  <a:gd name="T5" fmla="*/ 0 h 221"/>
                  <a:gd name="T6" fmla="*/ 317 w 317"/>
                  <a:gd name="T7" fmla="*/ 221 h 221"/>
                  <a:gd name="T8" fmla="*/ 280 w 317"/>
                  <a:gd name="T9" fmla="*/ 221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7" h="221">
                    <a:moveTo>
                      <a:pt x="0" y="125"/>
                    </a:moveTo>
                    <a:lnTo>
                      <a:pt x="0" y="0"/>
                    </a:lnTo>
                    <a:lnTo>
                      <a:pt x="317" y="0"/>
                    </a:lnTo>
                    <a:lnTo>
                      <a:pt x="317" y="221"/>
                    </a:lnTo>
                    <a:lnTo>
                      <a:pt x="280" y="221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Line 123"/>
              <p:cNvSpPr>
                <a:spLocks noChangeShapeType="1"/>
              </p:cNvSpPr>
              <p:nvPr/>
            </p:nvSpPr>
            <p:spPr bwMode="auto">
              <a:xfrm>
                <a:off x="4063" y="2598"/>
                <a:ext cx="277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Line 124"/>
              <p:cNvSpPr>
                <a:spLocks noChangeShapeType="1"/>
              </p:cNvSpPr>
              <p:nvPr/>
            </p:nvSpPr>
            <p:spPr bwMode="auto">
              <a:xfrm>
                <a:off x="4181" y="2486"/>
                <a:ext cx="152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Line 125"/>
              <p:cNvSpPr>
                <a:spLocks noChangeShapeType="1"/>
              </p:cNvSpPr>
              <p:nvPr/>
            </p:nvSpPr>
            <p:spPr bwMode="auto">
              <a:xfrm>
                <a:off x="4217" y="2528"/>
                <a:ext cx="109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Line 126"/>
              <p:cNvSpPr>
                <a:spLocks noChangeShapeType="1"/>
              </p:cNvSpPr>
              <p:nvPr/>
            </p:nvSpPr>
            <p:spPr bwMode="auto">
              <a:xfrm>
                <a:off x="4080" y="2635"/>
                <a:ext cx="78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127"/>
              <p:cNvSpPr>
                <a:spLocks/>
              </p:cNvSpPr>
              <p:nvPr/>
            </p:nvSpPr>
            <p:spPr bwMode="auto">
              <a:xfrm>
                <a:off x="4129" y="2370"/>
                <a:ext cx="94" cy="74"/>
              </a:xfrm>
              <a:custGeom>
                <a:avLst/>
                <a:gdLst>
                  <a:gd name="T0" fmla="*/ 0 w 94"/>
                  <a:gd name="T1" fmla="*/ 74 h 74"/>
                  <a:gd name="T2" fmla="*/ 0 w 94"/>
                  <a:gd name="T3" fmla="*/ 0 h 74"/>
                  <a:gd name="T4" fmla="*/ 94 w 94"/>
                  <a:gd name="T5" fmla="*/ 0 h 74"/>
                  <a:gd name="T6" fmla="*/ 94 w 94"/>
                  <a:gd name="T7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74">
                    <a:moveTo>
                      <a:pt x="0" y="74"/>
                    </a:moveTo>
                    <a:lnTo>
                      <a:pt x="0" y="0"/>
                    </a:lnTo>
                    <a:lnTo>
                      <a:pt x="94" y="0"/>
                    </a:lnTo>
                    <a:lnTo>
                      <a:pt x="94" y="74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Line 128"/>
              <p:cNvSpPr>
                <a:spLocks noChangeShapeType="1"/>
              </p:cNvSpPr>
              <p:nvPr/>
            </p:nvSpPr>
            <p:spPr bwMode="auto">
              <a:xfrm>
                <a:off x="4278" y="2396"/>
                <a:ext cx="82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129"/>
              <p:cNvSpPr>
                <a:spLocks/>
              </p:cNvSpPr>
              <p:nvPr/>
            </p:nvSpPr>
            <p:spPr bwMode="auto">
              <a:xfrm>
                <a:off x="5010" y="2359"/>
                <a:ext cx="81" cy="287"/>
              </a:xfrm>
              <a:custGeom>
                <a:avLst/>
                <a:gdLst>
                  <a:gd name="T0" fmla="*/ 44 w 44"/>
                  <a:gd name="T1" fmla="*/ 156 h 156"/>
                  <a:gd name="T2" fmla="*/ 32 w 44"/>
                  <a:gd name="T3" fmla="*/ 156 h 156"/>
                  <a:gd name="T4" fmla="*/ 0 w 44"/>
                  <a:gd name="T5" fmla="*/ 116 h 156"/>
                  <a:gd name="T6" fmla="*/ 0 w 44"/>
                  <a:gd name="T7" fmla="*/ 40 h 156"/>
                  <a:gd name="T8" fmla="*/ 32 w 44"/>
                  <a:gd name="T9" fmla="*/ 0 h 156"/>
                  <a:gd name="T10" fmla="*/ 44 w 44"/>
                  <a:gd name="T11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156">
                    <a:moveTo>
                      <a:pt x="44" y="156"/>
                    </a:moveTo>
                    <a:cubicBezTo>
                      <a:pt x="32" y="156"/>
                      <a:pt x="32" y="156"/>
                      <a:pt x="32" y="156"/>
                    </a:cubicBezTo>
                    <a:cubicBezTo>
                      <a:pt x="15" y="156"/>
                      <a:pt x="0" y="138"/>
                      <a:pt x="0" y="11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5" y="0"/>
                      <a:pt x="32" y="0"/>
                    </a:cubicBezTo>
                    <a:cubicBezTo>
                      <a:pt x="44" y="0"/>
                      <a:pt x="44" y="0"/>
                      <a:pt x="44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Line 130"/>
              <p:cNvSpPr>
                <a:spLocks noChangeShapeType="1"/>
              </p:cNvSpPr>
              <p:nvPr/>
            </p:nvSpPr>
            <p:spPr bwMode="auto">
              <a:xfrm>
                <a:off x="4959" y="2503"/>
                <a:ext cx="132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Rectangle 131"/>
              <p:cNvSpPr>
                <a:spLocks noChangeArrowheads="1"/>
              </p:cNvSpPr>
              <p:nvPr/>
            </p:nvSpPr>
            <p:spPr bwMode="auto">
              <a:xfrm>
                <a:off x="5091" y="2326"/>
                <a:ext cx="70" cy="72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Rectangle 132"/>
              <p:cNvSpPr>
                <a:spLocks noChangeArrowheads="1"/>
              </p:cNvSpPr>
              <p:nvPr/>
            </p:nvSpPr>
            <p:spPr bwMode="auto">
              <a:xfrm>
                <a:off x="5091" y="2606"/>
                <a:ext cx="70" cy="73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Rectangle 133"/>
              <p:cNvSpPr>
                <a:spLocks noChangeArrowheads="1"/>
              </p:cNvSpPr>
              <p:nvPr/>
            </p:nvSpPr>
            <p:spPr bwMode="auto">
              <a:xfrm>
                <a:off x="5091" y="2466"/>
                <a:ext cx="70" cy="72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Oval 134"/>
              <p:cNvSpPr>
                <a:spLocks noChangeArrowheads="1"/>
              </p:cNvSpPr>
              <p:nvPr/>
            </p:nvSpPr>
            <p:spPr bwMode="auto">
              <a:xfrm>
                <a:off x="4808" y="2424"/>
                <a:ext cx="156" cy="156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135"/>
              <p:cNvSpPr>
                <a:spLocks noEditPoints="1"/>
              </p:cNvSpPr>
              <p:nvPr/>
            </p:nvSpPr>
            <p:spPr bwMode="auto">
              <a:xfrm>
                <a:off x="4862" y="2457"/>
                <a:ext cx="47" cy="92"/>
              </a:xfrm>
              <a:custGeom>
                <a:avLst/>
                <a:gdLst>
                  <a:gd name="T0" fmla="*/ 12 w 26"/>
                  <a:gd name="T1" fmla="*/ 50 h 50"/>
                  <a:gd name="T2" fmla="*/ 12 w 26"/>
                  <a:gd name="T3" fmla="*/ 45 h 50"/>
                  <a:gd name="T4" fmla="*/ 6 w 26"/>
                  <a:gd name="T5" fmla="*/ 43 h 50"/>
                  <a:gd name="T6" fmla="*/ 2 w 26"/>
                  <a:gd name="T7" fmla="*/ 39 h 50"/>
                  <a:gd name="T8" fmla="*/ 0 w 26"/>
                  <a:gd name="T9" fmla="*/ 33 h 50"/>
                  <a:gd name="T10" fmla="*/ 5 w 26"/>
                  <a:gd name="T11" fmla="*/ 32 h 50"/>
                  <a:gd name="T12" fmla="*/ 7 w 26"/>
                  <a:gd name="T13" fmla="*/ 38 h 50"/>
                  <a:gd name="T14" fmla="*/ 12 w 26"/>
                  <a:gd name="T15" fmla="*/ 40 h 50"/>
                  <a:gd name="T16" fmla="*/ 12 w 26"/>
                  <a:gd name="T17" fmla="*/ 25 h 50"/>
                  <a:gd name="T18" fmla="*/ 5 w 26"/>
                  <a:gd name="T19" fmla="*/ 22 h 50"/>
                  <a:gd name="T20" fmla="*/ 2 w 26"/>
                  <a:gd name="T21" fmla="*/ 19 h 50"/>
                  <a:gd name="T22" fmla="*/ 1 w 26"/>
                  <a:gd name="T23" fmla="*/ 13 h 50"/>
                  <a:gd name="T24" fmla="*/ 4 w 26"/>
                  <a:gd name="T25" fmla="*/ 5 h 50"/>
                  <a:gd name="T26" fmla="*/ 12 w 26"/>
                  <a:gd name="T27" fmla="*/ 2 h 50"/>
                  <a:gd name="T28" fmla="*/ 12 w 26"/>
                  <a:gd name="T29" fmla="*/ 0 h 50"/>
                  <a:gd name="T30" fmla="*/ 15 w 26"/>
                  <a:gd name="T31" fmla="*/ 0 h 50"/>
                  <a:gd name="T32" fmla="*/ 15 w 26"/>
                  <a:gd name="T33" fmla="*/ 2 h 50"/>
                  <a:gd name="T34" fmla="*/ 21 w 26"/>
                  <a:gd name="T35" fmla="*/ 5 h 50"/>
                  <a:gd name="T36" fmla="*/ 25 w 26"/>
                  <a:gd name="T37" fmla="*/ 12 h 50"/>
                  <a:gd name="T38" fmla="*/ 20 w 26"/>
                  <a:gd name="T39" fmla="*/ 13 h 50"/>
                  <a:gd name="T40" fmla="*/ 18 w 26"/>
                  <a:gd name="T41" fmla="*/ 8 h 50"/>
                  <a:gd name="T42" fmla="*/ 15 w 26"/>
                  <a:gd name="T43" fmla="*/ 6 h 50"/>
                  <a:gd name="T44" fmla="*/ 15 w 26"/>
                  <a:gd name="T45" fmla="*/ 21 h 50"/>
                  <a:gd name="T46" fmla="*/ 20 w 26"/>
                  <a:gd name="T47" fmla="*/ 22 h 50"/>
                  <a:gd name="T48" fmla="*/ 23 w 26"/>
                  <a:gd name="T49" fmla="*/ 25 h 50"/>
                  <a:gd name="T50" fmla="*/ 26 w 26"/>
                  <a:gd name="T51" fmla="*/ 28 h 50"/>
                  <a:gd name="T52" fmla="*/ 26 w 26"/>
                  <a:gd name="T53" fmla="*/ 32 h 50"/>
                  <a:gd name="T54" fmla="*/ 23 w 26"/>
                  <a:gd name="T55" fmla="*/ 41 h 50"/>
                  <a:gd name="T56" fmla="*/ 15 w 26"/>
                  <a:gd name="T57" fmla="*/ 45 h 50"/>
                  <a:gd name="T58" fmla="*/ 15 w 26"/>
                  <a:gd name="T59" fmla="*/ 50 h 50"/>
                  <a:gd name="T60" fmla="*/ 12 w 26"/>
                  <a:gd name="T61" fmla="*/ 50 h 50"/>
                  <a:gd name="T62" fmla="*/ 12 w 26"/>
                  <a:gd name="T63" fmla="*/ 6 h 50"/>
                  <a:gd name="T64" fmla="*/ 7 w 26"/>
                  <a:gd name="T65" fmla="*/ 9 h 50"/>
                  <a:gd name="T66" fmla="*/ 5 w 26"/>
                  <a:gd name="T67" fmla="*/ 13 h 50"/>
                  <a:gd name="T68" fmla="*/ 7 w 26"/>
                  <a:gd name="T69" fmla="*/ 17 h 50"/>
                  <a:gd name="T70" fmla="*/ 12 w 26"/>
                  <a:gd name="T71" fmla="*/ 20 h 50"/>
                  <a:gd name="T72" fmla="*/ 12 w 26"/>
                  <a:gd name="T73" fmla="*/ 6 h 50"/>
                  <a:gd name="T74" fmla="*/ 15 w 26"/>
                  <a:gd name="T75" fmla="*/ 40 h 50"/>
                  <a:gd name="T76" fmla="*/ 19 w 26"/>
                  <a:gd name="T77" fmla="*/ 38 h 50"/>
                  <a:gd name="T78" fmla="*/ 21 w 26"/>
                  <a:gd name="T79" fmla="*/ 33 h 50"/>
                  <a:gd name="T80" fmla="*/ 20 w 26"/>
                  <a:gd name="T81" fmla="*/ 28 h 50"/>
                  <a:gd name="T82" fmla="*/ 15 w 26"/>
                  <a:gd name="T83" fmla="*/ 25 h 50"/>
                  <a:gd name="T84" fmla="*/ 15 w 26"/>
                  <a:gd name="T85" fmla="*/ 4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6" h="50">
                    <a:moveTo>
                      <a:pt x="12" y="50"/>
                    </a:moveTo>
                    <a:cubicBezTo>
                      <a:pt x="12" y="45"/>
                      <a:pt x="12" y="45"/>
                      <a:pt x="12" y="45"/>
                    </a:cubicBezTo>
                    <a:cubicBezTo>
                      <a:pt x="9" y="44"/>
                      <a:pt x="7" y="44"/>
                      <a:pt x="6" y="43"/>
                    </a:cubicBezTo>
                    <a:cubicBezTo>
                      <a:pt x="4" y="42"/>
                      <a:pt x="3" y="41"/>
                      <a:pt x="2" y="39"/>
                    </a:cubicBezTo>
                    <a:cubicBezTo>
                      <a:pt x="1" y="37"/>
                      <a:pt x="0" y="35"/>
                      <a:pt x="0" y="33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4"/>
                      <a:pt x="6" y="36"/>
                      <a:pt x="7" y="38"/>
                    </a:cubicBezTo>
                    <a:cubicBezTo>
                      <a:pt x="8" y="39"/>
                      <a:pt x="10" y="40"/>
                      <a:pt x="12" y="40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0" y="24"/>
                      <a:pt x="8" y="24"/>
                      <a:pt x="5" y="22"/>
                    </a:cubicBezTo>
                    <a:cubicBezTo>
                      <a:pt x="4" y="22"/>
                      <a:pt x="3" y="20"/>
                      <a:pt x="2" y="19"/>
                    </a:cubicBezTo>
                    <a:cubicBezTo>
                      <a:pt x="1" y="17"/>
                      <a:pt x="1" y="15"/>
                      <a:pt x="1" y="13"/>
                    </a:cubicBezTo>
                    <a:cubicBezTo>
                      <a:pt x="1" y="10"/>
                      <a:pt x="2" y="7"/>
                      <a:pt x="4" y="5"/>
                    </a:cubicBezTo>
                    <a:cubicBezTo>
                      <a:pt x="6" y="3"/>
                      <a:pt x="8" y="3"/>
                      <a:pt x="12" y="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7" y="2"/>
                      <a:pt x="20" y="3"/>
                      <a:pt x="21" y="5"/>
                    </a:cubicBezTo>
                    <a:cubicBezTo>
                      <a:pt x="24" y="7"/>
                      <a:pt x="25" y="9"/>
                      <a:pt x="25" y="12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1"/>
                      <a:pt x="19" y="9"/>
                      <a:pt x="18" y="8"/>
                    </a:cubicBezTo>
                    <a:cubicBezTo>
                      <a:pt x="17" y="7"/>
                      <a:pt x="16" y="7"/>
                      <a:pt x="15" y="6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7" y="21"/>
                      <a:pt x="19" y="22"/>
                      <a:pt x="20" y="22"/>
                    </a:cubicBezTo>
                    <a:cubicBezTo>
                      <a:pt x="21" y="23"/>
                      <a:pt x="22" y="24"/>
                      <a:pt x="23" y="25"/>
                    </a:cubicBezTo>
                    <a:cubicBezTo>
                      <a:pt x="24" y="26"/>
                      <a:pt x="25" y="27"/>
                      <a:pt x="26" y="28"/>
                    </a:cubicBezTo>
                    <a:cubicBezTo>
                      <a:pt x="26" y="29"/>
                      <a:pt x="26" y="31"/>
                      <a:pt x="26" y="32"/>
                    </a:cubicBezTo>
                    <a:cubicBezTo>
                      <a:pt x="26" y="36"/>
                      <a:pt x="25" y="39"/>
                      <a:pt x="23" y="41"/>
                    </a:cubicBezTo>
                    <a:cubicBezTo>
                      <a:pt x="21" y="43"/>
                      <a:pt x="18" y="44"/>
                      <a:pt x="15" y="45"/>
                    </a:cubicBezTo>
                    <a:cubicBezTo>
                      <a:pt x="15" y="50"/>
                      <a:pt x="15" y="50"/>
                      <a:pt x="15" y="50"/>
                    </a:cubicBezTo>
                    <a:lnTo>
                      <a:pt x="12" y="50"/>
                    </a:lnTo>
                    <a:close/>
                    <a:moveTo>
                      <a:pt x="12" y="6"/>
                    </a:moveTo>
                    <a:cubicBezTo>
                      <a:pt x="10" y="7"/>
                      <a:pt x="8" y="7"/>
                      <a:pt x="7" y="9"/>
                    </a:cubicBezTo>
                    <a:cubicBezTo>
                      <a:pt x="6" y="10"/>
                      <a:pt x="5" y="11"/>
                      <a:pt x="5" y="13"/>
                    </a:cubicBezTo>
                    <a:cubicBezTo>
                      <a:pt x="5" y="15"/>
                      <a:pt x="6" y="16"/>
                      <a:pt x="7" y="17"/>
                    </a:cubicBezTo>
                    <a:cubicBezTo>
                      <a:pt x="8" y="18"/>
                      <a:pt x="9" y="19"/>
                      <a:pt x="12" y="20"/>
                    </a:cubicBezTo>
                    <a:lnTo>
                      <a:pt x="12" y="6"/>
                    </a:lnTo>
                    <a:close/>
                    <a:moveTo>
                      <a:pt x="15" y="40"/>
                    </a:moveTo>
                    <a:cubicBezTo>
                      <a:pt x="17" y="40"/>
                      <a:pt x="18" y="39"/>
                      <a:pt x="19" y="38"/>
                    </a:cubicBezTo>
                    <a:cubicBezTo>
                      <a:pt x="21" y="37"/>
                      <a:pt x="21" y="35"/>
                      <a:pt x="21" y="33"/>
                    </a:cubicBezTo>
                    <a:cubicBezTo>
                      <a:pt x="21" y="31"/>
                      <a:pt x="21" y="29"/>
                      <a:pt x="20" y="28"/>
                    </a:cubicBezTo>
                    <a:cubicBezTo>
                      <a:pt x="19" y="27"/>
                      <a:pt x="17" y="26"/>
                      <a:pt x="15" y="25"/>
                    </a:cubicBezTo>
                    <a:lnTo>
                      <a:pt x="15" y="4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136"/>
              <p:cNvSpPr>
                <a:spLocks/>
              </p:cNvSpPr>
              <p:nvPr/>
            </p:nvSpPr>
            <p:spPr bwMode="auto">
              <a:xfrm>
                <a:off x="5574" y="2328"/>
                <a:ext cx="312" cy="153"/>
              </a:xfrm>
              <a:custGeom>
                <a:avLst/>
                <a:gdLst>
                  <a:gd name="T0" fmla="*/ 167 w 170"/>
                  <a:gd name="T1" fmla="*/ 40 h 83"/>
                  <a:gd name="T2" fmla="*/ 0 w 170"/>
                  <a:gd name="T3" fmla="*/ 40 h 83"/>
                  <a:gd name="T4" fmla="*/ 0 w 170"/>
                  <a:gd name="T5" fmla="*/ 83 h 83"/>
                  <a:gd name="T6" fmla="*/ 75 w 170"/>
                  <a:gd name="T7" fmla="*/ 83 h 83"/>
                  <a:gd name="T8" fmla="*/ 132 w 170"/>
                  <a:gd name="T9" fmla="*/ 57 h 83"/>
                  <a:gd name="T10" fmla="*/ 170 w 170"/>
                  <a:gd name="T11" fmla="*/ 68 h 83"/>
                  <a:gd name="T12" fmla="*/ 170 w 170"/>
                  <a:gd name="T13" fmla="*/ 0 h 83"/>
                  <a:gd name="T14" fmla="*/ 0 w 170"/>
                  <a:gd name="T15" fmla="*/ 0 h 83"/>
                  <a:gd name="T16" fmla="*/ 0 w 170"/>
                  <a:gd name="T17" fmla="*/ 40 h 83"/>
                  <a:gd name="T18" fmla="*/ 167 w 170"/>
                  <a:gd name="T19" fmla="*/ 4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0" h="83">
                    <a:moveTo>
                      <a:pt x="167" y="40"/>
                    </a:moveTo>
                    <a:cubicBezTo>
                      <a:pt x="0" y="40"/>
                      <a:pt x="0" y="40"/>
                      <a:pt x="0" y="40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75" y="83"/>
                      <a:pt x="75" y="83"/>
                      <a:pt x="75" y="83"/>
                    </a:cubicBezTo>
                    <a:cubicBezTo>
                      <a:pt x="89" y="67"/>
                      <a:pt x="109" y="57"/>
                      <a:pt x="132" y="57"/>
                    </a:cubicBezTo>
                    <a:cubicBezTo>
                      <a:pt x="146" y="57"/>
                      <a:pt x="159" y="61"/>
                      <a:pt x="170" y="68"/>
                    </a:cubicBezTo>
                    <a:cubicBezTo>
                      <a:pt x="170" y="0"/>
                      <a:pt x="170" y="0"/>
                      <a:pt x="17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0"/>
                      <a:pt x="0" y="40"/>
                      <a:pt x="0" y="40"/>
                    </a:cubicBezTo>
                    <a:lnTo>
                      <a:pt x="167" y="40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37"/>
              <p:cNvSpPr>
                <a:spLocks/>
              </p:cNvSpPr>
              <p:nvPr/>
            </p:nvSpPr>
            <p:spPr bwMode="auto">
              <a:xfrm>
                <a:off x="5574" y="2481"/>
                <a:ext cx="138" cy="80"/>
              </a:xfrm>
              <a:custGeom>
                <a:avLst/>
                <a:gdLst>
                  <a:gd name="T0" fmla="*/ 0 w 75"/>
                  <a:gd name="T1" fmla="*/ 44 h 44"/>
                  <a:gd name="T2" fmla="*/ 58 w 75"/>
                  <a:gd name="T3" fmla="*/ 44 h 44"/>
                  <a:gd name="T4" fmla="*/ 75 w 75"/>
                  <a:gd name="T5" fmla="*/ 0 h 44"/>
                  <a:gd name="T6" fmla="*/ 0 w 75"/>
                  <a:gd name="T7" fmla="*/ 0 h 44"/>
                  <a:gd name="T8" fmla="*/ 0 w 75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44">
                    <a:moveTo>
                      <a:pt x="0" y="44"/>
                    </a:moveTo>
                    <a:cubicBezTo>
                      <a:pt x="58" y="44"/>
                      <a:pt x="58" y="44"/>
                      <a:pt x="58" y="44"/>
                    </a:cubicBezTo>
                    <a:cubicBezTo>
                      <a:pt x="59" y="27"/>
                      <a:pt x="65" y="12"/>
                      <a:pt x="7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4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138"/>
              <p:cNvSpPr>
                <a:spLocks/>
              </p:cNvSpPr>
              <p:nvPr/>
            </p:nvSpPr>
            <p:spPr bwMode="auto">
              <a:xfrm>
                <a:off x="5574" y="2561"/>
                <a:ext cx="125" cy="79"/>
              </a:xfrm>
              <a:custGeom>
                <a:avLst/>
                <a:gdLst>
                  <a:gd name="T0" fmla="*/ 57 w 68"/>
                  <a:gd name="T1" fmla="*/ 5 h 43"/>
                  <a:gd name="T2" fmla="*/ 58 w 68"/>
                  <a:gd name="T3" fmla="*/ 0 h 43"/>
                  <a:gd name="T4" fmla="*/ 0 w 68"/>
                  <a:gd name="T5" fmla="*/ 0 h 43"/>
                  <a:gd name="T6" fmla="*/ 0 w 68"/>
                  <a:gd name="T7" fmla="*/ 43 h 43"/>
                  <a:gd name="T8" fmla="*/ 68 w 68"/>
                  <a:gd name="T9" fmla="*/ 43 h 43"/>
                  <a:gd name="T10" fmla="*/ 57 w 68"/>
                  <a:gd name="T11" fmla="*/ 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43">
                    <a:moveTo>
                      <a:pt x="57" y="5"/>
                    </a:moveTo>
                    <a:cubicBezTo>
                      <a:pt x="57" y="3"/>
                      <a:pt x="57" y="1"/>
                      <a:pt x="5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68" y="43"/>
                      <a:pt x="68" y="43"/>
                      <a:pt x="68" y="43"/>
                    </a:cubicBezTo>
                    <a:cubicBezTo>
                      <a:pt x="61" y="32"/>
                      <a:pt x="57" y="19"/>
                      <a:pt x="57" y="5"/>
                    </a:cubicBez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139"/>
              <p:cNvSpPr>
                <a:spLocks noEditPoints="1"/>
              </p:cNvSpPr>
              <p:nvPr/>
            </p:nvSpPr>
            <p:spPr bwMode="auto">
              <a:xfrm>
                <a:off x="5770" y="2484"/>
                <a:ext cx="92" cy="173"/>
              </a:xfrm>
              <a:custGeom>
                <a:avLst/>
                <a:gdLst>
                  <a:gd name="T0" fmla="*/ 45 w 50"/>
                  <a:gd name="T1" fmla="*/ 47 h 94"/>
                  <a:gd name="T2" fmla="*/ 37 w 50"/>
                  <a:gd name="T3" fmla="*/ 42 h 94"/>
                  <a:gd name="T4" fmla="*/ 28 w 50"/>
                  <a:gd name="T5" fmla="*/ 39 h 94"/>
                  <a:gd name="T6" fmla="*/ 28 w 50"/>
                  <a:gd name="T7" fmla="*/ 12 h 94"/>
                  <a:gd name="T8" fmla="*/ 35 w 50"/>
                  <a:gd name="T9" fmla="*/ 16 h 94"/>
                  <a:gd name="T10" fmla="*/ 39 w 50"/>
                  <a:gd name="T11" fmla="*/ 25 h 94"/>
                  <a:gd name="T12" fmla="*/ 48 w 50"/>
                  <a:gd name="T13" fmla="*/ 23 h 94"/>
                  <a:gd name="T14" fmla="*/ 41 w 50"/>
                  <a:gd name="T15" fmla="*/ 9 h 94"/>
                  <a:gd name="T16" fmla="*/ 28 w 50"/>
                  <a:gd name="T17" fmla="*/ 4 h 94"/>
                  <a:gd name="T18" fmla="*/ 28 w 50"/>
                  <a:gd name="T19" fmla="*/ 0 h 94"/>
                  <a:gd name="T20" fmla="*/ 22 w 50"/>
                  <a:gd name="T21" fmla="*/ 0 h 94"/>
                  <a:gd name="T22" fmla="*/ 22 w 50"/>
                  <a:gd name="T23" fmla="*/ 4 h 94"/>
                  <a:gd name="T24" fmla="*/ 8 w 50"/>
                  <a:gd name="T25" fmla="*/ 9 h 94"/>
                  <a:gd name="T26" fmla="*/ 1 w 50"/>
                  <a:gd name="T27" fmla="*/ 26 h 94"/>
                  <a:gd name="T28" fmla="*/ 4 w 50"/>
                  <a:gd name="T29" fmla="*/ 36 h 94"/>
                  <a:gd name="T30" fmla="*/ 11 w 50"/>
                  <a:gd name="T31" fmla="*/ 43 h 94"/>
                  <a:gd name="T32" fmla="*/ 22 w 50"/>
                  <a:gd name="T33" fmla="*/ 47 h 94"/>
                  <a:gd name="T34" fmla="*/ 22 w 50"/>
                  <a:gd name="T35" fmla="*/ 77 h 94"/>
                  <a:gd name="T36" fmla="*/ 13 w 50"/>
                  <a:gd name="T37" fmla="*/ 71 h 94"/>
                  <a:gd name="T38" fmla="*/ 9 w 50"/>
                  <a:gd name="T39" fmla="*/ 60 h 94"/>
                  <a:gd name="T40" fmla="*/ 0 w 50"/>
                  <a:gd name="T41" fmla="*/ 62 h 94"/>
                  <a:gd name="T42" fmla="*/ 3 w 50"/>
                  <a:gd name="T43" fmla="*/ 74 h 94"/>
                  <a:gd name="T44" fmla="*/ 11 w 50"/>
                  <a:gd name="T45" fmla="*/ 82 h 94"/>
                  <a:gd name="T46" fmla="*/ 22 w 50"/>
                  <a:gd name="T47" fmla="*/ 85 h 94"/>
                  <a:gd name="T48" fmla="*/ 22 w 50"/>
                  <a:gd name="T49" fmla="*/ 94 h 94"/>
                  <a:gd name="T50" fmla="*/ 28 w 50"/>
                  <a:gd name="T51" fmla="*/ 94 h 94"/>
                  <a:gd name="T52" fmla="*/ 28 w 50"/>
                  <a:gd name="T53" fmla="*/ 85 h 94"/>
                  <a:gd name="T54" fmla="*/ 44 w 50"/>
                  <a:gd name="T55" fmla="*/ 78 h 94"/>
                  <a:gd name="T56" fmla="*/ 50 w 50"/>
                  <a:gd name="T57" fmla="*/ 62 h 94"/>
                  <a:gd name="T58" fmla="*/ 49 w 50"/>
                  <a:gd name="T59" fmla="*/ 53 h 94"/>
                  <a:gd name="T60" fmla="*/ 45 w 50"/>
                  <a:gd name="T61" fmla="*/ 47 h 94"/>
                  <a:gd name="T62" fmla="*/ 22 w 50"/>
                  <a:gd name="T63" fmla="*/ 38 h 94"/>
                  <a:gd name="T64" fmla="*/ 13 w 50"/>
                  <a:gd name="T65" fmla="*/ 33 h 94"/>
                  <a:gd name="T66" fmla="*/ 11 w 50"/>
                  <a:gd name="T67" fmla="*/ 25 h 94"/>
                  <a:gd name="T68" fmla="*/ 14 w 50"/>
                  <a:gd name="T69" fmla="*/ 16 h 94"/>
                  <a:gd name="T70" fmla="*/ 22 w 50"/>
                  <a:gd name="T71" fmla="*/ 12 h 94"/>
                  <a:gd name="T72" fmla="*/ 22 w 50"/>
                  <a:gd name="T73" fmla="*/ 38 h 94"/>
                  <a:gd name="T74" fmla="*/ 37 w 50"/>
                  <a:gd name="T75" fmla="*/ 72 h 94"/>
                  <a:gd name="T76" fmla="*/ 28 w 50"/>
                  <a:gd name="T77" fmla="*/ 77 h 94"/>
                  <a:gd name="T78" fmla="*/ 28 w 50"/>
                  <a:gd name="T79" fmla="*/ 48 h 94"/>
                  <a:gd name="T80" fmla="*/ 38 w 50"/>
                  <a:gd name="T81" fmla="*/ 54 h 94"/>
                  <a:gd name="T82" fmla="*/ 41 w 50"/>
                  <a:gd name="T83" fmla="*/ 62 h 94"/>
                  <a:gd name="T84" fmla="*/ 37 w 50"/>
                  <a:gd name="T85" fmla="*/ 7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0" h="94">
                    <a:moveTo>
                      <a:pt x="45" y="47"/>
                    </a:moveTo>
                    <a:cubicBezTo>
                      <a:pt x="43" y="45"/>
                      <a:pt x="40" y="43"/>
                      <a:pt x="37" y="42"/>
                    </a:cubicBezTo>
                    <a:cubicBezTo>
                      <a:pt x="36" y="41"/>
                      <a:pt x="33" y="40"/>
                      <a:pt x="28" y="39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31" y="13"/>
                      <a:pt x="34" y="14"/>
                      <a:pt x="35" y="16"/>
                    </a:cubicBezTo>
                    <a:cubicBezTo>
                      <a:pt x="37" y="18"/>
                      <a:pt x="38" y="21"/>
                      <a:pt x="39" y="25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48" y="17"/>
                      <a:pt x="45" y="12"/>
                      <a:pt x="41" y="9"/>
                    </a:cubicBezTo>
                    <a:cubicBezTo>
                      <a:pt x="38" y="6"/>
                      <a:pt x="33" y="5"/>
                      <a:pt x="28" y="4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16" y="5"/>
                      <a:pt x="12" y="7"/>
                      <a:pt x="8" y="9"/>
                    </a:cubicBezTo>
                    <a:cubicBezTo>
                      <a:pt x="4" y="13"/>
                      <a:pt x="1" y="19"/>
                      <a:pt x="1" y="26"/>
                    </a:cubicBezTo>
                    <a:cubicBezTo>
                      <a:pt x="1" y="29"/>
                      <a:pt x="2" y="33"/>
                      <a:pt x="4" y="36"/>
                    </a:cubicBezTo>
                    <a:cubicBezTo>
                      <a:pt x="5" y="39"/>
                      <a:pt x="8" y="41"/>
                      <a:pt x="11" y="43"/>
                    </a:cubicBezTo>
                    <a:cubicBezTo>
                      <a:pt x="15" y="45"/>
                      <a:pt x="19" y="46"/>
                      <a:pt x="22" y="47"/>
                    </a:cubicBezTo>
                    <a:cubicBezTo>
                      <a:pt x="22" y="77"/>
                      <a:pt x="22" y="77"/>
                      <a:pt x="22" y="77"/>
                    </a:cubicBezTo>
                    <a:cubicBezTo>
                      <a:pt x="19" y="77"/>
                      <a:pt x="16" y="75"/>
                      <a:pt x="13" y="71"/>
                    </a:cubicBezTo>
                    <a:cubicBezTo>
                      <a:pt x="11" y="69"/>
                      <a:pt x="10" y="65"/>
                      <a:pt x="9" y="60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7"/>
                      <a:pt x="1" y="71"/>
                      <a:pt x="3" y="74"/>
                    </a:cubicBezTo>
                    <a:cubicBezTo>
                      <a:pt x="6" y="78"/>
                      <a:pt x="8" y="80"/>
                      <a:pt x="11" y="82"/>
                    </a:cubicBezTo>
                    <a:cubicBezTo>
                      <a:pt x="14" y="83"/>
                      <a:pt x="18" y="84"/>
                      <a:pt x="22" y="85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28" y="94"/>
                      <a:pt x="28" y="94"/>
                      <a:pt x="28" y="94"/>
                    </a:cubicBezTo>
                    <a:cubicBezTo>
                      <a:pt x="28" y="85"/>
                      <a:pt x="28" y="85"/>
                      <a:pt x="28" y="85"/>
                    </a:cubicBezTo>
                    <a:cubicBezTo>
                      <a:pt x="35" y="84"/>
                      <a:pt x="40" y="82"/>
                      <a:pt x="44" y="78"/>
                    </a:cubicBezTo>
                    <a:cubicBezTo>
                      <a:pt x="48" y="73"/>
                      <a:pt x="50" y="68"/>
                      <a:pt x="50" y="62"/>
                    </a:cubicBezTo>
                    <a:cubicBezTo>
                      <a:pt x="50" y="59"/>
                      <a:pt x="50" y="56"/>
                      <a:pt x="49" y="53"/>
                    </a:cubicBezTo>
                    <a:cubicBezTo>
                      <a:pt x="48" y="51"/>
                      <a:pt x="46" y="49"/>
                      <a:pt x="45" y="47"/>
                    </a:cubicBezTo>
                    <a:close/>
                    <a:moveTo>
                      <a:pt x="22" y="38"/>
                    </a:moveTo>
                    <a:cubicBezTo>
                      <a:pt x="18" y="37"/>
                      <a:pt x="15" y="35"/>
                      <a:pt x="13" y="33"/>
                    </a:cubicBezTo>
                    <a:cubicBezTo>
                      <a:pt x="12" y="31"/>
                      <a:pt x="11" y="28"/>
                      <a:pt x="11" y="25"/>
                    </a:cubicBezTo>
                    <a:cubicBezTo>
                      <a:pt x="11" y="22"/>
                      <a:pt x="12" y="19"/>
                      <a:pt x="14" y="16"/>
                    </a:cubicBezTo>
                    <a:cubicBezTo>
                      <a:pt x="16" y="14"/>
                      <a:pt x="19" y="13"/>
                      <a:pt x="22" y="12"/>
                    </a:cubicBezTo>
                    <a:lnTo>
                      <a:pt x="22" y="38"/>
                    </a:lnTo>
                    <a:close/>
                    <a:moveTo>
                      <a:pt x="37" y="72"/>
                    </a:moveTo>
                    <a:cubicBezTo>
                      <a:pt x="35" y="75"/>
                      <a:pt x="32" y="77"/>
                      <a:pt x="28" y="77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33" y="50"/>
                      <a:pt x="36" y="52"/>
                      <a:pt x="38" y="54"/>
                    </a:cubicBezTo>
                    <a:cubicBezTo>
                      <a:pt x="40" y="56"/>
                      <a:pt x="41" y="59"/>
                      <a:pt x="41" y="62"/>
                    </a:cubicBezTo>
                    <a:cubicBezTo>
                      <a:pt x="41" y="66"/>
                      <a:pt x="39" y="70"/>
                      <a:pt x="37" y="7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Oval 140"/>
              <p:cNvSpPr>
                <a:spLocks noChangeArrowheads="1"/>
              </p:cNvSpPr>
              <p:nvPr/>
            </p:nvSpPr>
            <p:spPr bwMode="auto">
              <a:xfrm>
                <a:off x="5706" y="2460"/>
                <a:ext cx="220" cy="221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141"/>
              <p:cNvSpPr>
                <a:spLocks/>
              </p:cNvSpPr>
              <p:nvPr/>
            </p:nvSpPr>
            <p:spPr bwMode="auto">
              <a:xfrm>
                <a:off x="6339" y="2326"/>
                <a:ext cx="309" cy="353"/>
              </a:xfrm>
              <a:custGeom>
                <a:avLst/>
                <a:gdLst>
                  <a:gd name="T0" fmla="*/ 168 w 168"/>
                  <a:gd name="T1" fmla="*/ 30 h 192"/>
                  <a:gd name="T2" fmla="*/ 168 w 168"/>
                  <a:gd name="T3" fmla="*/ 24 h 192"/>
                  <a:gd name="T4" fmla="*/ 146 w 168"/>
                  <a:gd name="T5" fmla="*/ 0 h 192"/>
                  <a:gd name="T6" fmla="*/ 22 w 168"/>
                  <a:gd name="T7" fmla="*/ 0 h 192"/>
                  <a:gd name="T8" fmla="*/ 0 w 168"/>
                  <a:gd name="T9" fmla="*/ 24 h 192"/>
                  <a:gd name="T10" fmla="*/ 0 w 168"/>
                  <a:gd name="T11" fmla="*/ 112 h 192"/>
                  <a:gd name="T12" fmla="*/ 22 w 168"/>
                  <a:gd name="T13" fmla="*/ 136 h 192"/>
                  <a:gd name="T14" fmla="*/ 51 w 168"/>
                  <a:gd name="T15" fmla="*/ 136 h 192"/>
                  <a:gd name="T16" fmla="*/ 51 w 168"/>
                  <a:gd name="T17" fmla="*/ 169 h 192"/>
                  <a:gd name="T18" fmla="*/ 31 w 168"/>
                  <a:gd name="T19" fmla="*/ 177 h 192"/>
                  <a:gd name="T20" fmla="*/ 31 w 168"/>
                  <a:gd name="T21" fmla="*/ 192 h 192"/>
                  <a:gd name="T22" fmla="*/ 137 w 168"/>
                  <a:gd name="T23" fmla="*/ 192 h 192"/>
                  <a:gd name="T24" fmla="*/ 137 w 168"/>
                  <a:gd name="T25" fmla="*/ 177 h 192"/>
                  <a:gd name="T26" fmla="*/ 117 w 168"/>
                  <a:gd name="T27" fmla="*/ 169 h 192"/>
                  <a:gd name="T28" fmla="*/ 117 w 168"/>
                  <a:gd name="T29" fmla="*/ 136 h 192"/>
                  <a:gd name="T30" fmla="*/ 146 w 168"/>
                  <a:gd name="T31" fmla="*/ 136 h 192"/>
                  <a:gd name="T32" fmla="*/ 168 w 168"/>
                  <a:gd name="T33" fmla="*/ 112 h 192"/>
                  <a:gd name="T34" fmla="*/ 168 w 168"/>
                  <a:gd name="T35" fmla="*/ 7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8" h="192">
                    <a:moveTo>
                      <a:pt x="168" y="30"/>
                    </a:moveTo>
                    <a:cubicBezTo>
                      <a:pt x="168" y="24"/>
                      <a:pt x="168" y="24"/>
                      <a:pt x="168" y="24"/>
                    </a:cubicBezTo>
                    <a:cubicBezTo>
                      <a:pt x="168" y="10"/>
                      <a:pt x="158" y="0"/>
                      <a:pt x="14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4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25"/>
                      <a:pt x="10" y="136"/>
                      <a:pt x="22" y="136"/>
                    </a:cubicBezTo>
                    <a:cubicBezTo>
                      <a:pt x="51" y="136"/>
                      <a:pt x="51" y="136"/>
                      <a:pt x="51" y="136"/>
                    </a:cubicBezTo>
                    <a:cubicBezTo>
                      <a:pt x="51" y="169"/>
                      <a:pt x="51" y="169"/>
                      <a:pt x="51" y="169"/>
                    </a:cubicBezTo>
                    <a:cubicBezTo>
                      <a:pt x="31" y="177"/>
                      <a:pt x="31" y="177"/>
                      <a:pt x="31" y="177"/>
                    </a:cubicBezTo>
                    <a:cubicBezTo>
                      <a:pt x="31" y="192"/>
                      <a:pt x="31" y="192"/>
                      <a:pt x="31" y="192"/>
                    </a:cubicBezTo>
                    <a:cubicBezTo>
                      <a:pt x="137" y="192"/>
                      <a:pt x="137" y="192"/>
                      <a:pt x="137" y="192"/>
                    </a:cubicBezTo>
                    <a:cubicBezTo>
                      <a:pt x="137" y="177"/>
                      <a:pt x="137" y="177"/>
                      <a:pt x="137" y="177"/>
                    </a:cubicBezTo>
                    <a:cubicBezTo>
                      <a:pt x="117" y="169"/>
                      <a:pt x="117" y="169"/>
                      <a:pt x="117" y="169"/>
                    </a:cubicBezTo>
                    <a:cubicBezTo>
                      <a:pt x="117" y="136"/>
                      <a:pt x="117" y="136"/>
                      <a:pt x="117" y="136"/>
                    </a:cubicBezTo>
                    <a:cubicBezTo>
                      <a:pt x="146" y="136"/>
                      <a:pt x="146" y="136"/>
                      <a:pt x="146" y="136"/>
                    </a:cubicBezTo>
                    <a:cubicBezTo>
                      <a:pt x="158" y="136"/>
                      <a:pt x="168" y="125"/>
                      <a:pt x="168" y="112"/>
                    </a:cubicBezTo>
                    <a:cubicBezTo>
                      <a:pt x="168" y="74"/>
                      <a:pt x="168" y="74"/>
                      <a:pt x="168" y="74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142"/>
              <p:cNvSpPr>
                <a:spLocks/>
              </p:cNvSpPr>
              <p:nvPr/>
            </p:nvSpPr>
            <p:spPr bwMode="auto">
              <a:xfrm>
                <a:off x="6354" y="2416"/>
                <a:ext cx="281" cy="87"/>
              </a:xfrm>
              <a:custGeom>
                <a:avLst/>
                <a:gdLst>
                  <a:gd name="T0" fmla="*/ 0 w 153"/>
                  <a:gd name="T1" fmla="*/ 47 h 47"/>
                  <a:gd name="T2" fmla="*/ 153 w 153"/>
                  <a:gd name="T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53" h="47">
                    <a:moveTo>
                      <a:pt x="0" y="47"/>
                    </a:moveTo>
                    <a:cubicBezTo>
                      <a:pt x="0" y="47"/>
                      <a:pt x="76" y="47"/>
                      <a:pt x="153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143"/>
              <p:cNvSpPr>
                <a:spLocks/>
              </p:cNvSpPr>
              <p:nvPr/>
            </p:nvSpPr>
            <p:spPr bwMode="auto">
              <a:xfrm>
                <a:off x="6587" y="2383"/>
                <a:ext cx="96" cy="85"/>
              </a:xfrm>
              <a:custGeom>
                <a:avLst/>
                <a:gdLst>
                  <a:gd name="T0" fmla="*/ 52 w 52"/>
                  <a:gd name="T1" fmla="*/ 0 h 46"/>
                  <a:gd name="T2" fmla="*/ 29 w 52"/>
                  <a:gd name="T3" fmla="*/ 46 h 46"/>
                  <a:gd name="T4" fmla="*/ 22 w 52"/>
                  <a:gd name="T5" fmla="*/ 20 h 46"/>
                  <a:gd name="T6" fmla="*/ 0 w 52"/>
                  <a:gd name="T7" fmla="*/ 4 h 46"/>
                  <a:gd name="T8" fmla="*/ 52 w 52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46">
                    <a:moveTo>
                      <a:pt x="52" y="0"/>
                    </a:moveTo>
                    <a:cubicBezTo>
                      <a:pt x="43" y="13"/>
                      <a:pt x="33" y="31"/>
                      <a:pt x="29" y="46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6" y="6"/>
                      <a:pt x="37" y="4"/>
                      <a:pt x="5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Oval 144"/>
              <p:cNvSpPr>
                <a:spLocks noChangeArrowheads="1"/>
              </p:cNvSpPr>
              <p:nvPr/>
            </p:nvSpPr>
            <p:spPr bwMode="auto">
              <a:xfrm>
                <a:off x="6349" y="2490"/>
                <a:ext cx="23" cy="2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Oval 145"/>
              <p:cNvSpPr>
                <a:spLocks noChangeArrowheads="1"/>
              </p:cNvSpPr>
              <p:nvPr/>
            </p:nvSpPr>
            <p:spPr bwMode="auto">
              <a:xfrm>
                <a:off x="6429" y="2477"/>
                <a:ext cx="24" cy="2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Oval 146"/>
              <p:cNvSpPr>
                <a:spLocks noChangeArrowheads="1"/>
              </p:cNvSpPr>
              <p:nvPr/>
            </p:nvSpPr>
            <p:spPr bwMode="auto">
              <a:xfrm>
                <a:off x="6538" y="2446"/>
                <a:ext cx="23" cy="2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147"/>
              <p:cNvSpPr>
                <a:spLocks/>
              </p:cNvSpPr>
              <p:nvPr/>
            </p:nvSpPr>
            <p:spPr bwMode="auto">
              <a:xfrm>
                <a:off x="7099" y="2326"/>
                <a:ext cx="353" cy="353"/>
              </a:xfrm>
              <a:custGeom>
                <a:avLst/>
                <a:gdLst>
                  <a:gd name="T0" fmla="*/ 0 w 353"/>
                  <a:gd name="T1" fmla="*/ 0 h 353"/>
                  <a:gd name="T2" fmla="*/ 0 w 353"/>
                  <a:gd name="T3" fmla="*/ 353 h 353"/>
                  <a:gd name="T4" fmla="*/ 353 w 353"/>
                  <a:gd name="T5" fmla="*/ 353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3" h="353">
                    <a:moveTo>
                      <a:pt x="0" y="0"/>
                    </a:moveTo>
                    <a:lnTo>
                      <a:pt x="0" y="353"/>
                    </a:lnTo>
                    <a:lnTo>
                      <a:pt x="353" y="353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148"/>
              <p:cNvSpPr>
                <a:spLocks/>
              </p:cNvSpPr>
              <p:nvPr/>
            </p:nvSpPr>
            <p:spPr bwMode="auto">
              <a:xfrm>
                <a:off x="7125" y="2407"/>
                <a:ext cx="286" cy="235"/>
              </a:xfrm>
              <a:custGeom>
                <a:avLst/>
                <a:gdLst>
                  <a:gd name="T0" fmla="*/ 0 w 286"/>
                  <a:gd name="T1" fmla="*/ 235 h 235"/>
                  <a:gd name="T2" fmla="*/ 84 w 286"/>
                  <a:gd name="T3" fmla="*/ 127 h 235"/>
                  <a:gd name="T4" fmla="*/ 114 w 286"/>
                  <a:gd name="T5" fmla="*/ 173 h 235"/>
                  <a:gd name="T6" fmla="*/ 187 w 286"/>
                  <a:gd name="T7" fmla="*/ 57 h 235"/>
                  <a:gd name="T8" fmla="*/ 206 w 286"/>
                  <a:gd name="T9" fmla="*/ 85 h 235"/>
                  <a:gd name="T10" fmla="*/ 286 w 286"/>
                  <a:gd name="T11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6" h="235">
                    <a:moveTo>
                      <a:pt x="0" y="235"/>
                    </a:moveTo>
                    <a:lnTo>
                      <a:pt x="84" y="127"/>
                    </a:lnTo>
                    <a:lnTo>
                      <a:pt x="114" y="173"/>
                    </a:lnTo>
                    <a:lnTo>
                      <a:pt x="187" y="57"/>
                    </a:lnTo>
                    <a:lnTo>
                      <a:pt x="206" y="85"/>
                    </a:lnTo>
                    <a:lnTo>
                      <a:pt x="286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149"/>
              <p:cNvSpPr>
                <a:spLocks/>
              </p:cNvSpPr>
              <p:nvPr/>
            </p:nvSpPr>
            <p:spPr bwMode="auto">
              <a:xfrm>
                <a:off x="7367" y="2370"/>
                <a:ext cx="77" cy="79"/>
              </a:xfrm>
              <a:custGeom>
                <a:avLst/>
                <a:gdLst>
                  <a:gd name="T0" fmla="*/ 42 w 42"/>
                  <a:gd name="T1" fmla="*/ 0 h 43"/>
                  <a:gd name="T2" fmla="*/ 31 w 42"/>
                  <a:gd name="T3" fmla="*/ 43 h 43"/>
                  <a:gd name="T4" fmla="*/ 21 w 42"/>
                  <a:gd name="T5" fmla="*/ 22 h 43"/>
                  <a:gd name="T6" fmla="*/ 0 w 42"/>
                  <a:gd name="T7" fmla="*/ 13 h 43"/>
                  <a:gd name="T8" fmla="*/ 42 w 42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3">
                    <a:moveTo>
                      <a:pt x="42" y="0"/>
                    </a:moveTo>
                    <a:cubicBezTo>
                      <a:pt x="37" y="12"/>
                      <a:pt x="32" y="30"/>
                      <a:pt x="31" y="43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3" y="12"/>
                      <a:pt x="30" y="6"/>
                      <a:pt x="4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Oval 150"/>
              <p:cNvSpPr>
                <a:spLocks noChangeArrowheads="1"/>
              </p:cNvSpPr>
              <p:nvPr/>
            </p:nvSpPr>
            <p:spPr bwMode="auto">
              <a:xfrm>
                <a:off x="226" y="3260"/>
                <a:ext cx="54" cy="55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Oval 151"/>
              <p:cNvSpPr>
                <a:spLocks noChangeArrowheads="1"/>
              </p:cNvSpPr>
              <p:nvPr/>
            </p:nvSpPr>
            <p:spPr bwMode="auto">
              <a:xfrm>
                <a:off x="333" y="3171"/>
                <a:ext cx="55" cy="56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Oval 152"/>
              <p:cNvSpPr>
                <a:spLocks noChangeArrowheads="1"/>
              </p:cNvSpPr>
              <p:nvPr/>
            </p:nvSpPr>
            <p:spPr bwMode="auto">
              <a:xfrm>
                <a:off x="469" y="3315"/>
                <a:ext cx="55" cy="55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Oval 153"/>
              <p:cNvSpPr>
                <a:spLocks noChangeArrowheads="1"/>
              </p:cNvSpPr>
              <p:nvPr/>
            </p:nvSpPr>
            <p:spPr bwMode="auto">
              <a:xfrm>
                <a:off x="524" y="3017"/>
                <a:ext cx="55" cy="53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Line 154"/>
              <p:cNvSpPr>
                <a:spLocks noChangeShapeType="1"/>
              </p:cNvSpPr>
              <p:nvPr/>
            </p:nvSpPr>
            <p:spPr bwMode="auto">
              <a:xfrm flipV="1">
                <a:off x="274" y="3216"/>
                <a:ext cx="64" cy="49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Line 155"/>
              <p:cNvSpPr>
                <a:spLocks noChangeShapeType="1"/>
              </p:cNvSpPr>
              <p:nvPr/>
            </p:nvSpPr>
            <p:spPr bwMode="auto">
              <a:xfrm>
                <a:off x="381" y="3223"/>
                <a:ext cx="99" cy="97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Line 156"/>
              <p:cNvSpPr>
                <a:spLocks noChangeShapeType="1"/>
              </p:cNvSpPr>
              <p:nvPr/>
            </p:nvSpPr>
            <p:spPr bwMode="auto">
              <a:xfrm flipV="1">
                <a:off x="509" y="3070"/>
                <a:ext cx="39" cy="245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Oval 157"/>
              <p:cNvSpPr>
                <a:spLocks noChangeArrowheads="1"/>
              </p:cNvSpPr>
              <p:nvPr/>
            </p:nvSpPr>
            <p:spPr bwMode="auto">
              <a:xfrm>
                <a:off x="1126" y="3034"/>
                <a:ext cx="216" cy="215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158"/>
              <p:cNvSpPr>
                <a:spLocks noEditPoints="1"/>
              </p:cNvSpPr>
              <p:nvPr/>
            </p:nvSpPr>
            <p:spPr bwMode="auto">
              <a:xfrm>
                <a:off x="1190" y="3058"/>
                <a:ext cx="88" cy="165"/>
              </a:xfrm>
              <a:custGeom>
                <a:avLst/>
                <a:gdLst>
                  <a:gd name="T0" fmla="*/ 22 w 48"/>
                  <a:gd name="T1" fmla="*/ 90 h 90"/>
                  <a:gd name="T2" fmla="*/ 22 w 48"/>
                  <a:gd name="T3" fmla="*/ 82 h 90"/>
                  <a:gd name="T4" fmla="*/ 11 w 48"/>
                  <a:gd name="T5" fmla="*/ 78 h 90"/>
                  <a:gd name="T6" fmla="*/ 3 w 48"/>
                  <a:gd name="T7" fmla="*/ 71 h 90"/>
                  <a:gd name="T8" fmla="*/ 0 w 48"/>
                  <a:gd name="T9" fmla="*/ 60 h 90"/>
                  <a:gd name="T10" fmla="*/ 9 w 48"/>
                  <a:gd name="T11" fmla="*/ 58 h 90"/>
                  <a:gd name="T12" fmla="*/ 13 w 48"/>
                  <a:gd name="T13" fmla="*/ 69 h 90"/>
                  <a:gd name="T14" fmla="*/ 22 w 48"/>
                  <a:gd name="T15" fmla="*/ 74 h 90"/>
                  <a:gd name="T16" fmla="*/ 22 w 48"/>
                  <a:gd name="T17" fmla="*/ 45 h 90"/>
                  <a:gd name="T18" fmla="*/ 10 w 48"/>
                  <a:gd name="T19" fmla="*/ 41 h 90"/>
                  <a:gd name="T20" fmla="*/ 4 w 48"/>
                  <a:gd name="T21" fmla="*/ 34 h 90"/>
                  <a:gd name="T22" fmla="*/ 1 w 48"/>
                  <a:gd name="T23" fmla="*/ 25 h 90"/>
                  <a:gd name="T24" fmla="*/ 8 w 48"/>
                  <a:gd name="T25" fmla="*/ 9 h 90"/>
                  <a:gd name="T26" fmla="*/ 22 w 48"/>
                  <a:gd name="T27" fmla="*/ 4 h 90"/>
                  <a:gd name="T28" fmla="*/ 22 w 48"/>
                  <a:gd name="T29" fmla="*/ 0 h 90"/>
                  <a:gd name="T30" fmla="*/ 27 w 48"/>
                  <a:gd name="T31" fmla="*/ 0 h 90"/>
                  <a:gd name="T32" fmla="*/ 27 w 48"/>
                  <a:gd name="T33" fmla="*/ 4 h 90"/>
                  <a:gd name="T34" fmla="*/ 39 w 48"/>
                  <a:gd name="T35" fmla="*/ 9 h 90"/>
                  <a:gd name="T36" fmla="*/ 46 w 48"/>
                  <a:gd name="T37" fmla="*/ 22 h 90"/>
                  <a:gd name="T38" fmla="*/ 37 w 48"/>
                  <a:gd name="T39" fmla="*/ 24 h 90"/>
                  <a:gd name="T40" fmla="*/ 34 w 48"/>
                  <a:gd name="T41" fmla="*/ 16 h 90"/>
                  <a:gd name="T42" fmla="*/ 27 w 48"/>
                  <a:gd name="T43" fmla="*/ 12 h 90"/>
                  <a:gd name="T44" fmla="*/ 27 w 48"/>
                  <a:gd name="T45" fmla="*/ 38 h 90"/>
                  <a:gd name="T46" fmla="*/ 36 w 48"/>
                  <a:gd name="T47" fmla="*/ 41 h 90"/>
                  <a:gd name="T48" fmla="*/ 43 w 48"/>
                  <a:gd name="T49" fmla="*/ 45 h 90"/>
                  <a:gd name="T50" fmla="*/ 47 w 48"/>
                  <a:gd name="T51" fmla="*/ 51 h 90"/>
                  <a:gd name="T52" fmla="*/ 48 w 48"/>
                  <a:gd name="T53" fmla="*/ 59 h 90"/>
                  <a:gd name="T54" fmla="*/ 42 w 48"/>
                  <a:gd name="T55" fmla="*/ 75 h 90"/>
                  <a:gd name="T56" fmla="*/ 27 w 48"/>
                  <a:gd name="T57" fmla="*/ 81 h 90"/>
                  <a:gd name="T58" fmla="*/ 27 w 48"/>
                  <a:gd name="T59" fmla="*/ 90 h 90"/>
                  <a:gd name="T60" fmla="*/ 22 w 48"/>
                  <a:gd name="T61" fmla="*/ 90 h 90"/>
                  <a:gd name="T62" fmla="*/ 22 w 48"/>
                  <a:gd name="T63" fmla="*/ 12 h 90"/>
                  <a:gd name="T64" fmla="*/ 13 w 48"/>
                  <a:gd name="T65" fmla="*/ 16 h 90"/>
                  <a:gd name="T66" fmla="*/ 10 w 48"/>
                  <a:gd name="T67" fmla="*/ 24 h 90"/>
                  <a:gd name="T68" fmla="*/ 13 w 48"/>
                  <a:gd name="T69" fmla="*/ 32 h 90"/>
                  <a:gd name="T70" fmla="*/ 22 w 48"/>
                  <a:gd name="T71" fmla="*/ 37 h 90"/>
                  <a:gd name="T72" fmla="*/ 22 w 48"/>
                  <a:gd name="T73" fmla="*/ 12 h 90"/>
                  <a:gd name="T74" fmla="*/ 27 w 48"/>
                  <a:gd name="T75" fmla="*/ 74 h 90"/>
                  <a:gd name="T76" fmla="*/ 36 w 48"/>
                  <a:gd name="T77" fmla="*/ 69 h 90"/>
                  <a:gd name="T78" fmla="*/ 39 w 48"/>
                  <a:gd name="T79" fmla="*/ 60 h 90"/>
                  <a:gd name="T80" fmla="*/ 37 w 48"/>
                  <a:gd name="T81" fmla="*/ 52 h 90"/>
                  <a:gd name="T82" fmla="*/ 27 w 48"/>
                  <a:gd name="T83" fmla="*/ 47 h 90"/>
                  <a:gd name="T84" fmla="*/ 27 w 48"/>
                  <a:gd name="T85" fmla="*/ 7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8" h="90">
                    <a:moveTo>
                      <a:pt x="22" y="90"/>
                    </a:moveTo>
                    <a:cubicBezTo>
                      <a:pt x="22" y="82"/>
                      <a:pt x="22" y="82"/>
                      <a:pt x="22" y="82"/>
                    </a:cubicBezTo>
                    <a:cubicBezTo>
                      <a:pt x="17" y="81"/>
                      <a:pt x="13" y="80"/>
                      <a:pt x="11" y="78"/>
                    </a:cubicBezTo>
                    <a:cubicBezTo>
                      <a:pt x="8" y="77"/>
                      <a:pt x="5" y="75"/>
                      <a:pt x="3" y="71"/>
                    </a:cubicBezTo>
                    <a:cubicBezTo>
                      <a:pt x="1" y="68"/>
                      <a:pt x="0" y="64"/>
                      <a:pt x="0" y="60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10" y="63"/>
                      <a:pt x="11" y="66"/>
                      <a:pt x="13" y="69"/>
                    </a:cubicBezTo>
                    <a:cubicBezTo>
                      <a:pt x="15" y="72"/>
                      <a:pt x="18" y="74"/>
                      <a:pt x="22" y="74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18" y="45"/>
                      <a:pt x="14" y="43"/>
                      <a:pt x="10" y="41"/>
                    </a:cubicBezTo>
                    <a:cubicBezTo>
                      <a:pt x="7" y="39"/>
                      <a:pt x="5" y="37"/>
                      <a:pt x="4" y="34"/>
                    </a:cubicBezTo>
                    <a:cubicBezTo>
                      <a:pt x="2" y="32"/>
                      <a:pt x="1" y="28"/>
                      <a:pt x="1" y="25"/>
                    </a:cubicBezTo>
                    <a:cubicBezTo>
                      <a:pt x="1" y="18"/>
                      <a:pt x="4" y="13"/>
                      <a:pt x="8" y="9"/>
                    </a:cubicBezTo>
                    <a:cubicBezTo>
                      <a:pt x="11" y="7"/>
                      <a:pt x="16" y="5"/>
                      <a:pt x="22" y="4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32" y="5"/>
                      <a:pt x="36" y="6"/>
                      <a:pt x="39" y="9"/>
                    </a:cubicBezTo>
                    <a:cubicBezTo>
                      <a:pt x="43" y="12"/>
                      <a:pt x="46" y="17"/>
                      <a:pt x="46" y="22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20"/>
                      <a:pt x="35" y="18"/>
                      <a:pt x="34" y="16"/>
                    </a:cubicBezTo>
                    <a:cubicBezTo>
                      <a:pt x="32" y="14"/>
                      <a:pt x="30" y="13"/>
                      <a:pt x="27" y="12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31" y="39"/>
                      <a:pt x="34" y="40"/>
                      <a:pt x="36" y="41"/>
                    </a:cubicBezTo>
                    <a:cubicBezTo>
                      <a:pt x="39" y="42"/>
                      <a:pt x="41" y="43"/>
                      <a:pt x="43" y="45"/>
                    </a:cubicBezTo>
                    <a:cubicBezTo>
                      <a:pt x="44" y="47"/>
                      <a:pt x="46" y="49"/>
                      <a:pt x="47" y="51"/>
                    </a:cubicBezTo>
                    <a:cubicBezTo>
                      <a:pt x="48" y="54"/>
                      <a:pt x="48" y="56"/>
                      <a:pt x="48" y="59"/>
                    </a:cubicBezTo>
                    <a:cubicBezTo>
                      <a:pt x="48" y="65"/>
                      <a:pt x="46" y="71"/>
                      <a:pt x="42" y="75"/>
                    </a:cubicBezTo>
                    <a:cubicBezTo>
                      <a:pt x="38" y="79"/>
                      <a:pt x="33" y="81"/>
                      <a:pt x="27" y="81"/>
                    </a:cubicBezTo>
                    <a:cubicBezTo>
                      <a:pt x="27" y="90"/>
                      <a:pt x="27" y="90"/>
                      <a:pt x="27" y="90"/>
                    </a:cubicBezTo>
                    <a:lnTo>
                      <a:pt x="22" y="90"/>
                    </a:lnTo>
                    <a:close/>
                    <a:moveTo>
                      <a:pt x="22" y="12"/>
                    </a:moveTo>
                    <a:cubicBezTo>
                      <a:pt x="18" y="12"/>
                      <a:pt x="15" y="14"/>
                      <a:pt x="13" y="16"/>
                    </a:cubicBezTo>
                    <a:cubicBezTo>
                      <a:pt x="11" y="18"/>
                      <a:pt x="10" y="21"/>
                      <a:pt x="10" y="24"/>
                    </a:cubicBezTo>
                    <a:cubicBezTo>
                      <a:pt x="10" y="27"/>
                      <a:pt x="11" y="30"/>
                      <a:pt x="13" y="32"/>
                    </a:cubicBezTo>
                    <a:cubicBezTo>
                      <a:pt x="15" y="34"/>
                      <a:pt x="18" y="36"/>
                      <a:pt x="22" y="37"/>
                    </a:cubicBezTo>
                    <a:lnTo>
                      <a:pt x="22" y="12"/>
                    </a:lnTo>
                    <a:close/>
                    <a:moveTo>
                      <a:pt x="27" y="74"/>
                    </a:moveTo>
                    <a:cubicBezTo>
                      <a:pt x="30" y="74"/>
                      <a:pt x="33" y="72"/>
                      <a:pt x="36" y="69"/>
                    </a:cubicBezTo>
                    <a:cubicBezTo>
                      <a:pt x="38" y="67"/>
                      <a:pt x="39" y="64"/>
                      <a:pt x="39" y="60"/>
                    </a:cubicBezTo>
                    <a:cubicBezTo>
                      <a:pt x="39" y="57"/>
                      <a:pt x="38" y="54"/>
                      <a:pt x="37" y="52"/>
                    </a:cubicBezTo>
                    <a:cubicBezTo>
                      <a:pt x="35" y="50"/>
                      <a:pt x="32" y="48"/>
                      <a:pt x="27" y="47"/>
                    </a:cubicBezTo>
                    <a:lnTo>
                      <a:pt x="27" y="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159"/>
              <p:cNvSpPr>
                <a:spLocks/>
              </p:cNvSpPr>
              <p:nvPr/>
            </p:nvSpPr>
            <p:spPr bwMode="auto">
              <a:xfrm>
                <a:off x="990" y="3012"/>
                <a:ext cx="165" cy="117"/>
              </a:xfrm>
              <a:custGeom>
                <a:avLst/>
                <a:gdLst>
                  <a:gd name="T0" fmla="*/ 140 w 165"/>
                  <a:gd name="T1" fmla="*/ 117 h 117"/>
                  <a:gd name="T2" fmla="*/ 0 w 165"/>
                  <a:gd name="T3" fmla="*/ 117 h 117"/>
                  <a:gd name="T4" fmla="*/ 0 w 165"/>
                  <a:gd name="T5" fmla="*/ 0 h 117"/>
                  <a:gd name="T6" fmla="*/ 165 w 165"/>
                  <a:gd name="T7" fmla="*/ 0 h 117"/>
                  <a:gd name="T8" fmla="*/ 165 w 165"/>
                  <a:gd name="T9" fmla="*/ 53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5" h="117">
                    <a:moveTo>
                      <a:pt x="140" y="117"/>
                    </a:moveTo>
                    <a:lnTo>
                      <a:pt x="0" y="117"/>
                    </a:lnTo>
                    <a:lnTo>
                      <a:pt x="0" y="0"/>
                    </a:lnTo>
                    <a:lnTo>
                      <a:pt x="165" y="0"/>
                    </a:lnTo>
                    <a:lnTo>
                      <a:pt x="165" y="53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160"/>
              <p:cNvSpPr>
                <a:spLocks/>
              </p:cNvSpPr>
              <p:nvPr/>
            </p:nvSpPr>
            <p:spPr bwMode="auto">
              <a:xfrm>
                <a:off x="990" y="3129"/>
                <a:ext cx="165" cy="118"/>
              </a:xfrm>
              <a:custGeom>
                <a:avLst/>
                <a:gdLst>
                  <a:gd name="T0" fmla="*/ 165 w 165"/>
                  <a:gd name="T1" fmla="*/ 87 h 118"/>
                  <a:gd name="T2" fmla="*/ 165 w 165"/>
                  <a:gd name="T3" fmla="*/ 118 h 118"/>
                  <a:gd name="T4" fmla="*/ 0 w 165"/>
                  <a:gd name="T5" fmla="*/ 118 h 118"/>
                  <a:gd name="T6" fmla="*/ 0 w 165"/>
                  <a:gd name="T7" fmla="*/ 0 h 118"/>
                  <a:gd name="T8" fmla="*/ 134 w 165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5" h="118">
                    <a:moveTo>
                      <a:pt x="165" y="87"/>
                    </a:moveTo>
                    <a:lnTo>
                      <a:pt x="165" y="118"/>
                    </a:lnTo>
                    <a:lnTo>
                      <a:pt x="0" y="118"/>
                    </a:lnTo>
                    <a:lnTo>
                      <a:pt x="0" y="0"/>
                    </a:lnTo>
                    <a:lnTo>
                      <a:pt x="134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Rectangle 161"/>
              <p:cNvSpPr>
                <a:spLocks noChangeArrowheads="1"/>
              </p:cNvSpPr>
              <p:nvPr/>
            </p:nvSpPr>
            <p:spPr bwMode="auto">
              <a:xfrm>
                <a:off x="990" y="3247"/>
                <a:ext cx="165" cy="117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Line 162"/>
              <p:cNvSpPr>
                <a:spLocks noChangeShapeType="1"/>
              </p:cNvSpPr>
              <p:nvPr/>
            </p:nvSpPr>
            <p:spPr bwMode="auto">
              <a:xfrm>
                <a:off x="1049" y="3081"/>
                <a:ext cx="46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Line 163"/>
              <p:cNvSpPr>
                <a:spLocks noChangeShapeType="1"/>
              </p:cNvSpPr>
              <p:nvPr/>
            </p:nvSpPr>
            <p:spPr bwMode="auto">
              <a:xfrm>
                <a:off x="1049" y="3206"/>
                <a:ext cx="46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Line 164"/>
              <p:cNvSpPr>
                <a:spLocks noChangeShapeType="1"/>
              </p:cNvSpPr>
              <p:nvPr/>
            </p:nvSpPr>
            <p:spPr bwMode="auto">
              <a:xfrm>
                <a:off x="1049" y="3322"/>
                <a:ext cx="46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165"/>
              <p:cNvSpPr>
                <a:spLocks/>
              </p:cNvSpPr>
              <p:nvPr/>
            </p:nvSpPr>
            <p:spPr bwMode="auto">
              <a:xfrm>
                <a:off x="1754" y="3072"/>
                <a:ext cx="352" cy="136"/>
              </a:xfrm>
              <a:custGeom>
                <a:avLst/>
                <a:gdLst>
                  <a:gd name="T0" fmla="*/ 71 w 192"/>
                  <a:gd name="T1" fmla="*/ 74 h 74"/>
                  <a:gd name="T2" fmla="*/ 15 w 192"/>
                  <a:gd name="T3" fmla="*/ 74 h 74"/>
                  <a:gd name="T4" fmla="*/ 0 w 192"/>
                  <a:gd name="T5" fmla="*/ 58 h 74"/>
                  <a:gd name="T6" fmla="*/ 0 w 192"/>
                  <a:gd name="T7" fmla="*/ 17 h 74"/>
                  <a:gd name="T8" fmla="*/ 15 w 192"/>
                  <a:gd name="T9" fmla="*/ 0 h 74"/>
                  <a:gd name="T10" fmla="*/ 176 w 192"/>
                  <a:gd name="T11" fmla="*/ 0 h 74"/>
                  <a:gd name="T12" fmla="*/ 192 w 192"/>
                  <a:gd name="T13" fmla="*/ 17 h 74"/>
                  <a:gd name="T14" fmla="*/ 192 w 192"/>
                  <a:gd name="T15" fmla="*/ 58 h 74"/>
                  <a:gd name="T16" fmla="*/ 176 w 192"/>
                  <a:gd name="T17" fmla="*/ 74 h 74"/>
                  <a:gd name="T18" fmla="*/ 120 w 192"/>
                  <a:gd name="T1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74">
                    <a:moveTo>
                      <a:pt x="71" y="74"/>
                    </a:moveTo>
                    <a:cubicBezTo>
                      <a:pt x="15" y="74"/>
                      <a:pt x="15" y="74"/>
                      <a:pt x="15" y="74"/>
                    </a:cubicBezTo>
                    <a:cubicBezTo>
                      <a:pt x="7" y="74"/>
                      <a:pt x="0" y="67"/>
                      <a:pt x="0" y="58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7" y="0"/>
                      <a:pt x="15" y="0"/>
                    </a:cubicBezTo>
                    <a:cubicBezTo>
                      <a:pt x="176" y="0"/>
                      <a:pt x="176" y="0"/>
                      <a:pt x="176" y="0"/>
                    </a:cubicBezTo>
                    <a:cubicBezTo>
                      <a:pt x="185" y="0"/>
                      <a:pt x="192" y="8"/>
                      <a:pt x="192" y="17"/>
                    </a:cubicBezTo>
                    <a:cubicBezTo>
                      <a:pt x="192" y="58"/>
                      <a:pt x="192" y="58"/>
                      <a:pt x="192" y="58"/>
                    </a:cubicBezTo>
                    <a:cubicBezTo>
                      <a:pt x="192" y="67"/>
                      <a:pt x="185" y="74"/>
                      <a:pt x="176" y="74"/>
                    </a:cubicBezTo>
                    <a:cubicBezTo>
                      <a:pt x="120" y="74"/>
                      <a:pt x="120" y="74"/>
                      <a:pt x="120" y="74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166"/>
              <p:cNvSpPr>
                <a:spLocks/>
              </p:cNvSpPr>
              <p:nvPr/>
            </p:nvSpPr>
            <p:spPr bwMode="auto">
              <a:xfrm>
                <a:off x="1768" y="3205"/>
                <a:ext cx="322" cy="159"/>
              </a:xfrm>
              <a:custGeom>
                <a:avLst/>
                <a:gdLst>
                  <a:gd name="T0" fmla="*/ 66 w 175"/>
                  <a:gd name="T1" fmla="*/ 2 h 87"/>
                  <a:gd name="T2" fmla="*/ 7 w 175"/>
                  <a:gd name="T3" fmla="*/ 2 h 87"/>
                  <a:gd name="T4" fmla="*/ 0 w 175"/>
                  <a:gd name="T5" fmla="*/ 0 h 87"/>
                  <a:gd name="T6" fmla="*/ 0 w 175"/>
                  <a:gd name="T7" fmla="*/ 71 h 87"/>
                  <a:gd name="T8" fmla="*/ 15 w 175"/>
                  <a:gd name="T9" fmla="*/ 87 h 87"/>
                  <a:gd name="T10" fmla="*/ 160 w 175"/>
                  <a:gd name="T11" fmla="*/ 87 h 87"/>
                  <a:gd name="T12" fmla="*/ 175 w 175"/>
                  <a:gd name="T13" fmla="*/ 71 h 87"/>
                  <a:gd name="T14" fmla="*/ 175 w 175"/>
                  <a:gd name="T15" fmla="*/ 0 h 87"/>
                  <a:gd name="T16" fmla="*/ 168 w 175"/>
                  <a:gd name="T17" fmla="*/ 2 h 87"/>
                  <a:gd name="T18" fmla="*/ 110 w 175"/>
                  <a:gd name="T19" fmla="*/ 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5" h="87">
                    <a:moveTo>
                      <a:pt x="66" y="2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4" y="2"/>
                      <a:pt x="2" y="2"/>
                      <a:pt x="0" y="0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80"/>
                      <a:pt x="7" y="87"/>
                      <a:pt x="15" y="87"/>
                    </a:cubicBezTo>
                    <a:cubicBezTo>
                      <a:pt x="160" y="87"/>
                      <a:pt x="160" y="87"/>
                      <a:pt x="160" y="87"/>
                    </a:cubicBezTo>
                    <a:cubicBezTo>
                      <a:pt x="168" y="87"/>
                      <a:pt x="175" y="80"/>
                      <a:pt x="175" y="71"/>
                    </a:cubicBezTo>
                    <a:cubicBezTo>
                      <a:pt x="175" y="0"/>
                      <a:pt x="175" y="0"/>
                      <a:pt x="175" y="0"/>
                    </a:cubicBezTo>
                    <a:cubicBezTo>
                      <a:pt x="173" y="2"/>
                      <a:pt x="171" y="2"/>
                      <a:pt x="168" y="2"/>
                    </a:cubicBezTo>
                    <a:cubicBezTo>
                      <a:pt x="110" y="2"/>
                      <a:pt x="110" y="2"/>
                      <a:pt x="110" y="2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Rectangle 167"/>
              <p:cNvSpPr>
                <a:spLocks noChangeArrowheads="1"/>
              </p:cNvSpPr>
              <p:nvPr/>
            </p:nvSpPr>
            <p:spPr bwMode="auto">
              <a:xfrm>
                <a:off x="1888" y="3177"/>
                <a:ext cx="82" cy="134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168"/>
              <p:cNvSpPr>
                <a:spLocks/>
              </p:cNvSpPr>
              <p:nvPr/>
            </p:nvSpPr>
            <p:spPr bwMode="auto">
              <a:xfrm>
                <a:off x="1871" y="3012"/>
                <a:ext cx="116" cy="60"/>
              </a:xfrm>
              <a:custGeom>
                <a:avLst/>
                <a:gdLst>
                  <a:gd name="T0" fmla="*/ 63 w 63"/>
                  <a:gd name="T1" fmla="*/ 33 h 33"/>
                  <a:gd name="T2" fmla="*/ 63 w 63"/>
                  <a:gd name="T3" fmla="*/ 17 h 33"/>
                  <a:gd name="T4" fmla="*/ 47 w 63"/>
                  <a:gd name="T5" fmla="*/ 0 h 33"/>
                  <a:gd name="T6" fmla="*/ 16 w 63"/>
                  <a:gd name="T7" fmla="*/ 0 h 33"/>
                  <a:gd name="T8" fmla="*/ 0 w 63"/>
                  <a:gd name="T9" fmla="*/ 17 h 33"/>
                  <a:gd name="T10" fmla="*/ 0 w 63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33">
                    <a:moveTo>
                      <a:pt x="63" y="33"/>
                    </a:moveTo>
                    <a:cubicBezTo>
                      <a:pt x="63" y="17"/>
                      <a:pt x="63" y="17"/>
                      <a:pt x="63" y="17"/>
                    </a:cubicBezTo>
                    <a:cubicBezTo>
                      <a:pt x="63" y="8"/>
                      <a:pt x="56" y="0"/>
                      <a:pt x="47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8"/>
                      <a:pt x="0" y="17"/>
                    </a:cubicBezTo>
                    <a:cubicBezTo>
                      <a:pt x="0" y="33"/>
                      <a:pt x="0" y="33"/>
                      <a:pt x="0" y="33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Rectangle 169"/>
              <p:cNvSpPr>
                <a:spLocks noChangeArrowheads="1"/>
              </p:cNvSpPr>
              <p:nvPr/>
            </p:nvSpPr>
            <p:spPr bwMode="auto">
              <a:xfrm>
                <a:off x="2517" y="3015"/>
                <a:ext cx="353" cy="235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Line 170"/>
              <p:cNvSpPr>
                <a:spLocks noChangeShapeType="1"/>
              </p:cNvSpPr>
              <p:nvPr/>
            </p:nvSpPr>
            <p:spPr bwMode="auto">
              <a:xfrm flipH="1">
                <a:off x="2539" y="3250"/>
                <a:ext cx="43" cy="118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Line 171"/>
              <p:cNvSpPr>
                <a:spLocks noChangeShapeType="1"/>
              </p:cNvSpPr>
              <p:nvPr/>
            </p:nvSpPr>
            <p:spPr bwMode="auto">
              <a:xfrm>
                <a:off x="2804" y="3250"/>
                <a:ext cx="42" cy="118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172"/>
              <p:cNvSpPr>
                <a:spLocks/>
              </p:cNvSpPr>
              <p:nvPr/>
            </p:nvSpPr>
            <p:spPr bwMode="auto">
              <a:xfrm>
                <a:off x="2539" y="3076"/>
                <a:ext cx="292" cy="110"/>
              </a:xfrm>
              <a:custGeom>
                <a:avLst/>
                <a:gdLst>
                  <a:gd name="T0" fmla="*/ 0 w 292"/>
                  <a:gd name="T1" fmla="*/ 110 h 110"/>
                  <a:gd name="T2" fmla="*/ 63 w 292"/>
                  <a:gd name="T3" fmla="*/ 57 h 110"/>
                  <a:gd name="T4" fmla="*/ 101 w 292"/>
                  <a:gd name="T5" fmla="*/ 110 h 110"/>
                  <a:gd name="T6" fmla="*/ 173 w 292"/>
                  <a:gd name="T7" fmla="*/ 39 h 110"/>
                  <a:gd name="T8" fmla="*/ 217 w 292"/>
                  <a:gd name="T9" fmla="*/ 75 h 110"/>
                  <a:gd name="T10" fmla="*/ 292 w 292"/>
                  <a:gd name="T11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2" h="110">
                    <a:moveTo>
                      <a:pt x="0" y="110"/>
                    </a:moveTo>
                    <a:lnTo>
                      <a:pt x="63" y="57"/>
                    </a:lnTo>
                    <a:lnTo>
                      <a:pt x="101" y="110"/>
                    </a:lnTo>
                    <a:lnTo>
                      <a:pt x="173" y="39"/>
                    </a:lnTo>
                    <a:lnTo>
                      <a:pt x="217" y="75"/>
                    </a:lnTo>
                    <a:lnTo>
                      <a:pt x="292" y="0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173"/>
              <p:cNvSpPr>
                <a:spLocks/>
              </p:cNvSpPr>
              <p:nvPr/>
            </p:nvSpPr>
            <p:spPr bwMode="auto">
              <a:xfrm>
                <a:off x="2758" y="3067"/>
                <a:ext cx="82" cy="82"/>
              </a:xfrm>
              <a:custGeom>
                <a:avLst/>
                <a:gdLst>
                  <a:gd name="T0" fmla="*/ 81 w 82"/>
                  <a:gd name="T1" fmla="*/ 82 h 82"/>
                  <a:gd name="T2" fmla="*/ 66 w 82"/>
                  <a:gd name="T3" fmla="*/ 82 h 82"/>
                  <a:gd name="T4" fmla="*/ 68 w 82"/>
                  <a:gd name="T5" fmla="*/ 14 h 82"/>
                  <a:gd name="T6" fmla="*/ 0 w 82"/>
                  <a:gd name="T7" fmla="*/ 16 h 82"/>
                  <a:gd name="T8" fmla="*/ 0 w 82"/>
                  <a:gd name="T9" fmla="*/ 2 h 82"/>
                  <a:gd name="T10" fmla="*/ 82 w 82"/>
                  <a:gd name="T11" fmla="*/ 0 h 82"/>
                  <a:gd name="T12" fmla="*/ 81 w 82"/>
                  <a:gd name="T13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82">
                    <a:moveTo>
                      <a:pt x="81" y="82"/>
                    </a:moveTo>
                    <a:lnTo>
                      <a:pt x="66" y="82"/>
                    </a:lnTo>
                    <a:lnTo>
                      <a:pt x="68" y="14"/>
                    </a:lnTo>
                    <a:lnTo>
                      <a:pt x="0" y="16"/>
                    </a:lnTo>
                    <a:lnTo>
                      <a:pt x="0" y="2"/>
                    </a:lnTo>
                    <a:lnTo>
                      <a:pt x="82" y="0"/>
                    </a:lnTo>
                    <a:lnTo>
                      <a:pt x="81" y="8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Rectangle 174"/>
              <p:cNvSpPr>
                <a:spLocks noChangeArrowheads="1"/>
              </p:cNvSpPr>
              <p:nvPr/>
            </p:nvSpPr>
            <p:spPr bwMode="auto">
              <a:xfrm>
                <a:off x="3281" y="3017"/>
                <a:ext cx="352" cy="353"/>
              </a:xfrm>
              <a:prstGeom prst="rect">
                <a:avLst/>
              </a:prstGeom>
              <a:noFill/>
              <a:ln w="317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Rectangle 175"/>
              <p:cNvSpPr>
                <a:spLocks noChangeArrowheads="1"/>
              </p:cNvSpPr>
              <p:nvPr/>
            </p:nvSpPr>
            <p:spPr bwMode="auto">
              <a:xfrm>
                <a:off x="3283" y="3019"/>
                <a:ext cx="347" cy="347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Rectangle 176"/>
              <p:cNvSpPr>
                <a:spLocks noChangeArrowheads="1"/>
              </p:cNvSpPr>
              <p:nvPr/>
            </p:nvSpPr>
            <p:spPr bwMode="auto">
              <a:xfrm>
                <a:off x="3314" y="3065"/>
                <a:ext cx="138" cy="152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Rectangle 177"/>
              <p:cNvSpPr>
                <a:spLocks noChangeArrowheads="1"/>
              </p:cNvSpPr>
              <p:nvPr/>
            </p:nvSpPr>
            <p:spPr bwMode="auto">
              <a:xfrm>
                <a:off x="3446" y="3282"/>
                <a:ext cx="153" cy="3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Rectangle 178"/>
              <p:cNvSpPr>
                <a:spLocks noChangeArrowheads="1"/>
              </p:cNvSpPr>
              <p:nvPr/>
            </p:nvSpPr>
            <p:spPr bwMode="auto">
              <a:xfrm>
                <a:off x="3314" y="3282"/>
                <a:ext cx="77" cy="3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Rectangle 179"/>
              <p:cNvSpPr>
                <a:spLocks noChangeArrowheads="1"/>
              </p:cNvSpPr>
              <p:nvPr/>
            </p:nvSpPr>
            <p:spPr bwMode="auto">
              <a:xfrm>
                <a:off x="3479" y="3065"/>
                <a:ext cx="120" cy="2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Rectangle 180"/>
              <p:cNvSpPr>
                <a:spLocks noChangeArrowheads="1"/>
              </p:cNvSpPr>
              <p:nvPr/>
            </p:nvSpPr>
            <p:spPr bwMode="auto">
              <a:xfrm>
                <a:off x="3479" y="3113"/>
                <a:ext cx="26" cy="2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Rectangle 181"/>
              <p:cNvSpPr>
                <a:spLocks noChangeArrowheads="1"/>
              </p:cNvSpPr>
              <p:nvPr/>
            </p:nvSpPr>
            <p:spPr bwMode="auto">
              <a:xfrm>
                <a:off x="3527" y="3113"/>
                <a:ext cx="26" cy="2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Rectangle 182"/>
              <p:cNvSpPr>
                <a:spLocks noChangeArrowheads="1"/>
              </p:cNvSpPr>
              <p:nvPr/>
            </p:nvSpPr>
            <p:spPr bwMode="auto">
              <a:xfrm>
                <a:off x="3575" y="3113"/>
                <a:ext cx="24" cy="2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Rectangle 183"/>
              <p:cNvSpPr>
                <a:spLocks noChangeArrowheads="1"/>
              </p:cNvSpPr>
              <p:nvPr/>
            </p:nvSpPr>
            <p:spPr bwMode="auto">
              <a:xfrm>
                <a:off x="3479" y="3155"/>
                <a:ext cx="26" cy="1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Rectangle 184"/>
              <p:cNvSpPr>
                <a:spLocks noChangeArrowheads="1"/>
              </p:cNvSpPr>
              <p:nvPr/>
            </p:nvSpPr>
            <p:spPr bwMode="auto">
              <a:xfrm>
                <a:off x="3527" y="3155"/>
                <a:ext cx="26" cy="1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Rectangle 185"/>
              <p:cNvSpPr>
                <a:spLocks noChangeArrowheads="1"/>
              </p:cNvSpPr>
              <p:nvPr/>
            </p:nvSpPr>
            <p:spPr bwMode="auto">
              <a:xfrm>
                <a:off x="3575" y="3155"/>
                <a:ext cx="24" cy="1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Rectangle 186"/>
              <p:cNvSpPr>
                <a:spLocks noChangeArrowheads="1"/>
              </p:cNvSpPr>
              <p:nvPr/>
            </p:nvSpPr>
            <p:spPr bwMode="auto">
              <a:xfrm>
                <a:off x="3479" y="3195"/>
                <a:ext cx="26" cy="2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Rectangle 187"/>
              <p:cNvSpPr>
                <a:spLocks noChangeArrowheads="1"/>
              </p:cNvSpPr>
              <p:nvPr/>
            </p:nvSpPr>
            <p:spPr bwMode="auto">
              <a:xfrm>
                <a:off x="3527" y="3195"/>
                <a:ext cx="26" cy="2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Rectangle 188"/>
              <p:cNvSpPr>
                <a:spLocks noChangeArrowheads="1"/>
              </p:cNvSpPr>
              <p:nvPr/>
            </p:nvSpPr>
            <p:spPr bwMode="auto">
              <a:xfrm>
                <a:off x="3575" y="3195"/>
                <a:ext cx="24" cy="2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Line 189"/>
              <p:cNvSpPr>
                <a:spLocks noChangeShapeType="1"/>
              </p:cNvSpPr>
              <p:nvPr/>
            </p:nvSpPr>
            <p:spPr bwMode="auto">
              <a:xfrm>
                <a:off x="3301" y="3252"/>
                <a:ext cx="307" cy="0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190"/>
              <p:cNvSpPr>
                <a:spLocks/>
              </p:cNvSpPr>
              <p:nvPr/>
            </p:nvSpPr>
            <p:spPr bwMode="auto">
              <a:xfrm>
                <a:off x="4078" y="3019"/>
                <a:ext cx="317" cy="353"/>
              </a:xfrm>
              <a:custGeom>
                <a:avLst/>
                <a:gdLst>
                  <a:gd name="T0" fmla="*/ 0 w 173"/>
                  <a:gd name="T1" fmla="*/ 103 h 192"/>
                  <a:gd name="T2" fmla="*/ 86 w 173"/>
                  <a:gd name="T3" fmla="*/ 192 h 192"/>
                  <a:gd name="T4" fmla="*/ 173 w 173"/>
                  <a:gd name="T5" fmla="*/ 96 h 192"/>
                  <a:gd name="T6" fmla="*/ 86 w 173"/>
                  <a:gd name="T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3" h="192">
                    <a:moveTo>
                      <a:pt x="0" y="103"/>
                    </a:moveTo>
                    <a:cubicBezTo>
                      <a:pt x="3" y="153"/>
                      <a:pt x="41" y="192"/>
                      <a:pt x="86" y="192"/>
                    </a:cubicBezTo>
                    <a:cubicBezTo>
                      <a:pt x="134" y="192"/>
                      <a:pt x="173" y="149"/>
                      <a:pt x="173" y="96"/>
                    </a:cubicBezTo>
                    <a:cubicBezTo>
                      <a:pt x="173" y="43"/>
                      <a:pt x="134" y="0"/>
                      <a:pt x="86" y="0"/>
                    </a:cubicBez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191"/>
              <p:cNvSpPr>
                <a:spLocks/>
              </p:cNvSpPr>
              <p:nvPr/>
            </p:nvSpPr>
            <p:spPr bwMode="auto">
              <a:xfrm>
                <a:off x="4043" y="3195"/>
                <a:ext cx="81" cy="61"/>
              </a:xfrm>
              <a:custGeom>
                <a:avLst/>
                <a:gdLst>
                  <a:gd name="T0" fmla="*/ 0 w 81"/>
                  <a:gd name="T1" fmla="*/ 55 h 61"/>
                  <a:gd name="T2" fmla="*/ 7 w 81"/>
                  <a:gd name="T3" fmla="*/ 61 h 61"/>
                  <a:gd name="T4" fmla="*/ 37 w 81"/>
                  <a:gd name="T5" fmla="*/ 17 h 61"/>
                  <a:gd name="T6" fmla="*/ 75 w 81"/>
                  <a:gd name="T7" fmla="*/ 52 h 61"/>
                  <a:gd name="T8" fmla="*/ 81 w 81"/>
                  <a:gd name="T9" fmla="*/ 44 h 61"/>
                  <a:gd name="T10" fmla="*/ 35 w 81"/>
                  <a:gd name="T11" fmla="*/ 0 h 61"/>
                  <a:gd name="T12" fmla="*/ 0 w 81"/>
                  <a:gd name="T13" fmla="*/ 5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61">
                    <a:moveTo>
                      <a:pt x="0" y="55"/>
                    </a:moveTo>
                    <a:lnTo>
                      <a:pt x="7" y="61"/>
                    </a:lnTo>
                    <a:lnTo>
                      <a:pt x="37" y="17"/>
                    </a:lnTo>
                    <a:lnTo>
                      <a:pt x="75" y="52"/>
                    </a:lnTo>
                    <a:lnTo>
                      <a:pt x="81" y="44"/>
                    </a:lnTo>
                    <a:lnTo>
                      <a:pt x="35" y="0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Oval 192"/>
              <p:cNvSpPr>
                <a:spLocks noChangeArrowheads="1"/>
              </p:cNvSpPr>
              <p:nvPr/>
            </p:nvSpPr>
            <p:spPr bwMode="auto">
              <a:xfrm>
                <a:off x="4158" y="3043"/>
                <a:ext cx="193" cy="193"/>
              </a:xfrm>
              <a:prstGeom prst="ellips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193"/>
              <p:cNvSpPr>
                <a:spLocks noEditPoints="1"/>
              </p:cNvSpPr>
              <p:nvPr/>
            </p:nvSpPr>
            <p:spPr bwMode="auto">
              <a:xfrm>
                <a:off x="4215" y="3065"/>
                <a:ext cx="79" cy="149"/>
              </a:xfrm>
              <a:custGeom>
                <a:avLst/>
                <a:gdLst>
                  <a:gd name="T0" fmla="*/ 20 w 43"/>
                  <a:gd name="T1" fmla="*/ 81 h 81"/>
                  <a:gd name="T2" fmla="*/ 20 w 43"/>
                  <a:gd name="T3" fmla="*/ 73 h 81"/>
                  <a:gd name="T4" fmla="*/ 10 w 43"/>
                  <a:gd name="T5" fmla="*/ 70 h 81"/>
                  <a:gd name="T6" fmla="*/ 3 w 43"/>
                  <a:gd name="T7" fmla="*/ 64 h 81"/>
                  <a:gd name="T8" fmla="*/ 0 w 43"/>
                  <a:gd name="T9" fmla="*/ 53 h 81"/>
                  <a:gd name="T10" fmla="*/ 8 w 43"/>
                  <a:gd name="T11" fmla="*/ 52 h 81"/>
                  <a:gd name="T12" fmla="*/ 12 w 43"/>
                  <a:gd name="T13" fmla="*/ 61 h 81"/>
                  <a:gd name="T14" fmla="*/ 20 w 43"/>
                  <a:gd name="T15" fmla="*/ 66 h 81"/>
                  <a:gd name="T16" fmla="*/ 20 w 43"/>
                  <a:gd name="T17" fmla="*/ 41 h 81"/>
                  <a:gd name="T18" fmla="*/ 10 w 43"/>
                  <a:gd name="T19" fmla="*/ 37 h 81"/>
                  <a:gd name="T20" fmla="*/ 4 w 43"/>
                  <a:gd name="T21" fmla="*/ 31 h 81"/>
                  <a:gd name="T22" fmla="*/ 2 w 43"/>
                  <a:gd name="T23" fmla="*/ 22 h 81"/>
                  <a:gd name="T24" fmla="*/ 8 w 43"/>
                  <a:gd name="T25" fmla="*/ 8 h 81"/>
                  <a:gd name="T26" fmla="*/ 20 w 43"/>
                  <a:gd name="T27" fmla="*/ 4 h 81"/>
                  <a:gd name="T28" fmla="*/ 20 w 43"/>
                  <a:gd name="T29" fmla="*/ 0 h 81"/>
                  <a:gd name="T30" fmla="*/ 24 w 43"/>
                  <a:gd name="T31" fmla="*/ 0 h 81"/>
                  <a:gd name="T32" fmla="*/ 24 w 43"/>
                  <a:gd name="T33" fmla="*/ 4 h 81"/>
                  <a:gd name="T34" fmla="*/ 36 w 43"/>
                  <a:gd name="T35" fmla="*/ 8 h 81"/>
                  <a:gd name="T36" fmla="*/ 42 w 43"/>
                  <a:gd name="T37" fmla="*/ 20 h 81"/>
                  <a:gd name="T38" fmla="*/ 34 w 43"/>
                  <a:gd name="T39" fmla="*/ 21 h 81"/>
                  <a:gd name="T40" fmla="*/ 31 w 43"/>
                  <a:gd name="T41" fmla="*/ 14 h 81"/>
                  <a:gd name="T42" fmla="*/ 24 w 43"/>
                  <a:gd name="T43" fmla="*/ 11 h 81"/>
                  <a:gd name="T44" fmla="*/ 24 w 43"/>
                  <a:gd name="T45" fmla="*/ 34 h 81"/>
                  <a:gd name="T46" fmla="*/ 32 w 43"/>
                  <a:gd name="T47" fmla="*/ 36 h 81"/>
                  <a:gd name="T48" fmla="*/ 39 w 43"/>
                  <a:gd name="T49" fmla="*/ 40 h 81"/>
                  <a:gd name="T50" fmla="*/ 42 w 43"/>
                  <a:gd name="T51" fmla="*/ 46 h 81"/>
                  <a:gd name="T52" fmla="*/ 43 w 43"/>
                  <a:gd name="T53" fmla="*/ 53 h 81"/>
                  <a:gd name="T54" fmla="*/ 38 w 43"/>
                  <a:gd name="T55" fmla="*/ 67 h 81"/>
                  <a:gd name="T56" fmla="*/ 24 w 43"/>
                  <a:gd name="T57" fmla="*/ 73 h 81"/>
                  <a:gd name="T58" fmla="*/ 24 w 43"/>
                  <a:gd name="T59" fmla="*/ 81 h 81"/>
                  <a:gd name="T60" fmla="*/ 20 w 43"/>
                  <a:gd name="T61" fmla="*/ 81 h 81"/>
                  <a:gd name="T62" fmla="*/ 20 w 43"/>
                  <a:gd name="T63" fmla="*/ 11 h 81"/>
                  <a:gd name="T64" fmla="*/ 12 w 43"/>
                  <a:gd name="T65" fmla="*/ 14 h 81"/>
                  <a:gd name="T66" fmla="*/ 10 w 43"/>
                  <a:gd name="T67" fmla="*/ 22 h 81"/>
                  <a:gd name="T68" fmla="*/ 12 w 43"/>
                  <a:gd name="T69" fmla="*/ 28 h 81"/>
                  <a:gd name="T70" fmla="*/ 20 w 43"/>
                  <a:gd name="T71" fmla="*/ 33 h 81"/>
                  <a:gd name="T72" fmla="*/ 20 w 43"/>
                  <a:gd name="T73" fmla="*/ 11 h 81"/>
                  <a:gd name="T74" fmla="*/ 24 w 43"/>
                  <a:gd name="T75" fmla="*/ 66 h 81"/>
                  <a:gd name="T76" fmla="*/ 32 w 43"/>
                  <a:gd name="T77" fmla="*/ 62 h 81"/>
                  <a:gd name="T78" fmla="*/ 35 w 43"/>
                  <a:gd name="T79" fmla="*/ 53 h 81"/>
                  <a:gd name="T80" fmla="*/ 33 w 43"/>
                  <a:gd name="T81" fmla="*/ 46 h 81"/>
                  <a:gd name="T82" fmla="*/ 24 w 43"/>
                  <a:gd name="T83" fmla="*/ 42 h 81"/>
                  <a:gd name="T84" fmla="*/ 24 w 43"/>
                  <a:gd name="T85" fmla="*/ 6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3" h="81">
                    <a:moveTo>
                      <a:pt x="20" y="81"/>
                    </a:moveTo>
                    <a:cubicBezTo>
                      <a:pt x="20" y="73"/>
                      <a:pt x="20" y="73"/>
                      <a:pt x="20" y="73"/>
                    </a:cubicBezTo>
                    <a:cubicBezTo>
                      <a:pt x="16" y="72"/>
                      <a:pt x="12" y="71"/>
                      <a:pt x="10" y="70"/>
                    </a:cubicBezTo>
                    <a:cubicBezTo>
                      <a:pt x="7" y="69"/>
                      <a:pt x="5" y="67"/>
                      <a:pt x="3" y="64"/>
                    </a:cubicBezTo>
                    <a:cubicBezTo>
                      <a:pt x="2" y="61"/>
                      <a:pt x="0" y="57"/>
                      <a:pt x="0" y="53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9" y="56"/>
                      <a:pt x="10" y="59"/>
                      <a:pt x="12" y="61"/>
                    </a:cubicBezTo>
                    <a:cubicBezTo>
                      <a:pt x="14" y="64"/>
                      <a:pt x="17" y="66"/>
                      <a:pt x="20" y="66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16" y="40"/>
                      <a:pt x="13" y="39"/>
                      <a:pt x="10" y="37"/>
                    </a:cubicBezTo>
                    <a:cubicBezTo>
                      <a:pt x="7" y="35"/>
                      <a:pt x="5" y="33"/>
                      <a:pt x="4" y="31"/>
                    </a:cubicBezTo>
                    <a:cubicBezTo>
                      <a:pt x="2" y="28"/>
                      <a:pt x="2" y="25"/>
                      <a:pt x="2" y="22"/>
                    </a:cubicBezTo>
                    <a:cubicBezTo>
                      <a:pt x="2" y="16"/>
                      <a:pt x="4" y="12"/>
                      <a:pt x="8" y="8"/>
                    </a:cubicBezTo>
                    <a:cubicBezTo>
                      <a:pt x="10" y="6"/>
                      <a:pt x="14" y="4"/>
                      <a:pt x="20" y="4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9" y="4"/>
                      <a:pt x="33" y="6"/>
                      <a:pt x="36" y="8"/>
                    </a:cubicBezTo>
                    <a:cubicBezTo>
                      <a:pt x="39" y="11"/>
                      <a:pt x="41" y="15"/>
                      <a:pt x="42" y="20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3" y="18"/>
                      <a:pt x="32" y="16"/>
                      <a:pt x="31" y="14"/>
                    </a:cubicBezTo>
                    <a:cubicBezTo>
                      <a:pt x="29" y="12"/>
                      <a:pt x="27" y="11"/>
                      <a:pt x="24" y="11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8" y="35"/>
                      <a:pt x="31" y="36"/>
                      <a:pt x="32" y="36"/>
                    </a:cubicBezTo>
                    <a:cubicBezTo>
                      <a:pt x="35" y="37"/>
                      <a:pt x="37" y="39"/>
                      <a:pt x="39" y="40"/>
                    </a:cubicBezTo>
                    <a:cubicBezTo>
                      <a:pt x="40" y="42"/>
                      <a:pt x="41" y="44"/>
                      <a:pt x="42" y="46"/>
                    </a:cubicBezTo>
                    <a:cubicBezTo>
                      <a:pt x="43" y="48"/>
                      <a:pt x="43" y="50"/>
                      <a:pt x="43" y="53"/>
                    </a:cubicBezTo>
                    <a:cubicBezTo>
                      <a:pt x="43" y="58"/>
                      <a:pt x="42" y="63"/>
                      <a:pt x="38" y="67"/>
                    </a:cubicBezTo>
                    <a:cubicBezTo>
                      <a:pt x="35" y="71"/>
                      <a:pt x="30" y="73"/>
                      <a:pt x="24" y="73"/>
                    </a:cubicBezTo>
                    <a:cubicBezTo>
                      <a:pt x="24" y="81"/>
                      <a:pt x="24" y="81"/>
                      <a:pt x="24" y="81"/>
                    </a:cubicBezTo>
                    <a:lnTo>
                      <a:pt x="20" y="81"/>
                    </a:lnTo>
                    <a:close/>
                    <a:moveTo>
                      <a:pt x="20" y="11"/>
                    </a:moveTo>
                    <a:cubicBezTo>
                      <a:pt x="17" y="11"/>
                      <a:pt x="14" y="12"/>
                      <a:pt x="12" y="14"/>
                    </a:cubicBezTo>
                    <a:cubicBezTo>
                      <a:pt x="11" y="16"/>
                      <a:pt x="10" y="19"/>
                      <a:pt x="10" y="22"/>
                    </a:cubicBezTo>
                    <a:cubicBezTo>
                      <a:pt x="10" y="24"/>
                      <a:pt x="10" y="27"/>
                      <a:pt x="12" y="28"/>
                    </a:cubicBezTo>
                    <a:cubicBezTo>
                      <a:pt x="13" y="30"/>
                      <a:pt x="16" y="32"/>
                      <a:pt x="20" y="33"/>
                    </a:cubicBezTo>
                    <a:lnTo>
                      <a:pt x="20" y="11"/>
                    </a:lnTo>
                    <a:close/>
                    <a:moveTo>
                      <a:pt x="24" y="66"/>
                    </a:moveTo>
                    <a:cubicBezTo>
                      <a:pt x="28" y="66"/>
                      <a:pt x="30" y="64"/>
                      <a:pt x="32" y="62"/>
                    </a:cubicBezTo>
                    <a:cubicBezTo>
                      <a:pt x="34" y="60"/>
                      <a:pt x="35" y="57"/>
                      <a:pt x="35" y="53"/>
                    </a:cubicBezTo>
                    <a:cubicBezTo>
                      <a:pt x="35" y="51"/>
                      <a:pt x="34" y="48"/>
                      <a:pt x="33" y="46"/>
                    </a:cubicBezTo>
                    <a:cubicBezTo>
                      <a:pt x="32" y="45"/>
                      <a:pt x="29" y="43"/>
                      <a:pt x="24" y="42"/>
                    </a:cubicBezTo>
                    <a:lnTo>
                      <a:pt x="2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194"/>
              <p:cNvSpPr>
                <a:spLocks noEditPoints="1"/>
              </p:cNvSpPr>
              <p:nvPr/>
            </p:nvSpPr>
            <p:spPr bwMode="auto">
              <a:xfrm>
                <a:off x="4966" y="3096"/>
                <a:ext cx="44" cy="48"/>
              </a:xfrm>
              <a:custGeom>
                <a:avLst/>
                <a:gdLst>
                  <a:gd name="T0" fmla="*/ 21 w 24"/>
                  <a:gd name="T1" fmla="*/ 26 h 26"/>
                  <a:gd name="T2" fmla="*/ 19 w 24"/>
                  <a:gd name="T3" fmla="*/ 24 h 26"/>
                  <a:gd name="T4" fmla="*/ 15 w 24"/>
                  <a:gd name="T5" fmla="*/ 25 h 26"/>
                  <a:gd name="T6" fmla="*/ 12 w 24"/>
                  <a:gd name="T7" fmla="*/ 24 h 26"/>
                  <a:gd name="T8" fmla="*/ 8 w 24"/>
                  <a:gd name="T9" fmla="*/ 22 h 26"/>
                  <a:gd name="T10" fmla="*/ 10 w 24"/>
                  <a:gd name="T11" fmla="*/ 20 h 26"/>
                  <a:gd name="T12" fmla="*/ 14 w 24"/>
                  <a:gd name="T13" fmla="*/ 22 h 26"/>
                  <a:gd name="T14" fmla="*/ 17 w 24"/>
                  <a:gd name="T15" fmla="*/ 22 h 26"/>
                  <a:gd name="T16" fmla="*/ 12 w 24"/>
                  <a:gd name="T17" fmla="*/ 14 h 26"/>
                  <a:gd name="T18" fmla="*/ 8 w 24"/>
                  <a:gd name="T19" fmla="*/ 15 h 26"/>
                  <a:gd name="T20" fmla="*/ 4 w 24"/>
                  <a:gd name="T21" fmla="*/ 14 h 26"/>
                  <a:gd name="T22" fmla="*/ 2 w 24"/>
                  <a:gd name="T23" fmla="*/ 12 h 26"/>
                  <a:gd name="T24" fmla="*/ 1 w 24"/>
                  <a:gd name="T25" fmla="*/ 6 h 26"/>
                  <a:gd name="T26" fmla="*/ 4 w 24"/>
                  <a:gd name="T27" fmla="*/ 2 h 26"/>
                  <a:gd name="T28" fmla="*/ 3 w 24"/>
                  <a:gd name="T29" fmla="*/ 1 h 26"/>
                  <a:gd name="T30" fmla="*/ 4 w 24"/>
                  <a:gd name="T31" fmla="*/ 0 h 26"/>
                  <a:gd name="T32" fmla="*/ 5 w 24"/>
                  <a:gd name="T33" fmla="*/ 1 h 26"/>
                  <a:gd name="T34" fmla="*/ 10 w 24"/>
                  <a:gd name="T35" fmla="*/ 0 h 26"/>
                  <a:gd name="T36" fmla="*/ 14 w 24"/>
                  <a:gd name="T37" fmla="*/ 3 h 26"/>
                  <a:gd name="T38" fmla="*/ 12 w 24"/>
                  <a:gd name="T39" fmla="*/ 5 h 26"/>
                  <a:gd name="T40" fmla="*/ 9 w 24"/>
                  <a:gd name="T41" fmla="*/ 3 h 26"/>
                  <a:gd name="T42" fmla="*/ 7 w 24"/>
                  <a:gd name="T43" fmla="*/ 3 h 26"/>
                  <a:gd name="T44" fmla="*/ 12 w 24"/>
                  <a:gd name="T45" fmla="*/ 11 h 26"/>
                  <a:gd name="T46" fmla="*/ 15 w 24"/>
                  <a:gd name="T47" fmla="*/ 10 h 26"/>
                  <a:gd name="T48" fmla="*/ 18 w 24"/>
                  <a:gd name="T49" fmla="*/ 10 h 26"/>
                  <a:gd name="T50" fmla="*/ 20 w 24"/>
                  <a:gd name="T51" fmla="*/ 11 h 26"/>
                  <a:gd name="T52" fmla="*/ 22 w 24"/>
                  <a:gd name="T53" fmla="*/ 13 h 26"/>
                  <a:gd name="T54" fmla="*/ 23 w 24"/>
                  <a:gd name="T55" fmla="*/ 18 h 26"/>
                  <a:gd name="T56" fmla="*/ 20 w 24"/>
                  <a:gd name="T57" fmla="*/ 23 h 26"/>
                  <a:gd name="T58" fmla="*/ 22 w 24"/>
                  <a:gd name="T59" fmla="*/ 25 h 26"/>
                  <a:gd name="T60" fmla="*/ 21 w 24"/>
                  <a:gd name="T61" fmla="*/ 26 h 26"/>
                  <a:gd name="T62" fmla="*/ 5 w 24"/>
                  <a:gd name="T63" fmla="*/ 4 h 26"/>
                  <a:gd name="T64" fmla="*/ 4 w 24"/>
                  <a:gd name="T65" fmla="*/ 7 h 26"/>
                  <a:gd name="T66" fmla="*/ 4 w 24"/>
                  <a:gd name="T67" fmla="*/ 10 h 26"/>
                  <a:gd name="T68" fmla="*/ 7 w 24"/>
                  <a:gd name="T69" fmla="*/ 12 h 26"/>
                  <a:gd name="T70" fmla="*/ 10 w 24"/>
                  <a:gd name="T71" fmla="*/ 11 h 26"/>
                  <a:gd name="T72" fmla="*/ 5 w 24"/>
                  <a:gd name="T73" fmla="*/ 4 h 26"/>
                  <a:gd name="T74" fmla="*/ 19 w 24"/>
                  <a:gd name="T75" fmla="*/ 21 h 26"/>
                  <a:gd name="T76" fmla="*/ 20 w 24"/>
                  <a:gd name="T77" fmla="*/ 18 h 26"/>
                  <a:gd name="T78" fmla="*/ 19 w 24"/>
                  <a:gd name="T79" fmla="*/ 14 h 26"/>
                  <a:gd name="T80" fmla="*/ 17 w 24"/>
                  <a:gd name="T81" fmla="*/ 13 h 26"/>
                  <a:gd name="T82" fmla="*/ 13 w 24"/>
                  <a:gd name="T83" fmla="*/ 13 h 26"/>
                  <a:gd name="T84" fmla="*/ 19 w 24"/>
                  <a:gd name="T85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4" h="26">
                    <a:moveTo>
                      <a:pt x="21" y="26"/>
                    </a:moveTo>
                    <a:cubicBezTo>
                      <a:pt x="19" y="24"/>
                      <a:pt x="19" y="24"/>
                      <a:pt x="19" y="24"/>
                    </a:cubicBezTo>
                    <a:cubicBezTo>
                      <a:pt x="17" y="24"/>
                      <a:pt x="16" y="25"/>
                      <a:pt x="15" y="25"/>
                    </a:cubicBezTo>
                    <a:cubicBezTo>
                      <a:pt x="14" y="25"/>
                      <a:pt x="13" y="25"/>
                      <a:pt x="12" y="24"/>
                    </a:cubicBezTo>
                    <a:cubicBezTo>
                      <a:pt x="10" y="24"/>
                      <a:pt x="9" y="23"/>
                      <a:pt x="8" y="22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2" y="21"/>
                      <a:pt x="13" y="22"/>
                      <a:pt x="14" y="22"/>
                    </a:cubicBezTo>
                    <a:cubicBezTo>
                      <a:pt x="15" y="22"/>
                      <a:pt x="16" y="22"/>
                      <a:pt x="17" y="22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0" y="14"/>
                      <a:pt x="9" y="15"/>
                      <a:pt x="8" y="15"/>
                    </a:cubicBezTo>
                    <a:cubicBezTo>
                      <a:pt x="6" y="15"/>
                      <a:pt x="5" y="15"/>
                      <a:pt x="4" y="14"/>
                    </a:cubicBezTo>
                    <a:cubicBezTo>
                      <a:pt x="3" y="14"/>
                      <a:pt x="3" y="13"/>
                      <a:pt x="2" y="12"/>
                    </a:cubicBezTo>
                    <a:cubicBezTo>
                      <a:pt x="1" y="10"/>
                      <a:pt x="0" y="8"/>
                      <a:pt x="1" y="6"/>
                    </a:cubicBezTo>
                    <a:cubicBezTo>
                      <a:pt x="1" y="5"/>
                      <a:pt x="2" y="4"/>
                      <a:pt x="4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7" y="1"/>
                      <a:pt x="8" y="0"/>
                      <a:pt x="10" y="0"/>
                    </a:cubicBezTo>
                    <a:cubicBezTo>
                      <a:pt x="11" y="0"/>
                      <a:pt x="13" y="1"/>
                      <a:pt x="14" y="3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1" y="4"/>
                      <a:pt x="10" y="3"/>
                      <a:pt x="9" y="3"/>
                    </a:cubicBezTo>
                    <a:cubicBezTo>
                      <a:pt x="9" y="3"/>
                      <a:pt x="8" y="3"/>
                      <a:pt x="7" y="3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3" y="10"/>
                      <a:pt x="14" y="10"/>
                      <a:pt x="15" y="10"/>
                    </a:cubicBezTo>
                    <a:cubicBezTo>
                      <a:pt x="16" y="10"/>
                      <a:pt x="17" y="9"/>
                      <a:pt x="18" y="10"/>
                    </a:cubicBezTo>
                    <a:cubicBezTo>
                      <a:pt x="19" y="10"/>
                      <a:pt x="19" y="10"/>
                      <a:pt x="20" y="11"/>
                    </a:cubicBezTo>
                    <a:cubicBezTo>
                      <a:pt x="21" y="11"/>
                      <a:pt x="21" y="12"/>
                      <a:pt x="22" y="13"/>
                    </a:cubicBezTo>
                    <a:cubicBezTo>
                      <a:pt x="23" y="14"/>
                      <a:pt x="24" y="16"/>
                      <a:pt x="23" y="18"/>
                    </a:cubicBezTo>
                    <a:cubicBezTo>
                      <a:pt x="23" y="20"/>
                      <a:pt x="22" y="21"/>
                      <a:pt x="20" y="23"/>
                    </a:cubicBezTo>
                    <a:cubicBezTo>
                      <a:pt x="22" y="25"/>
                      <a:pt x="22" y="25"/>
                      <a:pt x="22" y="25"/>
                    </a:cubicBezTo>
                    <a:lnTo>
                      <a:pt x="21" y="26"/>
                    </a:lnTo>
                    <a:close/>
                    <a:moveTo>
                      <a:pt x="5" y="4"/>
                    </a:moveTo>
                    <a:cubicBezTo>
                      <a:pt x="4" y="5"/>
                      <a:pt x="4" y="6"/>
                      <a:pt x="4" y="7"/>
                    </a:cubicBezTo>
                    <a:cubicBezTo>
                      <a:pt x="3" y="8"/>
                      <a:pt x="4" y="9"/>
                      <a:pt x="4" y="10"/>
                    </a:cubicBezTo>
                    <a:cubicBezTo>
                      <a:pt x="5" y="11"/>
                      <a:pt x="6" y="11"/>
                      <a:pt x="7" y="12"/>
                    </a:cubicBezTo>
                    <a:cubicBezTo>
                      <a:pt x="7" y="12"/>
                      <a:pt x="9" y="12"/>
                      <a:pt x="10" y="11"/>
                    </a:cubicBezTo>
                    <a:lnTo>
                      <a:pt x="5" y="4"/>
                    </a:lnTo>
                    <a:close/>
                    <a:moveTo>
                      <a:pt x="19" y="21"/>
                    </a:moveTo>
                    <a:cubicBezTo>
                      <a:pt x="20" y="20"/>
                      <a:pt x="20" y="19"/>
                      <a:pt x="20" y="18"/>
                    </a:cubicBezTo>
                    <a:cubicBezTo>
                      <a:pt x="21" y="17"/>
                      <a:pt x="20" y="16"/>
                      <a:pt x="19" y="14"/>
                    </a:cubicBezTo>
                    <a:cubicBezTo>
                      <a:pt x="19" y="14"/>
                      <a:pt x="18" y="13"/>
                      <a:pt x="17" y="13"/>
                    </a:cubicBezTo>
                    <a:cubicBezTo>
                      <a:pt x="16" y="12"/>
                      <a:pt x="15" y="13"/>
                      <a:pt x="13" y="13"/>
                    </a:cubicBezTo>
                    <a:lnTo>
                      <a:pt x="19" y="2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195"/>
              <p:cNvSpPr>
                <a:spLocks/>
              </p:cNvSpPr>
              <p:nvPr/>
            </p:nvSpPr>
            <p:spPr bwMode="auto">
              <a:xfrm>
                <a:off x="4906" y="3155"/>
                <a:ext cx="25" cy="24"/>
              </a:xfrm>
              <a:custGeom>
                <a:avLst/>
                <a:gdLst>
                  <a:gd name="T0" fmla="*/ 12 w 14"/>
                  <a:gd name="T1" fmla="*/ 3 h 13"/>
                  <a:gd name="T2" fmla="*/ 11 w 14"/>
                  <a:gd name="T3" fmla="*/ 11 h 13"/>
                  <a:gd name="T4" fmla="*/ 2 w 14"/>
                  <a:gd name="T5" fmla="*/ 10 h 13"/>
                  <a:gd name="T6" fmla="*/ 4 w 14"/>
                  <a:gd name="T7" fmla="*/ 2 h 13"/>
                  <a:gd name="T8" fmla="*/ 12 w 14"/>
                  <a:gd name="T9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3">
                    <a:moveTo>
                      <a:pt x="12" y="3"/>
                    </a:moveTo>
                    <a:cubicBezTo>
                      <a:pt x="14" y="6"/>
                      <a:pt x="13" y="10"/>
                      <a:pt x="11" y="11"/>
                    </a:cubicBezTo>
                    <a:cubicBezTo>
                      <a:pt x="8" y="13"/>
                      <a:pt x="4" y="12"/>
                      <a:pt x="2" y="10"/>
                    </a:cubicBezTo>
                    <a:cubicBezTo>
                      <a:pt x="0" y="7"/>
                      <a:pt x="1" y="4"/>
                      <a:pt x="4" y="2"/>
                    </a:cubicBezTo>
                    <a:cubicBezTo>
                      <a:pt x="7" y="0"/>
                      <a:pt x="10" y="1"/>
                      <a:pt x="12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196"/>
              <p:cNvSpPr>
                <a:spLocks/>
              </p:cNvSpPr>
              <p:nvPr/>
            </p:nvSpPr>
            <p:spPr bwMode="auto">
              <a:xfrm>
                <a:off x="5047" y="3061"/>
                <a:ext cx="24" cy="26"/>
              </a:xfrm>
              <a:custGeom>
                <a:avLst/>
                <a:gdLst>
                  <a:gd name="T0" fmla="*/ 11 w 13"/>
                  <a:gd name="T1" fmla="*/ 4 h 14"/>
                  <a:gd name="T2" fmla="*/ 10 w 13"/>
                  <a:gd name="T3" fmla="*/ 12 h 14"/>
                  <a:gd name="T4" fmla="*/ 1 w 13"/>
                  <a:gd name="T5" fmla="*/ 10 h 14"/>
                  <a:gd name="T6" fmla="*/ 3 w 13"/>
                  <a:gd name="T7" fmla="*/ 2 h 14"/>
                  <a:gd name="T8" fmla="*/ 11 w 13"/>
                  <a:gd name="T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4">
                    <a:moveTo>
                      <a:pt x="11" y="4"/>
                    </a:moveTo>
                    <a:cubicBezTo>
                      <a:pt x="13" y="6"/>
                      <a:pt x="13" y="10"/>
                      <a:pt x="10" y="12"/>
                    </a:cubicBezTo>
                    <a:cubicBezTo>
                      <a:pt x="7" y="14"/>
                      <a:pt x="3" y="13"/>
                      <a:pt x="1" y="10"/>
                    </a:cubicBezTo>
                    <a:cubicBezTo>
                      <a:pt x="0" y="8"/>
                      <a:pt x="0" y="4"/>
                      <a:pt x="3" y="2"/>
                    </a:cubicBezTo>
                    <a:cubicBezTo>
                      <a:pt x="6" y="0"/>
                      <a:pt x="10" y="1"/>
                      <a:pt x="11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197"/>
              <p:cNvSpPr>
                <a:spLocks/>
              </p:cNvSpPr>
              <p:nvPr/>
            </p:nvSpPr>
            <p:spPr bwMode="auto">
              <a:xfrm>
                <a:off x="4948" y="3080"/>
                <a:ext cx="82" cy="82"/>
              </a:xfrm>
              <a:custGeom>
                <a:avLst/>
                <a:gdLst>
                  <a:gd name="T0" fmla="*/ 38 w 45"/>
                  <a:gd name="T1" fmla="*/ 12 h 45"/>
                  <a:gd name="T2" fmla="*/ 34 w 45"/>
                  <a:gd name="T3" fmla="*/ 39 h 45"/>
                  <a:gd name="T4" fmla="*/ 6 w 45"/>
                  <a:gd name="T5" fmla="*/ 33 h 45"/>
                  <a:gd name="T6" fmla="*/ 11 w 45"/>
                  <a:gd name="T7" fmla="*/ 6 h 45"/>
                  <a:gd name="T8" fmla="*/ 38 w 45"/>
                  <a:gd name="T9" fmla="*/ 1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5">
                    <a:moveTo>
                      <a:pt x="38" y="12"/>
                    </a:moveTo>
                    <a:cubicBezTo>
                      <a:pt x="45" y="21"/>
                      <a:pt x="43" y="33"/>
                      <a:pt x="34" y="39"/>
                    </a:cubicBezTo>
                    <a:cubicBezTo>
                      <a:pt x="25" y="45"/>
                      <a:pt x="13" y="42"/>
                      <a:pt x="6" y="33"/>
                    </a:cubicBezTo>
                    <a:cubicBezTo>
                      <a:pt x="0" y="24"/>
                      <a:pt x="2" y="12"/>
                      <a:pt x="11" y="6"/>
                    </a:cubicBezTo>
                    <a:cubicBezTo>
                      <a:pt x="20" y="0"/>
                      <a:pt x="32" y="3"/>
                      <a:pt x="38" y="12"/>
                    </a:cubicBez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198"/>
              <p:cNvSpPr>
                <a:spLocks/>
              </p:cNvSpPr>
              <p:nvPr/>
            </p:nvSpPr>
            <p:spPr bwMode="auto">
              <a:xfrm>
                <a:off x="4863" y="3015"/>
                <a:ext cx="250" cy="190"/>
              </a:xfrm>
              <a:custGeom>
                <a:avLst/>
                <a:gdLst>
                  <a:gd name="T0" fmla="*/ 46 w 250"/>
                  <a:gd name="T1" fmla="*/ 190 h 190"/>
                  <a:gd name="T2" fmla="*/ 0 w 250"/>
                  <a:gd name="T3" fmla="*/ 125 h 190"/>
                  <a:gd name="T4" fmla="*/ 189 w 250"/>
                  <a:gd name="T5" fmla="*/ 0 h 190"/>
                  <a:gd name="T6" fmla="*/ 250 w 250"/>
                  <a:gd name="T7" fmla="*/ 87 h 190"/>
                  <a:gd name="T8" fmla="*/ 100 w 250"/>
                  <a:gd name="T9" fmla="*/ 188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0" h="190">
                    <a:moveTo>
                      <a:pt x="46" y="190"/>
                    </a:moveTo>
                    <a:lnTo>
                      <a:pt x="0" y="125"/>
                    </a:lnTo>
                    <a:lnTo>
                      <a:pt x="189" y="0"/>
                    </a:lnTo>
                    <a:lnTo>
                      <a:pt x="250" y="87"/>
                    </a:lnTo>
                    <a:lnTo>
                      <a:pt x="100" y="188"/>
                    </a:lnTo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Line 199"/>
              <p:cNvSpPr>
                <a:spLocks noChangeShapeType="1"/>
              </p:cNvSpPr>
              <p:nvPr/>
            </p:nvSpPr>
            <p:spPr bwMode="auto">
              <a:xfrm flipV="1">
                <a:off x="4997" y="3126"/>
                <a:ext cx="116" cy="77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Line 200"/>
              <p:cNvSpPr>
                <a:spLocks noChangeShapeType="1"/>
              </p:cNvSpPr>
              <p:nvPr/>
            </p:nvSpPr>
            <p:spPr bwMode="auto">
              <a:xfrm>
                <a:off x="4860" y="3162"/>
                <a:ext cx="27" cy="41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Line 201"/>
              <p:cNvSpPr>
                <a:spLocks noChangeShapeType="1"/>
              </p:cNvSpPr>
              <p:nvPr/>
            </p:nvSpPr>
            <p:spPr bwMode="auto">
              <a:xfrm flipV="1">
                <a:off x="5027" y="3149"/>
                <a:ext cx="81" cy="54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Line 202"/>
              <p:cNvSpPr>
                <a:spLocks noChangeShapeType="1"/>
              </p:cNvSpPr>
              <p:nvPr/>
            </p:nvSpPr>
            <p:spPr bwMode="auto">
              <a:xfrm>
                <a:off x="4854" y="3186"/>
                <a:ext cx="11" cy="17"/>
              </a:xfrm>
              <a:prstGeom prst="line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203"/>
              <p:cNvSpPr>
                <a:spLocks/>
              </p:cNvSpPr>
              <p:nvPr/>
            </p:nvSpPr>
            <p:spPr bwMode="auto">
              <a:xfrm>
                <a:off x="4807" y="3203"/>
                <a:ext cx="352" cy="165"/>
              </a:xfrm>
              <a:custGeom>
                <a:avLst/>
                <a:gdLst>
                  <a:gd name="T0" fmla="*/ 14 w 352"/>
                  <a:gd name="T1" fmla="*/ 0 h 165"/>
                  <a:gd name="T2" fmla="*/ 14 w 352"/>
                  <a:gd name="T3" fmla="*/ 47 h 165"/>
                  <a:gd name="T4" fmla="*/ 0 w 352"/>
                  <a:gd name="T5" fmla="*/ 47 h 165"/>
                  <a:gd name="T6" fmla="*/ 0 w 352"/>
                  <a:gd name="T7" fmla="*/ 115 h 165"/>
                  <a:gd name="T8" fmla="*/ 14 w 352"/>
                  <a:gd name="T9" fmla="*/ 115 h 165"/>
                  <a:gd name="T10" fmla="*/ 14 w 352"/>
                  <a:gd name="T11" fmla="*/ 165 h 165"/>
                  <a:gd name="T12" fmla="*/ 352 w 352"/>
                  <a:gd name="T13" fmla="*/ 165 h 165"/>
                  <a:gd name="T14" fmla="*/ 352 w 352"/>
                  <a:gd name="T15" fmla="*/ 0 h 165"/>
                  <a:gd name="T16" fmla="*/ 14 w 352"/>
                  <a:gd name="T1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2" h="165">
                    <a:moveTo>
                      <a:pt x="14" y="0"/>
                    </a:moveTo>
                    <a:lnTo>
                      <a:pt x="14" y="47"/>
                    </a:lnTo>
                    <a:lnTo>
                      <a:pt x="0" y="47"/>
                    </a:lnTo>
                    <a:lnTo>
                      <a:pt x="0" y="115"/>
                    </a:lnTo>
                    <a:lnTo>
                      <a:pt x="14" y="115"/>
                    </a:lnTo>
                    <a:lnTo>
                      <a:pt x="14" y="165"/>
                    </a:lnTo>
                    <a:lnTo>
                      <a:pt x="352" y="165"/>
                    </a:lnTo>
                    <a:lnTo>
                      <a:pt x="352" y="0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204"/>
              <p:cNvSpPr>
                <a:spLocks noChangeArrowheads="1"/>
              </p:cNvSpPr>
              <p:nvPr/>
            </p:nvSpPr>
            <p:spPr bwMode="auto">
              <a:xfrm>
                <a:off x="4827" y="3273"/>
                <a:ext cx="73" cy="23"/>
              </a:xfrm>
              <a:prstGeom prst="rect">
                <a:avLst/>
              </a:prstGeom>
              <a:noFill/>
              <a:ln w="23813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" name="Freeform 206"/>
            <p:cNvSpPr>
              <a:spLocks/>
            </p:cNvSpPr>
            <p:nvPr/>
          </p:nvSpPr>
          <p:spPr bwMode="auto">
            <a:xfrm>
              <a:off x="5572" y="3017"/>
              <a:ext cx="352" cy="353"/>
            </a:xfrm>
            <a:custGeom>
              <a:avLst/>
              <a:gdLst>
                <a:gd name="T0" fmla="*/ 192 w 192"/>
                <a:gd name="T1" fmla="*/ 180 h 192"/>
                <a:gd name="T2" fmla="*/ 179 w 192"/>
                <a:gd name="T3" fmla="*/ 192 h 192"/>
                <a:gd name="T4" fmla="*/ 12 w 192"/>
                <a:gd name="T5" fmla="*/ 192 h 192"/>
                <a:gd name="T6" fmla="*/ 0 w 192"/>
                <a:gd name="T7" fmla="*/ 180 h 192"/>
                <a:gd name="T8" fmla="*/ 0 w 192"/>
                <a:gd name="T9" fmla="*/ 12 h 192"/>
                <a:gd name="T10" fmla="*/ 12 w 192"/>
                <a:gd name="T11" fmla="*/ 0 h 192"/>
                <a:gd name="T12" fmla="*/ 179 w 192"/>
                <a:gd name="T13" fmla="*/ 0 h 192"/>
                <a:gd name="T14" fmla="*/ 192 w 192"/>
                <a:gd name="T15" fmla="*/ 12 h 192"/>
                <a:gd name="T16" fmla="*/ 192 w 192"/>
                <a:gd name="T17" fmla="*/ 18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92">
                  <a:moveTo>
                    <a:pt x="192" y="180"/>
                  </a:moveTo>
                  <a:cubicBezTo>
                    <a:pt x="192" y="187"/>
                    <a:pt x="186" y="192"/>
                    <a:pt x="179" y="192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5" y="192"/>
                    <a:pt x="0" y="187"/>
                    <a:pt x="0" y="18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86" y="0"/>
                    <a:pt x="192" y="6"/>
                    <a:pt x="192" y="12"/>
                  </a:cubicBezTo>
                  <a:lnTo>
                    <a:pt x="192" y="180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Rectangle 207"/>
            <p:cNvSpPr>
              <a:spLocks noChangeArrowheads="1"/>
            </p:cNvSpPr>
            <p:nvPr/>
          </p:nvSpPr>
          <p:spPr bwMode="auto">
            <a:xfrm>
              <a:off x="5603" y="3054"/>
              <a:ext cx="288" cy="101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208"/>
            <p:cNvSpPr>
              <a:spLocks noChangeArrowheads="1"/>
            </p:cNvSpPr>
            <p:nvPr/>
          </p:nvSpPr>
          <p:spPr bwMode="auto">
            <a:xfrm>
              <a:off x="5603" y="3182"/>
              <a:ext cx="79" cy="39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209"/>
            <p:cNvSpPr>
              <a:spLocks noChangeArrowheads="1"/>
            </p:cNvSpPr>
            <p:nvPr/>
          </p:nvSpPr>
          <p:spPr bwMode="auto">
            <a:xfrm>
              <a:off x="5706" y="3182"/>
              <a:ext cx="79" cy="39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210"/>
            <p:cNvSpPr>
              <a:spLocks noChangeArrowheads="1"/>
            </p:cNvSpPr>
            <p:nvPr/>
          </p:nvSpPr>
          <p:spPr bwMode="auto">
            <a:xfrm>
              <a:off x="5811" y="3182"/>
              <a:ext cx="79" cy="39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211"/>
            <p:cNvSpPr>
              <a:spLocks noChangeArrowheads="1"/>
            </p:cNvSpPr>
            <p:nvPr/>
          </p:nvSpPr>
          <p:spPr bwMode="auto">
            <a:xfrm>
              <a:off x="5603" y="3243"/>
              <a:ext cx="79" cy="39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212"/>
            <p:cNvSpPr>
              <a:spLocks noChangeArrowheads="1"/>
            </p:cNvSpPr>
            <p:nvPr/>
          </p:nvSpPr>
          <p:spPr bwMode="auto">
            <a:xfrm>
              <a:off x="5706" y="3243"/>
              <a:ext cx="79" cy="39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213"/>
            <p:cNvSpPr>
              <a:spLocks noChangeArrowheads="1"/>
            </p:cNvSpPr>
            <p:nvPr/>
          </p:nvSpPr>
          <p:spPr bwMode="auto">
            <a:xfrm>
              <a:off x="5603" y="3302"/>
              <a:ext cx="79" cy="39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214"/>
            <p:cNvSpPr>
              <a:spLocks noChangeArrowheads="1"/>
            </p:cNvSpPr>
            <p:nvPr/>
          </p:nvSpPr>
          <p:spPr bwMode="auto">
            <a:xfrm>
              <a:off x="5706" y="3302"/>
              <a:ext cx="79" cy="39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5"/>
            <p:cNvSpPr>
              <a:spLocks/>
            </p:cNvSpPr>
            <p:nvPr/>
          </p:nvSpPr>
          <p:spPr bwMode="auto">
            <a:xfrm>
              <a:off x="5811" y="3243"/>
              <a:ext cx="79" cy="98"/>
            </a:xfrm>
            <a:custGeom>
              <a:avLst/>
              <a:gdLst>
                <a:gd name="T0" fmla="*/ 0 w 79"/>
                <a:gd name="T1" fmla="*/ 0 h 98"/>
                <a:gd name="T2" fmla="*/ 0 w 79"/>
                <a:gd name="T3" fmla="*/ 26 h 98"/>
                <a:gd name="T4" fmla="*/ 0 w 79"/>
                <a:gd name="T5" fmla="*/ 39 h 98"/>
                <a:gd name="T6" fmla="*/ 0 w 79"/>
                <a:gd name="T7" fmla="*/ 98 h 98"/>
                <a:gd name="T8" fmla="*/ 79 w 79"/>
                <a:gd name="T9" fmla="*/ 98 h 98"/>
                <a:gd name="T10" fmla="*/ 79 w 79"/>
                <a:gd name="T11" fmla="*/ 39 h 98"/>
                <a:gd name="T12" fmla="*/ 79 w 79"/>
                <a:gd name="T13" fmla="*/ 26 h 98"/>
                <a:gd name="T14" fmla="*/ 79 w 79"/>
                <a:gd name="T15" fmla="*/ 0 h 98"/>
                <a:gd name="T16" fmla="*/ 0 w 79"/>
                <a:gd name="T17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98">
                  <a:moveTo>
                    <a:pt x="0" y="0"/>
                  </a:moveTo>
                  <a:lnTo>
                    <a:pt x="0" y="26"/>
                  </a:lnTo>
                  <a:lnTo>
                    <a:pt x="0" y="39"/>
                  </a:lnTo>
                  <a:lnTo>
                    <a:pt x="0" y="98"/>
                  </a:lnTo>
                  <a:lnTo>
                    <a:pt x="79" y="98"/>
                  </a:lnTo>
                  <a:lnTo>
                    <a:pt x="79" y="39"/>
                  </a:lnTo>
                  <a:lnTo>
                    <a:pt x="79" y="26"/>
                  </a:lnTo>
                  <a:lnTo>
                    <a:pt x="7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6"/>
            <p:cNvSpPr>
              <a:spLocks/>
            </p:cNvSpPr>
            <p:nvPr/>
          </p:nvSpPr>
          <p:spPr bwMode="auto">
            <a:xfrm>
              <a:off x="5835" y="3276"/>
              <a:ext cx="31" cy="31"/>
            </a:xfrm>
            <a:custGeom>
              <a:avLst/>
              <a:gdLst>
                <a:gd name="T0" fmla="*/ 12 w 31"/>
                <a:gd name="T1" fmla="*/ 31 h 31"/>
                <a:gd name="T2" fmla="*/ 12 w 31"/>
                <a:gd name="T3" fmla="*/ 19 h 31"/>
                <a:gd name="T4" fmla="*/ 0 w 31"/>
                <a:gd name="T5" fmla="*/ 19 h 31"/>
                <a:gd name="T6" fmla="*/ 0 w 31"/>
                <a:gd name="T7" fmla="*/ 13 h 31"/>
                <a:gd name="T8" fmla="*/ 12 w 31"/>
                <a:gd name="T9" fmla="*/ 13 h 31"/>
                <a:gd name="T10" fmla="*/ 12 w 31"/>
                <a:gd name="T11" fmla="*/ 0 h 31"/>
                <a:gd name="T12" fmla="*/ 18 w 31"/>
                <a:gd name="T13" fmla="*/ 0 h 31"/>
                <a:gd name="T14" fmla="*/ 18 w 31"/>
                <a:gd name="T15" fmla="*/ 13 h 31"/>
                <a:gd name="T16" fmla="*/ 31 w 31"/>
                <a:gd name="T17" fmla="*/ 13 h 31"/>
                <a:gd name="T18" fmla="*/ 31 w 31"/>
                <a:gd name="T19" fmla="*/ 19 h 31"/>
                <a:gd name="T20" fmla="*/ 18 w 31"/>
                <a:gd name="T21" fmla="*/ 19 h 31"/>
                <a:gd name="T22" fmla="*/ 18 w 31"/>
                <a:gd name="T23" fmla="*/ 31 h 31"/>
                <a:gd name="T24" fmla="*/ 12 w 31"/>
                <a:gd name="T2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31">
                  <a:moveTo>
                    <a:pt x="12" y="31"/>
                  </a:moveTo>
                  <a:lnTo>
                    <a:pt x="12" y="19"/>
                  </a:lnTo>
                  <a:lnTo>
                    <a:pt x="0" y="19"/>
                  </a:lnTo>
                  <a:lnTo>
                    <a:pt x="0" y="13"/>
                  </a:lnTo>
                  <a:lnTo>
                    <a:pt x="12" y="13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13"/>
                  </a:lnTo>
                  <a:lnTo>
                    <a:pt x="31" y="13"/>
                  </a:lnTo>
                  <a:lnTo>
                    <a:pt x="31" y="19"/>
                  </a:lnTo>
                  <a:lnTo>
                    <a:pt x="18" y="19"/>
                  </a:lnTo>
                  <a:lnTo>
                    <a:pt x="18" y="31"/>
                  </a:lnTo>
                  <a:lnTo>
                    <a:pt x="1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7"/>
            <p:cNvSpPr>
              <a:spLocks/>
            </p:cNvSpPr>
            <p:nvPr/>
          </p:nvSpPr>
          <p:spPr bwMode="auto">
            <a:xfrm>
              <a:off x="5779" y="3094"/>
              <a:ext cx="11" cy="43"/>
            </a:xfrm>
            <a:custGeom>
              <a:avLst/>
              <a:gdLst>
                <a:gd name="T0" fmla="*/ 4 w 11"/>
                <a:gd name="T1" fmla="*/ 0 h 43"/>
                <a:gd name="T2" fmla="*/ 11 w 11"/>
                <a:gd name="T3" fmla="*/ 0 h 43"/>
                <a:gd name="T4" fmla="*/ 11 w 11"/>
                <a:gd name="T5" fmla="*/ 43 h 43"/>
                <a:gd name="T6" fmla="*/ 8 w 11"/>
                <a:gd name="T7" fmla="*/ 43 h 43"/>
                <a:gd name="T8" fmla="*/ 8 w 11"/>
                <a:gd name="T9" fmla="*/ 4 h 43"/>
                <a:gd name="T10" fmla="*/ 0 w 11"/>
                <a:gd name="T11" fmla="*/ 4 h 43"/>
                <a:gd name="T12" fmla="*/ 4 w 11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3">
                  <a:moveTo>
                    <a:pt x="4" y="0"/>
                  </a:moveTo>
                  <a:lnTo>
                    <a:pt x="11" y="0"/>
                  </a:lnTo>
                  <a:lnTo>
                    <a:pt x="11" y="43"/>
                  </a:lnTo>
                  <a:lnTo>
                    <a:pt x="8" y="43"/>
                  </a:lnTo>
                  <a:lnTo>
                    <a:pt x="8" y="4"/>
                  </a:lnTo>
                  <a:lnTo>
                    <a:pt x="0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8"/>
            <p:cNvSpPr>
              <a:spLocks/>
            </p:cNvSpPr>
            <p:nvPr/>
          </p:nvSpPr>
          <p:spPr bwMode="auto">
            <a:xfrm>
              <a:off x="5807" y="3094"/>
              <a:ext cx="28" cy="43"/>
            </a:xfrm>
            <a:custGeom>
              <a:avLst/>
              <a:gdLst>
                <a:gd name="T0" fmla="*/ 2 w 15"/>
                <a:gd name="T1" fmla="*/ 7 h 23"/>
                <a:gd name="T2" fmla="*/ 0 w 15"/>
                <a:gd name="T3" fmla="*/ 7 h 23"/>
                <a:gd name="T4" fmla="*/ 2 w 15"/>
                <a:gd name="T5" fmla="*/ 2 h 23"/>
                <a:gd name="T6" fmla="*/ 8 w 15"/>
                <a:gd name="T7" fmla="*/ 0 h 23"/>
                <a:gd name="T8" fmla="*/ 13 w 15"/>
                <a:gd name="T9" fmla="*/ 2 h 23"/>
                <a:gd name="T10" fmla="*/ 15 w 15"/>
                <a:gd name="T11" fmla="*/ 6 h 23"/>
                <a:gd name="T12" fmla="*/ 14 w 15"/>
                <a:gd name="T13" fmla="*/ 10 h 23"/>
                <a:gd name="T14" fmla="*/ 10 w 15"/>
                <a:gd name="T15" fmla="*/ 15 h 23"/>
                <a:gd name="T16" fmla="*/ 5 w 15"/>
                <a:gd name="T17" fmla="*/ 21 h 23"/>
                <a:gd name="T18" fmla="*/ 15 w 15"/>
                <a:gd name="T19" fmla="*/ 21 h 23"/>
                <a:gd name="T20" fmla="*/ 15 w 15"/>
                <a:gd name="T21" fmla="*/ 23 h 23"/>
                <a:gd name="T22" fmla="*/ 0 w 15"/>
                <a:gd name="T23" fmla="*/ 23 h 23"/>
                <a:gd name="T24" fmla="*/ 8 w 15"/>
                <a:gd name="T25" fmla="*/ 14 h 23"/>
                <a:gd name="T26" fmla="*/ 12 w 15"/>
                <a:gd name="T27" fmla="*/ 9 h 23"/>
                <a:gd name="T28" fmla="*/ 13 w 15"/>
                <a:gd name="T29" fmla="*/ 6 h 23"/>
                <a:gd name="T30" fmla="*/ 11 w 15"/>
                <a:gd name="T31" fmla="*/ 3 h 23"/>
                <a:gd name="T32" fmla="*/ 8 w 15"/>
                <a:gd name="T33" fmla="*/ 2 h 23"/>
                <a:gd name="T34" fmla="*/ 4 w 15"/>
                <a:gd name="T35" fmla="*/ 3 h 23"/>
                <a:gd name="T36" fmla="*/ 2 w 15"/>
                <a:gd name="T37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23">
                  <a:moveTo>
                    <a:pt x="2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4" y="0"/>
                    <a:pt x="6" y="0"/>
                    <a:pt x="8" y="0"/>
                  </a:cubicBezTo>
                  <a:cubicBezTo>
                    <a:pt x="10" y="0"/>
                    <a:pt x="12" y="0"/>
                    <a:pt x="13" y="2"/>
                  </a:cubicBezTo>
                  <a:cubicBezTo>
                    <a:pt x="14" y="3"/>
                    <a:pt x="15" y="5"/>
                    <a:pt x="15" y="6"/>
                  </a:cubicBezTo>
                  <a:cubicBezTo>
                    <a:pt x="15" y="8"/>
                    <a:pt x="15" y="9"/>
                    <a:pt x="14" y="10"/>
                  </a:cubicBezTo>
                  <a:cubicBezTo>
                    <a:pt x="13" y="11"/>
                    <a:pt x="12" y="13"/>
                    <a:pt x="10" y="15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0" y="12"/>
                    <a:pt x="11" y="10"/>
                    <a:pt x="12" y="9"/>
                  </a:cubicBezTo>
                  <a:cubicBezTo>
                    <a:pt x="12" y="8"/>
                    <a:pt x="13" y="8"/>
                    <a:pt x="13" y="6"/>
                  </a:cubicBezTo>
                  <a:cubicBezTo>
                    <a:pt x="13" y="5"/>
                    <a:pt x="12" y="4"/>
                    <a:pt x="11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6" y="2"/>
                    <a:pt x="5" y="2"/>
                    <a:pt x="4" y="3"/>
                  </a:cubicBezTo>
                  <a:cubicBezTo>
                    <a:pt x="3" y="4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9"/>
            <p:cNvSpPr>
              <a:spLocks/>
            </p:cNvSpPr>
            <p:nvPr/>
          </p:nvSpPr>
          <p:spPr bwMode="auto">
            <a:xfrm>
              <a:off x="5838" y="3094"/>
              <a:ext cx="30" cy="44"/>
            </a:xfrm>
            <a:custGeom>
              <a:avLst/>
              <a:gdLst>
                <a:gd name="T0" fmla="*/ 4 w 16"/>
                <a:gd name="T1" fmla="*/ 5 h 24"/>
                <a:gd name="T2" fmla="*/ 1 w 16"/>
                <a:gd name="T3" fmla="*/ 5 h 24"/>
                <a:gd name="T4" fmla="*/ 4 w 16"/>
                <a:gd name="T5" fmla="*/ 1 h 24"/>
                <a:gd name="T6" fmla="*/ 8 w 16"/>
                <a:gd name="T7" fmla="*/ 0 h 24"/>
                <a:gd name="T8" fmla="*/ 11 w 16"/>
                <a:gd name="T9" fmla="*/ 0 h 24"/>
                <a:gd name="T10" fmla="*/ 14 w 16"/>
                <a:gd name="T11" fmla="*/ 3 h 24"/>
                <a:gd name="T12" fmla="*/ 15 w 16"/>
                <a:gd name="T13" fmla="*/ 6 h 24"/>
                <a:gd name="T14" fmla="*/ 12 w 16"/>
                <a:gd name="T15" fmla="*/ 10 h 24"/>
                <a:gd name="T16" fmla="*/ 14 w 16"/>
                <a:gd name="T17" fmla="*/ 12 h 24"/>
                <a:gd name="T18" fmla="*/ 16 w 16"/>
                <a:gd name="T19" fmla="*/ 16 h 24"/>
                <a:gd name="T20" fmla="*/ 15 w 16"/>
                <a:gd name="T21" fmla="*/ 20 h 24"/>
                <a:gd name="T22" fmla="*/ 12 w 16"/>
                <a:gd name="T23" fmla="*/ 23 h 24"/>
                <a:gd name="T24" fmla="*/ 8 w 16"/>
                <a:gd name="T25" fmla="*/ 24 h 24"/>
                <a:gd name="T26" fmla="*/ 3 w 16"/>
                <a:gd name="T27" fmla="*/ 22 h 24"/>
                <a:gd name="T28" fmla="*/ 0 w 16"/>
                <a:gd name="T29" fmla="*/ 17 h 24"/>
                <a:gd name="T30" fmla="*/ 3 w 16"/>
                <a:gd name="T31" fmla="*/ 17 h 24"/>
                <a:gd name="T32" fmla="*/ 4 w 16"/>
                <a:gd name="T33" fmla="*/ 20 h 24"/>
                <a:gd name="T34" fmla="*/ 8 w 16"/>
                <a:gd name="T35" fmla="*/ 21 h 24"/>
                <a:gd name="T36" fmla="*/ 12 w 16"/>
                <a:gd name="T37" fmla="*/ 20 h 24"/>
                <a:gd name="T38" fmla="*/ 14 w 16"/>
                <a:gd name="T39" fmla="*/ 16 h 24"/>
                <a:gd name="T40" fmla="*/ 13 w 16"/>
                <a:gd name="T41" fmla="*/ 14 h 24"/>
                <a:gd name="T42" fmla="*/ 11 w 16"/>
                <a:gd name="T43" fmla="*/ 12 h 24"/>
                <a:gd name="T44" fmla="*/ 7 w 16"/>
                <a:gd name="T45" fmla="*/ 11 h 24"/>
                <a:gd name="T46" fmla="*/ 7 w 16"/>
                <a:gd name="T47" fmla="*/ 9 h 24"/>
                <a:gd name="T48" fmla="*/ 10 w 16"/>
                <a:gd name="T49" fmla="*/ 9 h 24"/>
                <a:gd name="T50" fmla="*/ 12 w 16"/>
                <a:gd name="T51" fmla="*/ 7 h 24"/>
                <a:gd name="T52" fmla="*/ 12 w 16"/>
                <a:gd name="T53" fmla="*/ 5 h 24"/>
                <a:gd name="T54" fmla="*/ 11 w 16"/>
                <a:gd name="T55" fmla="*/ 3 h 24"/>
                <a:gd name="T56" fmla="*/ 8 w 16"/>
                <a:gd name="T57" fmla="*/ 2 h 24"/>
                <a:gd name="T58" fmla="*/ 5 w 16"/>
                <a:gd name="T59" fmla="*/ 3 h 24"/>
                <a:gd name="T60" fmla="*/ 4 w 16"/>
                <a:gd name="T61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" h="24">
                  <a:moveTo>
                    <a:pt x="4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2" y="4"/>
                    <a:pt x="2" y="2"/>
                    <a:pt x="4" y="1"/>
                  </a:cubicBezTo>
                  <a:cubicBezTo>
                    <a:pt x="5" y="0"/>
                    <a:pt x="6" y="0"/>
                    <a:pt x="8" y="0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2" y="1"/>
                    <a:pt x="13" y="2"/>
                    <a:pt x="14" y="3"/>
                  </a:cubicBezTo>
                  <a:cubicBezTo>
                    <a:pt x="14" y="4"/>
                    <a:pt x="15" y="5"/>
                    <a:pt x="15" y="6"/>
                  </a:cubicBezTo>
                  <a:cubicBezTo>
                    <a:pt x="15" y="7"/>
                    <a:pt x="14" y="9"/>
                    <a:pt x="12" y="10"/>
                  </a:cubicBezTo>
                  <a:cubicBezTo>
                    <a:pt x="13" y="11"/>
                    <a:pt x="14" y="11"/>
                    <a:pt x="14" y="12"/>
                  </a:cubicBezTo>
                  <a:cubicBezTo>
                    <a:pt x="15" y="13"/>
                    <a:pt x="16" y="15"/>
                    <a:pt x="16" y="16"/>
                  </a:cubicBezTo>
                  <a:cubicBezTo>
                    <a:pt x="16" y="18"/>
                    <a:pt x="15" y="19"/>
                    <a:pt x="15" y="20"/>
                  </a:cubicBezTo>
                  <a:cubicBezTo>
                    <a:pt x="14" y="21"/>
                    <a:pt x="13" y="22"/>
                    <a:pt x="12" y="23"/>
                  </a:cubicBezTo>
                  <a:cubicBezTo>
                    <a:pt x="11" y="23"/>
                    <a:pt x="9" y="24"/>
                    <a:pt x="8" y="24"/>
                  </a:cubicBezTo>
                  <a:cubicBezTo>
                    <a:pt x="6" y="24"/>
                    <a:pt x="4" y="23"/>
                    <a:pt x="3" y="22"/>
                  </a:cubicBezTo>
                  <a:cubicBezTo>
                    <a:pt x="2" y="21"/>
                    <a:pt x="1" y="19"/>
                    <a:pt x="0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4" y="20"/>
                    <a:pt x="4" y="20"/>
                  </a:cubicBezTo>
                  <a:cubicBezTo>
                    <a:pt x="5" y="21"/>
                    <a:pt x="7" y="21"/>
                    <a:pt x="8" y="21"/>
                  </a:cubicBezTo>
                  <a:cubicBezTo>
                    <a:pt x="10" y="21"/>
                    <a:pt x="11" y="21"/>
                    <a:pt x="12" y="20"/>
                  </a:cubicBezTo>
                  <a:cubicBezTo>
                    <a:pt x="13" y="19"/>
                    <a:pt x="14" y="18"/>
                    <a:pt x="14" y="16"/>
                  </a:cubicBezTo>
                  <a:cubicBezTo>
                    <a:pt x="14" y="16"/>
                    <a:pt x="13" y="15"/>
                    <a:pt x="13" y="14"/>
                  </a:cubicBezTo>
                  <a:cubicBezTo>
                    <a:pt x="12" y="13"/>
                    <a:pt x="12" y="13"/>
                    <a:pt x="11" y="12"/>
                  </a:cubicBezTo>
                  <a:cubicBezTo>
                    <a:pt x="10" y="12"/>
                    <a:pt x="9" y="12"/>
                    <a:pt x="7" y="11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9"/>
                    <a:pt x="9" y="9"/>
                    <a:pt x="10" y="9"/>
                  </a:cubicBezTo>
                  <a:cubicBezTo>
                    <a:pt x="11" y="8"/>
                    <a:pt x="11" y="8"/>
                    <a:pt x="12" y="7"/>
                  </a:cubicBezTo>
                  <a:cubicBezTo>
                    <a:pt x="12" y="7"/>
                    <a:pt x="12" y="6"/>
                    <a:pt x="12" y="5"/>
                  </a:cubicBezTo>
                  <a:cubicBezTo>
                    <a:pt x="12" y="5"/>
                    <a:pt x="12" y="4"/>
                    <a:pt x="11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7" y="2"/>
                    <a:pt x="6" y="2"/>
                    <a:pt x="5" y="3"/>
                  </a:cubicBezTo>
                  <a:cubicBezTo>
                    <a:pt x="5" y="3"/>
                    <a:pt x="4" y="4"/>
                    <a:pt x="4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20"/>
            <p:cNvSpPr>
              <a:spLocks/>
            </p:cNvSpPr>
            <p:nvPr/>
          </p:nvSpPr>
          <p:spPr bwMode="auto">
            <a:xfrm>
              <a:off x="6341" y="3098"/>
              <a:ext cx="340" cy="151"/>
            </a:xfrm>
            <a:custGeom>
              <a:avLst/>
              <a:gdLst>
                <a:gd name="T0" fmla="*/ 0 w 185"/>
                <a:gd name="T1" fmla="*/ 82 h 82"/>
                <a:gd name="T2" fmla="*/ 93 w 185"/>
                <a:gd name="T3" fmla="*/ 0 h 82"/>
                <a:gd name="T4" fmla="*/ 185 w 185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5" h="82">
                  <a:moveTo>
                    <a:pt x="0" y="82"/>
                  </a:moveTo>
                  <a:cubicBezTo>
                    <a:pt x="0" y="37"/>
                    <a:pt x="41" y="0"/>
                    <a:pt x="93" y="0"/>
                  </a:cubicBezTo>
                  <a:cubicBezTo>
                    <a:pt x="144" y="0"/>
                    <a:pt x="185" y="37"/>
                    <a:pt x="185" y="82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Line 221"/>
            <p:cNvSpPr>
              <a:spLocks noChangeShapeType="1"/>
            </p:cNvSpPr>
            <p:nvPr/>
          </p:nvSpPr>
          <p:spPr bwMode="auto">
            <a:xfrm>
              <a:off x="6461" y="3047"/>
              <a:ext cx="97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Line 222"/>
            <p:cNvSpPr>
              <a:spLocks noChangeShapeType="1"/>
            </p:cNvSpPr>
            <p:nvPr/>
          </p:nvSpPr>
          <p:spPr bwMode="auto">
            <a:xfrm>
              <a:off x="6336" y="3250"/>
              <a:ext cx="352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Line 223"/>
            <p:cNvSpPr>
              <a:spLocks noChangeShapeType="1"/>
            </p:cNvSpPr>
            <p:nvPr/>
          </p:nvSpPr>
          <p:spPr bwMode="auto">
            <a:xfrm>
              <a:off x="6336" y="3335"/>
              <a:ext cx="352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Line 224"/>
            <p:cNvSpPr>
              <a:spLocks noChangeShapeType="1"/>
            </p:cNvSpPr>
            <p:nvPr/>
          </p:nvSpPr>
          <p:spPr bwMode="auto">
            <a:xfrm>
              <a:off x="6508" y="3047"/>
              <a:ext cx="0" cy="49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225"/>
            <p:cNvSpPr>
              <a:spLocks noChangeArrowheads="1"/>
            </p:cNvSpPr>
            <p:nvPr/>
          </p:nvSpPr>
          <p:spPr bwMode="auto">
            <a:xfrm>
              <a:off x="7099" y="3092"/>
              <a:ext cx="353" cy="252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226"/>
            <p:cNvSpPr>
              <a:spLocks noChangeArrowheads="1"/>
            </p:cNvSpPr>
            <p:nvPr/>
          </p:nvSpPr>
          <p:spPr bwMode="auto">
            <a:xfrm>
              <a:off x="7209" y="3041"/>
              <a:ext cx="129" cy="51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7"/>
            <p:cNvSpPr>
              <a:spLocks/>
            </p:cNvSpPr>
            <p:nvPr/>
          </p:nvSpPr>
          <p:spPr bwMode="auto">
            <a:xfrm>
              <a:off x="226" y="3708"/>
              <a:ext cx="353" cy="125"/>
            </a:xfrm>
            <a:custGeom>
              <a:avLst/>
              <a:gdLst>
                <a:gd name="T0" fmla="*/ 256 w 353"/>
                <a:gd name="T1" fmla="*/ 0 h 125"/>
                <a:gd name="T2" fmla="*/ 96 w 353"/>
                <a:gd name="T3" fmla="*/ 0 h 125"/>
                <a:gd name="T4" fmla="*/ 0 w 353"/>
                <a:gd name="T5" fmla="*/ 125 h 125"/>
                <a:gd name="T6" fmla="*/ 353 w 353"/>
                <a:gd name="T7" fmla="*/ 125 h 125"/>
                <a:gd name="T8" fmla="*/ 256 w 35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125">
                  <a:moveTo>
                    <a:pt x="256" y="0"/>
                  </a:moveTo>
                  <a:lnTo>
                    <a:pt x="96" y="0"/>
                  </a:lnTo>
                  <a:lnTo>
                    <a:pt x="0" y="125"/>
                  </a:lnTo>
                  <a:lnTo>
                    <a:pt x="353" y="125"/>
                  </a:lnTo>
                  <a:lnTo>
                    <a:pt x="256" y="0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8"/>
            <p:cNvSpPr>
              <a:spLocks/>
            </p:cNvSpPr>
            <p:nvPr/>
          </p:nvSpPr>
          <p:spPr bwMode="auto">
            <a:xfrm>
              <a:off x="226" y="3833"/>
              <a:ext cx="353" cy="228"/>
            </a:xfrm>
            <a:custGeom>
              <a:avLst/>
              <a:gdLst>
                <a:gd name="T0" fmla="*/ 177 w 353"/>
                <a:gd name="T1" fmla="*/ 228 h 228"/>
                <a:gd name="T2" fmla="*/ 175 w 353"/>
                <a:gd name="T3" fmla="*/ 228 h 228"/>
                <a:gd name="T4" fmla="*/ 0 w 353"/>
                <a:gd name="T5" fmla="*/ 0 h 228"/>
                <a:gd name="T6" fmla="*/ 353 w 353"/>
                <a:gd name="T7" fmla="*/ 0 h 228"/>
                <a:gd name="T8" fmla="*/ 177 w 353"/>
                <a:gd name="T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228">
                  <a:moveTo>
                    <a:pt x="177" y="228"/>
                  </a:moveTo>
                  <a:lnTo>
                    <a:pt x="175" y="228"/>
                  </a:lnTo>
                  <a:lnTo>
                    <a:pt x="0" y="0"/>
                  </a:lnTo>
                  <a:lnTo>
                    <a:pt x="353" y="0"/>
                  </a:lnTo>
                  <a:lnTo>
                    <a:pt x="177" y="228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9"/>
            <p:cNvSpPr>
              <a:spLocks/>
            </p:cNvSpPr>
            <p:nvPr/>
          </p:nvSpPr>
          <p:spPr bwMode="auto">
            <a:xfrm>
              <a:off x="337" y="3833"/>
              <a:ext cx="130" cy="228"/>
            </a:xfrm>
            <a:custGeom>
              <a:avLst/>
              <a:gdLst>
                <a:gd name="T0" fmla="*/ 66 w 130"/>
                <a:gd name="T1" fmla="*/ 228 h 228"/>
                <a:gd name="T2" fmla="*/ 64 w 130"/>
                <a:gd name="T3" fmla="*/ 228 h 228"/>
                <a:gd name="T4" fmla="*/ 0 w 130"/>
                <a:gd name="T5" fmla="*/ 0 h 228"/>
                <a:gd name="T6" fmla="*/ 130 w 130"/>
                <a:gd name="T7" fmla="*/ 0 h 228"/>
                <a:gd name="T8" fmla="*/ 66 w 130"/>
                <a:gd name="T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228">
                  <a:moveTo>
                    <a:pt x="66" y="228"/>
                  </a:moveTo>
                  <a:lnTo>
                    <a:pt x="64" y="228"/>
                  </a:lnTo>
                  <a:lnTo>
                    <a:pt x="0" y="0"/>
                  </a:lnTo>
                  <a:lnTo>
                    <a:pt x="130" y="0"/>
                  </a:lnTo>
                  <a:lnTo>
                    <a:pt x="66" y="228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0"/>
            <p:cNvSpPr>
              <a:spLocks/>
            </p:cNvSpPr>
            <p:nvPr/>
          </p:nvSpPr>
          <p:spPr bwMode="auto">
            <a:xfrm>
              <a:off x="337" y="3708"/>
              <a:ext cx="130" cy="125"/>
            </a:xfrm>
            <a:custGeom>
              <a:avLst/>
              <a:gdLst>
                <a:gd name="T0" fmla="*/ 66 w 130"/>
                <a:gd name="T1" fmla="*/ 0 h 125"/>
                <a:gd name="T2" fmla="*/ 64 w 130"/>
                <a:gd name="T3" fmla="*/ 0 h 125"/>
                <a:gd name="T4" fmla="*/ 0 w 130"/>
                <a:gd name="T5" fmla="*/ 125 h 125"/>
                <a:gd name="T6" fmla="*/ 130 w 130"/>
                <a:gd name="T7" fmla="*/ 125 h 125"/>
                <a:gd name="T8" fmla="*/ 66 w 130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25">
                  <a:moveTo>
                    <a:pt x="66" y="0"/>
                  </a:moveTo>
                  <a:lnTo>
                    <a:pt x="64" y="0"/>
                  </a:lnTo>
                  <a:lnTo>
                    <a:pt x="0" y="125"/>
                  </a:lnTo>
                  <a:lnTo>
                    <a:pt x="130" y="125"/>
                  </a:lnTo>
                  <a:lnTo>
                    <a:pt x="66" y="0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31"/>
            <p:cNvSpPr>
              <a:spLocks noEditPoints="1"/>
            </p:cNvSpPr>
            <p:nvPr/>
          </p:nvSpPr>
          <p:spPr bwMode="auto">
            <a:xfrm>
              <a:off x="1142" y="3818"/>
              <a:ext cx="59" cy="65"/>
            </a:xfrm>
            <a:custGeom>
              <a:avLst/>
              <a:gdLst>
                <a:gd name="T0" fmla="*/ 28 w 32"/>
                <a:gd name="T1" fmla="*/ 35 h 35"/>
                <a:gd name="T2" fmla="*/ 25 w 32"/>
                <a:gd name="T3" fmla="*/ 32 h 35"/>
                <a:gd name="T4" fmla="*/ 20 w 32"/>
                <a:gd name="T5" fmla="*/ 34 h 35"/>
                <a:gd name="T6" fmla="*/ 15 w 32"/>
                <a:gd name="T7" fmla="*/ 33 h 35"/>
                <a:gd name="T8" fmla="*/ 11 w 32"/>
                <a:gd name="T9" fmla="*/ 29 h 35"/>
                <a:gd name="T10" fmla="*/ 14 w 32"/>
                <a:gd name="T11" fmla="*/ 26 h 35"/>
                <a:gd name="T12" fmla="*/ 18 w 32"/>
                <a:gd name="T13" fmla="*/ 29 h 35"/>
                <a:gd name="T14" fmla="*/ 23 w 32"/>
                <a:gd name="T15" fmla="*/ 29 h 35"/>
                <a:gd name="T16" fmla="*/ 16 w 32"/>
                <a:gd name="T17" fmla="*/ 18 h 35"/>
                <a:gd name="T18" fmla="*/ 10 w 32"/>
                <a:gd name="T19" fmla="*/ 20 h 35"/>
                <a:gd name="T20" fmla="*/ 6 w 32"/>
                <a:gd name="T21" fmla="*/ 19 h 35"/>
                <a:gd name="T22" fmla="*/ 2 w 32"/>
                <a:gd name="T23" fmla="*/ 16 h 35"/>
                <a:gd name="T24" fmla="*/ 1 w 32"/>
                <a:gd name="T25" fmla="*/ 8 h 35"/>
                <a:gd name="T26" fmla="*/ 5 w 32"/>
                <a:gd name="T27" fmla="*/ 3 h 35"/>
                <a:gd name="T28" fmla="*/ 4 w 32"/>
                <a:gd name="T29" fmla="*/ 1 h 35"/>
                <a:gd name="T30" fmla="*/ 6 w 32"/>
                <a:gd name="T31" fmla="*/ 0 h 35"/>
                <a:gd name="T32" fmla="*/ 7 w 32"/>
                <a:gd name="T33" fmla="*/ 2 h 35"/>
                <a:gd name="T34" fmla="*/ 13 w 32"/>
                <a:gd name="T35" fmla="*/ 0 h 35"/>
                <a:gd name="T36" fmla="*/ 19 w 32"/>
                <a:gd name="T37" fmla="*/ 3 h 35"/>
                <a:gd name="T38" fmla="*/ 16 w 32"/>
                <a:gd name="T39" fmla="*/ 6 h 35"/>
                <a:gd name="T40" fmla="*/ 12 w 32"/>
                <a:gd name="T41" fmla="*/ 4 h 35"/>
                <a:gd name="T42" fmla="*/ 9 w 32"/>
                <a:gd name="T43" fmla="*/ 4 h 35"/>
                <a:gd name="T44" fmla="*/ 16 w 32"/>
                <a:gd name="T45" fmla="*/ 14 h 35"/>
                <a:gd name="T46" fmla="*/ 20 w 32"/>
                <a:gd name="T47" fmla="*/ 13 h 35"/>
                <a:gd name="T48" fmla="*/ 24 w 32"/>
                <a:gd name="T49" fmla="*/ 13 h 35"/>
                <a:gd name="T50" fmla="*/ 27 w 32"/>
                <a:gd name="T51" fmla="*/ 14 h 35"/>
                <a:gd name="T52" fmla="*/ 30 w 32"/>
                <a:gd name="T53" fmla="*/ 17 h 35"/>
                <a:gd name="T54" fmla="*/ 31 w 32"/>
                <a:gd name="T55" fmla="*/ 24 h 35"/>
                <a:gd name="T56" fmla="*/ 27 w 32"/>
                <a:gd name="T57" fmla="*/ 31 h 35"/>
                <a:gd name="T58" fmla="*/ 30 w 32"/>
                <a:gd name="T59" fmla="*/ 34 h 35"/>
                <a:gd name="T60" fmla="*/ 28 w 32"/>
                <a:gd name="T61" fmla="*/ 35 h 35"/>
                <a:gd name="T62" fmla="*/ 7 w 32"/>
                <a:gd name="T63" fmla="*/ 6 h 35"/>
                <a:gd name="T64" fmla="*/ 5 w 32"/>
                <a:gd name="T65" fmla="*/ 9 h 35"/>
                <a:gd name="T66" fmla="*/ 6 w 32"/>
                <a:gd name="T67" fmla="*/ 13 h 35"/>
                <a:gd name="T68" fmla="*/ 9 w 32"/>
                <a:gd name="T69" fmla="*/ 15 h 35"/>
                <a:gd name="T70" fmla="*/ 13 w 32"/>
                <a:gd name="T71" fmla="*/ 15 h 35"/>
                <a:gd name="T72" fmla="*/ 7 w 32"/>
                <a:gd name="T73" fmla="*/ 6 h 35"/>
                <a:gd name="T74" fmla="*/ 25 w 32"/>
                <a:gd name="T75" fmla="*/ 28 h 35"/>
                <a:gd name="T76" fmla="*/ 27 w 32"/>
                <a:gd name="T77" fmla="*/ 24 h 35"/>
                <a:gd name="T78" fmla="*/ 26 w 32"/>
                <a:gd name="T79" fmla="*/ 19 h 35"/>
                <a:gd name="T80" fmla="*/ 23 w 32"/>
                <a:gd name="T81" fmla="*/ 17 h 35"/>
                <a:gd name="T82" fmla="*/ 18 w 32"/>
                <a:gd name="T83" fmla="*/ 17 h 35"/>
                <a:gd name="T84" fmla="*/ 25 w 32"/>
                <a:gd name="T85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" h="35">
                  <a:moveTo>
                    <a:pt x="28" y="35"/>
                  </a:moveTo>
                  <a:cubicBezTo>
                    <a:pt x="25" y="32"/>
                    <a:pt x="25" y="32"/>
                    <a:pt x="25" y="32"/>
                  </a:cubicBezTo>
                  <a:cubicBezTo>
                    <a:pt x="23" y="33"/>
                    <a:pt x="22" y="33"/>
                    <a:pt x="20" y="34"/>
                  </a:cubicBezTo>
                  <a:cubicBezTo>
                    <a:pt x="19" y="34"/>
                    <a:pt x="17" y="34"/>
                    <a:pt x="15" y="33"/>
                  </a:cubicBezTo>
                  <a:cubicBezTo>
                    <a:pt x="14" y="32"/>
                    <a:pt x="12" y="31"/>
                    <a:pt x="11" y="29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5" y="28"/>
                    <a:pt x="17" y="29"/>
                    <a:pt x="18" y="29"/>
                  </a:cubicBezTo>
                  <a:cubicBezTo>
                    <a:pt x="20" y="30"/>
                    <a:pt x="22" y="30"/>
                    <a:pt x="23" y="2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4" y="19"/>
                    <a:pt x="12" y="19"/>
                    <a:pt x="10" y="20"/>
                  </a:cubicBezTo>
                  <a:cubicBezTo>
                    <a:pt x="8" y="20"/>
                    <a:pt x="7" y="19"/>
                    <a:pt x="6" y="19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3"/>
                    <a:pt x="0" y="11"/>
                    <a:pt x="1" y="8"/>
                  </a:cubicBezTo>
                  <a:cubicBezTo>
                    <a:pt x="1" y="6"/>
                    <a:pt x="3" y="5"/>
                    <a:pt x="5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9" y="0"/>
                    <a:pt x="11" y="0"/>
                    <a:pt x="13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5"/>
                    <a:pt x="14" y="4"/>
                    <a:pt x="12" y="4"/>
                  </a:cubicBezTo>
                  <a:cubicBezTo>
                    <a:pt x="11" y="4"/>
                    <a:pt x="10" y="4"/>
                    <a:pt x="9" y="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8" y="13"/>
                    <a:pt x="19" y="13"/>
                    <a:pt x="20" y="13"/>
                  </a:cubicBezTo>
                  <a:cubicBezTo>
                    <a:pt x="21" y="13"/>
                    <a:pt x="22" y="13"/>
                    <a:pt x="24" y="13"/>
                  </a:cubicBezTo>
                  <a:cubicBezTo>
                    <a:pt x="25" y="13"/>
                    <a:pt x="26" y="13"/>
                    <a:pt x="27" y="14"/>
                  </a:cubicBezTo>
                  <a:cubicBezTo>
                    <a:pt x="28" y="15"/>
                    <a:pt x="29" y="16"/>
                    <a:pt x="30" y="17"/>
                  </a:cubicBezTo>
                  <a:cubicBezTo>
                    <a:pt x="31" y="19"/>
                    <a:pt x="32" y="21"/>
                    <a:pt x="31" y="24"/>
                  </a:cubicBezTo>
                  <a:cubicBezTo>
                    <a:pt x="31" y="27"/>
                    <a:pt x="30" y="29"/>
                    <a:pt x="27" y="31"/>
                  </a:cubicBezTo>
                  <a:cubicBezTo>
                    <a:pt x="30" y="34"/>
                    <a:pt x="30" y="34"/>
                    <a:pt x="30" y="34"/>
                  </a:cubicBezTo>
                  <a:lnTo>
                    <a:pt x="28" y="35"/>
                  </a:lnTo>
                  <a:close/>
                  <a:moveTo>
                    <a:pt x="7" y="6"/>
                  </a:moveTo>
                  <a:cubicBezTo>
                    <a:pt x="5" y="7"/>
                    <a:pt x="5" y="8"/>
                    <a:pt x="5" y="9"/>
                  </a:cubicBezTo>
                  <a:cubicBezTo>
                    <a:pt x="4" y="11"/>
                    <a:pt x="5" y="12"/>
                    <a:pt x="6" y="13"/>
                  </a:cubicBezTo>
                  <a:cubicBezTo>
                    <a:pt x="6" y="14"/>
                    <a:pt x="7" y="15"/>
                    <a:pt x="9" y="15"/>
                  </a:cubicBezTo>
                  <a:cubicBezTo>
                    <a:pt x="10" y="16"/>
                    <a:pt x="11" y="16"/>
                    <a:pt x="13" y="15"/>
                  </a:cubicBezTo>
                  <a:lnTo>
                    <a:pt x="7" y="6"/>
                  </a:lnTo>
                  <a:close/>
                  <a:moveTo>
                    <a:pt x="25" y="28"/>
                  </a:moveTo>
                  <a:cubicBezTo>
                    <a:pt x="26" y="27"/>
                    <a:pt x="27" y="25"/>
                    <a:pt x="27" y="24"/>
                  </a:cubicBezTo>
                  <a:cubicBezTo>
                    <a:pt x="28" y="22"/>
                    <a:pt x="27" y="21"/>
                    <a:pt x="26" y="19"/>
                  </a:cubicBezTo>
                  <a:cubicBezTo>
                    <a:pt x="25" y="18"/>
                    <a:pt x="24" y="17"/>
                    <a:pt x="23" y="17"/>
                  </a:cubicBezTo>
                  <a:cubicBezTo>
                    <a:pt x="22" y="17"/>
                    <a:pt x="20" y="17"/>
                    <a:pt x="18" y="17"/>
                  </a:cubicBezTo>
                  <a:lnTo>
                    <a:pt x="25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32"/>
            <p:cNvSpPr>
              <a:spLocks/>
            </p:cNvSpPr>
            <p:nvPr/>
          </p:nvSpPr>
          <p:spPr bwMode="auto">
            <a:xfrm>
              <a:off x="1062" y="3897"/>
              <a:ext cx="33" cy="33"/>
            </a:xfrm>
            <a:custGeom>
              <a:avLst/>
              <a:gdLst>
                <a:gd name="T0" fmla="*/ 16 w 18"/>
                <a:gd name="T1" fmla="*/ 4 h 18"/>
                <a:gd name="T2" fmla="*/ 14 w 18"/>
                <a:gd name="T3" fmla="*/ 15 h 18"/>
                <a:gd name="T4" fmla="*/ 2 w 18"/>
                <a:gd name="T5" fmla="*/ 13 h 18"/>
                <a:gd name="T6" fmla="*/ 4 w 18"/>
                <a:gd name="T7" fmla="*/ 2 h 18"/>
                <a:gd name="T8" fmla="*/ 16 w 18"/>
                <a:gd name="T9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6" y="4"/>
                  </a:moveTo>
                  <a:cubicBezTo>
                    <a:pt x="18" y="8"/>
                    <a:pt x="17" y="13"/>
                    <a:pt x="14" y="15"/>
                  </a:cubicBezTo>
                  <a:cubicBezTo>
                    <a:pt x="10" y="18"/>
                    <a:pt x="5" y="17"/>
                    <a:pt x="2" y="13"/>
                  </a:cubicBezTo>
                  <a:cubicBezTo>
                    <a:pt x="0" y="10"/>
                    <a:pt x="1" y="5"/>
                    <a:pt x="4" y="2"/>
                  </a:cubicBezTo>
                  <a:cubicBezTo>
                    <a:pt x="8" y="0"/>
                    <a:pt x="13" y="1"/>
                    <a:pt x="16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3"/>
            <p:cNvSpPr>
              <a:spLocks/>
            </p:cNvSpPr>
            <p:nvPr/>
          </p:nvSpPr>
          <p:spPr bwMode="auto">
            <a:xfrm>
              <a:off x="1251" y="3772"/>
              <a:ext cx="33" cy="33"/>
            </a:xfrm>
            <a:custGeom>
              <a:avLst/>
              <a:gdLst>
                <a:gd name="T0" fmla="*/ 16 w 18"/>
                <a:gd name="T1" fmla="*/ 4 h 18"/>
                <a:gd name="T2" fmla="*/ 14 w 18"/>
                <a:gd name="T3" fmla="*/ 15 h 18"/>
                <a:gd name="T4" fmla="*/ 2 w 18"/>
                <a:gd name="T5" fmla="*/ 13 h 18"/>
                <a:gd name="T6" fmla="*/ 4 w 18"/>
                <a:gd name="T7" fmla="*/ 2 h 18"/>
                <a:gd name="T8" fmla="*/ 16 w 18"/>
                <a:gd name="T9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6" y="4"/>
                  </a:moveTo>
                  <a:cubicBezTo>
                    <a:pt x="18" y="8"/>
                    <a:pt x="17" y="13"/>
                    <a:pt x="14" y="15"/>
                  </a:cubicBezTo>
                  <a:cubicBezTo>
                    <a:pt x="10" y="18"/>
                    <a:pt x="5" y="17"/>
                    <a:pt x="2" y="13"/>
                  </a:cubicBezTo>
                  <a:cubicBezTo>
                    <a:pt x="0" y="9"/>
                    <a:pt x="1" y="4"/>
                    <a:pt x="4" y="2"/>
                  </a:cubicBezTo>
                  <a:cubicBezTo>
                    <a:pt x="8" y="0"/>
                    <a:pt x="13" y="0"/>
                    <a:pt x="16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4"/>
            <p:cNvSpPr>
              <a:spLocks/>
            </p:cNvSpPr>
            <p:nvPr/>
          </p:nvSpPr>
          <p:spPr bwMode="auto">
            <a:xfrm>
              <a:off x="1117" y="3796"/>
              <a:ext cx="112" cy="110"/>
            </a:xfrm>
            <a:custGeom>
              <a:avLst/>
              <a:gdLst>
                <a:gd name="T0" fmla="*/ 52 w 61"/>
                <a:gd name="T1" fmla="*/ 15 h 60"/>
                <a:gd name="T2" fmla="*/ 46 w 61"/>
                <a:gd name="T3" fmla="*/ 52 h 60"/>
                <a:gd name="T4" fmla="*/ 9 w 61"/>
                <a:gd name="T5" fmla="*/ 44 h 60"/>
                <a:gd name="T6" fmla="*/ 15 w 61"/>
                <a:gd name="T7" fmla="*/ 7 h 60"/>
                <a:gd name="T8" fmla="*/ 52 w 61"/>
                <a:gd name="T9" fmla="*/ 1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0">
                  <a:moveTo>
                    <a:pt x="52" y="15"/>
                  </a:moveTo>
                  <a:cubicBezTo>
                    <a:pt x="61" y="28"/>
                    <a:pt x="58" y="44"/>
                    <a:pt x="46" y="52"/>
                  </a:cubicBezTo>
                  <a:cubicBezTo>
                    <a:pt x="34" y="60"/>
                    <a:pt x="18" y="56"/>
                    <a:pt x="9" y="44"/>
                  </a:cubicBezTo>
                  <a:cubicBezTo>
                    <a:pt x="0" y="32"/>
                    <a:pt x="3" y="15"/>
                    <a:pt x="15" y="7"/>
                  </a:cubicBezTo>
                  <a:cubicBezTo>
                    <a:pt x="27" y="0"/>
                    <a:pt x="43" y="3"/>
                    <a:pt x="52" y="15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5"/>
            <p:cNvSpPr>
              <a:spLocks/>
            </p:cNvSpPr>
            <p:nvPr/>
          </p:nvSpPr>
          <p:spPr bwMode="auto">
            <a:xfrm>
              <a:off x="1003" y="3708"/>
              <a:ext cx="339" cy="287"/>
            </a:xfrm>
            <a:custGeom>
              <a:avLst/>
              <a:gdLst>
                <a:gd name="T0" fmla="*/ 339 w 339"/>
                <a:gd name="T1" fmla="*/ 118 h 287"/>
                <a:gd name="T2" fmla="*/ 82 w 339"/>
                <a:gd name="T3" fmla="*/ 287 h 287"/>
                <a:gd name="T4" fmla="*/ 0 w 339"/>
                <a:gd name="T5" fmla="*/ 169 h 287"/>
                <a:gd name="T6" fmla="*/ 255 w 339"/>
                <a:gd name="T7" fmla="*/ 0 h 287"/>
                <a:gd name="T8" fmla="*/ 339 w 339"/>
                <a:gd name="T9" fmla="*/ 118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287">
                  <a:moveTo>
                    <a:pt x="339" y="118"/>
                  </a:moveTo>
                  <a:lnTo>
                    <a:pt x="82" y="287"/>
                  </a:lnTo>
                  <a:lnTo>
                    <a:pt x="0" y="169"/>
                  </a:lnTo>
                  <a:lnTo>
                    <a:pt x="255" y="0"/>
                  </a:lnTo>
                  <a:lnTo>
                    <a:pt x="339" y="118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36"/>
            <p:cNvSpPr>
              <a:spLocks/>
            </p:cNvSpPr>
            <p:nvPr/>
          </p:nvSpPr>
          <p:spPr bwMode="auto">
            <a:xfrm>
              <a:off x="997" y="3857"/>
              <a:ext cx="344" cy="171"/>
            </a:xfrm>
            <a:custGeom>
              <a:avLst/>
              <a:gdLst>
                <a:gd name="T0" fmla="*/ 0 w 344"/>
                <a:gd name="T1" fmla="*/ 49 h 171"/>
                <a:gd name="T2" fmla="*/ 87 w 344"/>
                <a:gd name="T3" fmla="*/ 171 h 171"/>
                <a:gd name="T4" fmla="*/ 344 w 344"/>
                <a:gd name="T5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4" h="171">
                  <a:moveTo>
                    <a:pt x="0" y="49"/>
                  </a:moveTo>
                  <a:lnTo>
                    <a:pt x="87" y="171"/>
                  </a:lnTo>
                  <a:lnTo>
                    <a:pt x="344" y="0"/>
                  </a:ln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7"/>
            <p:cNvSpPr>
              <a:spLocks/>
            </p:cNvSpPr>
            <p:nvPr/>
          </p:nvSpPr>
          <p:spPr bwMode="auto">
            <a:xfrm>
              <a:off x="990" y="3890"/>
              <a:ext cx="341" cy="171"/>
            </a:xfrm>
            <a:custGeom>
              <a:avLst/>
              <a:gdLst>
                <a:gd name="T0" fmla="*/ 0 w 341"/>
                <a:gd name="T1" fmla="*/ 49 h 171"/>
                <a:gd name="T2" fmla="*/ 84 w 341"/>
                <a:gd name="T3" fmla="*/ 171 h 171"/>
                <a:gd name="T4" fmla="*/ 341 w 341"/>
                <a:gd name="T5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1" h="171">
                  <a:moveTo>
                    <a:pt x="0" y="49"/>
                  </a:moveTo>
                  <a:lnTo>
                    <a:pt x="84" y="171"/>
                  </a:lnTo>
                  <a:lnTo>
                    <a:pt x="341" y="0"/>
                  </a:ln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8"/>
            <p:cNvSpPr>
              <a:spLocks/>
            </p:cNvSpPr>
            <p:nvPr/>
          </p:nvSpPr>
          <p:spPr bwMode="auto">
            <a:xfrm>
              <a:off x="1752" y="3706"/>
              <a:ext cx="350" cy="101"/>
            </a:xfrm>
            <a:custGeom>
              <a:avLst/>
              <a:gdLst>
                <a:gd name="T0" fmla="*/ 0 w 350"/>
                <a:gd name="T1" fmla="*/ 101 h 101"/>
                <a:gd name="T2" fmla="*/ 350 w 350"/>
                <a:gd name="T3" fmla="*/ 101 h 101"/>
                <a:gd name="T4" fmla="*/ 350 w 350"/>
                <a:gd name="T5" fmla="*/ 68 h 101"/>
                <a:gd name="T6" fmla="*/ 180 w 350"/>
                <a:gd name="T7" fmla="*/ 0 h 101"/>
                <a:gd name="T8" fmla="*/ 0 w 350"/>
                <a:gd name="T9" fmla="*/ 68 h 101"/>
                <a:gd name="T10" fmla="*/ 0 w 350"/>
                <a:gd name="T11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0" h="101">
                  <a:moveTo>
                    <a:pt x="0" y="101"/>
                  </a:moveTo>
                  <a:lnTo>
                    <a:pt x="350" y="101"/>
                  </a:lnTo>
                  <a:lnTo>
                    <a:pt x="350" y="68"/>
                  </a:lnTo>
                  <a:lnTo>
                    <a:pt x="180" y="0"/>
                  </a:lnTo>
                  <a:lnTo>
                    <a:pt x="0" y="68"/>
                  </a:lnTo>
                  <a:lnTo>
                    <a:pt x="0" y="101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9"/>
            <p:cNvSpPr>
              <a:spLocks/>
            </p:cNvSpPr>
            <p:nvPr/>
          </p:nvSpPr>
          <p:spPr bwMode="auto">
            <a:xfrm>
              <a:off x="1778" y="3824"/>
              <a:ext cx="67" cy="180"/>
            </a:xfrm>
            <a:custGeom>
              <a:avLst/>
              <a:gdLst>
                <a:gd name="T0" fmla="*/ 0 w 67"/>
                <a:gd name="T1" fmla="*/ 18 h 180"/>
                <a:gd name="T2" fmla="*/ 11 w 67"/>
                <a:gd name="T3" fmla="*/ 18 h 180"/>
                <a:gd name="T4" fmla="*/ 11 w 67"/>
                <a:gd name="T5" fmla="*/ 180 h 180"/>
                <a:gd name="T6" fmla="*/ 56 w 67"/>
                <a:gd name="T7" fmla="*/ 180 h 180"/>
                <a:gd name="T8" fmla="*/ 56 w 67"/>
                <a:gd name="T9" fmla="*/ 18 h 180"/>
                <a:gd name="T10" fmla="*/ 67 w 67"/>
                <a:gd name="T11" fmla="*/ 18 h 180"/>
                <a:gd name="T12" fmla="*/ 67 w 67"/>
                <a:gd name="T13" fmla="*/ 0 h 180"/>
                <a:gd name="T14" fmla="*/ 0 w 67"/>
                <a:gd name="T15" fmla="*/ 0 h 180"/>
                <a:gd name="T16" fmla="*/ 0 w 67"/>
                <a:gd name="T17" fmla="*/ 1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80">
                  <a:moveTo>
                    <a:pt x="0" y="18"/>
                  </a:moveTo>
                  <a:lnTo>
                    <a:pt x="11" y="18"/>
                  </a:lnTo>
                  <a:lnTo>
                    <a:pt x="11" y="180"/>
                  </a:lnTo>
                  <a:lnTo>
                    <a:pt x="56" y="180"/>
                  </a:lnTo>
                  <a:lnTo>
                    <a:pt x="56" y="18"/>
                  </a:lnTo>
                  <a:lnTo>
                    <a:pt x="67" y="18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18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40"/>
            <p:cNvSpPr>
              <a:spLocks/>
            </p:cNvSpPr>
            <p:nvPr/>
          </p:nvSpPr>
          <p:spPr bwMode="auto">
            <a:xfrm>
              <a:off x="1893" y="3824"/>
              <a:ext cx="68" cy="180"/>
            </a:xfrm>
            <a:custGeom>
              <a:avLst/>
              <a:gdLst>
                <a:gd name="T0" fmla="*/ 0 w 68"/>
                <a:gd name="T1" fmla="*/ 18 h 180"/>
                <a:gd name="T2" fmla="*/ 11 w 68"/>
                <a:gd name="T3" fmla="*/ 18 h 180"/>
                <a:gd name="T4" fmla="*/ 11 w 68"/>
                <a:gd name="T5" fmla="*/ 180 h 180"/>
                <a:gd name="T6" fmla="*/ 57 w 68"/>
                <a:gd name="T7" fmla="*/ 180 h 180"/>
                <a:gd name="T8" fmla="*/ 57 w 68"/>
                <a:gd name="T9" fmla="*/ 18 h 180"/>
                <a:gd name="T10" fmla="*/ 68 w 68"/>
                <a:gd name="T11" fmla="*/ 18 h 180"/>
                <a:gd name="T12" fmla="*/ 68 w 68"/>
                <a:gd name="T13" fmla="*/ 0 h 180"/>
                <a:gd name="T14" fmla="*/ 0 w 68"/>
                <a:gd name="T15" fmla="*/ 0 h 180"/>
                <a:gd name="T16" fmla="*/ 0 w 68"/>
                <a:gd name="T17" fmla="*/ 1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180">
                  <a:moveTo>
                    <a:pt x="0" y="18"/>
                  </a:moveTo>
                  <a:lnTo>
                    <a:pt x="11" y="18"/>
                  </a:lnTo>
                  <a:lnTo>
                    <a:pt x="11" y="180"/>
                  </a:lnTo>
                  <a:lnTo>
                    <a:pt x="57" y="180"/>
                  </a:lnTo>
                  <a:lnTo>
                    <a:pt x="57" y="18"/>
                  </a:lnTo>
                  <a:lnTo>
                    <a:pt x="68" y="18"/>
                  </a:lnTo>
                  <a:lnTo>
                    <a:pt x="68" y="0"/>
                  </a:lnTo>
                  <a:lnTo>
                    <a:pt x="0" y="0"/>
                  </a:lnTo>
                  <a:lnTo>
                    <a:pt x="0" y="18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41"/>
            <p:cNvSpPr>
              <a:spLocks/>
            </p:cNvSpPr>
            <p:nvPr/>
          </p:nvSpPr>
          <p:spPr bwMode="auto">
            <a:xfrm>
              <a:off x="2009" y="3824"/>
              <a:ext cx="68" cy="180"/>
            </a:xfrm>
            <a:custGeom>
              <a:avLst/>
              <a:gdLst>
                <a:gd name="T0" fmla="*/ 0 w 68"/>
                <a:gd name="T1" fmla="*/ 0 h 180"/>
                <a:gd name="T2" fmla="*/ 0 w 68"/>
                <a:gd name="T3" fmla="*/ 18 h 180"/>
                <a:gd name="T4" fmla="*/ 11 w 68"/>
                <a:gd name="T5" fmla="*/ 18 h 180"/>
                <a:gd name="T6" fmla="*/ 11 w 68"/>
                <a:gd name="T7" fmla="*/ 180 h 180"/>
                <a:gd name="T8" fmla="*/ 57 w 68"/>
                <a:gd name="T9" fmla="*/ 180 h 180"/>
                <a:gd name="T10" fmla="*/ 57 w 68"/>
                <a:gd name="T11" fmla="*/ 18 h 180"/>
                <a:gd name="T12" fmla="*/ 68 w 68"/>
                <a:gd name="T13" fmla="*/ 18 h 180"/>
                <a:gd name="T14" fmla="*/ 68 w 68"/>
                <a:gd name="T15" fmla="*/ 0 h 180"/>
                <a:gd name="T16" fmla="*/ 0 w 68"/>
                <a:gd name="T17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180">
                  <a:moveTo>
                    <a:pt x="0" y="0"/>
                  </a:moveTo>
                  <a:lnTo>
                    <a:pt x="0" y="18"/>
                  </a:lnTo>
                  <a:lnTo>
                    <a:pt x="11" y="18"/>
                  </a:lnTo>
                  <a:lnTo>
                    <a:pt x="11" y="180"/>
                  </a:lnTo>
                  <a:lnTo>
                    <a:pt x="57" y="180"/>
                  </a:lnTo>
                  <a:lnTo>
                    <a:pt x="57" y="18"/>
                  </a:lnTo>
                  <a:lnTo>
                    <a:pt x="68" y="18"/>
                  </a:lnTo>
                  <a:lnTo>
                    <a:pt x="6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42"/>
            <p:cNvSpPr>
              <a:spLocks/>
            </p:cNvSpPr>
            <p:nvPr/>
          </p:nvSpPr>
          <p:spPr bwMode="auto">
            <a:xfrm>
              <a:off x="1750" y="4018"/>
              <a:ext cx="352" cy="41"/>
            </a:xfrm>
            <a:custGeom>
              <a:avLst/>
              <a:gdLst>
                <a:gd name="T0" fmla="*/ 336 w 352"/>
                <a:gd name="T1" fmla="*/ 21 h 41"/>
                <a:gd name="T2" fmla="*/ 336 w 352"/>
                <a:gd name="T3" fmla="*/ 0 h 41"/>
                <a:gd name="T4" fmla="*/ 18 w 352"/>
                <a:gd name="T5" fmla="*/ 0 h 41"/>
                <a:gd name="T6" fmla="*/ 18 w 352"/>
                <a:gd name="T7" fmla="*/ 21 h 41"/>
                <a:gd name="T8" fmla="*/ 0 w 352"/>
                <a:gd name="T9" fmla="*/ 21 h 41"/>
                <a:gd name="T10" fmla="*/ 0 w 352"/>
                <a:gd name="T11" fmla="*/ 41 h 41"/>
                <a:gd name="T12" fmla="*/ 352 w 352"/>
                <a:gd name="T13" fmla="*/ 41 h 41"/>
                <a:gd name="T14" fmla="*/ 352 w 352"/>
                <a:gd name="T15" fmla="*/ 21 h 41"/>
                <a:gd name="T16" fmla="*/ 336 w 352"/>
                <a:gd name="T1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41">
                  <a:moveTo>
                    <a:pt x="336" y="21"/>
                  </a:moveTo>
                  <a:lnTo>
                    <a:pt x="336" y="0"/>
                  </a:lnTo>
                  <a:lnTo>
                    <a:pt x="18" y="0"/>
                  </a:lnTo>
                  <a:lnTo>
                    <a:pt x="18" y="21"/>
                  </a:lnTo>
                  <a:lnTo>
                    <a:pt x="0" y="21"/>
                  </a:lnTo>
                  <a:lnTo>
                    <a:pt x="0" y="41"/>
                  </a:lnTo>
                  <a:lnTo>
                    <a:pt x="352" y="41"/>
                  </a:lnTo>
                  <a:lnTo>
                    <a:pt x="352" y="21"/>
                  </a:lnTo>
                  <a:lnTo>
                    <a:pt x="336" y="21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243"/>
            <p:cNvSpPr>
              <a:spLocks noChangeArrowheads="1"/>
            </p:cNvSpPr>
            <p:nvPr/>
          </p:nvSpPr>
          <p:spPr bwMode="auto">
            <a:xfrm>
              <a:off x="2517" y="3708"/>
              <a:ext cx="353" cy="353"/>
            </a:xfrm>
            <a:prstGeom prst="ellips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44"/>
            <p:cNvSpPr>
              <a:spLocks/>
            </p:cNvSpPr>
            <p:nvPr/>
          </p:nvSpPr>
          <p:spPr bwMode="auto">
            <a:xfrm>
              <a:off x="2527" y="3838"/>
              <a:ext cx="253" cy="199"/>
            </a:xfrm>
            <a:custGeom>
              <a:avLst/>
              <a:gdLst>
                <a:gd name="T0" fmla="*/ 0 w 253"/>
                <a:gd name="T1" fmla="*/ 0 h 199"/>
                <a:gd name="T2" fmla="*/ 167 w 253"/>
                <a:gd name="T3" fmla="*/ 46 h 199"/>
                <a:gd name="T4" fmla="*/ 253 w 253"/>
                <a:gd name="T5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3" h="199">
                  <a:moveTo>
                    <a:pt x="0" y="0"/>
                  </a:moveTo>
                  <a:lnTo>
                    <a:pt x="167" y="46"/>
                  </a:lnTo>
                  <a:lnTo>
                    <a:pt x="253" y="199"/>
                  </a:ln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45"/>
            <p:cNvSpPr>
              <a:spLocks/>
            </p:cNvSpPr>
            <p:nvPr/>
          </p:nvSpPr>
          <p:spPr bwMode="auto">
            <a:xfrm>
              <a:off x="2697" y="3713"/>
              <a:ext cx="142" cy="166"/>
            </a:xfrm>
            <a:custGeom>
              <a:avLst/>
              <a:gdLst>
                <a:gd name="T0" fmla="*/ 15 w 142"/>
                <a:gd name="T1" fmla="*/ 0 h 166"/>
                <a:gd name="T2" fmla="*/ 0 w 142"/>
                <a:gd name="T3" fmla="*/ 166 h 166"/>
                <a:gd name="T4" fmla="*/ 142 w 142"/>
                <a:gd name="T5" fmla="*/ 7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2" h="166">
                  <a:moveTo>
                    <a:pt x="15" y="0"/>
                  </a:moveTo>
                  <a:lnTo>
                    <a:pt x="0" y="166"/>
                  </a:lnTo>
                  <a:lnTo>
                    <a:pt x="142" y="78"/>
                  </a:ln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46"/>
            <p:cNvSpPr>
              <a:spLocks/>
            </p:cNvSpPr>
            <p:nvPr/>
          </p:nvSpPr>
          <p:spPr bwMode="auto">
            <a:xfrm>
              <a:off x="3279" y="3706"/>
              <a:ext cx="244" cy="311"/>
            </a:xfrm>
            <a:custGeom>
              <a:avLst/>
              <a:gdLst>
                <a:gd name="T0" fmla="*/ 94 w 133"/>
                <a:gd name="T1" fmla="*/ 84 h 169"/>
                <a:gd name="T2" fmla="*/ 47 w 133"/>
                <a:gd name="T3" fmla="*/ 33 h 169"/>
                <a:gd name="T4" fmla="*/ 20 w 133"/>
                <a:gd name="T5" fmla="*/ 13 h 169"/>
                <a:gd name="T6" fmla="*/ 14 w 133"/>
                <a:gd name="T7" fmla="*/ 5 h 169"/>
                <a:gd name="T8" fmla="*/ 3 w 133"/>
                <a:gd name="T9" fmla="*/ 2 h 169"/>
                <a:gd name="T10" fmla="*/ 3 w 133"/>
                <a:gd name="T11" fmla="*/ 13 h 169"/>
                <a:gd name="T12" fmla="*/ 9 w 133"/>
                <a:gd name="T13" fmla="*/ 21 h 169"/>
                <a:gd name="T14" fmla="*/ 22 w 133"/>
                <a:gd name="T15" fmla="*/ 52 h 169"/>
                <a:gd name="T16" fmla="*/ 59 w 133"/>
                <a:gd name="T17" fmla="*/ 111 h 169"/>
                <a:gd name="T18" fmla="*/ 133 w 133"/>
                <a:gd name="T19" fmla="*/ 169 h 169"/>
                <a:gd name="T20" fmla="*/ 94 w 133"/>
                <a:gd name="T21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3" h="169">
                  <a:moveTo>
                    <a:pt x="94" y="84"/>
                  </a:moveTo>
                  <a:cubicBezTo>
                    <a:pt x="69" y="52"/>
                    <a:pt x="57" y="51"/>
                    <a:pt x="47" y="33"/>
                  </a:cubicBezTo>
                  <a:cubicBezTo>
                    <a:pt x="38" y="19"/>
                    <a:pt x="32" y="13"/>
                    <a:pt x="20" y="13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1" y="1"/>
                    <a:pt x="6" y="0"/>
                    <a:pt x="3" y="2"/>
                  </a:cubicBezTo>
                  <a:cubicBezTo>
                    <a:pt x="0" y="4"/>
                    <a:pt x="0" y="10"/>
                    <a:pt x="3" y="1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7" y="32"/>
                    <a:pt x="10" y="40"/>
                    <a:pt x="22" y="52"/>
                  </a:cubicBezTo>
                  <a:cubicBezTo>
                    <a:pt x="37" y="67"/>
                    <a:pt x="35" y="78"/>
                    <a:pt x="59" y="111"/>
                  </a:cubicBezTo>
                  <a:cubicBezTo>
                    <a:pt x="83" y="143"/>
                    <a:pt x="133" y="169"/>
                    <a:pt x="133" y="169"/>
                  </a:cubicBezTo>
                  <a:cubicBezTo>
                    <a:pt x="133" y="169"/>
                    <a:pt x="120" y="115"/>
                    <a:pt x="94" y="84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Line 247"/>
            <p:cNvSpPr>
              <a:spLocks noChangeShapeType="1"/>
            </p:cNvSpPr>
            <p:nvPr/>
          </p:nvSpPr>
          <p:spPr bwMode="auto">
            <a:xfrm>
              <a:off x="3318" y="3754"/>
              <a:ext cx="69" cy="88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8"/>
            <p:cNvSpPr>
              <a:spLocks/>
            </p:cNvSpPr>
            <p:nvPr/>
          </p:nvSpPr>
          <p:spPr bwMode="auto">
            <a:xfrm>
              <a:off x="3461" y="4015"/>
              <a:ext cx="185" cy="48"/>
            </a:xfrm>
            <a:custGeom>
              <a:avLst/>
              <a:gdLst>
                <a:gd name="T0" fmla="*/ 34 w 101"/>
                <a:gd name="T1" fmla="*/ 1 h 26"/>
                <a:gd name="T2" fmla="*/ 20 w 101"/>
                <a:gd name="T3" fmla="*/ 12 h 26"/>
                <a:gd name="T4" fmla="*/ 7 w 101"/>
                <a:gd name="T5" fmla="*/ 11 h 26"/>
                <a:gd name="T6" fmla="*/ 6 w 101"/>
                <a:gd name="T7" fmla="*/ 4 h 26"/>
                <a:gd name="T8" fmla="*/ 28 w 101"/>
                <a:gd name="T9" fmla="*/ 12 h 26"/>
                <a:gd name="T10" fmla="*/ 44 w 101"/>
                <a:gd name="T11" fmla="*/ 24 h 26"/>
                <a:gd name="T12" fmla="*/ 76 w 101"/>
                <a:gd name="T13" fmla="*/ 24 h 26"/>
                <a:gd name="T14" fmla="*/ 90 w 101"/>
                <a:gd name="T15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26">
                  <a:moveTo>
                    <a:pt x="34" y="1"/>
                  </a:moveTo>
                  <a:cubicBezTo>
                    <a:pt x="46" y="13"/>
                    <a:pt x="21" y="12"/>
                    <a:pt x="20" y="12"/>
                  </a:cubicBezTo>
                  <a:cubicBezTo>
                    <a:pt x="15" y="12"/>
                    <a:pt x="11" y="13"/>
                    <a:pt x="7" y="11"/>
                  </a:cubicBezTo>
                  <a:cubicBezTo>
                    <a:pt x="3" y="10"/>
                    <a:pt x="0" y="7"/>
                    <a:pt x="6" y="4"/>
                  </a:cubicBezTo>
                  <a:cubicBezTo>
                    <a:pt x="15" y="0"/>
                    <a:pt x="21" y="8"/>
                    <a:pt x="28" y="12"/>
                  </a:cubicBezTo>
                  <a:cubicBezTo>
                    <a:pt x="34" y="16"/>
                    <a:pt x="37" y="23"/>
                    <a:pt x="44" y="24"/>
                  </a:cubicBezTo>
                  <a:cubicBezTo>
                    <a:pt x="52" y="26"/>
                    <a:pt x="68" y="24"/>
                    <a:pt x="76" y="24"/>
                  </a:cubicBezTo>
                  <a:cubicBezTo>
                    <a:pt x="83" y="24"/>
                    <a:pt x="101" y="20"/>
                    <a:pt x="90" y="9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249"/>
            <p:cNvSpPr>
              <a:spLocks noChangeArrowheads="1"/>
            </p:cNvSpPr>
            <p:nvPr/>
          </p:nvSpPr>
          <p:spPr bwMode="auto">
            <a:xfrm>
              <a:off x="4300" y="3822"/>
              <a:ext cx="97" cy="230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250"/>
            <p:cNvSpPr>
              <a:spLocks noChangeArrowheads="1"/>
            </p:cNvSpPr>
            <p:nvPr/>
          </p:nvSpPr>
          <p:spPr bwMode="auto">
            <a:xfrm>
              <a:off x="4171" y="3881"/>
              <a:ext cx="98" cy="171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251"/>
            <p:cNvSpPr>
              <a:spLocks noChangeArrowheads="1"/>
            </p:cNvSpPr>
            <p:nvPr/>
          </p:nvSpPr>
          <p:spPr bwMode="auto">
            <a:xfrm>
              <a:off x="4045" y="3921"/>
              <a:ext cx="95" cy="131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Line 252"/>
            <p:cNvSpPr>
              <a:spLocks noChangeShapeType="1"/>
            </p:cNvSpPr>
            <p:nvPr/>
          </p:nvSpPr>
          <p:spPr bwMode="auto">
            <a:xfrm flipV="1">
              <a:off x="4045" y="3743"/>
              <a:ext cx="308" cy="123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53"/>
            <p:cNvSpPr>
              <a:spLocks/>
            </p:cNvSpPr>
            <p:nvPr/>
          </p:nvSpPr>
          <p:spPr bwMode="auto">
            <a:xfrm>
              <a:off x="4320" y="3715"/>
              <a:ext cx="77" cy="70"/>
            </a:xfrm>
            <a:custGeom>
              <a:avLst/>
              <a:gdLst>
                <a:gd name="T0" fmla="*/ 42 w 42"/>
                <a:gd name="T1" fmla="*/ 6 h 38"/>
                <a:gd name="T2" fmla="*/ 15 w 42"/>
                <a:gd name="T3" fmla="*/ 38 h 38"/>
                <a:gd name="T4" fmla="*/ 15 w 42"/>
                <a:gd name="T5" fmla="*/ 16 h 38"/>
                <a:gd name="T6" fmla="*/ 0 w 42"/>
                <a:gd name="T7" fmla="*/ 0 h 38"/>
                <a:gd name="T8" fmla="*/ 42 w 42"/>
                <a:gd name="T9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8">
                  <a:moveTo>
                    <a:pt x="42" y="6"/>
                  </a:moveTo>
                  <a:cubicBezTo>
                    <a:pt x="32" y="14"/>
                    <a:pt x="21" y="27"/>
                    <a:pt x="15" y="38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4"/>
                    <a:pt x="29" y="6"/>
                    <a:pt x="42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54"/>
            <p:cNvSpPr>
              <a:spLocks/>
            </p:cNvSpPr>
            <p:nvPr/>
          </p:nvSpPr>
          <p:spPr bwMode="auto">
            <a:xfrm>
              <a:off x="4895" y="3704"/>
              <a:ext cx="167" cy="96"/>
            </a:xfrm>
            <a:custGeom>
              <a:avLst/>
              <a:gdLst>
                <a:gd name="T0" fmla="*/ 0 w 91"/>
                <a:gd name="T1" fmla="*/ 11 h 52"/>
                <a:gd name="T2" fmla="*/ 15 w 91"/>
                <a:gd name="T3" fmla="*/ 28 h 52"/>
                <a:gd name="T4" fmla="*/ 22 w 91"/>
                <a:gd name="T5" fmla="*/ 42 h 52"/>
                <a:gd name="T6" fmla="*/ 34 w 91"/>
                <a:gd name="T7" fmla="*/ 51 h 52"/>
                <a:gd name="T8" fmla="*/ 52 w 91"/>
                <a:gd name="T9" fmla="*/ 52 h 52"/>
                <a:gd name="T10" fmla="*/ 91 w 91"/>
                <a:gd name="T11" fmla="*/ 9 h 52"/>
                <a:gd name="T12" fmla="*/ 63 w 91"/>
                <a:gd name="T13" fmla="*/ 2 h 52"/>
                <a:gd name="T14" fmla="*/ 54 w 91"/>
                <a:gd name="T15" fmla="*/ 7 h 52"/>
                <a:gd name="T16" fmla="*/ 44 w 91"/>
                <a:gd name="T17" fmla="*/ 10 h 52"/>
                <a:gd name="T18" fmla="*/ 0 w 91"/>
                <a:gd name="T19" fmla="*/ 1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52">
                  <a:moveTo>
                    <a:pt x="0" y="11"/>
                  </a:moveTo>
                  <a:cubicBezTo>
                    <a:pt x="7" y="17"/>
                    <a:pt x="12" y="21"/>
                    <a:pt x="15" y="28"/>
                  </a:cubicBezTo>
                  <a:cubicBezTo>
                    <a:pt x="17" y="33"/>
                    <a:pt x="19" y="38"/>
                    <a:pt x="22" y="42"/>
                  </a:cubicBezTo>
                  <a:cubicBezTo>
                    <a:pt x="25" y="47"/>
                    <a:pt x="27" y="50"/>
                    <a:pt x="34" y="51"/>
                  </a:cubicBezTo>
                  <a:cubicBezTo>
                    <a:pt x="39" y="52"/>
                    <a:pt x="46" y="52"/>
                    <a:pt x="52" y="52"/>
                  </a:cubicBezTo>
                  <a:cubicBezTo>
                    <a:pt x="78" y="50"/>
                    <a:pt x="80" y="23"/>
                    <a:pt x="91" y="9"/>
                  </a:cubicBezTo>
                  <a:cubicBezTo>
                    <a:pt x="84" y="4"/>
                    <a:pt x="72" y="2"/>
                    <a:pt x="63" y="2"/>
                  </a:cubicBezTo>
                  <a:cubicBezTo>
                    <a:pt x="55" y="2"/>
                    <a:pt x="57" y="2"/>
                    <a:pt x="54" y="7"/>
                  </a:cubicBezTo>
                  <a:cubicBezTo>
                    <a:pt x="52" y="12"/>
                    <a:pt x="50" y="12"/>
                    <a:pt x="44" y="10"/>
                  </a:cubicBezTo>
                  <a:cubicBezTo>
                    <a:pt x="1" y="0"/>
                    <a:pt x="0" y="11"/>
                    <a:pt x="0" y="11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55"/>
            <p:cNvSpPr>
              <a:spLocks/>
            </p:cNvSpPr>
            <p:nvPr/>
          </p:nvSpPr>
          <p:spPr bwMode="auto">
            <a:xfrm>
              <a:off x="4807" y="3815"/>
              <a:ext cx="356" cy="246"/>
            </a:xfrm>
            <a:custGeom>
              <a:avLst/>
              <a:gdLst>
                <a:gd name="T0" fmla="*/ 97 w 194"/>
                <a:gd name="T1" fmla="*/ 0 h 134"/>
                <a:gd name="T2" fmla="*/ 102 w 194"/>
                <a:gd name="T3" fmla="*/ 1 h 134"/>
                <a:gd name="T4" fmla="*/ 162 w 194"/>
                <a:gd name="T5" fmla="*/ 24 h 134"/>
                <a:gd name="T6" fmla="*/ 169 w 194"/>
                <a:gd name="T7" fmla="*/ 39 h 134"/>
                <a:gd name="T8" fmla="*/ 176 w 194"/>
                <a:gd name="T9" fmla="*/ 54 h 134"/>
                <a:gd name="T10" fmla="*/ 183 w 194"/>
                <a:gd name="T11" fmla="*/ 73 h 134"/>
                <a:gd name="T12" fmla="*/ 191 w 194"/>
                <a:gd name="T13" fmla="*/ 92 h 134"/>
                <a:gd name="T14" fmla="*/ 189 w 194"/>
                <a:gd name="T15" fmla="*/ 119 h 134"/>
                <a:gd name="T16" fmla="*/ 162 w 194"/>
                <a:gd name="T17" fmla="*/ 128 h 134"/>
                <a:gd name="T18" fmla="*/ 145 w 194"/>
                <a:gd name="T19" fmla="*/ 131 h 134"/>
                <a:gd name="T20" fmla="*/ 125 w 194"/>
                <a:gd name="T21" fmla="*/ 130 h 134"/>
                <a:gd name="T22" fmla="*/ 108 w 194"/>
                <a:gd name="T23" fmla="*/ 130 h 134"/>
                <a:gd name="T24" fmla="*/ 88 w 194"/>
                <a:gd name="T25" fmla="*/ 134 h 134"/>
                <a:gd name="T26" fmla="*/ 70 w 194"/>
                <a:gd name="T27" fmla="*/ 133 h 134"/>
                <a:gd name="T28" fmla="*/ 53 w 194"/>
                <a:gd name="T29" fmla="*/ 129 h 134"/>
                <a:gd name="T30" fmla="*/ 37 w 194"/>
                <a:gd name="T31" fmla="*/ 132 h 134"/>
                <a:gd name="T32" fmla="*/ 20 w 194"/>
                <a:gd name="T33" fmla="*/ 132 h 134"/>
                <a:gd name="T34" fmla="*/ 1 w 194"/>
                <a:gd name="T35" fmla="*/ 118 h 134"/>
                <a:gd name="T36" fmla="*/ 3 w 194"/>
                <a:gd name="T37" fmla="*/ 97 h 134"/>
                <a:gd name="T38" fmla="*/ 5 w 194"/>
                <a:gd name="T39" fmla="*/ 82 h 134"/>
                <a:gd name="T40" fmla="*/ 12 w 194"/>
                <a:gd name="T41" fmla="*/ 66 h 134"/>
                <a:gd name="T42" fmla="*/ 18 w 194"/>
                <a:gd name="T43" fmla="*/ 47 h 134"/>
                <a:gd name="T44" fmla="*/ 30 w 194"/>
                <a:gd name="T45" fmla="*/ 29 h 134"/>
                <a:gd name="T46" fmla="*/ 96 w 194"/>
                <a:gd name="T47" fmla="*/ 0 h 134"/>
                <a:gd name="T48" fmla="*/ 97 w 194"/>
                <a:gd name="T49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4" h="134">
                  <a:moveTo>
                    <a:pt x="97" y="0"/>
                  </a:moveTo>
                  <a:cubicBezTo>
                    <a:pt x="99" y="1"/>
                    <a:pt x="101" y="0"/>
                    <a:pt x="102" y="1"/>
                  </a:cubicBezTo>
                  <a:cubicBezTo>
                    <a:pt x="125" y="3"/>
                    <a:pt x="148" y="10"/>
                    <a:pt x="162" y="24"/>
                  </a:cubicBezTo>
                  <a:cubicBezTo>
                    <a:pt x="166" y="29"/>
                    <a:pt x="167" y="34"/>
                    <a:pt x="169" y="39"/>
                  </a:cubicBezTo>
                  <a:cubicBezTo>
                    <a:pt x="171" y="44"/>
                    <a:pt x="173" y="49"/>
                    <a:pt x="176" y="54"/>
                  </a:cubicBezTo>
                  <a:cubicBezTo>
                    <a:pt x="179" y="60"/>
                    <a:pt x="181" y="66"/>
                    <a:pt x="183" y="73"/>
                  </a:cubicBezTo>
                  <a:cubicBezTo>
                    <a:pt x="185" y="80"/>
                    <a:pt x="189" y="85"/>
                    <a:pt x="191" y="92"/>
                  </a:cubicBezTo>
                  <a:cubicBezTo>
                    <a:pt x="193" y="100"/>
                    <a:pt x="194" y="111"/>
                    <a:pt x="189" y="119"/>
                  </a:cubicBezTo>
                  <a:cubicBezTo>
                    <a:pt x="183" y="130"/>
                    <a:pt x="174" y="127"/>
                    <a:pt x="162" y="128"/>
                  </a:cubicBezTo>
                  <a:cubicBezTo>
                    <a:pt x="156" y="128"/>
                    <a:pt x="152" y="131"/>
                    <a:pt x="145" y="131"/>
                  </a:cubicBezTo>
                  <a:cubicBezTo>
                    <a:pt x="139" y="131"/>
                    <a:pt x="132" y="130"/>
                    <a:pt x="125" y="130"/>
                  </a:cubicBezTo>
                  <a:cubicBezTo>
                    <a:pt x="120" y="129"/>
                    <a:pt x="114" y="129"/>
                    <a:pt x="108" y="130"/>
                  </a:cubicBezTo>
                  <a:cubicBezTo>
                    <a:pt x="101" y="131"/>
                    <a:pt x="95" y="133"/>
                    <a:pt x="88" y="134"/>
                  </a:cubicBezTo>
                  <a:cubicBezTo>
                    <a:pt x="82" y="134"/>
                    <a:pt x="75" y="134"/>
                    <a:pt x="70" y="133"/>
                  </a:cubicBezTo>
                  <a:cubicBezTo>
                    <a:pt x="64" y="131"/>
                    <a:pt x="59" y="129"/>
                    <a:pt x="53" y="129"/>
                  </a:cubicBezTo>
                  <a:cubicBezTo>
                    <a:pt x="47" y="129"/>
                    <a:pt x="43" y="131"/>
                    <a:pt x="37" y="132"/>
                  </a:cubicBezTo>
                  <a:cubicBezTo>
                    <a:pt x="31" y="133"/>
                    <a:pt x="25" y="133"/>
                    <a:pt x="20" y="132"/>
                  </a:cubicBezTo>
                  <a:cubicBezTo>
                    <a:pt x="11" y="132"/>
                    <a:pt x="1" y="126"/>
                    <a:pt x="1" y="118"/>
                  </a:cubicBezTo>
                  <a:cubicBezTo>
                    <a:pt x="0" y="112"/>
                    <a:pt x="2" y="104"/>
                    <a:pt x="3" y="97"/>
                  </a:cubicBezTo>
                  <a:cubicBezTo>
                    <a:pt x="3" y="92"/>
                    <a:pt x="4" y="87"/>
                    <a:pt x="5" y="82"/>
                  </a:cubicBezTo>
                  <a:cubicBezTo>
                    <a:pt x="6" y="77"/>
                    <a:pt x="10" y="72"/>
                    <a:pt x="12" y="66"/>
                  </a:cubicBezTo>
                  <a:cubicBezTo>
                    <a:pt x="14" y="59"/>
                    <a:pt x="15" y="53"/>
                    <a:pt x="18" y="47"/>
                  </a:cubicBezTo>
                  <a:cubicBezTo>
                    <a:pt x="22" y="41"/>
                    <a:pt x="26" y="35"/>
                    <a:pt x="30" y="29"/>
                  </a:cubicBezTo>
                  <a:cubicBezTo>
                    <a:pt x="43" y="8"/>
                    <a:pt x="69" y="0"/>
                    <a:pt x="96" y="0"/>
                  </a:cubicBezTo>
                  <a:lnTo>
                    <a:pt x="97" y="0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56"/>
            <p:cNvSpPr>
              <a:spLocks/>
            </p:cNvSpPr>
            <p:nvPr/>
          </p:nvSpPr>
          <p:spPr bwMode="auto">
            <a:xfrm>
              <a:off x="5572" y="3708"/>
              <a:ext cx="352" cy="353"/>
            </a:xfrm>
            <a:custGeom>
              <a:avLst/>
              <a:gdLst>
                <a:gd name="T0" fmla="*/ 0 w 352"/>
                <a:gd name="T1" fmla="*/ 147 h 353"/>
                <a:gd name="T2" fmla="*/ 237 w 352"/>
                <a:gd name="T3" fmla="*/ 353 h 353"/>
                <a:gd name="T4" fmla="*/ 352 w 352"/>
                <a:gd name="T5" fmla="*/ 228 h 353"/>
                <a:gd name="T6" fmla="*/ 330 w 352"/>
                <a:gd name="T7" fmla="*/ 152 h 353"/>
                <a:gd name="T8" fmla="*/ 112 w 352"/>
                <a:gd name="T9" fmla="*/ 0 h 353"/>
                <a:gd name="T10" fmla="*/ 17 w 352"/>
                <a:gd name="T11" fmla="*/ 81 h 353"/>
                <a:gd name="T12" fmla="*/ 0 w 352"/>
                <a:gd name="T13" fmla="*/ 14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2" h="353">
                  <a:moveTo>
                    <a:pt x="0" y="147"/>
                  </a:moveTo>
                  <a:lnTo>
                    <a:pt x="237" y="353"/>
                  </a:lnTo>
                  <a:lnTo>
                    <a:pt x="352" y="228"/>
                  </a:lnTo>
                  <a:lnTo>
                    <a:pt x="330" y="152"/>
                  </a:lnTo>
                  <a:lnTo>
                    <a:pt x="112" y="0"/>
                  </a:lnTo>
                  <a:lnTo>
                    <a:pt x="17" y="81"/>
                  </a:lnTo>
                  <a:lnTo>
                    <a:pt x="0" y="147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57"/>
            <p:cNvSpPr>
              <a:spLocks/>
            </p:cNvSpPr>
            <p:nvPr/>
          </p:nvSpPr>
          <p:spPr bwMode="auto">
            <a:xfrm>
              <a:off x="5589" y="3789"/>
              <a:ext cx="313" cy="169"/>
            </a:xfrm>
            <a:custGeom>
              <a:avLst/>
              <a:gdLst>
                <a:gd name="T0" fmla="*/ 0 w 313"/>
                <a:gd name="T1" fmla="*/ 0 h 169"/>
                <a:gd name="T2" fmla="*/ 212 w 313"/>
                <a:gd name="T3" fmla="*/ 169 h 169"/>
                <a:gd name="T4" fmla="*/ 313 w 313"/>
                <a:gd name="T5" fmla="*/ 7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3" h="169">
                  <a:moveTo>
                    <a:pt x="0" y="0"/>
                  </a:moveTo>
                  <a:lnTo>
                    <a:pt x="212" y="169"/>
                  </a:lnTo>
                  <a:lnTo>
                    <a:pt x="313" y="71"/>
                  </a:ln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Line 258"/>
            <p:cNvSpPr>
              <a:spLocks noChangeShapeType="1"/>
            </p:cNvSpPr>
            <p:nvPr/>
          </p:nvSpPr>
          <p:spPr bwMode="auto">
            <a:xfrm>
              <a:off x="5801" y="3958"/>
              <a:ext cx="6" cy="99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259"/>
            <p:cNvSpPr>
              <a:spLocks noChangeArrowheads="1"/>
            </p:cNvSpPr>
            <p:nvPr/>
          </p:nvSpPr>
          <p:spPr bwMode="auto">
            <a:xfrm>
              <a:off x="6352" y="3708"/>
              <a:ext cx="309" cy="353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260"/>
            <p:cNvSpPr>
              <a:spLocks noChangeArrowheads="1"/>
            </p:cNvSpPr>
            <p:nvPr/>
          </p:nvSpPr>
          <p:spPr bwMode="auto">
            <a:xfrm>
              <a:off x="6391" y="3743"/>
              <a:ext cx="31" cy="73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Rectangle 261"/>
            <p:cNvSpPr>
              <a:spLocks noChangeArrowheads="1"/>
            </p:cNvSpPr>
            <p:nvPr/>
          </p:nvSpPr>
          <p:spPr bwMode="auto">
            <a:xfrm>
              <a:off x="6459" y="3743"/>
              <a:ext cx="29" cy="73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262"/>
            <p:cNvSpPr>
              <a:spLocks noChangeArrowheads="1"/>
            </p:cNvSpPr>
            <p:nvPr/>
          </p:nvSpPr>
          <p:spPr bwMode="auto">
            <a:xfrm>
              <a:off x="6525" y="3743"/>
              <a:ext cx="31" cy="73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263"/>
            <p:cNvSpPr>
              <a:spLocks noChangeArrowheads="1"/>
            </p:cNvSpPr>
            <p:nvPr/>
          </p:nvSpPr>
          <p:spPr bwMode="auto">
            <a:xfrm>
              <a:off x="6593" y="3743"/>
              <a:ext cx="29" cy="73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Rectangle 264"/>
            <p:cNvSpPr>
              <a:spLocks noChangeArrowheads="1"/>
            </p:cNvSpPr>
            <p:nvPr/>
          </p:nvSpPr>
          <p:spPr bwMode="auto">
            <a:xfrm>
              <a:off x="6391" y="3848"/>
              <a:ext cx="31" cy="73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265"/>
            <p:cNvSpPr>
              <a:spLocks noChangeArrowheads="1"/>
            </p:cNvSpPr>
            <p:nvPr/>
          </p:nvSpPr>
          <p:spPr bwMode="auto">
            <a:xfrm>
              <a:off x="6459" y="3848"/>
              <a:ext cx="29" cy="73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266"/>
            <p:cNvSpPr>
              <a:spLocks noChangeArrowheads="1"/>
            </p:cNvSpPr>
            <p:nvPr/>
          </p:nvSpPr>
          <p:spPr bwMode="auto">
            <a:xfrm>
              <a:off x="6525" y="3848"/>
              <a:ext cx="31" cy="73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267"/>
            <p:cNvSpPr>
              <a:spLocks noChangeArrowheads="1"/>
            </p:cNvSpPr>
            <p:nvPr/>
          </p:nvSpPr>
          <p:spPr bwMode="auto">
            <a:xfrm>
              <a:off x="6593" y="3848"/>
              <a:ext cx="29" cy="73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268"/>
            <p:cNvSpPr>
              <a:spLocks noChangeArrowheads="1"/>
            </p:cNvSpPr>
            <p:nvPr/>
          </p:nvSpPr>
          <p:spPr bwMode="auto">
            <a:xfrm>
              <a:off x="6391" y="3952"/>
              <a:ext cx="31" cy="74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69"/>
            <p:cNvSpPr>
              <a:spLocks/>
            </p:cNvSpPr>
            <p:nvPr/>
          </p:nvSpPr>
          <p:spPr bwMode="auto">
            <a:xfrm>
              <a:off x="6459" y="3952"/>
              <a:ext cx="97" cy="109"/>
            </a:xfrm>
            <a:custGeom>
              <a:avLst/>
              <a:gdLst>
                <a:gd name="T0" fmla="*/ 29 w 97"/>
                <a:gd name="T1" fmla="*/ 0 h 109"/>
                <a:gd name="T2" fmla="*/ 14 w 97"/>
                <a:gd name="T3" fmla="*/ 0 h 109"/>
                <a:gd name="T4" fmla="*/ 0 w 97"/>
                <a:gd name="T5" fmla="*/ 0 h 109"/>
                <a:gd name="T6" fmla="*/ 0 w 97"/>
                <a:gd name="T7" fmla="*/ 109 h 109"/>
                <a:gd name="T8" fmla="*/ 14 w 97"/>
                <a:gd name="T9" fmla="*/ 109 h 109"/>
                <a:gd name="T10" fmla="*/ 29 w 97"/>
                <a:gd name="T11" fmla="*/ 109 h 109"/>
                <a:gd name="T12" fmla="*/ 97 w 97"/>
                <a:gd name="T13" fmla="*/ 109 h 109"/>
                <a:gd name="T14" fmla="*/ 97 w 97"/>
                <a:gd name="T15" fmla="*/ 0 h 109"/>
                <a:gd name="T16" fmla="*/ 29 w 97"/>
                <a:gd name="T1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109">
                  <a:moveTo>
                    <a:pt x="29" y="0"/>
                  </a:moveTo>
                  <a:lnTo>
                    <a:pt x="14" y="0"/>
                  </a:lnTo>
                  <a:lnTo>
                    <a:pt x="0" y="0"/>
                  </a:lnTo>
                  <a:lnTo>
                    <a:pt x="0" y="109"/>
                  </a:lnTo>
                  <a:lnTo>
                    <a:pt x="14" y="109"/>
                  </a:lnTo>
                  <a:lnTo>
                    <a:pt x="29" y="109"/>
                  </a:lnTo>
                  <a:lnTo>
                    <a:pt x="97" y="109"/>
                  </a:lnTo>
                  <a:lnTo>
                    <a:pt x="97" y="0"/>
                  </a:lnTo>
                  <a:lnTo>
                    <a:pt x="29" y="0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Rectangle 270"/>
            <p:cNvSpPr>
              <a:spLocks noChangeArrowheads="1"/>
            </p:cNvSpPr>
            <p:nvPr/>
          </p:nvSpPr>
          <p:spPr bwMode="auto">
            <a:xfrm>
              <a:off x="6593" y="3952"/>
              <a:ext cx="29" cy="74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Line 271"/>
            <p:cNvSpPr>
              <a:spLocks noChangeShapeType="1"/>
            </p:cNvSpPr>
            <p:nvPr/>
          </p:nvSpPr>
          <p:spPr bwMode="auto">
            <a:xfrm>
              <a:off x="6332" y="4061"/>
              <a:ext cx="352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72"/>
            <p:cNvSpPr>
              <a:spLocks/>
            </p:cNvSpPr>
            <p:nvPr/>
          </p:nvSpPr>
          <p:spPr bwMode="auto">
            <a:xfrm>
              <a:off x="7099" y="3699"/>
              <a:ext cx="356" cy="365"/>
            </a:xfrm>
            <a:custGeom>
              <a:avLst/>
              <a:gdLst>
                <a:gd name="T0" fmla="*/ 84 w 194"/>
                <a:gd name="T1" fmla="*/ 19 h 199"/>
                <a:gd name="T2" fmla="*/ 13 w 194"/>
                <a:gd name="T3" fmla="*/ 19 h 199"/>
                <a:gd name="T4" fmla="*/ 0 w 194"/>
                <a:gd name="T5" fmla="*/ 44 h 199"/>
                <a:gd name="T6" fmla="*/ 49 w 194"/>
                <a:gd name="T7" fmla="*/ 34 h 199"/>
                <a:gd name="T8" fmla="*/ 54 w 194"/>
                <a:gd name="T9" fmla="*/ 37 h 199"/>
                <a:gd name="T10" fmla="*/ 59 w 194"/>
                <a:gd name="T11" fmla="*/ 62 h 199"/>
                <a:gd name="T12" fmla="*/ 56 w 194"/>
                <a:gd name="T13" fmla="*/ 67 h 199"/>
                <a:gd name="T14" fmla="*/ 4 w 194"/>
                <a:gd name="T15" fmla="*/ 77 h 199"/>
                <a:gd name="T16" fmla="*/ 13 w 194"/>
                <a:gd name="T17" fmla="*/ 90 h 199"/>
                <a:gd name="T18" fmla="*/ 70 w 194"/>
                <a:gd name="T19" fmla="*/ 100 h 199"/>
                <a:gd name="T20" fmla="*/ 70 w 194"/>
                <a:gd name="T21" fmla="*/ 100 h 199"/>
                <a:gd name="T22" fmla="*/ 155 w 194"/>
                <a:gd name="T23" fmla="*/ 189 h 199"/>
                <a:gd name="T24" fmla="*/ 186 w 194"/>
                <a:gd name="T25" fmla="*/ 191 h 199"/>
                <a:gd name="T26" fmla="*/ 184 w 194"/>
                <a:gd name="T27" fmla="*/ 160 h 199"/>
                <a:gd name="T28" fmla="*/ 94 w 194"/>
                <a:gd name="T29" fmla="*/ 76 h 199"/>
                <a:gd name="T30" fmla="*/ 94 w 194"/>
                <a:gd name="T31" fmla="*/ 75 h 199"/>
                <a:gd name="T32" fmla="*/ 84 w 194"/>
                <a:gd name="T33" fmla="*/ 1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4" h="199">
                  <a:moveTo>
                    <a:pt x="84" y="19"/>
                  </a:moveTo>
                  <a:cubicBezTo>
                    <a:pt x="64" y="0"/>
                    <a:pt x="33" y="0"/>
                    <a:pt x="13" y="19"/>
                  </a:cubicBezTo>
                  <a:cubicBezTo>
                    <a:pt x="6" y="26"/>
                    <a:pt x="2" y="35"/>
                    <a:pt x="0" y="4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1" y="34"/>
                    <a:pt x="53" y="35"/>
                    <a:pt x="54" y="37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59" y="64"/>
                    <a:pt x="58" y="66"/>
                    <a:pt x="56" y="6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6" y="82"/>
                    <a:pt x="9" y="86"/>
                    <a:pt x="13" y="90"/>
                  </a:cubicBezTo>
                  <a:cubicBezTo>
                    <a:pt x="28" y="105"/>
                    <a:pt x="51" y="108"/>
                    <a:pt x="70" y="100"/>
                  </a:cubicBezTo>
                  <a:cubicBezTo>
                    <a:pt x="70" y="100"/>
                    <a:pt x="70" y="100"/>
                    <a:pt x="70" y="100"/>
                  </a:cubicBezTo>
                  <a:cubicBezTo>
                    <a:pt x="155" y="189"/>
                    <a:pt x="155" y="189"/>
                    <a:pt x="155" y="189"/>
                  </a:cubicBezTo>
                  <a:cubicBezTo>
                    <a:pt x="164" y="198"/>
                    <a:pt x="178" y="199"/>
                    <a:pt x="186" y="191"/>
                  </a:cubicBezTo>
                  <a:cubicBezTo>
                    <a:pt x="194" y="183"/>
                    <a:pt x="193" y="169"/>
                    <a:pt x="184" y="160"/>
                  </a:cubicBezTo>
                  <a:cubicBezTo>
                    <a:pt x="94" y="76"/>
                    <a:pt x="94" y="76"/>
                    <a:pt x="94" y="76"/>
                  </a:cubicBezTo>
                  <a:cubicBezTo>
                    <a:pt x="94" y="76"/>
                    <a:pt x="94" y="76"/>
                    <a:pt x="94" y="75"/>
                  </a:cubicBezTo>
                  <a:cubicBezTo>
                    <a:pt x="102" y="57"/>
                    <a:pt x="99" y="34"/>
                    <a:pt x="84" y="19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73"/>
            <p:cNvSpPr>
              <a:spLocks/>
            </p:cNvSpPr>
            <p:nvPr/>
          </p:nvSpPr>
          <p:spPr bwMode="auto">
            <a:xfrm>
              <a:off x="7389" y="3998"/>
              <a:ext cx="37" cy="39"/>
            </a:xfrm>
            <a:custGeom>
              <a:avLst/>
              <a:gdLst>
                <a:gd name="T0" fmla="*/ 17 w 20"/>
                <a:gd name="T1" fmla="*/ 4 h 21"/>
                <a:gd name="T2" fmla="*/ 17 w 20"/>
                <a:gd name="T3" fmla="*/ 17 h 21"/>
                <a:gd name="T4" fmla="*/ 4 w 20"/>
                <a:gd name="T5" fmla="*/ 17 h 21"/>
                <a:gd name="T6" fmla="*/ 4 w 20"/>
                <a:gd name="T7" fmla="*/ 4 h 21"/>
                <a:gd name="T8" fmla="*/ 17 w 20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17" y="4"/>
                  </a:moveTo>
                  <a:cubicBezTo>
                    <a:pt x="20" y="8"/>
                    <a:pt x="20" y="13"/>
                    <a:pt x="17" y="17"/>
                  </a:cubicBezTo>
                  <a:cubicBezTo>
                    <a:pt x="13" y="21"/>
                    <a:pt x="7" y="21"/>
                    <a:pt x="4" y="17"/>
                  </a:cubicBezTo>
                  <a:cubicBezTo>
                    <a:pt x="0" y="13"/>
                    <a:pt x="0" y="8"/>
                    <a:pt x="4" y="4"/>
                  </a:cubicBezTo>
                  <a:cubicBezTo>
                    <a:pt x="7" y="0"/>
                    <a:pt x="13" y="0"/>
                    <a:pt x="17" y="4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74"/>
            <p:cNvSpPr>
              <a:spLocks noEditPoints="1"/>
            </p:cNvSpPr>
            <p:nvPr/>
          </p:nvSpPr>
          <p:spPr bwMode="auto">
            <a:xfrm>
              <a:off x="2554" y="1674"/>
              <a:ext cx="277" cy="277"/>
            </a:xfrm>
            <a:custGeom>
              <a:avLst/>
              <a:gdLst>
                <a:gd name="T0" fmla="*/ 76 w 151"/>
                <a:gd name="T1" fmla="*/ 6 h 151"/>
                <a:gd name="T2" fmla="*/ 145 w 151"/>
                <a:gd name="T3" fmla="*/ 76 h 151"/>
                <a:gd name="T4" fmla="*/ 76 w 151"/>
                <a:gd name="T5" fmla="*/ 145 h 151"/>
                <a:gd name="T6" fmla="*/ 6 w 151"/>
                <a:gd name="T7" fmla="*/ 76 h 151"/>
                <a:gd name="T8" fmla="*/ 76 w 151"/>
                <a:gd name="T9" fmla="*/ 6 h 151"/>
                <a:gd name="T10" fmla="*/ 76 w 151"/>
                <a:gd name="T11" fmla="*/ 0 h 151"/>
                <a:gd name="T12" fmla="*/ 0 w 151"/>
                <a:gd name="T13" fmla="*/ 76 h 151"/>
                <a:gd name="T14" fmla="*/ 76 w 151"/>
                <a:gd name="T15" fmla="*/ 151 h 151"/>
                <a:gd name="T16" fmla="*/ 151 w 151"/>
                <a:gd name="T17" fmla="*/ 76 h 151"/>
                <a:gd name="T18" fmla="*/ 76 w 151"/>
                <a:gd name="T19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1">
                  <a:moveTo>
                    <a:pt x="76" y="6"/>
                  </a:moveTo>
                  <a:cubicBezTo>
                    <a:pt x="114" y="6"/>
                    <a:pt x="145" y="37"/>
                    <a:pt x="145" y="76"/>
                  </a:cubicBezTo>
                  <a:cubicBezTo>
                    <a:pt x="145" y="114"/>
                    <a:pt x="114" y="145"/>
                    <a:pt x="76" y="145"/>
                  </a:cubicBezTo>
                  <a:cubicBezTo>
                    <a:pt x="37" y="145"/>
                    <a:pt x="6" y="114"/>
                    <a:pt x="6" y="76"/>
                  </a:cubicBezTo>
                  <a:cubicBezTo>
                    <a:pt x="6" y="37"/>
                    <a:pt x="37" y="6"/>
                    <a:pt x="76" y="6"/>
                  </a:cubicBezTo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1"/>
                    <a:pt x="76" y="151"/>
                  </a:cubicBezTo>
                  <a:cubicBezTo>
                    <a:pt x="117" y="151"/>
                    <a:pt x="151" y="118"/>
                    <a:pt x="151" y="76"/>
                  </a:cubicBezTo>
                  <a:cubicBezTo>
                    <a:pt x="151" y="34"/>
                    <a:pt x="117" y="0"/>
                    <a:pt x="7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75"/>
            <p:cNvSpPr>
              <a:spLocks/>
            </p:cNvSpPr>
            <p:nvPr/>
          </p:nvSpPr>
          <p:spPr bwMode="auto">
            <a:xfrm>
              <a:off x="2694" y="1904"/>
              <a:ext cx="0" cy="25"/>
            </a:xfrm>
            <a:custGeom>
              <a:avLst/>
              <a:gdLst>
                <a:gd name="T0" fmla="*/ 0 h 25"/>
                <a:gd name="T1" fmla="*/ 25 h 25"/>
                <a:gd name="T2" fmla="*/ 0 h 2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5">
                  <a:moveTo>
                    <a:pt x="0" y="0"/>
                  </a:moveTo>
                  <a:lnTo>
                    <a:pt x="0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Line 276"/>
            <p:cNvSpPr>
              <a:spLocks noChangeShapeType="1"/>
            </p:cNvSpPr>
            <p:nvPr/>
          </p:nvSpPr>
          <p:spPr bwMode="auto">
            <a:xfrm>
              <a:off x="2694" y="1904"/>
              <a:ext cx="0" cy="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277"/>
            <p:cNvSpPr>
              <a:spLocks noChangeArrowheads="1"/>
            </p:cNvSpPr>
            <p:nvPr/>
          </p:nvSpPr>
          <p:spPr bwMode="auto">
            <a:xfrm>
              <a:off x="2688" y="1904"/>
              <a:ext cx="11" cy="2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78"/>
            <p:cNvSpPr>
              <a:spLocks/>
            </p:cNvSpPr>
            <p:nvPr/>
          </p:nvSpPr>
          <p:spPr bwMode="auto">
            <a:xfrm>
              <a:off x="2694" y="1698"/>
              <a:ext cx="0" cy="26"/>
            </a:xfrm>
            <a:custGeom>
              <a:avLst/>
              <a:gdLst>
                <a:gd name="T0" fmla="*/ 0 h 26"/>
                <a:gd name="T1" fmla="*/ 26 h 26"/>
                <a:gd name="T2" fmla="*/ 0 h 2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6">
                  <a:moveTo>
                    <a:pt x="0" y="0"/>
                  </a:move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Line 279"/>
            <p:cNvSpPr>
              <a:spLocks noChangeShapeType="1"/>
            </p:cNvSpPr>
            <p:nvPr/>
          </p:nvSpPr>
          <p:spPr bwMode="auto">
            <a:xfrm>
              <a:off x="2694" y="1698"/>
              <a:ext cx="0" cy="26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Rectangle 280"/>
            <p:cNvSpPr>
              <a:spLocks noChangeArrowheads="1"/>
            </p:cNvSpPr>
            <p:nvPr/>
          </p:nvSpPr>
          <p:spPr bwMode="auto">
            <a:xfrm>
              <a:off x="2688" y="1698"/>
              <a:ext cx="11" cy="2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81"/>
            <p:cNvSpPr>
              <a:spLocks/>
            </p:cNvSpPr>
            <p:nvPr/>
          </p:nvSpPr>
          <p:spPr bwMode="auto">
            <a:xfrm>
              <a:off x="2694" y="1637"/>
              <a:ext cx="0" cy="24"/>
            </a:xfrm>
            <a:custGeom>
              <a:avLst/>
              <a:gdLst>
                <a:gd name="T0" fmla="*/ 0 h 24"/>
                <a:gd name="T1" fmla="*/ 24 h 24"/>
                <a:gd name="T2" fmla="*/ 0 h 2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4">
                  <a:moveTo>
                    <a:pt x="0" y="0"/>
                  </a:moveTo>
                  <a:lnTo>
                    <a:pt x="0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Line 282"/>
            <p:cNvSpPr>
              <a:spLocks noChangeShapeType="1"/>
            </p:cNvSpPr>
            <p:nvPr/>
          </p:nvSpPr>
          <p:spPr bwMode="auto">
            <a:xfrm>
              <a:off x="2694" y="1637"/>
              <a:ext cx="0" cy="2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283"/>
            <p:cNvSpPr>
              <a:spLocks noChangeArrowheads="1"/>
            </p:cNvSpPr>
            <p:nvPr/>
          </p:nvSpPr>
          <p:spPr bwMode="auto">
            <a:xfrm>
              <a:off x="2688" y="1637"/>
              <a:ext cx="11" cy="2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84"/>
            <p:cNvSpPr>
              <a:spLocks/>
            </p:cNvSpPr>
            <p:nvPr/>
          </p:nvSpPr>
          <p:spPr bwMode="auto">
            <a:xfrm>
              <a:off x="2694" y="1964"/>
              <a:ext cx="0" cy="26"/>
            </a:xfrm>
            <a:custGeom>
              <a:avLst/>
              <a:gdLst>
                <a:gd name="T0" fmla="*/ 0 h 26"/>
                <a:gd name="T1" fmla="*/ 26 h 26"/>
                <a:gd name="T2" fmla="*/ 0 h 2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6">
                  <a:moveTo>
                    <a:pt x="0" y="0"/>
                  </a:move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Line 285"/>
            <p:cNvSpPr>
              <a:spLocks noChangeShapeType="1"/>
            </p:cNvSpPr>
            <p:nvPr/>
          </p:nvSpPr>
          <p:spPr bwMode="auto">
            <a:xfrm>
              <a:off x="2694" y="1964"/>
              <a:ext cx="0" cy="26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286"/>
            <p:cNvSpPr>
              <a:spLocks noChangeArrowheads="1"/>
            </p:cNvSpPr>
            <p:nvPr/>
          </p:nvSpPr>
          <p:spPr bwMode="auto">
            <a:xfrm>
              <a:off x="2688" y="1964"/>
              <a:ext cx="11" cy="2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87"/>
            <p:cNvSpPr>
              <a:spLocks/>
            </p:cNvSpPr>
            <p:nvPr/>
          </p:nvSpPr>
          <p:spPr bwMode="auto">
            <a:xfrm>
              <a:off x="2844" y="1814"/>
              <a:ext cx="26" cy="0"/>
            </a:xfrm>
            <a:custGeom>
              <a:avLst/>
              <a:gdLst>
                <a:gd name="T0" fmla="*/ 26 w 26"/>
                <a:gd name="T1" fmla="*/ 0 w 26"/>
                <a:gd name="T2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0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Line 288"/>
            <p:cNvSpPr>
              <a:spLocks noChangeShapeType="1"/>
            </p:cNvSpPr>
            <p:nvPr/>
          </p:nvSpPr>
          <p:spPr bwMode="auto">
            <a:xfrm flipH="1">
              <a:off x="2844" y="1814"/>
              <a:ext cx="26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Rectangle 289"/>
            <p:cNvSpPr>
              <a:spLocks noChangeArrowheads="1"/>
            </p:cNvSpPr>
            <p:nvPr/>
          </p:nvSpPr>
          <p:spPr bwMode="auto">
            <a:xfrm>
              <a:off x="2844" y="1808"/>
              <a:ext cx="26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90"/>
            <p:cNvSpPr>
              <a:spLocks/>
            </p:cNvSpPr>
            <p:nvPr/>
          </p:nvSpPr>
          <p:spPr bwMode="auto">
            <a:xfrm>
              <a:off x="2517" y="1814"/>
              <a:ext cx="24" cy="0"/>
            </a:xfrm>
            <a:custGeom>
              <a:avLst/>
              <a:gdLst>
                <a:gd name="T0" fmla="*/ 24 w 24"/>
                <a:gd name="T1" fmla="*/ 0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24" y="0"/>
                  </a:moveTo>
                  <a:lnTo>
                    <a:pt x="0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Line 291"/>
            <p:cNvSpPr>
              <a:spLocks noChangeShapeType="1"/>
            </p:cNvSpPr>
            <p:nvPr/>
          </p:nvSpPr>
          <p:spPr bwMode="auto">
            <a:xfrm flipH="1">
              <a:off x="2517" y="1814"/>
              <a:ext cx="24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292"/>
            <p:cNvSpPr>
              <a:spLocks noChangeArrowheads="1"/>
            </p:cNvSpPr>
            <p:nvPr/>
          </p:nvSpPr>
          <p:spPr bwMode="auto">
            <a:xfrm>
              <a:off x="2517" y="1808"/>
              <a:ext cx="24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93"/>
            <p:cNvSpPr>
              <a:spLocks/>
            </p:cNvSpPr>
            <p:nvPr/>
          </p:nvSpPr>
          <p:spPr bwMode="auto">
            <a:xfrm>
              <a:off x="2578" y="1814"/>
              <a:ext cx="26" cy="0"/>
            </a:xfrm>
            <a:custGeom>
              <a:avLst/>
              <a:gdLst>
                <a:gd name="T0" fmla="*/ 26 w 26"/>
                <a:gd name="T1" fmla="*/ 0 w 26"/>
                <a:gd name="T2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0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Line 294"/>
            <p:cNvSpPr>
              <a:spLocks noChangeShapeType="1"/>
            </p:cNvSpPr>
            <p:nvPr/>
          </p:nvSpPr>
          <p:spPr bwMode="auto">
            <a:xfrm flipH="1">
              <a:off x="2578" y="1814"/>
              <a:ext cx="26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Rectangle 295"/>
            <p:cNvSpPr>
              <a:spLocks noChangeArrowheads="1"/>
            </p:cNvSpPr>
            <p:nvPr/>
          </p:nvSpPr>
          <p:spPr bwMode="auto">
            <a:xfrm>
              <a:off x="2578" y="1808"/>
              <a:ext cx="26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96"/>
            <p:cNvSpPr>
              <a:spLocks/>
            </p:cNvSpPr>
            <p:nvPr/>
          </p:nvSpPr>
          <p:spPr bwMode="auto">
            <a:xfrm>
              <a:off x="2782" y="1814"/>
              <a:ext cx="25" cy="0"/>
            </a:xfrm>
            <a:custGeom>
              <a:avLst/>
              <a:gdLst>
                <a:gd name="T0" fmla="*/ 25 w 25"/>
                <a:gd name="T1" fmla="*/ 0 w 25"/>
                <a:gd name="T2" fmla="*/ 25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5">
                  <a:moveTo>
                    <a:pt x="25" y="0"/>
                  </a:moveTo>
                  <a:lnTo>
                    <a:pt x="0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Line 297"/>
            <p:cNvSpPr>
              <a:spLocks noChangeShapeType="1"/>
            </p:cNvSpPr>
            <p:nvPr/>
          </p:nvSpPr>
          <p:spPr bwMode="auto">
            <a:xfrm flipH="1">
              <a:off x="2782" y="1814"/>
              <a:ext cx="25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298"/>
            <p:cNvSpPr>
              <a:spLocks noChangeArrowheads="1"/>
            </p:cNvSpPr>
            <p:nvPr/>
          </p:nvSpPr>
          <p:spPr bwMode="auto">
            <a:xfrm>
              <a:off x="2782" y="1808"/>
              <a:ext cx="25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99"/>
            <p:cNvSpPr>
              <a:spLocks noEditPoints="1"/>
            </p:cNvSpPr>
            <p:nvPr/>
          </p:nvSpPr>
          <p:spPr bwMode="auto">
            <a:xfrm>
              <a:off x="2598" y="1718"/>
              <a:ext cx="189" cy="189"/>
            </a:xfrm>
            <a:custGeom>
              <a:avLst/>
              <a:gdLst>
                <a:gd name="T0" fmla="*/ 52 w 103"/>
                <a:gd name="T1" fmla="*/ 6 h 103"/>
                <a:gd name="T2" fmla="*/ 97 w 103"/>
                <a:gd name="T3" fmla="*/ 52 h 103"/>
                <a:gd name="T4" fmla="*/ 52 w 103"/>
                <a:gd name="T5" fmla="*/ 97 h 103"/>
                <a:gd name="T6" fmla="*/ 6 w 103"/>
                <a:gd name="T7" fmla="*/ 52 h 103"/>
                <a:gd name="T8" fmla="*/ 52 w 103"/>
                <a:gd name="T9" fmla="*/ 6 h 103"/>
                <a:gd name="T10" fmla="*/ 52 w 103"/>
                <a:gd name="T11" fmla="*/ 0 h 103"/>
                <a:gd name="T12" fmla="*/ 0 w 103"/>
                <a:gd name="T13" fmla="*/ 52 h 103"/>
                <a:gd name="T14" fmla="*/ 52 w 103"/>
                <a:gd name="T15" fmla="*/ 103 h 103"/>
                <a:gd name="T16" fmla="*/ 103 w 103"/>
                <a:gd name="T17" fmla="*/ 52 h 103"/>
                <a:gd name="T18" fmla="*/ 52 w 103"/>
                <a:gd name="T1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03">
                  <a:moveTo>
                    <a:pt x="52" y="6"/>
                  </a:moveTo>
                  <a:cubicBezTo>
                    <a:pt x="77" y="6"/>
                    <a:pt x="97" y="27"/>
                    <a:pt x="97" y="52"/>
                  </a:cubicBezTo>
                  <a:cubicBezTo>
                    <a:pt x="97" y="77"/>
                    <a:pt x="77" y="97"/>
                    <a:pt x="52" y="97"/>
                  </a:cubicBezTo>
                  <a:cubicBezTo>
                    <a:pt x="26" y="97"/>
                    <a:pt x="6" y="77"/>
                    <a:pt x="6" y="52"/>
                  </a:cubicBezTo>
                  <a:cubicBezTo>
                    <a:pt x="6" y="27"/>
                    <a:pt x="26" y="6"/>
                    <a:pt x="52" y="6"/>
                  </a:cubicBezTo>
                  <a:moveTo>
                    <a:pt x="52" y="0"/>
                  </a:moveTo>
                  <a:cubicBezTo>
                    <a:pt x="23" y="0"/>
                    <a:pt x="0" y="23"/>
                    <a:pt x="0" y="52"/>
                  </a:cubicBezTo>
                  <a:cubicBezTo>
                    <a:pt x="0" y="80"/>
                    <a:pt x="23" y="103"/>
                    <a:pt x="52" y="103"/>
                  </a:cubicBezTo>
                  <a:cubicBezTo>
                    <a:pt x="80" y="103"/>
                    <a:pt x="103" y="80"/>
                    <a:pt x="103" y="52"/>
                  </a:cubicBezTo>
                  <a:cubicBezTo>
                    <a:pt x="103" y="23"/>
                    <a:pt x="80" y="0"/>
                    <a:pt x="5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Rectangle 300"/>
            <p:cNvSpPr>
              <a:spLocks noChangeArrowheads="1"/>
            </p:cNvSpPr>
            <p:nvPr/>
          </p:nvSpPr>
          <p:spPr bwMode="auto">
            <a:xfrm>
              <a:off x="990" y="1672"/>
              <a:ext cx="35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Rectangle 301"/>
            <p:cNvSpPr>
              <a:spLocks noChangeArrowheads="1"/>
            </p:cNvSpPr>
            <p:nvPr/>
          </p:nvSpPr>
          <p:spPr bwMode="auto">
            <a:xfrm>
              <a:off x="990" y="1722"/>
              <a:ext cx="277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Rectangle 302"/>
            <p:cNvSpPr>
              <a:spLocks noChangeArrowheads="1"/>
            </p:cNvSpPr>
            <p:nvPr/>
          </p:nvSpPr>
          <p:spPr bwMode="auto">
            <a:xfrm>
              <a:off x="990" y="1773"/>
              <a:ext cx="35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Rectangle 303"/>
            <p:cNvSpPr>
              <a:spLocks noChangeArrowheads="1"/>
            </p:cNvSpPr>
            <p:nvPr/>
          </p:nvSpPr>
          <p:spPr bwMode="auto">
            <a:xfrm>
              <a:off x="990" y="1825"/>
              <a:ext cx="277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Rectangle 304"/>
            <p:cNvSpPr>
              <a:spLocks noChangeArrowheads="1"/>
            </p:cNvSpPr>
            <p:nvPr/>
          </p:nvSpPr>
          <p:spPr bwMode="auto">
            <a:xfrm>
              <a:off x="990" y="1874"/>
              <a:ext cx="35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Rectangle 305"/>
            <p:cNvSpPr>
              <a:spLocks noChangeArrowheads="1"/>
            </p:cNvSpPr>
            <p:nvPr/>
          </p:nvSpPr>
          <p:spPr bwMode="auto">
            <a:xfrm>
              <a:off x="990" y="1926"/>
              <a:ext cx="277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Rectangle 306"/>
            <p:cNvSpPr>
              <a:spLocks noChangeArrowheads="1"/>
            </p:cNvSpPr>
            <p:nvPr/>
          </p:nvSpPr>
          <p:spPr bwMode="auto">
            <a:xfrm>
              <a:off x="1754" y="1680"/>
              <a:ext cx="35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Rectangle 307"/>
            <p:cNvSpPr>
              <a:spLocks noChangeArrowheads="1"/>
            </p:cNvSpPr>
            <p:nvPr/>
          </p:nvSpPr>
          <p:spPr bwMode="auto">
            <a:xfrm>
              <a:off x="1790" y="1729"/>
              <a:ext cx="278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Rectangle 308"/>
            <p:cNvSpPr>
              <a:spLocks noChangeArrowheads="1"/>
            </p:cNvSpPr>
            <p:nvPr/>
          </p:nvSpPr>
          <p:spPr bwMode="auto">
            <a:xfrm>
              <a:off x="1754" y="1781"/>
              <a:ext cx="35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Rectangle 309"/>
            <p:cNvSpPr>
              <a:spLocks noChangeArrowheads="1"/>
            </p:cNvSpPr>
            <p:nvPr/>
          </p:nvSpPr>
          <p:spPr bwMode="auto">
            <a:xfrm>
              <a:off x="1790" y="1832"/>
              <a:ext cx="278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Rectangle 310"/>
            <p:cNvSpPr>
              <a:spLocks noChangeArrowheads="1"/>
            </p:cNvSpPr>
            <p:nvPr/>
          </p:nvSpPr>
          <p:spPr bwMode="auto">
            <a:xfrm>
              <a:off x="1754" y="1882"/>
              <a:ext cx="35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Rectangle 311"/>
            <p:cNvSpPr>
              <a:spLocks noChangeArrowheads="1"/>
            </p:cNvSpPr>
            <p:nvPr/>
          </p:nvSpPr>
          <p:spPr bwMode="auto">
            <a:xfrm>
              <a:off x="1790" y="1933"/>
              <a:ext cx="278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14259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546100" y="1035050"/>
            <a:ext cx="11102975" cy="4794250"/>
            <a:chOff x="344" y="652"/>
            <a:chExt cx="6994" cy="3020"/>
          </a:xfrm>
        </p:grpSpPr>
        <p:grpSp>
          <p:nvGrpSpPr>
            <p:cNvPr id="5" name="Group 205"/>
            <p:cNvGrpSpPr>
              <a:grpSpLocks/>
            </p:cNvGrpSpPr>
            <p:nvPr/>
          </p:nvGrpSpPr>
          <p:grpSpPr bwMode="auto">
            <a:xfrm>
              <a:off x="344" y="652"/>
              <a:ext cx="6994" cy="1681"/>
              <a:chOff x="344" y="652"/>
              <a:chExt cx="6994" cy="1681"/>
            </a:xfrm>
          </p:grpSpPr>
          <p:sp>
            <p:nvSpPr>
              <p:cNvPr id="241" name="Freeform 5"/>
              <p:cNvSpPr>
                <a:spLocks noEditPoints="1"/>
              </p:cNvSpPr>
              <p:nvPr/>
            </p:nvSpPr>
            <p:spPr bwMode="auto">
              <a:xfrm>
                <a:off x="346" y="654"/>
                <a:ext cx="279" cy="279"/>
              </a:xfrm>
              <a:custGeom>
                <a:avLst/>
                <a:gdLst>
                  <a:gd name="T0" fmla="*/ 48 w 279"/>
                  <a:gd name="T1" fmla="*/ 12 h 279"/>
                  <a:gd name="T2" fmla="*/ 266 w 279"/>
                  <a:gd name="T3" fmla="*/ 231 h 279"/>
                  <a:gd name="T4" fmla="*/ 263 w 279"/>
                  <a:gd name="T5" fmla="*/ 238 h 279"/>
                  <a:gd name="T6" fmla="*/ 238 w 279"/>
                  <a:gd name="T7" fmla="*/ 263 h 279"/>
                  <a:gd name="T8" fmla="*/ 231 w 279"/>
                  <a:gd name="T9" fmla="*/ 266 h 279"/>
                  <a:gd name="T10" fmla="*/ 12 w 279"/>
                  <a:gd name="T11" fmla="*/ 48 h 279"/>
                  <a:gd name="T12" fmla="*/ 16 w 279"/>
                  <a:gd name="T13" fmla="*/ 41 h 279"/>
                  <a:gd name="T14" fmla="*/ 41 w 279"/>
                  <a:gd name="T15" fmla="*/ 16 h 279"/>
                  <a:gd name="T16" fmla="*/ 48 w 279"/>
                  <a:gd name="T17" fmla="*/ 12 h 279"/>
                  <a:gd name="T18" fmla="*/ 50 w 279"/>
                  <a:gd name="T19" fmla="*/ 0 h 279"/>
                  <a:gd name="T20" fmla="*/ 34 w 279"/>
                  <a:gd name="T21" fmla="*/ 7 h 279"/>
                  <a:gd name="T22" fmla="*/ 7 w 279"/>
                  <a:gd name="T23" fmla="*/ 35 h 279"/>
                  <a:gd name="T24" fmla="*/ 0 w 279"/>
                  <a:gd name="T25" fmla="*/ 51 h 279"/>
                  <a:gd name="T26" fmla="*/ 227 w 279"/>
                  <a:gd name="T27" fmla="*/ 279 h 279"/>
                  <a:gd name="T28" fmla="*/ 245 w 279"/>
                  <a:gd name="T29" fmla="*/ 272 h 279"/>
                  <a:gd name="T30" fmla="*/ 272 w 279"/>
                  <a:gd name="T31" fmla="*/ 245 h 279"/>
                  <a:gd name="T32" fmla="*/ 279 w 279"/>
                  <a:gd name="T33" fmla="*/ 229 h 279"/>
                  <a:gd name="T34" fmla="*/ 50 w 279"/>
                  <a:gd name="T35" fmla="*/ 0 h 279"/>
                  <a:gd name="T36" fmla="*/ 50 w 279"/>
                  <a:gd name="T37" fmla="*/ 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9" h="279">
                    <a:moveTo>
                      <a:pt x="48" y="12"/>
                    </a:moveTo>
                    <a:lnTo>
                      <a:pt x="266" y="231"/>
                    </a:lnTo>
                    <a:lnTo>
                      <a:pt x="263" y="238"/>
                    </a:lnTo>
                    <a:lnTo>
                      <a:pt x="238" y="263"/>
                    </a:lnTo>
                    <a:lnTo>
                      <a:pt x="231" y="266"/>
                    </a:lnTo>
                    <a:lnTo>
                      <a:pt x="12" y="48"/>
                    </a:lnTo>
                    <a:lnTo>
                      <a:pt x="16" y="41"/>
                    </a:lnTo>
                    <a:lnTo>
                      <a:pt x="41" y="16"/>
                    </a:lnTo>
                    <a:lnTo>
                      <a:pt x="48" y="12"/>
                    </a:lnTo>
                    <a:close/>
                    <a:moveTo>
                      <a:pt x="50" y="0"/>
                    </a:moveTo>
                    <a:lnTo>
                      <a:pt x="34" y="7"/>
                    </a:lnTo>
                    <a:lnTo>
                      <a:pt x="7" y="35"/>
                    </a:lnTo>
                    <a:lnTo>
                      <a:pt x="0" y="51"/>
                    </a:lnTo>
                    <a:lnTo>
                      <a:pt x="227" y="279"/>
                    </a:lnTo>
                    <a:lnTo>
                      <a:pt x="245" y="272"/>
                    </a:lnTo>
                    <a:lnTo>
                      <a:pt x="272" y="245"/>
                    </a:lnTo>
                    <a:lnTo>
                      <a:pt x="279" y="229"/>
                    </a:lnTo>
                    <a:lnTo>
                      <a:pt x="50" y="0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6"/>
              <p:cNvSpPr>
                <a:spLocks noEditPoints="1"/>
              </p:cNvSpPr>
              <p:nvPr/>
            </p:nvSpPr>
            <p:spPr bwMode="auto">
              <a:xfrm>
                <a:off x="346" y="654"/>
                <a:ext cx="279" cy="279"/>
              </a:xfrm>
              <a:custGeom>
                <a:avLst/>
                <a:gdLst>
                  <a:gd name="T0" fmla="*/ 48 w 279"/>
                  <a:gd name="T1" fmla="*/ 12 h 279"/>
                  <a:gd name="T2" fmla="*/ 266 w 279"/>
                  <a:gd name="T3" fmla="*/ 231 h 279"/>
                  <a:gd name="T4" fmla="*/ 263 w 279"/>
                  <a:gd name="T5" fmla="*/ 238 h 279"/>
                  <a:gd name="T6" fmla="*/ 238 w 279"/>
                  <a:gd name="T7" fmla="*/ 263 h 279"/>
                  <a:gd name="T8" fmla="*/ 231 w 279"/>
                  <a:gd name="T9" fmla="*/ 266 h 279"/>
                  <a:gd name="T10" fmla="*/ 12 w 279"/>
                  <a:gd name="T11" fmla="*/ 48 h 279"/>
                  <a:gd name="T12" fmla="*/ 16 w 279"/>
                  <a:gd name="T13" fmla="*/ 41 h 279"/>
                  <a:gd name="T14" fmla="*/ 41 w 279"/>
                  <a:gd name="T15" fmla="*/ 16 h 279"/>
                  <a:gd name="T16" fmla="*/ 48 w 279"/>
                  <a:gd name="T17" fmla="*/ 12 h 279"/>
                  <a:gd name="T18" fmla="*/ 50 w 279"/>
                  <a:gd name="T19" fmla="*/ 0 h 279"/>
                  <a:gd name="T20" fmla="*/ 34 w 279"/>
                  <a:gd name="T21" fmla="*/ 7 h 279"/>
                  <a:gd name="T22" fmla="*/ 7 w 279"/>
                  <a:gd name="T23" fmla="*/ 35 h 279"/>
                  <a:gd name="T24" fmla="*/ 0 w 279"/>
                  <a:gd name="T25" fmla="*/ 51 h 279"/>
                  <a:gd name="T26" fmla="*/ 227 w 279"/>
                  <a:gd name="T27" fmla="*/ 279 h 279"/>
                  <a:gd name="T28" fmla="*/ 245 w 279"/>
                  <a:gd name="T29" fmla="*/ 272 h 279"/>
                  <a:gd name="T30" fmla="*/ 272 w 279"/>
                  <a:gd name="T31" fmla="*/ 245 h 279"/>
                  <a:gd name="T32" fmla="*/ 279 w 279"/>
                  <a:gd name="T33" fmla="*/ 229 h 279"/>
                  <a:gd name="T34" fmla="*/ 50 w 279"/>
                  <a:gd name="T35" fmla="*/ 0 h 279"/>
                  <a:gd name="T36" fmla="*/ 50 w 279"/>
                  <a:gd name="T37" fmla="*/ 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9" h="279">
                    <a:moveTo>
                      <a:pt x="48" y="12"/>
                    </a:moveTo>
                    <a:lnTo>
                      <a:pt x="266" y="231"/>
                    </a:lnTo>
                    <a:lnTo>
                      <a:pt x="263" y="238"/>
                    </a:lnTo>
                    <a:lnTo>
                      <a:pt x="238" y="263"/>
                    </a:lnTo>
                    <a:lnTo>
                      <a:pt x="231" y="266"/>
                    </a:lnTo>
                    <a:lnTo>
                      <a:pt x="12" y="48"/>
                    </a:lnTo>
                    <a:lnTo>
                      <a:pt x="16" y="41"/>
                    </a:lnTo>
                    <a:lnTo>
                      <a:pt x="41" y="16"/>
                    </a:lnTo>
                    <a:lnTo>
                      <a:pt x="48" y="12"/>
                    </a:lnTo>
                    <a:moveTo>
                      <a:pt x="50" y="0"/>
                    </a:moveTo>
                    <a:lnTo>
                      <a:pt x="34" y="7"/>
                    </a:lnTo>
                    <a:lnTo>
                      <a:pt x="7" y="35"/>
                    </a:lnTo>
                    <a:lnTo>
                      <a:pt x="0" y="51"/>
                    </a:lnTo>
                    <a:lnTo>
                      <a:pt x="227" y="279"/>
                    </a:lnTo>
                    <a:lnTo>
                      <a:pt x="245" y="272"/>
                    </a:lnTo>
                    <a:lnTo>
                      <a:pt x="272" y="245"/>
                    </a:lnTo>
                    <a:lnTo>
                      <a:pt x="279" y="229"/>
                    </a:lnTo>
                    <a:lnTo>
                      <a:pt x="50" y="0"/>
                    </a:lnTo>
                    <a:lnTo>
                      <a:pt x="5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7"/>
              <p:cNvSpPr>
                <a:spLocks noEditPoints="1"/>
              </p:cNvSpPr>
              <p:nvPr/>
            </p:nvSpPr>
            <p:spPr bwMode="auto">
              <a:xfrm>
                <a:off x="580" y="888"/>
                <a:ext cx="105" cy="107"/>
              </a:xfrm>
              <a:custGeom>
                <a:avLst/>
                <a:gdLst>
                  <a:gd name="T0" fmla="*/ 52 w 105"/>
                  <a:gd name="T1" fmla="*/ 27 h 107"/>
                  <a:gd name="T2" fmla="*/ 80 w 105"/>
                  <a:gd name="T3" fmla="*/ 82 h 107"/>
                  <a:gd name="T4" fmla="*/ 25 w 105"/>
                  <a:gd name="T5" fmla="*/ 54 h 107"/>
                  <a:gd name="T6" fmla="*/ 52 w 105"/>
                  <a:gd name="T7" fmla="*/ 27 h 107"/>
                  <a:gd name="T8" fmla="*/ 50 w 105"/>
                  <a:gd name="T9" fmla="*/ 0 h 107"/>
                  <a:gd name="T10" fmla="*/ 45 w 105"/>
                  <a:gd name="T11" fmla="*/ 18 h 107"/>
                  <a:gd name="T12" fmla="*/ 18 w 105"/>
                  <a:gd name="T13" fmla="*/ 47 h 107"/>
                  <a:gd name="T14" fmla="*/ 0 w 105"/>
                  <a:gd name="T15" fmla="*/ 52 h 107"/>
                  <a:gd name="T16" fmla="*/ 105 w 105"/>
                  <a:gd name="T17" fmla="*/ 107 h 107"/>
                  <a:gd name="T18" fmla="*/ 50 w 105"/>
                  <a:gd name="T19" fmla="*/ 0 h 107"/>
                  <a:gd name="T20" fmla="*/ 50 w 105"/>
                  <a:gd name="T21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5" h="107">
                    <a:moveTo>
                      <a:pt x="52" y="27"/>
                    </a:moveTo>
                    <a:lnTo>
                      <a:pt x="80" y="82"/>
                    </a:lnTo>
                    <a:lnTo>
                      <a:pt x="25" y="54"/>
                    </a:lnTo>
                    <a:lnTo>
                      <a:pt x="52" y="27"/>
                    </a:lnTo>
                    <a:close/>
                    <a:moveTo>
                      <a:pt x="50" y="0"/>
                    </a:moveTo>
                    <a:lnTo>
                      <a:pt x="45" y="18"/>
                    </a:lnTo>
                    <a:lnTo>
                      <a:pt x="18" y="47"/>
                    </a:lnTo>
                    <a:lnTo>
                      <a:pt x="0" y="52"/>
                    </a:lnTo>
                    <a:lnTo>
                      <a:pt x="105" y="107"/>
                    </a:lnTo>
                    <a:lnTo>
                      <a:pt x="50" y="0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8"/>
              <p:cNvSpPr>
                <a:spLocks noEditPoints="1"/>
              </p:cNvSpPr>
              <p:nvPr/>
            </p:nvSpPr>
            <p:spPr bwMode="auto">
              <a:xfrm>
                <a:off x="580" y="888"/>
                <a:ext cx="105" cy="107"/>
              </a:xfrm>
              <a:custGeom>
                <a:avLst/>
                <a:gdLst>
                  <a:gd name="T0" fmla="*/ 52 w 105"/>
                  <a:gd name="T1" fmla="*/ 27 h 107"/>
                  <a:gd name="T2" fmla="*/ 80 w 105"/>
                  <a:gd name="T3" fmla="*/ 82 h 107"/>
                  <a:gd name="T4" fmla="*/ 25 w 105"/>
                  <a:gd name="T5" fmla="*/ 54 h 107"/>
                  <a:gd name="T6" fmla="*/ 52 w 105"/>
                  <a:gd name="T7" fmla="*/ 27 h 107"/>
                  <a:gd name="T8" fmla="*/ 50 w 105"/>
                  <a:gd name="T9" fmla="*/ 0 h 107"/>
                  <a:gd name="T10" fmla="*/ 45 w 105"/>
                  <a:gd name="T11" fmla="*/ 18 h 107"/>
                  <a:gd name="T12" fmla="*/ 18 w 105"/>
                  <a:gd name="T13" fmla="*/ 47 h 107"/>
                  <a:gd name="T14" fmla="*/ 0 w 105"/>
                  <a:gd name="T15" fmla="*/ 52 h 107"/>
                  <a:gd name="T16" fmla="*/ 105 w 105"/>
                  <a:gd name="T17" fmla="*/ 107 h 107"/>
                  <a:gd name="T18" fmla="*/ 50 w 105"/>
                  <a:gd name="T19" fmla="*/ 0 h 107"/>
                  <a:gd name="T20" fmla="*/ 50 w 105"/>
                  <a:gd name="T21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5" h="107">
                    <a:moveTo>
                      <a:pt x="52" y="27"/>
                    </a:moveTo>
                    <a:lnTo>
                      <a:pt x="80" y="82"/>
                    </a:lnTo>
                    <a:lnTo>
                      <a:pt x="25" y="54"/>
                    </a:lnTo>
                    <a:lnTo>
                      <a:pt x="52" y="27"/>
                    </a:lnTo>
                    <a:moveTo>
                      <a:pt x="50" y="0"/>
                    </a:moveTo>
                    <a:lnTo>
                      <a:pt x="45" y="18"/>
                    </a:lnTo>
                    <a:lnTo>
                      <a:pt x="18" y="47"/>
                    </a:lnTo>
                    <a:lnTo>
                      <a:pt x="0" y="52"/>
                    </a:lnTo>
                    <a:lnTo>
                      <a:pt x="105" y="107"/>
                    </a:lnTo>
                    <a:lnTo>
                      <a:pt x="50" y="0"/>
                    </a:lnTo>
                    <a:lnTo>
                      <a:pt x="5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9"/>
              <p:cNvSpPr>
                <a:spLocks/>
              </p:cNvSpPr>
              <p:nvPr/>
            </p:nvSpPr>
            <p:spPr bwMode="auto">
              <a:xfrm>
                <a:off x="644" y="956"/>
                <a:ext cx="22" cy="18"/>
              </a:xfrm>
              <a:custGeom>
                <a:avLst/>
                <a:gdLst>
                  <a:gd name="T0" fmla="*/ 6 w 12"/>
                  <a:gd name="T1" fmla="*/ 10 h 10"/>
                  <a:gd name="T2" fmla="*/ 0 w 12"/>
                  <a:gd name="T3" fmla="*/ 9 h 10"/>
                  <a:gd name="T4" fmla="*/ 11 w 12"/>
                  <a:gd name="T5" fmla="*/ 0 h 10"/>
                  <a:gd name="T6" fmla="*/ 12 w 12"/>
                  <a:gd name="T7" fmla="*/ 6 h 10"/>
                  <a:gd name="T8" fmla="*/ 6 w 12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0">
                    <a:moveTo>
                      <a:pt x="6" y="1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2" y="1"/>
                      <a:pt x="11" y="0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7" y="6"/>
                      <a:pt x="6" y="9"/>
                      <a:pt x="6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10"/>
              <p:cNvSpPr>
                <a:spLocks noEditPoints="1"/>
              </p:cNvSpPr>
              <p:nvPr/>
            </p:nvSpPr>
            <p:spPr bwMode="auto">
              <a:xfrm>
                <a:off x="1074" y="661"/>
                <a:ext cx="197" cy="188"/>
              </a:xfrm>
              <a:custGeom>
                <a:avLst/>
                <a:gdLst>
                  <a:gd name="T0" fmla="*/ 12 w 111"/>
                  <a:gd name="T1" fmla="*/ 7 h 106"/>
                  <a:gd name="T2" fmla="*/ 97 w 111"/>
                  <a:gd name="T3" fmla="*/ 76 h 106"/>
                  <a:gd name="T4" fmla="*/ 103 w 111"/>
                  <a:gd name="T5" fmla="*/ 82 h 106"/>
                  <a:gd name="T6" fmla="*/ 87 w 111"/>
                  <a:gd name="T7" fmla="*/ 98 h 106"/>
                  <a:gd name="T8" fmla="*/ 81 w 111"/>
                  <a:gd name="T9" fmla="*/ 91 h 106"/>
                  <a:gd name="T10" fmla="*/ 12 w 111"/>
                  <a:gd name="T11" fmla="*/ 7 h 106"/>
                  <a:gd name="T12" fmla="*/ 9 w 111"/>
                  <a:gd name="T13" fmla="*/ 0 h 106"/>
                  <a:gd name="T14" fmla="*/ 6 w 111"/>
                  <a:gd name="T15" fmla="*/ 1 h 106"/>
                  <a:gd name="T16" fmla="*/ 77 w 111"/>
                  <a:gd name="T17" fmla="*/ 96 h 106"/>
                  <a:gd name="T18" fmla="*/ 88 w 111"/>
                  <a:gd name="T19" fmla="*/ 106 h 106"/>
                  <a:gd name="T20" fmla="*/ 111 w 111"/>
                  <a:gd name="T21" fmla="*/ 82 h 106"/>
                  <a:gd name="T22" fmla="*/ 101 w 111"/>
                  <a:gd name="T23" fmla="*/ 72 h 106"/>
                  <a:gd name="T24" fmla="*/ 9 w 111"/>
                  <a:gd name="T2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1" h="106">
                    <a:moveTo>
                      <a:pt x="12" y="7"/>
                    </a:moveTo>
                    <a:cubicBezTo>
                      <a:pt x="24" y="12"/>
                      <a:pt x="56" y="35"/>
                      <a:pt x="97" y="76"/>
                    </a:cubicBezTo>
                    <a:cubicBezTo>
                      <a:pt x="99" y="78"/>
                      <a:pt x="101" y="80"/>
                      <a:pt x="103" y="82"/>
                    </a:cubicBezTo>
                    <a:cubicBezTo>
                      <a:pt x="87" y="98"/>
                      <a:pt x="87" y="98"/>
                      <a:pt x="87" y="98"/>
                    </a:cubicBezTo>
                    <a:cubicBezTo>
                      <a:pt x="85" y="95"/>
                      <a:pt x="83" y="93"/>
                      <a:pt x="81" y="91"/>
                    </a:cubicBezTo>
                    <a:cubicBezTo>
                      <a:pt x="38" y="48"/>
                      <a:pt x="17" y="18"/>
                      <a:pt x="12" y="7"/>
                    </a:cubicBezTo>
                    <a:moveTo>
                      <a:pt x="9" y="0"/>
                    </a:moveTo>
                    <a:cubicBezTo>
                      <a:pt x="8" y="0"/>
                      <a:pt x="7" y="1"/>
                      <a:pt x="6" y="1"/>
                    </a:cubicBezTo>
                    <a:cubicBezTo>
                      <a:pt x="0" y="8"/>
                      <a:pt x="31" y="50"/>
                      <a:pt x="77" y="96"/>
                    </a:cubicBezTo>
                    <a:cubicBezTo>
                      <a:pt x="80" y="99"/>
                      <a:pt x="84" y="103"/>
                      <a:pt x="88" y="106"/>
                    </a:cubicBezTo>
                    <a:cubicBezTo>
                      <a:pt x="111" y="82"/>
                      <a:pt x="111" y="82"/>
                      <a:pt x="111" y="82"/>
                    </a:cubicBezTo>
                    <a:cubicBezTo>
                      <a:pt x="108" y="79"/>
                      <a:pt x="104" y="75"/>
                      <a:pt x="101" y="72"/>
                    </a:cubicBezTo>
                    <a:cubicBezTo>
                      <a:pt x="59" y="30"/>
                      <a:pt x="21" y="0"/>
                      <a:pt x="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11"/>
              <p:cNvSpPr>
                <a:spLocks noEditPoints="1"/>
              </p:cNvSpPr>
              <p:nvPr/>
            </p:nvSpPr>
            <p:spPr bwMode="auto">
              <a:xfrm>
                <a:off x="1239" y="817"/>
                <a:ext cx="114" cy="114"/>
              </a:xfrm>
              <a:custGeom>
                <a:avLst/>
                <a:gdLst>
                  <a:gd name="T0" fmla="*/ 24 w 64"/>
                  <a:gd name="T1" fmla="*/ 8 h 64"/>
                  <a:gd name="T2" fmla="*/ 56 w 64"/>
                  <a:gd name="T3" fmla="*/ 45 h 64"/>
                  <a:gd name="T4" fmla="*/ 45 w 64"/>
                  <a:gd name="T5" fmla="*/ 56 h 64"/>
                  <a:gd name="T6" fmla="*/ 9 w 64"/>
                  <a:gd name="T7" fmla="*/ 24 h 64"/>
                  <a:gd name="T8" fmla="*/ 24 w 64"/>
                  <a:gd name="T9" fmla="*/ 8 h 64"/>
                  <a:gd name="T10" fmla="*/ 24 w 64"/>
                  <a:gd name="T11" fmla="*/ 0 h 64"/>
                  <a:gd name="T12" fmla="*/ 0 w 64"/>
                  <a:gd name="T13" fmla="*/ 24 h 64"/>
                  <a:gd name="T14" fmla="*/ 46 w 64"/>
                  <a:gd name="T15" fmla="*/ 64 h 64"/>
                  <a:gd name="T16" fmla="*/ 64 w 64"/>
                  <a:gd name="T17" fmla="*/ 46 h 64"/>
                  <a:gd name="T18" fmla="*/ 24 w 64"/>
                  <a:gd name="T1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4">
                    <a:moveTo>
                      <a:pt x="24" y="8"/>
                    </a:moveTo>
                    <a:cubicBezTo>
                      <a:pt x="36" y="21"/>
                      <a:pt x="47" y="34"/>
                      <a:pt x="56" y="45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34" y="47"/>
                      <a:pt x="22" y="36"/>
                      <a:pt x="9" y="24"/>
                    </a:cubicBezTo>
                    <a:cubicBezTo>
                      <a:pt x="24" y="8"/>
                      <a:pt x="24" y="8"/>
                      <a:pt x="24" y="8"/>
                    </a:cubicBezTo>
                    <a:moveTo>
                      <a:pt x="24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7" y="40"/>
                      <a:pt x="33" y="53"/>
                      <a:pt x="46" y="64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54" y="32"/>
                      <a:pt x="40" y="16"/>
                      <a:pt x="2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12"/>
              <p:cNvSpPr>
                <a:spLocks noEditPoints="1"/>
              </p:cNvSpPr>
              <p:nvPr/>
            </p:nvSpPr>
            <p:spPr bwMode="auto">
              <a:xfrm>
                <a:off x="1328" y="903"/>
                <a:ext cx="98" cy="83"/>
              </a:xfrm>
              <a:custGeom>
                <a:avLst/>
                <a:gdLst>
                  <a:gd name="T0" fmla="*/ 20 w 55"/>
                  <a:gd name="T1" fmla="*/ 6 h 47"/>
                  <a:gd name="T2" fmla="*/ 32 w 55"/>
                  <a:gd name="T3" fmla="*/ 21 h 47"/>
                  <a:gd name="T4" fmla="*/ 39 w 55"/>
                  <a:gd name="T5" fmla="*/ 41 h 47"/>
                  <a:gd name="T6" fmla="*/ 33 w 55"/>
                  <a:gd name="T7" fmla="*/ 41 h 47"/>
                  <a:gd name="T8" fmla="*/ 6 w 55"/>
                  <a:gd name="T9" fmla="*/ 21 h 47"/>
                  <a:gd name="T10" fmla="*/ 20 w 55"/>
                  <a:gd name="T11" fmla="*/ 6 h 47"/>
                  <a:gd name="T12" fmla="*/ 19 w 55"/>
                  <a:gd name="T13" fmla="*/ 0 h 47"/>
                  <a:gd name="T14" fmla="*/ 18 w 55"/>
                  <a:gd name="T15" fmla="*/ 0 h 47"/>
                  <a:gd name="T16" fmla="*/ 0 w 55"/>
                  <a:gd name="T17" fmla="*/ 19 h 47"/>
                  <a:gd name="T18" fmla="*/ 33 w 55"/>
                  <a:gd name="T19" fmla="*/ 47 h 47"/>
                  <a:gd name="T20" fmla="*/ 55 w 55"/>
                  <a:gd name="T21" fmla="*/ 44 h 47"/>
                  <a:gd name="T22" fmla="*/ 38 w 55"/>
                  <a:gd name="T23" fmla="*/ 20 h 47"/>
                  <a:gd name="T24" fmla="*/ 19 w 55"/>
                  <a:gd name="T2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47">
                    <a:moveTo>
                      <a:pt x="20" y="6"/>
                    </a:moveTo>
                    <a:cubicBezTo>
                      <a:pt x="24" y="7"/>
                      <a:pt x="31" y="10"/>
                      <a:pt x="32" y="21"/>
                    </a:cubicBezTo>
                    <a:cubicBezTo>
                      <a:pt x="32" y="30"/>
                      <a:pt x="35" y="36"/>
                      <a:pt x="39" y="41"/>
                    </a:cubicBezTo>
                    <a:cubicBezTo>
                      <a:pt x="37" y="41"/>
                      <a:pt x="35" y="41"/>
                      <a:pt x="33" y="41"/>
                    </a:cubicBezTo>
                    <a:cubicBezTo>
                      <a:pt x="13" y="41"/>
                      <a:pt x="8" y="27"/>
                      <a:pt x="6" y="21"/>
                    </a:cubicBezTo>
                    <a:cubicBezTo>
                      <a:pt x="20" y="6"/>
                      <a:pt x="20" y="6"/>
                      <a:pt x="20" y="6"/>
                    </a:cubicBezTo>
                    <a:moveTo>
                      <a:pt x="19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3" y="47"/>
                      <a:pt x="33" y="47"/>
                    </a:cubicBezTo>
                    <a:cubicBezTo>
                      <a:pt x="39" y="47"/>
                      <a:pt x="46" y="46"/>
                      <a:pt x="55" y="44"/>
                    </a:cubicBezTo>
                    <a:cubicBezTo>
                      <a:pt x="55" y="44"/>
                      <a:pt x="39" y="43"/>
                      <a:pt x="38" y="20"/>
                    </a:cubicBezTo>
                    <a:cubicBezTo>
                      <a:pt x="37" y="4"/>
                      <a:pt x="23" y="0"/>
                      <a:pt x="1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13"/>
              <p:cNvSpPr>
                <a:spLocks noEditPoints="1"/>
              </p:cNvSpPr>
              <p:nvPr/>
            </p:nvSpPr>
            <p:spPr bwMode="auto">
              <a:xfrm>
                <a:off x="1820" y="657"/>
                <a:ext cx="341" cy="342"/>
              </a:xfrm>
              <a:custGeom>
                <a:avLst/>
                <a:gdLst>
                  <a:gd name="T0" fmla="*/ 62 w 341"/>
                  <a:gd name="T1" fmla="*/ 14 h 342"/>
                  <a:gd name="T2" fmla="*/ 327 w 341"/>
                  <a:gd name="T3" fmla="*/ 279 h 342"/>
                  <a:gd name="T4" fmla="*/ 279 w 341"/>
                  <a:gd name="T5" fmla="*/ 326 h 342"/>
                  <a:gd name="T6" fmla="*/ 16 w 341"/>
                  <a:gd name="T7" fmla="*/ 62 h 342"/>
                  <a:gd name="T8" fmla="*/ 62 w 341"/>
                  <a:gd name="T9" fmla="*/ 14 h 342"/>
                  <a:gd name="T10" fmla="*/ 62 w 341"/>
                  <a:gd name="T11" fmla="*/ 0 h 342"/>
                  <a:gd name="T12" fmla="*/ 0 w 341"/>
                  <a:gd name="T13" fmla="*/ 62 h 342"/>
                  <a:gd name="T14" fmla="*/ 279 w 341"/>
                  <a:gd name="T15" fmla="*/ 342 h 342"/>
                  <a:gd name="T16" fmla="*/ 341 w 341"/>
                  <a:gd name="T17" fmla="*/ 279 h 342"/>
                  <a:gd name="T18" fmla="*/ 62 w 341"/>
                  <a:gd name="T19" fmla="*/ 0 h 342"/>
                  <a:gd name="T20" fmla="*/ 62 w 341"/>
                  <a:gd name="T21" fmla="*/ 0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1" h="342">
                    <a:moveTo>
                      <a:pt x="62" y="14"/>
                    </a:moveTo>
                    <a:lnTo>
                      <a:pt x="327" y="279"/>
                    </a:lnTo>
                    <a:lnTo>
                      <a:pt x="279" y="326"/>
                    </a:lnTo>
                    <a:lnTo>
                      <a:pt x="16" y="62"/>
                    </a:lnTo>
                    <a:lnTo>
                      <a:pt x="62" y="14"/>
                    </a:lnTo>
                    <a:close/>
                    <a:moveTo>
                      <a:pt x="62" y="0"/>
                    </a:moveTo>
                    <a:lnTo>
                      <a:pt x="0" y="62"/>
                    </a:lnTo>
                    <a:lnTo>
                      <a:pt x="279" y="342"/>
                    </a:lnTo>
                    <a:lnTo>
                      <a:pt x="341" y="279"/>
                    </a:lnTo>
                    <a:lnTo>
                      <a:pt x="62" y="0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14"/>
              <p:cNvSpPr>
                <a:spLocks noEditPoints="1"/>
              </p:cNvSpPr>
              <p:nvPr/>
            </p:nvSpPr>
            <p:spPr bwMode="auto">
              <a:xfrm>
                <a:off x="1820" y="657"/>
                <a:ext cx="341" cy="342"/>
              </a:xfrm>
              <a:custGeom>
                <a:avLst/>
                <a:gdLst>
                  <a:gd name="T0" fmla="*/ 62 w 341"/>
                  <a:gd name="T1" fmla="*/ 14 h 342"/>
                  <a:gd name="T2" fmla="*/ 327 w 341"/>
                  <a:gd name="T3" fmla="*/ 279 h 342"/>
                  <a:gd name="T4" fmla="*/ 279 w 341"/>
                  <a:gd name="T5" fmla="*/ 326 h 342"/>
                  <a:gd name="T6" fmla="*/ 16 w 341"/>
                  <a:gd name="T7" fmla="*/ 62 h 342"/>
                  <a:gd name="T8" fmla="*/ 62 w 341"/>
                  <a:gd name="T9" fmla="*/ 14 h 342"/>
                  <a:gd name="T10" fmla="*/ 62 w 341"/>
                  <a:gd name="T11" fmla="*/ 0 h 342"/>
                  <a:gd name="T12" fmla="*/ 0 w 341"/>
                  <a:gd name="T13" fmla="*/ 62 h 342"/>
                  <a:gd name="T14" fmla="*/ 279 w 341"/>
                  <a:gd name="T15" fmla="*/ 342 h 342"/>
                  <a:gd name="T16" fmla="*/ 341 w 341"/>
                  <a:gd name="T17" fmla="*/ 279 h 342"/>
                  <a:gd name="T18" fmla="*/ 62 w 341"/>
                  <a:gd name="T19" fmla="*/ 0 h 342"/>
                  <a:gd name="T20" fmla="*/ 62 w 341"/>
                  <a:gd name="T21" fmla="*/ 0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1" h="342">
                    <a:moveTo>
                      <a:pt x="62" y="14"/>
                    </a:moveTo>
                    <a:lnTo>
                      <a:pt x="327" y="279"/>
                    </a:lnTo>
                    <a:lnTo>
                      <a:pt x="279" y="326"/>
                    </a:lnTo>
                    <a:lnTo>
                      <a:pt x="16" y="62"/>
                    </a:lnTo>
                    <a:lnTo>
                      <a:pt x="62" y="14"/>
                    </a:lnTo>
                    <a:moveTo>
                      <a:pt x="62" y="0"/>
                    </a:moveTo>
                    <a:lnTo>
                      <a:pt x="0" y="62"/>
                    </a:lnTo>
                    <a:lnTo>
                      <a:pt x="279" y="342"/>
                    </a:lnTo>
                    <a:lnTo>
                      <a:pt x="341" y="279"/>
                    </a:lnTo>
                    <a:lnTo>
                      <a:pt x="62" y="0"/>
                    </a:lnTo>
                    <a:lnTo>
                      <a:pt x="6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15"/>
              <p:cNvSpPr>
                <a:spLocks/>
              </p:cNvSpPr>
              <p:nvPr/>
            </p:nvSpPr>
            <p:spPr bwMode="auto">
              <a:xfrm>
                <a:off x="1836" y="698"/>
                <a:ext cx="29" cy="29"/>
              </a:xfrm>
              <a:custGeom>
                <a:avLst/>
                <a:gdLst>
                  <a:gd name="T0" fmla="*/ 7 w 29"/>
                  <a:gd name="T1" fmla="*/ 29 h 29"/>
                  <a:gd name="T2" fmla="*/ 0 w 29"/>
                  <a:gd name="T3" fmla="*/ 21 h 29"/>
                  <a:gd name="T4" fmla="*/ 22 w 29"/>
                  <a:gd name="T5" fmla="*/ 0 h 29"/>
                  <a:gd name="T6" fmla="*/ 29 w 29"/>
                  <a:gd name="T7" fmla="*/ 9 h 29"/>
                  <a:gd name="T8" fmla="*/ 7 w 29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9">
                    <a:moveTo>
                      <a:pt x="7" y="29"/>
                    </a:moveTo>
                    <a:lnTo>
                      <a:pt x="0" y="21"/>
                    </a:lnTo>
                    <a:lnTo>
                      <a:pt x="22" y="0"/>
                    </a:lnTo>
                    <a:lnTo>
                      <a:pt x="29" y="9"/>
                    </a:lnTo>
                    <a:lnTo>
                      <a:pt x="7" y="2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16"/>
              <p:cNvSpPr>
                <a:spLocks/>
              </p:cNvSpPr>
              <p:nvPr/>
            </p:nvSpPr>
            <p:spPr bwMode="auto">
              <a:xfrm>
                <a:off x="1847" y="718"/>
                <a:ext cx="19" cy="19"/>
              </a:xfrm>
              <a:custGeom>
                <a:avLst/>
                <a:gdLst>
                  <a:gd name="T0" fmla="*/ 7 w 19"/>
                  <a:gd name="T1" fmla="*/ 19 h 19"/>
                  <a:gd name="T2" fmla="*/ 0 w 19"/>
                  <a:gd name="T3" fmla="*/ 12 h 19"/>
                  <a:gd name="T4" fmla="*/ 12 w 19"/>
                  <a:gd name="T5" fmla="*/ 0 h 19"/>
                  <a:gd name="T6" fmla="*/ 19 w 19"/>
                  <a:gd name="T7" fmla="*/ 7 h 19"/>
                  <a:gd name="T8" fmla="*/ 7 w 19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7" y="19"/>
                    </a:moveTo>
                    <a:lnTo>
                      <a:pt x="0" y="12"/>
                    </a:lnTo>
                    <a:lnTo>
                      <a:pt x="12" y="0"/>
                    </a:lnTo>
                    <a:lnTo>
                      <a:pt x="19" y="7"/>
                    </a:lnTo>
                    <a:lnTo>
                      <a:pt x="7" y="1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17"/>
              <p:cNvSpPr>
                <a:spLocks/>
              </p:cNvSpPr>
              <p:nvPr/>
            </p:nvSpPr>
            <p:spPr bwMode="auto">
              <a:xfrm>
                <a:off x="1858" y="719"/>
                <a:ext cx="26" cy="29"/>
              </a:xfrm>
              <a:custGeom>
                <a:avLst/>
                <a:gdLst>
                  <a:gd name="T0" fmla="*/ 7 w 26"/>
                  <a:gd name="T1" fmla="*/ 29 h 29"/>
                  <a:gd name="T2" fmla="*/ 0 w 26"/>
                  <a:gd name="T3" fmla="*/ 20 h 29"/>
                  <a:gd name="T4" fmla="*/ 19 w 26"/>
                  <a:gd name="T5" fmla="*/ 0 h 29"/>
                  <a:gd name="T6" fmla="*/ 26 w 26"/>
                  <a:gd name="T7" fmla="*/ 8 h 29"/>
                  <a:gd name="T8" fmla="*/ 7 w 26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9">
                    <a:moveTo>
                      <a:pt x="7" y="29"/>
                    </a:moveTo>
                    <a:lnTo>
                      <a:pt x="0" y="20"/>
                    </a:lnTo>
                    <a:lnTo>
                      <a:pt x="19" y="0"/>
                    </a:lnTo>
                    <a:lnTo>
                      <a:pt x="26" y="8"/>
                    </a:lnTo>
                    <a:lnTo>
                      <a:pt x="7" y="2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18"/>
              <p:cNvSpPr>
                <a:spLocks/>
              </p:cNvSpPr>
              <p:nvPr/>
            </p:nvSpPr>
            <p:spPr bwMode="auto">
              <a:xfrm>
                <a:off x="1866" y="737"/>
                <a:ext cx="22" cy="20"/>
              </a:xfrm>
              <a:custGeom>
                <a:avLst/>
                <a:gdLst>
                  <a:gd name="T0" fmla="*/ 9 w 22"/>
                  <a:gd name="T1" fmla="*/ 20 h 20"/>
                  <a:gd name="T2" fmla="*/ 0 w 22"/>
                  <a:gd name="T3" fmla="*/ 13 h 20"/>
                  <a:gd name="T4" fmla="*/ 13 w 22"/>
                  <a:gd name="T5" fmla="*/ 0 h 20"/>
                  <a:gd name="T6" fmla="*/ 22 w 22"/>
                  <a:gd name="T7" fmla="*/ 7 h 20"/>
                  <a:gd name="T8" fmla="*/ 9 w 22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0">
                    <a:moveTo>
                      <a:pt x="9" y="20"/>
                    </a:moveTo>
                    <a:lnTo>
                      <a:pt x="0" y="13"/>
                    </a:lnTo>
                    <a:lnTo>
                      <a:pt x="13" y="0"/>
                    </a:lnTo>
                    <a:lnTo>
                      <a:pt x="22" y="7"/>
                    </a:lnTo>
                    <a:lnTo>
                      <a:pt x="9" y="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19"/>
              <p:cNvSpPr>
                <a:spLocks/>
              </p:cNvSpPr>
              <p:nvPr/>
            </p:nvSpPr>
            <p:spPr bwMode="auto">
              <a:xfrm>
                <a:off x="1877" y="739"/>
                <a:ext cx="29" cy="28"/>
              </a:xfrm>
              <a:custGeom>
                <a:avLst/>
                <a:gdLst>
                  <a:gd name="T0" fmla="*/ 7 w 29"/>
                  <a:gd name="T1" fmla="*/ 28 h 28"/>
                  <a:gd name="T2" fmla="*/ 0 w 29"/>
                  <a:gd name="T3" fmla="*/ 21 h 28"/>
                  <a:gd name="T4" fmla="*/ 21 w 29"/>
                  <a:gd name="T5" fmla="*/ 0 h 28"/>
                  <a:gd name="T6" fmla="*/ 29 w 29"/>
                  <a:gd name="T7" fmla="*/ 9 h 28"/>
                  <a:gd name="T8" fmla="*/ 7 w 2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7" y="28"/>
                    </a:moveTo>
                    <a:lnTo>
                      <a:pt x="0" y="21"/>
                    </a:lnTo>
                    <a:lnTo>
                      <a:pt x="21" y="0"/>
                    </a:lnTo>
                    <a:lnTo>
                      <a:pt x="29" y="9"/>
                    </a:lnTo>
                    <a:lnTo>
                      <a:pt x="7" y="2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20"/>
              <p:cNvSpPr>
                <a:spLocks/>
              </p:cNvSpPr>
              <p:nvPr/>
            </p:nvSpPr>
            <p:spPr bwMode="auto">
              <a:xfrm>
                <a:off x="1888" y="759"/>
                <a:ext cx="19" cy="19"/>
              </a:xfrm>
              <a:custGeom>
                <a:avLst/>
                <a:gdLst>
                  <a:gd name="T0" fmla="*/ 7 w 19"/>
                  <a:gd name="T1" fmla="*/ 19 h 19"/>
                  <a:gd name="T2" fmla="*/ 0 w 19"/>
                  <a:gd name="T3" fmla="*/ 12 h 19"/>
                  <a:gd name="T4" fmla="*/ 12 w 19"/>
                  <a:gd name="T5" fmla="*/ 0 h 19"/>
                  <a:gd name="T6" fmla="*/ 19 w 19"/>
                  <a:gd name="T7" fmla="*/ 7 h 19"/>
                  <a:gd name="T8" fmla="*/ 7 w 19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7" y="19"/>
                    </a:moveTo>
                    <a:lnTo>
                      <a:pt x="0" y="12"/>
                    </a:lnTo>
                    <a:lnTo>
                      <a:pt x="12" y="0"/>
                    </a:lnTo>
                    <a:lnTo>
                      <a:pt x="19" y="7"/>
                    </a:lnTo>
                    <a:lnTo>
                      <a:pt x="7" y="1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21"/>
              <p:cNvSpPr>
                <a:spLocks/>
              </p:cNvSpPr>
              <p:nvPr/>
            </p:nvSpPr>
            <p:spPr bwMode="auto">
              <a:xfrm>
                <a:off x="1898" y="760"/>
                <a:ext cx="27" cy="29"/>
              </a:xfrm>
              <a:custGeom>
                <a:avLst/>
                <a:gdLst>
                  <a:gd name="T0" fmla="*/ 8 w 27"/>
                  <a:gd name="T1" fmla="*/ 29 h 29"/>
                  <a:gd name="T2" fmla="*/ 0 w 27"/>
                  <a:gd name="T3" fmla="*/ 20 h 29"/>
                  <a:gd name="T4" fmla="*/ 20 w 27"/>
                  <a:gd name="T5" fmla="*/ 0 h 29"/>
                  <a:gd name="T6" fmla="*/ 27 w 27"/>
                  <a:gd name="T7" fmla="*/ 7 h 29"/>
                  <a:gd name="T8" fmla="*/ 8 w 27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8" y="29"/>
                    </a:moveTo>
                    <a:lnTo>
                      <a:pt x="0" y="20"/>
                    </a:lnTo>
                    <a:lnTo>
                      <a:pt x="20" y="0"/>
                    </a:lnTo>
                    <a:lnTo>
                      <a:pt x="27" y="7"/>
                    </a:lnTo>
                    <a:lnTo>
                      <a:pt x="8" y="2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22"/>
              <p:cNvSpPr>
                <a:spLocks/>
              </p:cNvSpPr>
              <p:nvPr/>
            </p:nvSpPr>
            <p:spPr bwMode="auto">
              <a:xfrm>
                <a:off x="1907" y="778"/>
                <a:ext cx="22" cy="20"/>
              </a:xfrm>
              <a:custGeom>
                <a:avLst/>
                <a:gdLst>
                  <a:gd name="T0" fmla="*/ 9 w 22"/>
                  <a:gd name="T1" fmla="*/ 20 h 20"/>
                  <a:gd name="T2" fmla="*/ 0 w 22"/>
                  <a:gd name="T3" fmla="*/ 13 h 20"/>
                  <a:gd name="T4" fmla="*/ 13 w 22"/>
                  <a:gd name="T5" fmla="*/ 0 h 20"/>
                  <a:gd name="T6" fmla="*/ 22 w 22"/>
                  <a:gd name="T7" fmla="*/ 7 h 20"/>
                  <a:gd name="T8" fmla="*/ 9 w 22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0">
                    <a:moveTo>
                      <a:pt x="9" y="20"/>
                    </a:moveTo>
                    <a:lnTo>
                      <a:pt x="0" y="13"/>
                    </a:lnTo>
                    <a:lnTo>
                      <a:pt x="13" y="0"/>
                    </a:lnTo>
                    <a:lnTo>
                      <a:pt x="22" y="7"/>
                    </a:lnTo>
                    <a:lnTo>
                      <a:pt x="9" y="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23"/>
              <p:cNvSpPr>
                <a:spLocks/>
              </p:cNvSpPr>
              <p:nvPr/>
            </p:nvSpPr>
            <p:spPr bwMode="auto">
              <a:xfrm>
                <a:off x="1918" y="780"/>
                <a:ext cx="28" cy="28"/>
              </a:xfrm>
              <a:custGeom>
                <a:avLst/>
                <a:gdLst>
                  <a:gd name="T0" fmla="*/ 7 w 28"/>
                  <a:gd name="T1" fmla="*/ 28 h 28"/>
                  <a:gd name="T2" fmla="*/ 0 w 28"/>
                  <a:gd name="T3" fmla="*/ 21 h 28"/>
                  <a:gd name="T4" fmla="*/ 21 w 28"/>
                  <a:gd name="T5" fmla="*/ 0 h 28"/>
                  <a:gd name="T6" fmla="*/ 28 w 28"/>
                  <a:gd name="T7" fmla="*/ 9 h 28"/>
                  <a:gd name="T8" fmla="*/ 7 w 28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7" y="28"/>
                    </a:moveTo>
                    <a:lnTo>
                      <a:pt x="0" y="21"/>
                    </a:lnTo>
                    <a:lnTo>
                      <a:pt x="21" y="0"/>
                    </a:lnTo>
                    <a:lnTo>
                      <a:pt x="28" y="9"/>
                    </a:lnTo>
                    <a:lnTo>
                      <a:pt x="7" y="2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24"/>
              <p:cNvSpPr>
                <a:spLocks/>
              </p:cNvSpPr>
              <p:nvPr/>
            </p:nvSpPr>
            <p:spPr bwMode="auto">
              <a:xfrm>
                <a:off x="1929" y="799"/>
                <a:ext cx="19" cy="20"/>
              </a:xfrm>
              <a:custGeom>
                <a:avLst/>
                <a:gdLst>
                  <a:gd name="T0" fmla="*/ 7 w 19"/>
                  <a:gd name="T1" fmla="*/ 20 h 20"/>
                  <a:gd name="T2" fmla="*/ 0 w 19"/>
                  <a:gd name="T3" fmla="*/ 13 h 20"/>
                  <a:gd name="T4" fmla="*/ 12 w 19"/>
                  <a:gd name="T5" fmla="*/ 0 h 20"/>
                  <a:gd name="T6" fmla="*/ 19 w 19"/>
                  <a:gd name="T7" fmla="*/ 8 h 20"/>
                  <a:gd name="T8" fmla="*/ 7 w 19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7" y="20"/>
                    </a:moveTo>
                    <a:lnTo>
                      <a:pt x="0" y="13"/>
                    </a:lnTo>
                    <a:lnTo>
                      <a:pt x="12" y="0"/>
                    </a:lnTo>
                    <a:lnTo>
                      <a:pt x="19" y="8"/>
                    </a:lnTo>
                    <a:lnTo>
                      <a:pt x="7" y="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25"/>
              <p:cNvSpPr>
                <a:spLocks/>
              </p:cNvSpPr>
              <p:nvPr/>
            </p:nvSpPr>
            <p:spPr bwMode="auto">
              <a:xfrm>
                <a:off x="1939" y="801"/>
                <a:ext cx="27" cy="29"/>
              </a:xfrm>
              <a:custGeom>
                <a:avLst/>
                <a:gdLst>
                  <a:gd name="T0" fmla="*/ 7 w 27"/>
                  <a:gd name="T1" fmla="*/ 29 h 29"/>
                  <a:gd name="T2" fmla="*/ 0 w 27"/>
                  <a:gd name="T3" fmla="*/ 20 h 29"/>
                  <a:gd name="T4" fmla="*/ 20 w 27"/>
                  <a:gd name="T5" fmla="*/ 0 h 29"/>
                  <a:gd name="T6" fmla="*/ 27 w 27"/>
                  <a:gd name="T7" fmla="*/ 7 h 29"/>
                  <a:gd name="T8" fmla="*/ 7 w 27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7" y="29"/>
                    </a:moveTo>
                    <a:lnTo>
                      <a:pt x="0" y="20"/>
                    </a:lnTo>
                    <a:lnTo>
                      <a:pt x="20" y="0"/>
                    </a:lnTo>
                    <a:lnTo>
                      <a:pt x="27" y="7"/>
                    </a:lnTo>
                    <a:lnTo>
                      <a:pt x="7" y="2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26"/>
              <p:cNvSpPr>
                <a:spLocks/>
              </p:cNvSpPr>
              <p:nvPr/>
            </p:nvSpPr>
            <p:spPr bwMode="auto">
              <a:xfrm>
                <a:off x="1948" y="819"/>
                <a:ext cx="21" cy="20"/>
              </a:xfrm>
              <a:custGeom>
                <a:avLst/>
                <a:gdLst>
                  <a:gd name="T0" fmla="*/ 9 w 21"/>
                  <a:gd name="T1" fmla="*/ 20 h 20"/>
                  <a:gd name="T2" fmla="*/ 0 w 21"/>
                  <a:gd name="T3" fmla="*/ 12 h 20"/>
                  <a:gd name="T4" fmla="*/ 13 w 21"/>
                  <a:gd name="T5" fmla="*/ 0 h 20"/>
                  <a:gd name="T6" fmla="*/ 21 w 21"/>
                  <a:gd name="T7" fmla="*/ 7 h 20"/>
                  <a:gd name="T8" fmla="*/ 9 w 21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9" y="20"/>
                    </a:moveTo>
                    <a:lnTo>
                      <a:pt x="0" y="12"/>
                    </a:lnTo>
                    <a:lnTo>
                      <a:pt x="13" y="0"/>
                    </a:lnTo>
                    <a:lnTo>
                      <a:pt x="21" y="7"/>
                    </a:lnTo>
                    <a:lnTo>
                      <a:pt x="9" y="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27"/>
              <p:cNvSpPr>
                <a:spLocks/>
              </p:cNvSpPr>
              <p:nvPr/>
            </p:nvSpPr>
            <p:spPr bwMode="auto">
              <a:xfrm>
                <a:off x="1959" y="821"/>
                <a:ext cx="28" cy="28"/>
              </a:xfrm>
              <a:custGeom>
                <a:avLst/>
                <a:gdLst>
                  <a:gd name="T0" fmla="*/ 7 w 28"/>
                  <a:gd name="T1" fmla="*/ 28 h 28"/>
                  <a:gd name="T2" fmla="*/ 0 w 28"/>
                  <a:gd name="T3" fmla="*/ 21 h 28"/>
                  <a:gd name="T4" fmla="*/ 21 w 28"/>
                  <a:gd name="T5" fmla="*/ 0 h 28"/>
                  <a:gd name="T6" fmla="*/ 28 w 28"/>
                  <a:gd name="T7" fmla="*/ 9 h 28"/>
                  <a:gd name="T8" fmla="*/ 7 w 28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7" y="28"/>
                    </a:moveTo>
                    <a:lnTo>
                      <a:pt x="0" y="21"/>
                    </a:lnTo>
                    <a:lnTo>
                      <a:pt x="21" y="0"/>
                    </a:lnTo>
                    <a:lnTo>
                      <a:pt x="28" y="9"/>
                    </a:lnTo>
                    <a:lnTo>
                      <a:pt x="7" y="2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28"/>
              <p:cNvSpPr>
                <a:spLocks/>
              </p:cNvSpPr>
              <p:nvPr/>
            </p:nvSpPr>
            <p:spPr bwMode="auto">
              <a:xfrm>
                <a:off x="1969" y="840"/>
                <a:ext cx="20" cy="20"/>
              </a:xfrm>
              <a:custGeom>
                <a:avLst/>
                <a:gdLst>
                  <a:gd name="T0" fmla="*/ 8 w 20"/>
                  <a:gd name="T1" fmla="*/ 20 h 20"/>
                  <a:gd name="T2" fmla="*/ 0 w 20"/>
                  <a:gd name="T3" fmla="*/ 13 h 20"/>
                  <a:gd name="T4" fmla="*/ 13 w 20"/>
                  <a:gd name="T5" fmla="*/ 0 h 20"/>
                  <a:gd name="T6" fmla="*/ 20 w 20"/>
                  <a:gd name="T7" fmla="*/ 7 h 20"/>
                  <a:gd name="T8" fmla="*/ 8 w 20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8" y="20"/>
                    </a:moveTo>
                    <a:lnTo>
                      <a:pt x="0" y="13"/>
                    </a:lnTo>
                    <a:lnTo>
                      <a:pt x="13" y="0"/>
                    </a:lnTo>
                    <a:lnTo>
                      <a:pt x="20" y="7"/>
                    </a:lnTo>
                    <a:lnTo>
                      <a:pt x="8" y="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29"/>
              <p:cNvSpPr>
                <a:spLocks/>
              </p:cNvSpPr>
              <p:nvPr/>
            </p:nvSpPr>
            <p:spPr bwMode="auto">
              <a:xfrm>
                <a:off x="1980" y="842"/>
                <a:ext cx="27" cy="29"/>
              </a:xfrm>
              <a:custGeom>
                <a:avLst/>
                <a:gdLst>
                  <a:gd name="T0" fmla="*/ 7 w 27"/>
                  <a:gd name="T1" fmla="*/ 29 h 29"/>
                  <a:gd name="T2" fmla="*/ 0 w 27"/>
                  <a:gd name="T3" fmla="*/ 20 h 29"/>
                  <a:gd name="T4" fmla="*/ 20 w 27"/>
                  <a:gd name="T5" fmla="*/ 0 h 29"/>
                  <a:gd name="T6" fmla="*/ 27 w 27"/>
                  <a:gd name="T7" fmla="*/ 7 h 29"/>
                  <a:gd name="T8" fmla="*/ 7 w 27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7" y="29"/>
                    </a:moveTo>
                    <a:lnTo>
                      <a:pt x="0" y="20"/>
                    </a:lnTo>
                    <a:lnTo>
                      <a:pt x="20" y="0"/>
                    </a:lnTo>
                    <a:lnTo>
                      <a:pt x="27" y="7"/>
                    </a:lnTo>
                    <a:lnTo>
                      <a:pt x="7" y="2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30"/>
              <p:cNvSpPr>
                <a:spLocks/>
              </p:cNvSpPr>
              <p:nvPr/>
            </p:nvSpPr>
            <p:spPr bwMode="auto">
              <a:xfrm>
                <a:off x="1989" y="860"/>
                <a:ext cx="21" cy="19"/>
              </a:xfrm>
              <a:custGeom>
                <a:avLst/>
                <a:gdLst>
                  <a:gd name="T0" fmla="*/ 9 w 21"/>
                  <a:gd name="T1" fmla="*/ 19 h 19"/>
                  <a:gd name="T2" fmla="*/ 0 w 21"/>
                  <a:gd name="T3" fmla="*/ 12 h 19"/>
                  <a:gd name="T4" fmla="*/ 12 w 21"/>
                  <a:gd name="T5" fmla="*/ 0 h 19"/>
                  <a:gd name="T6" fmla="*/ 21 w 21"/>
                  <a:gd name="T7" fmla="*/ 7 h 19"/>
                  <a:gd name="T8" fmla="*/ 9 w 21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9">
                    <a:moveTo>
                      <a:pt x="9" y="19"/>
                    </a:moveTo>
                    <a:lnTo>
                      <a:pt x="0" y="12"/>
                    </a:lnTo>
                    <a:lnTo>
                      <a:pt x="12" y="0"/>
                    </a:lnTo>
                    <a:lnTo>
                      <a:pt x="21" y="7"/>
                    </a:lnTo>
                    <a:lnTo>
                      <a:pt x="9" y="1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31"/>
              <p:cNvSpPr>
                <a:spLocks/>
              </p:cNvSpPr>
              <p:nvPr/>
            </p:nvSpPr>
            <p:spPr bwMode="auto">
              <a:xfrm>
                <a:off x="2000" y="862"/>
                <a:ext cx="28" cy="28"/>
              </a:xfrm>
              <a:custGeom>
                <a:avLst/>
                <a:gdLst>
                  <a:gd name="T0" fmla="*/ 7 w 28"/>
                  <a:gd name="T1" fmla="*/ 28 h 28"/>
                  <a:gd name="T2" fmla="*/ 0 w 28"/>
                  <a:gd name="T3" fmla="*/ 21 h 28"/>
                  <a:gd name="T4" fmla="*/ 21 w 28"/>
                  <a:gd name="T5" fmla="*/ 0 h 28"/>
                  <a:gd name="T6" fmla="*/ 28 w 28"/>
                  <a:gd name="T7" fmla="*/ 9 h 28"/>
                  <a:gd name="T8" fmla="*/ 7 w 28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7" y="28"/>
                    </a:moveTo>
                    <a:lnTo>
                      <a:pt x="0" y="21"/>
                    </a:lnTo>
                    <a:lnTo>
                      <a:pt x="21" y="0"/>
                    </a:lnTo>
                    <a:lnTo>
                      <a:pt x="28" y="9"/>
                    </a:lnTo>
                    <a:lnTo>
                      <a:pt x="7" y="2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32"/>
              <p:cNvSpPr>
                <a:spLocks/>
              </p:cNvSpPr>
              <p:nvPr/>
            </p:nvSpPr>
            <p:spPr bwMode="auto">
              <a:xfrm>
                <a:off x="2010" y="881"/>
                <a:ext cx="20" cy="20"/>
              </a:xfrm>
              <a:custGeom>
                <a:avLst/>
                <a:gdLst>
                  <a:gd name="T0" fmla="*/ 7 w 20"/>
                  <a:gd name="T1" fmla="*/ 20 h 20"/>
                  <a:gd name="T2" fmla="*/ 0 w 20"/>
                  <a:gd name="T3" fmla="*/ 13 h 20"/>
                  <a:gd name="T4" fmla="*/ 13 w 20"/>
                  <a:gd name="T5" fmla="*/ 0 h 20"/>
                  <a:gd name="T6" fmla="*/ 20 w 20"/>
                  <a:gd name="T7" fmla="*/ 7 h 20"/>
                  <a:gd name="T8" fmla="*/ 7 w 20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7" y="20"/>
                    </a:moveTo>
                    <a:lnTo>
                      <a:pt x="0" y="13"/>
                    </a:lnTo>
                    <a:lnTo>
                      <a:pt x="13" y="0"/>
                    </a:lnTo>
                    <a:lnTo>
                      <a:pt x="20" y="7"/>
                    </a:lnTo>
                    <a:lnTo>
                      <a:pt x="7" y="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33"/>
              <p:cNvSpPr>
                <a:spLocks/>
              </p:cNvSpPr>
              <p:nvPr/>
            </p:nvSpPr>
            <p:spPr bwMode="auto">
              <a:xfrm>
                <a:off x="2021" y="883"/>
                <a:ext cx="27" cy="29"/>
              </a:xfrm>
              <a:custGeom>
                <a:avLst/>
                <a:gdLst>
                  <a:gd name="T0" fmla="*/ 7 w 27"/>
                  <a:gd name="T1" fmla="*/ 29 h 29"/>
                  <a:gd name="T2" fmla="*/ 0 w 27"/>
                  <a:gd name="T3" fmla="*/ 20 h 29"/>
                  <a:gd name="T4" fmla="*/ 20 w 27"/>
                  <a:gd name="T5" fmla="*/ 0 h 29"/>
                  <a:gd name="T6" fmla="*/ 27 w 27"/>
                  <a:gd name="T7" fmla="*/ 7 h 29"/>
                  <a:gd name="T8" fmla="*/ 7 w 27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7" y="29"/>
                    </a:moveTo>
                    <a:lnTo>
                      <a:pt x="0" y="20"/>
                    </a:lnTo>
                    <a:lnTo>
                      <a:pt x="20" y="0"/>
                    </a:lnTo>
                    <a:lnTo>
                      <a:pt x="27" y="7"/>
                    </a:lnTo>
                    <a:lnTo>
                      <a:pt x="7" y="2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34"/>
              <p:cNvSpPr>
                <a:spLocks/>
              </p:cNvSpPr>
              <p:nvPr/>
            </p:nvSpPr>
            <p:spPr bwMode="auto">
              <a:xfrm>
                <a:off x="2030" y="901"/>
                <a:ext cx="21" cy="19"/>
              </a:xfrm>
              <a:custGeom>
                <a:avLst/>
                <a:gdLst>
                  <a:gd name="T0" fmla="*/ 9 w 21"/>
                  <a:gd name="T1" fmla="*/ 19 h 19"/>
                  <a:gd name="T2" fmla="*/ 0 w 21"/>
                  <a:gd name="T3" fmla="*/ 12 h 19"/>
                  <a:gd name="T4" fmla="*/ 12 w 21"/>
                  <a:gd name="T5" fmla="*/ 0 h 19"/>
                  <a:gd name="T6" fmla="*/ 21 w 21"/>
                  <a:gd name="T7" fmla="*/ 7 h 19"/>
                  <a:gd name="T8" fmla="*/ 9 w 21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9">
                    <a:moveTo>
                      <a:pt x="9" y="19"/>
                    </a:moveTo>
                    <a:lnTo>
                      <a:pt x="0" y="12"/>
                    </a:lnTo>
                    <a:lnTo>
                      <a:pt x="12" y="0"/>
                    </a:lnTo>
                    <a:lnTo>
                      <a:pt x="21" y="7"/>
                    </a:lnTo>
                    <a:lnTo>
                      <a:pt x="9" y="1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35"/>
              <p:cNvSpPr>
                <a:spLocks/>
              </p:cNvSpPr>
              <p:nvPr/>
            </p:nvSpPr>
            <p:spPr bwMode="auto">
              <a:xfrm>
                <a:off x="2041" y="903"/>
                <a:ext cx="28" cy="28"/>
              </a:xfrm>
              <a:custGeom>
                <a:avLst/>
                <a:gdLst>
                  <a:gd name="T0" fmla="*/ 7 w 28"/>
                  <a:gd name="T1" fmla="*/ 28 h 28"/>
                  <a:gd name="T2" fmla="*/ 0 w 28"/>
                  <a:gd name="T3" fmla="*/ 21 h 28"/>
                  <a:gd name="T4" fmla="*/ 21 w 28"/>
                  <a:gd name="T5" fmla="*/ 0 h 28"/>
                  <a:gd name="T6" fmla="*/ 28 w 28"/>
                  <a:gd name="T7" fmla="*/ 9 h 28"/>
                  <a:gd name="T8" fmla="*/ 7 w 28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7" y="28"/>
                    </a:moveTo>
                    <a:lnTo>
                      <a:pt x="0" y="21"/>
                    </a:lnTo>
                    <a:lnTo>
                      <a:pt x="21" y="0"/>
                    </a:lnTo>
                    <a:lnTo>
                      <a:pt x="28" y="9"/>
                    </a:lnTo>
                    <a:lnTo>
                      <a:pt x="7" y="2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36"/>
              <p:cNvSpPr>
                <a:spLocks/>
              </p:cNvSpPr>
              <p:nvPr/>
            </p:nvSpPr>
            <p:spPr bwMode="auto">
              <a:xfrm>
                <a:off x="2051" y="922"/>
                <a:ext cx="20" cy="20"/>
              </a:xfrm>
              <a:custGeom>
                <a:avLst/>
                <a:gdLst>
                  <a:gd name="T0" fmla="*/ 7 w 20"/>
                  <a:gd name="T1" fmla="*/ 20 h 20"/>
                  <a:gd name="T2" fmla="*/ 0 w 20"/>
                  <a:gd name="T3" fmla="*/ 13 h 20"/>
                  <a:gd name="T4" fmla="*/ 13 w 20"/>
                  <a:gd name="T5" fmla="*/ 0 h 20"/>
                  <a:gd name="T6" fmla="*/ 20 w 20"/>
                  <a:gd name="T7" fmla="*/ 7 h 20"/>
                  <a:gd name="T8" fmla="*/ 7 w 20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7" y="20"/>
                    </a:moveTo>
                    <a:lnTo>
                      <a:pt x="0" y="13"/>
                    </a:lnTo>
                    <a:lnTo>
                      <a:pt x="13" y="0"/>
                    </a:lnTo>
                    <a:lnTo>
                      <a:pt x="20" y="7"/>
                    </a:lnTo>
                    <a:lnTo>
                      <a:pt x="7" y="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37"/>
              <p:cNvSpPr>
                <a:spLocks/>
              </p:cNvSpPr>
              <p:nvPr/>
            </p:nvSpPr>
            <p:spPr bwMode="auto">
              <a:xfrm>
                <a:off x="2062" y="924"/>
                <a:ext cx="26" cy="28"/>
              </a:xfrm>
              <a:custGeom>
                <a:avLst/>
                <a:gdLst>
                  <a:gd name="T0" fmla="*/ 7 w 26"/>
                  <a:gd name="T1" fmla="*/ 28 h 28"/>
                  <a:gd name="T2" fmla="*/ 0 w 26"/>
                  <a:gd name="T3" fmla="*/ 20 h 28"/>
                  <a:gd name="T4" fmla="*/ 19 w 26"/>
                  <a:gd name="T5" fmla="*/ 0 h 28"/>
                  <a:gd name="T6" fmla="*/ 26 w 26"/>
                  <a:gd name="T7" fmla="*/ 7 h 28"/>
                  <a:gd name="T8" fmla="*/ 7 w 26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8">
                    <a:moveTo>
                      <a:pt x="7" y="28"/>
                    </a:moveTo>
                    <a:lnTo>
                      <a:pt x="0" y="20"/>
                    </a:lnTo>
                    <a:lnTo>
                      <a:pt x="19" y="0"/>
                    </a:lnTo>
                    <a:lnTo>
                      <a:pt x="26" y="7"/>
                    </a:lnTo>
                    <a:lnTo>
                      <a:pt x="7" y="2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38"/>
              <p:cNvSpPr>
                <a:spLocks/>
              </p:cNvSpPr>
              <p:nvPr/>
            </p:nvSpPr>
            <p:spPr bwMode="auto">
              <a:xfrm>
                <a:off x="2071" y="942"/>
                <a:ext cx="21" cy="19"/>
              </a:xfrm>
              <a:custGeom>
                <a:avLst/>
                <a:gdLst>
                  <a:gd name="T0" fmla="*/ 9 w 21"/>
                  <a:gd name="T1" fmla="*/ 19 h 19"/>
                  <a:gd name="T2" fmla="*/ 0 w 21"/>
                  <a:gd name="T3" fmla="*/ 12 h 19"/>
                  <a:gd name="T4" fmla="*/ 12 w 21"/>
                  <a:gd name="T5" fmla="*/ 0 h 19"/>
                  <a:gd name="T6" fmla="*/ 21 w 21"/>
                  <a:gd name="T7" fmla="*/ 7 h 19"/>
                  <a:gd name="T8" fmla="*/ 9 w 21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9">
                    <a:moveTo>
                      <a:pt x="9" y="19"/>
                    </a:moveTo>
                    <a:lnTo>
                      <a:pt x="0" y="12"/>
                    </a:lnTo>
                    <a:lnTo>
                      <a:pt x="12" y="0"/>
                    </a:lnTo>
                    <a:lnTo>
                      <a:pt x="21" y="7"/>
                    </a:lnTo>
                    <a:lnTo>
                      <a:pt x="9" y="1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39"/>
              <p:cNvSpPr>
                <a:spLocks/>
              </p:cNvSpPr>
              <p:nvPr/>
            </p:nvSpPr>
            <p:spPr bwMode="auto">
              <a:xfrm>
                <a:off x="2081" y="944"/>
                <a:ext cx="29" cy="28"/>
              </a:xfrm>
              <a:custGeom>
                <a:avLst/>
                <a:gdLst>
                  <a:gd name="T0" fmla="*/ 7 w 29"/>
                  <a:gd name="T1" fmla="*/ 28 h 28"/>
                  <a:gd name="T2" fmla="*/ 0 w 29"/>
                  <a:gd name="T3" fmla="*/ 21 h 28"/>
                  <a:gd name="T4" fmla="*/ 22 w 29"/>
                  <a:gd name="T5" fmla="*/ 0 h 28"/>
                  <a:gd name="T6" fmla="*/ 29 w 29"/>
                  <a:gd name="T7" fmla="*/ 8 h 28"/>
                  <a:gd name="T8" fmla="*/ 7 w 2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7" y="28"/>
                    </a:moveTo>
                    <a:lnTo>
                      <a:pt x="0" y="21"/>
                    </a:lnTo>
                    <a:lnTo>
                      <a:pt x="22" y="0"/>
                    </a:lnTo>
                    <a:lnTo>
                      <a:pt x="29" y="8"/>
                    </a:lnTo>
                    <a:lnTo>
                      <a:pt x="7" y="2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40"/>
              <p:cNvSpPr>
                <a:spLocks/>
              </p:cNvSpPr>
              <p:nvPr/>
            </p:nvSpPr>
            <p:spPr bwMode="auto">
              <a:xfrm>
                <a:off x="2092" y="963"/>
                <a:ext cx="20" cy="20"/>
              </a:xfrm>
              <a:custGeom>
                <a:avLst/>
                <a:gdLst>
                  <a:gd name="T0" fmla="*/ 7 w 20"/>
                  <a:gd name="T1" fmla="*/ 20 h 20"/>
                  <a:gd name="T2" fmla="*/ 0 w 20"/>
                  <a:gd name="T3" fmla="*/ 13 h 20"/>
                  <a:gd name="T4" fmla="*/ 12 w 20"/>
                  <a:gd name="T5" fmla="*/ 0 h 20"/>
                  <a:gd name="T6" fmla="*/ 20 w 20"/>
                  <a:gd name="T7" fmla="*/ 7 h 20"/>
                  <a:gd name="T8" fmla="*/ 7 w 20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7" y="20"/>
                    </a:moveTo>
                    <a:lnTo>
                      <a:pt x="0" y="13"/>
                    </a:lnTo>
                    <a:lnTo>
                      <a:pt x="12" y="0"/>
                    </a:lnTo>
                    <a:lnTo>
                      <a:pt x="20" y="7"/>
                    </a:lnTo>
                    <a:lnTo>
                      <a:pt x="7" y="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41"/>
              <p:cNvSpPr>
                <a:spLocks noEditPoints="1"/>
              </p:cNvSpPr>
              <p:nvPr/>
            </p:nvSpPr>
            <p:spPr bwMode="auto">
              <a:xfrm>
                <a:off x="2563" y="686"/>
                <a:ext cx="341" cy="275"/>
              </a:xfrm>
              <a:custGeom>
                <a:avLst/>
                <a:gdLst>
                  <a:gd name="T0" fmla="*/ 23 w 192"/>
                  <a:gd name="T1" fmla="*/ 130 h 155"/>
                  <a:gd name="T2" fmla="*/ 22 w 192"/>
                  <a:gd name="T3" fmla="*/ 128 h 155"/>
                  <a:gd name="T4" fmla="*/ 42 w 192"/>
                  <a:gd name="T5" fmla="*/ 96 h 155"/>
                  <a:gd name="T6" fmla="*/ 58 w 192"/>
                  <a:gd name="T7" fmla="*/ 79 h 155"/>
                  <a:gd name="T8" fmla="*/ 54 w 192"/>
                  <a:gd name="T9" fmla="*/ 73 h 155"/>
                  <a:gd name="T10" fmla="*/ 25 w 192"/>
                  <a:gd name="T11" fmla="*/ 75 h 155"/>
                  <a:gd name="T12" fmla="*/ 22 w 192"/>
                  <a:gd name="T13" fmla="*/ 76 h 155"/>
                  <a:gd name="T14" fmla="*/ 14 w 192"/>
                  <a:gd name="T15" fmla="*/ 77 h 155"/>
                  <a:gd name="T16" fmla="*/ 0 w 192"/>
                  <a:gd name="T17" fmla="*/ 64 h 155"/>
                  <a:gd name="T18" fmla="*/ 0 w 192"/>
                  <a:gd name="T19" fmla="*/ 63 h 155"/>
                  <a:gd name="T20" fmla="*/ 13 w 192"/>
                  <a:gd name="T21" fmla="*/ 36 h 155"/>
                  <a:gd name="T22" fmla="*/ 31 w 192"/>
                  <a:gd name="T23" fmla="*/ 19 h 155"/>
                  <a:gd name="T24" fmla="*/ 34 w 192"/>
                  <a:gd name="T25" fmla="*/ 18 h 155"/>
                  <a:gd name="T26" fmla="*/ 52 w 192"/>
                  <a:gd name="T27" fmla="*/ 8 h 155"/>
                  <a:gd name="T28" fmla="*/ 56 w 192"/>
                  <a:gd name="T29" fmla="*/ 7 h 155"/>
                  <a:gd name="T30" fmla="*/ 192 w 192"/>
                  <a:gd name="T31" fmla="*/ 78 h 155"/>
                  <a:gd name="T32" fmla="*/ 27 w 192"/>
                  <a:gd name="T33" fmla="*/ 126 h 155"/>
                  <a:gd name="T34" fmla="*/ 186 w 192"/>
                  <a:gd name="T35" fmla="*/ 78 h 155"/>
                  <a:gd name="T36" fmla="*/ 54 w 192"/>
                  <a:gd name="T37" fmla="*/ 14 h 155"/>
                  <a:gd name="T38" fmla="*/ 50 w 192"/>
                  <a:gd name="T39" fmla="*/ 15 h 155"/>
                  <a:gd name="T40" fmla="*/ 39 w 192"/>
                  <a:gd name="T41" fmla="*/ 21 h 155"/>
                  <a:gd name="T42" fmla="*/ 37 w 192"/>
                  <a:gd name="T43" fmla="*/ 23 h 155"/>
                  <a:gd name="T44" fmla="*/ 11 w 192"/>
                  <a:gd name="T45" fmla="*/ 50 h 155"/>
                  <a:gd name="T46" fmla="*/ 7 w 192"/>
                  <a:gd name="T47" fmla="*/ 67 h 155"/>
                  <a:gd name="T48" fmla="*/ 14 w 192"/>
                  <a:gd name="T49" fmla="*/ 71 h 155"/>
                  <a:gd name="T50" fmla="*/ 21 w 192"/>
                  <a:gd name="T51" fmla="*/ 70 h 155"/>
                  <a:gd name="T52" fmla="*/ 56 w 192"/>
                  <a:gd name="T53" fmla="*/ 67 h 155"/>
                  <a:gd name="T54" fmla="*/ 59 w 192"/>
                  <a:gd name="T55" fmla="*/ 69 h 155"/>
                  <a:gd name="T56" fmla="*/ 56 w 192"/>
                  <a:gd name="T57" fmla="*/ 95 h 155"/>
                  <a:gd name="T58" fmla="*/ 29 w 192"/>
                  <a:gd name="T59" fmla="*/ 111 h 155"/>
                  <a:gd name="T60" fmla="*/ 121 w 192"/>
                  <a:gd name="T61" fmla="*/ 132 h 155"/>
                  <a:gd name="T62" fmla="*/ 121 w 192"/>
                  <a:gd name="T63" fmla="*/ 97 h 155"/>
                  <a:gd name="T64" fmla="*/ 121 w 192"/>
                  <a:gd name="T65" fmla="*/ 132 h 155"/>
                  <a:gd name="T66" fmla="*/ 107 w 192"/>
                  <a:gd name="T67" fmla="*/ 114 h 155"/>
                  <a:gd name="T68" fmla="*/ 136 w 192"/>
                  <a:gd name="T69" fmla="*/ 114 h 155"/>
                  <a:gd name="T70" fmla="*/ 151 w 192"/>
                  <a:gd name="T71" fmla="*/ 102 h 155"/>
                  <a:gd name="T72" fmla="*/ 151 w 192"/>
                  <a:gd name="T73" fmla="*/ 67 h 155"/>
                  <a:gd name="T74" fmla="*/ 151 w 192"/>
                  <a:gd name="T75" fmla="*/ 102 h 155"/>
                  <a:gd name="T76" fmla="*/ 137 w 192"/>
                  <a:gd name="T77" fmla="*/ 85 h 155"/>
                  <a:gd name="T78" fmla="*/ 165 w 192"/>
                  <a:gd name="T79" fmla="*/ 85 h 155"/>
                  <a:gd name="T80" fmla="*/ 134 w 192"/>
                  <a:gd name="T81" fmla="*/ 62 h 155"/>
                  <a:gd name="T82" fmla="*/ 134 w 192"/>
                  <a:gd name="T83" fmla="*/ 27 h 155"/>
                  <a:gd name="T84" fmla="*/ 134 w 192"/>
                  <a:gd name="T85" fmla="*/ 62 h 155"/>
                  <a:gd name="T86" fmla="*/ 119 w 192"/>
                  <a:gd name="T87" fmla="*/ 45 h 155"/>
                  <a:gd name="T88" fmla="*/ 148 w 192"/>
                  <a:gd name="T89" fmla="*/ 45 h 155"/>
                  <a:gd name="T90" fmla="*/ 87 w 192"/>
                  <a:gd name="T91" fmla="*/ 48 h 155"/>
                  <a:gd name="T92" fmla="*/ 87 w 192"/>
                  <a:gd name="T93" fmla="*/ 12 h 155"/>
                  <a:gd name="T94" fmla="*/ 87 w 192"/>
                  <a:gd name="T95" fmla="*/ 48 h 155"/>
                  <a:gd name="T96" fmla="*/ 73 w 192"/>
                  <a:gd name="T97" fmla="*/ 30 h 155"/>
                  <a:gd name="T98" fmla="*/ 101 w 192"/>
                  <a:gd name="T99" fmla="*/ 3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2" h="155">
                    <a:moveTo>
                      <a:pt x="95" y="155"/>
                    </a:moveTo>
                    <a:cubicBezTo>
                      <a:pt x="67" y="155"/>
                      <a:pt x="41" y="146"/>
                      <a:pt x="23" y="130"/>
                    </a:cubicBezTo>
                    <a:cubicBezTo>
                      <a:pt x="22" y="129"/>
                      <a:pt x="22" y="129"/>
                      <a:pt x="22" y="129"/>
                    </a:cubicBezTo>
                    <a:cubicBezTo>
                      <a:pt x="22" y="128"/>
                      <a:pt x="22" y="128"/>
                      <a:pt x="22" y="128"/>
                    </a:cubicBezTo>
                    <a:cubicBezTo>
                      <a:pt x="21" y="124"/>
                      <a:pt x="20" y="114"/>
                      <a:pt x="24" y="108"/>
                    </a:cubicBezTo>
                    <a:cubicBezTo>
                      <a:pt x="28" y="102"/>
                      <a:pt x="35" y="99"/>
                      <a:pt x="42" y="96"/>
                    </a:cubicBezTo>
                    <a:cubicBezTo>
                      <a:pt x="46" y="94"/>
                      <a:pt x="50" y="93"/>
                      <a:pt x="52" y="91"/>
                    </a:cubicBezTo>
                    <a:cubicBezTo>
                      <a:pt x="55" y="89"/>
                      <a:pt x="58" y="84"/>
                      <a:pt x="58" y="79"/>
                    </a:cubicBezTo>
                    <a:cubicBezTo>
                      <a:pt x="58" y="77"/>
                      <a:pt x="58" y="75"/>
                      <a:pt x="56" y="74"/>
                    </a:cubicBezTo>
                    <a:cubicBezTo>
                      <a:pt x="55" y="73"/>
                      <a:pt x="55" y="73"/>
                      <a:pt x="54" y="73"/>
                    </a:cubicBezTo>
                    <a:cubicBezTo>
                      <a:pt x="52" y="72"/>
                      <a:pt x="49" y="71"/>
                      <a:pt x="45" y="71"/>
                    </a:cubicBezTo>
                    <a:cubicBezTo>
                      <a:pt x="37" y="71"/>
                      <a:pt x="29" y="74"/>
                      <a:pt x="25" y="75"/>
                    </a:cubicBezTo>
                    <a:cubicBezTo>
                      <a:pt x="25" y="75"/>
                      <a:pt x="25" y="75"/>
                      <a:pt x="25" y="75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19" y="77"/>
                      <a:pt x="17" y="77"/>
                      <a:pt x="14" y="77"/>
                    </a:cubicBezTo>
                    <a:cubicBezTo>
                      <a:pt x="14" y="77"/>
                      <a:pt x="14" y="77"/>
                      <a:pt x="14" y="77"/>
                    </a:cubicBezTo>
                    <a:cubicBezTo>
                      <a:pt x="8" y="77"/>
                      <a:pt x="4" y="74"/>
                      <a:pt x="1" y="69"/>
                    </a:cubicBezTo>
                    <a:cubicBezTo>
                      <a:pt x="0" y="67"/>
                      <a:pt x="0" y="65"/>
                      <a:pt x="0" y="64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2" y="55"/>
                      <a:pt x="5" y="48"/>
                      <a:pt x="9" y="41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8" y="30"/>
                      <a:pt x="24" y="25"/>
                      <a:pt x="31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7" y="16"/>
                      <a:pt x="40" y="14"/>
                      <a:pt x="44" y="12"/>
                    </a:cubicBezTo>
                    <a:cubicBezTo>
                      <a:pt x="49" y="9"/>
                      <a:pt x="52" y="8"/>
                      <a:pt x="52" y="8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68" y="3"/>
                      <a:pt x="81" y="0"/>
                      <a:pt x="95" y="0"/>
                    </a:cubicBezTo>
                    <a:cubicBezTo>
                      <a:pt x="148" y="0"/>
                      <a:pt x="192" y="35"/>
                      <a:pt x="192" y="78"/>
                    </a:cubicBezTo>
                    <a:cubicBezTo>
                      <a:pt x="192" y="120"/>
                      <a:pt x="148" y="155"/>
                      <a:pt x="95" y="155"/>
                    </a:cubicBezTo>
                    <a:close/>
                    <a:moveTo>
                      <a:pt x="27" y="126"/>
                    </a:moveTo>
                    <a:cubicBezTo>
                      <a:pt x="45" y="141"/>
                      <a:pt x="69" y="149"/>
                      <a:pt x="95" y="149"/>
                    </a:cubicBezTo>
                    <a:cubicBezTo>
                      <a:pt x="145" y="149"/>
                      <a:pt x="186" y="117"/>
                      <a:pt x="186" y="78"/>
                    </a:cubicBezTo>
                    <a:cubicBezTo>
                      <a:pt x="186" y="38"/>
                      <a:pt x="145" y="6"/>
                      <a:pt x="95" y="6"/>
                    </a:cubicBezTo>
                    <a:cubicBezTo>
                      <a:pt x="80" y="6"/>
                      <a:pt x="67" y="9"/>
                      <a:pt x="54" y="14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49" y="16"/>
                      <a:pt x="48" y="16"/>
                      <a:pt x="46" y="17"/>
                    </a:cubicBezTo>
                    <a:cubicBezTo>
                      <a:pt x="44" y="18"/>
                      <a:pt x="41" y="20"/>
                      <a:pt x="39" y="21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27" y="29"/>
                      <a:pt x="19" y="37"/>
                      <a:pt x="14" y="45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8" y="54"/>
                      <a:pt x="7" y="59"/>
                      <a:pt x="6" y="63"/>
                    </a:cubicBezTo>
                    <a:cubicBezTo>
                      <a:pt x="6" y="65"/>
                      <a:pt x="6" y="66"/>
                      <a:pt x="7" y="67"/>
                    </a:cubicBezTo>
                    <a:cubicBezTo>
                      <a:pt x="8" y="70"/>
                      <a:pt x="10" y="71"/>
                      <a:pt x="14" y="71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6" y="71"/>
                      <a:pt x="18" y="71"/>
                      <a:pt x="21" y="70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25" y="68"/>
                      <a:pt x="37" y="66"/>
                      <a:pt x="45" y="66"/>
                    </a:cubicBezTo>
                    <a:cubicBezTo>
                      <a:pt x="49" y="66"/>
                      <a:pt x="53" y="66"/>
                      <a:pt x="56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8" y="68"/>
                      <a:pt x="59" y="69"/>
                      <a:pt x="59" y="69"/>
                    </a:cubicBezTo>
                    <a:cubicBezTo>
                      <a:pt x="63" y="72"/>
                      <a:pt x="64" y="75"/>
                      <a:pt x="64" y="79"/>
                    </a:cubicBezTo>
                    <a:cubicBezTo>
                      <a:pt x="64" y="85"/>
                      <a:pt x="60" y="92"/>
                      <a:pt x="56" y="95"/>
                    </a:cubicBezTo>
                    <a:cubicBezTo>
                      <a:pt x="52" y="98"/>
                      <a:pt x="48" y="99"/>
                      <a:pt x="44" y="101"/>
                    </a:cubicBezTo>
                    <a:cubicBezTo>
                      <a:pt x="38" y="104"/>
                      <a:pt x="32" y="106"/>
                      <a:pt x="29" y="111"/>
                    </a:cubicBezTo>
                    <a:cubicBezTo>
                      <a:pt x="27" y="114"/>
                      <a:pt x="26" y="120"/>
                      <a:pt x="27" y="126"/>
                    </a:cubicBezTo>
                    <a:close/>
                    <a:moveTo>
                      <a:pt x="121" y="132"/>
                    </a:moveTo>
                    <a:cubicBezTo>
                      <a:pt x="110" y="132"/>
                      <a:pt x="101" y="124"/>
                      <a:pt x="101" y="114"/>
                    </a:cubicBezTo>
                    <a:cubicBezTo>
                      <a:pt x="101" y="104"/>
                      <a:pt x="110" y="97"/>
                      <a:pt x="121" y="97"/>
                    </a:cubicBezTo>
                    <a:cubicBezTo>
                      <a:pt x="133" y="97"/>
                      <a:pt x="142" y="104"/>
                      <a:pt x="142" y="114"/>
                    </a:cubicBezTo>
                    <a:cubicBezTo>
                      <a:pt x="142" y="124"/>
                      <a:pt x="133" y="132"/>
                      <a:pt x="121" y="132"/>
                    </a:cubicBezTo>
                    <a:close/>
                    <a:moveTo>
                      <a:pt x="121" y="102"/>
                    </a:moveTo>
                    <a:cubicBezTo>
                      <a:pt x="114" y="102"/>
                      <a:pt x="107" y="108"/>
                      <a:pt x="107" y="114"/>
                    </a:cubicBezTo>
                    <a:cubicBezTo>
                      <a:pt x="107" y="121"/>
                      <a:pt x="114" y="126"/>
                      <a:pt x="121" y="126"/>
                    </a:cubicBezTo>
                    <a:cubicBezTo>
                      <a:pt x="129" y="126"/>
                      <a:pt x="136" y="121"/>
                      <a:pt x="136" y="114"/>
                    </a:cubicBezTo>
                    <a:cubicBezTo>
                      <a:pt x="136" y="108"/>
                      <a:pt x="129" y="102"/>
                      <a:pt x="121" y="102"/>
                    </a:cubicBezTo>
                    <a:close/>
                    <a:moveTo>
                      <a:pt x="151" y="102"/>
                    </a:moveTo>
                    <a:cubicBezTo>
                      <a:pt x="140" y="102"/>
                      <a:pt x="131" y="94"/>
                      <a:pt x="131" y="85"/>
                    </a:cubicBezTo>
                    <a:cubicBezTo>
                      <a:pt x="131" y="75"/>
                      <a:pt x="140" y="67"/>
                      <a:pt x="151" y="67"/>
                    </a:cubicBezTo>
                    <a:cubicBezTo>
                      <a:pt x="162" y="67"/>
                      <a:pt x="171" y="75"/>
                      <a:pt x="171" y="85"/>
                    </a:cubicBezTo>
                    <a:cubicBezTo>
                      <a:pt x="171" y="94"/>
                      <a:pt x="162" y="102"/>
                      <a:pt x="151" y="102"/>
                    </a:cubicBezTo>
                    <a:close/>
                    <a:moveTo>
                      <a:pt x="151" y="73"/>
                    </a:moveTo>
                    <a:cubicBezTo>
                      <a:pt x="143" y="73"/>
                      <a:pt x="137" y="78"/>
                      <a:pt x="137" y="85"/>
                    </a:cubicBezTo>
                    <a:cubicBezTo>
                      <a:pt x="137" y="91"/>
                      <a:pt x="143" y="97"/>
                      <a:pt x="151" y="97"/>
                    </a:cubicBezTo>
                    <a:cubicBezTo>
                      <a:pt x="159" y="97"/>
                      <a:pt x="165" y="91"/>
                      <a:pt x="165" y="85"/>
                    </a:cubicBezTo>
                    <a:cubicBezTo>
                      <a:pt x="165" y="78"/>
                      <a:pt x="159" y="73"/>
                      <a:pt x="151" y="73"/>
                    </a:cubicBezTo>
                    <a:close/>
                    <a:moveTo>
                      <a:pt x="134" y="62"/>
                    </a:moveTo>
                    <a:cubicBezTo>
                      <a:pt x="123" y="62"/>
                      <a:pt x="114" y="54"/>
                      <a:pt x="114" y="45"/>
                    </a:cubicBezTo>
                    <a:cubicBezTo>
                      <a:pt x="114" y="35"/>
                      <a:pt x="123" y="27"/>
                      <a:pt x="134" y="27"/>
                    </a:cubicBezTo>
                    <a:cubicBezTo>
                      <a:pt x="145" y="27"/>
                      <a:pt x="154" y="35"/>
                      <a:pt x="154" y="45"/>
                    </a:cubicBezTo>
                    <a:cubicBezTo>
                      <a:pt x="154" y="54"/>
                      <a:pt x="145" y="62"/>
                      <a:pt x="134" y="62"/>
                    </a:cubicBezTo>
                    <a:close/>
                    <a:moveTo>
                      <a:pt x="134" y="33"/>
                    </a:moveTo>
                    <a:cubicBezTo>
                      <a:pt x="126" y="33"/>
                      <a:pt x="119" y="38"/>
                      <a:pt x="119" y="45"/>
                    </a:cubicBezTo>
                    <a:cubicBezTo>
                      <a:pt x="119" y="51"/>
                      <a:pt x="126" y="56"/>
                      <a:pt x="134" y="56"/>
                    </a:cubicBezTo>
                    <a:cubicBezTo>
                      <a:pt x="142" y="56"/>
                      <a:pt x="148" y="51"/>
                      <a:pt x="148" y="45"/>
                    </a:cubicBezTo>
                    <a:cubicBezTo>
                      <a:pt x="148" y="38"/>
                      <a:pt x="142" y="33"/>
                      <a:pt x="134" y="33"/>
                    </a:cubicBezTo>
                    <a:close/>
                    <a:moveTo>
                      <a:pt x="87" y="48"/>
                    </a:moveTo>
                    <a:cubicBezTo>
                      <a:pt x="76" y="48"/>
                      <a:pt x="67" y="40"/>
                      <a:pt x="67" y="30"/>
                    </a:cubicBezTo>
                    <a:cubicBezTo>
                      <a:pt x="67" y="20"/>
                      <a:pt x="76" y="12"/>
                      <a:pt x="87" y="12"/>
                    </a:cubicBezTo>
                    <a:cubicBezTo>
                      <a:pt x="98" y="12"/>
                      <a:pt x="107" y="20"/>
                      <a:pt x="107" y="30"/>
                    </a:cubicBezTo>
                    <a:cubicBezTo>
                      <a:pt x="107" y="40"/>
                      <a:pt x="98" y="48"/>
                      <a:pt x="87" y="48"/>
                    </a:cubicBezTo>
                    <a:close/>
                    <a:moveTo>
                      <a:pt x="87" y="18"/>
                    </a:moveTo>
                    <a:cubicBezTo>
                      <a:pt x="79" y="18"/>
                      <a:pt x="73" y="23"/>
                      <a:pt x="73" y="30"/>
                    </a:cubicBezTo>
                    <a:cubicBezTo>
                      <a:pt x="73" y="36"/>
                      <a:pt x="79" y="42"/>
                      <a:pt x="87" y="42"/>
                    </a:cubicBezTo>
                    <a:cubicBezTo>
                      <a:pt x="95" y="42"/>
                      <a:pt x="101" y="36"/>
                      <a:pt x="101" y="30"/>
                    </a:cubicBezTo>
                    <a:cubicBezTo>
                      <a:pt x="101" y="23"/>
                      <a:pt x="95" y="18"/>
                      <a:pt x="87" y="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42"/>
              <p:cNvSpPr>
                <a:spLocks/>
              </p:cNvSpPr>
              <p:nvPr/>
            </p:nvSpPr>
            <p:spPr bwMode="auto">
              <a:xfrm>
                <a:off x="3545" y="691"/>
                <a:ext cx="71" cy="121"/>
              </a:xfrm>
              <a:custGeom>
                <a:avLst/>
                <a:gdLst>
                  <a:gd name="T0" fmla="*/ 3 w 40"/>
                  <a:gd name="T1" fmla="*/ 68 h 68"/>
                  <a:gd name="T2" fmla="*/ 0 w 40"/>
                  <a:gd name="T3" fmla="*/ 62 h 68"/>
                  <a:gd name="T4" fmla="*/ 34 w 40"/>
                  <a:gd name="T5" fmla="*/ 0 h 68"/>
                  <a:gd name="T6" fmla="*/ 40 w 40"/>
                  <a:gd name="T7" fmla="*/ 2 h 68"/>
                  <a:gd name="T8" fmla="*/ 3 w 40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68">
                    <a:moveTo>
                      <a:pt x="3" y="68"/>
                    </a:moveTo>
                    <a:cubicBezTo>
                      <a:pt x="0" y="62"/>
                      <a:pt x="0" y="62"/>
                      <a:pt x="0" y="62"/>
                    </a:cubicBezTo>
                    <a:cubicBezTo>
                      <a:pt x="16" y="55"/>
                      <a:pt x="27" y="34"/>
                      <a:pt x="34" y="0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32" y="38"/>
                      <a:pt x="20" y="59"/>
                      <a:pt x="3" y="6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43"/>
              <p:cNvSpPr>
                <a:spLocks/>
              </p:cNvSpPr>
              <p:nvPr/>
            </p:nvSpPr>
            <p:spPr bwMode="auto">
              <a:xfrm>
                <a:off x="3415" y="709"/>
                <a:ext cx="82" cy="101"/>
              </a:xfrm>
              <a:custGeom>
                <a:avLst/>
                <a:gdLst>
                  <a:gd name="T0" fmla="*/ 43 w 46"/>
                  <a:gd name="T1" fmla="*/ 57 h 57"/>
                  <a:gd name="T2" fmla="*/ 24 w 46"/>
                  <a:gd name="T3" fmla="*/ 32 h 57"/>
                  <a:gd name="T4" fmla="*/ 0 w 46"/>
                  <a:gd name="T5" fmla="*/ 5 h 57"/>
                  <a:gd name="T6" fmla="*/ 2 w 46"/>
                  <a:gd name="T7" fmla="*/ 0 h 57"/>
                  <a:gd name="T8" fmla="*/ 29 w 46"/>
                  <a:gd name="T9" fmla="*/ 29 h 57"/>
                  <a:gd name="T10" fmla="*/ 46 w 46"/>
                  <a:gd name="T11" fmla="*/ 52 h 57"/>
                  <a:gd name="T12" fmla="*/ 43 w 46"/>
                  <a:gd name="T13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57">
                    <a:moveTo>
                      <a:pt x="43" y="57"/>
                    </a:moveTo>
                    <a:cubicBezTo>
                      <a:pt x="35" y="51"/>
                      <a:pt x="29" y="41"/>
                      <a:pt x="24" y="32"/>
                    </a:cubicBezTo>
                    <a:cubicBezTo>
                      <a:pt x="17" y="21"/>
                      <a:pt x="11" y="10"/>
                      <a:pt x="0" y="5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5" y="5"/>
                      <a:pt x="22" y="17"/>
                      <a:pt x="29" y="29"/>
                    </a:cubicBezTo>
                    <a:cubicBezTo>
                      <a:pt x="34" y="38"/>
                      <a:pt x="39" y="47"/>
                      <a:pt x="46" y="52"/>
                    </a:cubicBezTo>
                    <a:lnTo>
                      <a:pt x="43" y="5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44"/>
              <p:cNvSpPr>
                <a:spLocks/>
              </p:cNvSpPr>
              <p:nvPr/>
            </p:nvSpPr>
            <p:spPr bwMode="auto">
              <a:xfrm>
                <a:off x="3327" y="711"/>
                <a:ext cx="48" cy="67"/>
              </a:xfrm>
              <a:custGeom>
                <a:avLst/>
                <a:gdLst>
                  <a:gd name="T0" fmla="*/ 5 w 27"/>
                  <a:gd name="T1" fmla="*/ 38 h 38"/>
                  <a:gd name="T2" fmla="*/ 0 w 27"/>
                  <a:gd name="T3" fmla="*/ 37 h 38"/>
                  <a:gd name="T4" fmla="*/ 25 w 27"/>
                  <a:gd name="T5" fmla="*/ 0 h 38"/>
                  <a:gd name="T6" fmla="*/ 27 w 27"/>
                  <a:gd name="T7" fmla="*/ 5 h 38"/>
                  <a:gd name="T8" fmla="*/ 5 w 27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8">
                    <a:moveTo>
                      <a:pt x="5" y="38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3" y="24"/>
                      <a:pt x="10" y="7"/>
                      <a:pt x="25" y="0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15" y="12"/>
                      <a:pt x="8" y="27"/>
                      <a:pt x="5" y="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Oval 45"/>
              <p:cNvSpPr>
                <a:spLocks noChangeArrowheads="1"/>
              </p:cNvSpPr>
              <p:nvPr/>
            </p:nvSpPr>
            <p:spPr bwMode="auto">
              <a:xfrm>
                <a:off x="3311" y="785"/>
                <a:ext cx="33" cy="3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Oval 46"/>
              <p:cNvSpPr>
                <a:spLocks noChangeArrowheads="1"/>
              </p:cNvSpPr>
              <p:nvPr/>
            </p:nvSpPr>
            <p:spPr bwMode="auto">
              <a:xfrm>
                <a:off x="3378" y="693"/>
                <a:ext cx="34" cy="3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Oval 47"/>
              <p:cNvSpPr>
                <a:spLocks noChangeArrowheads="1"/>
              </p:cNvSpPr>
              <p:nvPr/>
            </p:nvSpPr>
            <p:spPr bwMode="auto">
              <a:xfrm>
                <a:off x="3504" y="796"/>
                <a:ext cx="34" cy="3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Oval 48"/>
              <p:cNvSpPr>
                <a:spLocks noChangeArrowheads="1"/>
              </p:cNvSpPr>
              <p:nvPr/>
            </p:nvSpPr>
            <p:spPr bwMode="auto">
              <a:xfrm>
                <a:off x="3447" y="805"/>
                <a:ext cx="18" cy="1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Oval 49"/>
              <p:cNvSpPr>
                <a:spLocks noChangeArrowheads="1"/>
              </p:cNvSpPr>
              <p:nvPr/>
            </p:nvSpPr>
            <p:spPr bwMode="auto">
              <a:xfrm>
                <a:off x="3577" y="805"/>
                <a:ext cx="18" cy="1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Oval 50"/>
              <p:cNvSpPr>
                <a:spLocks noChangeArrowheads="1"/>
              </p:cNvSpPr>
              <p:nvPr/>
            </p:nvSpPr>
            <p:spPr bwMode="auto">
              <a:xfrm>
                <a:off x="3598" y="654"/>
                <a:ext cx="34" cy="3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51"/>
              <p:cNvSpPr>
                <a:spLocks/>
              </p:cNvSpPr>
              <p:nvPr/>
            </p:nvSpPr>
            <p:spPr bwMode="auto">
              <a:xfrm>
                <a:off x="3499" y="872"/>
                <a:ext cx="51" cy="47"/>
              </a:xfrm>
              <a:custGeom>
                <a:avLst/>
                <a:gdLst>
                  <a:gd name="T0" fmla="*/ 51 w 51"/>
                  <a:gd name="T1" fmla="*/ 11 h 47"/>
                  <a:gd name="T2" fmla="*/ 9 w 51"/>
                  <a:gd name="T3" fmla="*/ 47 h 47"/>
                  <a:gd name="T4" fmla="*/ 0 w 51"/>
                  <a:gd name="T5" fmla="*/ 36 h 47"/>
                  <a:gd name="T6" fmla="*/ 43 w 51"/>
                  <a:gd name="T7" fmla="*/ 0 h 47"/>
                  <a:gd name="T8" fmla="*/ 51 w 51"/>
                  <a:gd name="T9" fmla="*/ 1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47">
                    <a:moveTo>
                      <a:pt x="51" y="11"/>
                    </a:moveTo>
                    <a:lnTo>
                      <a:pt x="9" y="47"/>
                    </a:lnTo>
                    <a:lnTo>
                      <a:pt x="0" y="36"/>
                    </a:lnTo>
                    <a:lnTo>
                      <a:pt x="43" y="0"/>
                    </a:lnTo>
                    <a:lnTo>
                      <a:pt x="51" y="1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52"/>
              <p:cNvSpPr>
                <a:spLocks/>
              </p:cNvSpPr>
              <p:nvPr/>
            </p:nvSpPr>
            <p:spPr bwMode="auto">
              <a:xfrm>
                <a:off x="3513" y="888"/>
                <a:ext cx="101" cy="107"/>
              </a:xfrm>
              <a:custGeom>
                <a:avLst/>
                <a:gdLst>
                  <a:gd name="T0" fmla="*/ 101 w 101"/>
                  <a:gd name="T1" fmla="*/ 66 h 107"/>
                  <a:gd name="T2" fmla="*/ 53 w 101"/>
                  <a:gd name="T3" fmla="*/ 107 h 107"/>
                  <a:gd name="T4" fmla="*/ 0 w 101"/>
                  <a:gd name="T5" fmla="*/ 31 h 107"/>
                  <a:gd name="T6" fmla="*/ 36 w 101"/>
                  <a:gd name="T7" fmla="*/ 0 h 107"/>
                  <a:gd name="T8" fmla="*/ 101 w 101"/>
                  <a:gd name="T9" fmla="*/ 66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107">
                    <a:moveTo>
                      <a:pt x="101" y="66"/>
                    </a:moveTo>
                    <a:lnTo>
                      <a:pt x="53" y="107"/>
                    </a:lnTo>
                    <a:lnTo>
                      <a:pt x="0" y="31"/>
                    </a:lnTo>
                    <a:lnTo>
                      <a:pt x="36" y="0"/>
                    </a:lnTo>
                    <a:lnTo>
                      <a:pt x="101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53"/>
              <p:cNvSpPr>
                <a:spLocks/>
              </p:cNvSpPr>
              <p:nvPr/>
            </p:nvSpPr>
            <p:spPr bwMode="auto">
              <a:xfrm>
                <a:off x="3467" y="826"/>
                <a:ext cx="67" cy="77"/>
              </a:xfrm>
              <a:custGeom>
                <a:avLst/>
                <a:gdLst>
                  <a:gd name="T0" fmla="*/ 29 w 38"/>
                  <a:gd name="T1" fmla="*/ 12 h 43"/>
                  <a:gd name="T2" fmla="*/ 1 w 38"/>
                  <a:gd name="T3" fmla="*/ 0 h 43"/>
                  <a:gd name="T4" fmla="*/ 17 w 38"/>
                  <a:gd name="T5" fmla="*/ 20 h 43"/>
                  <a:gd name="T6" fmla="*/ 20 w 38"/>
                  <a:gd name="T7" fmla="*/ 21 h 43"/>
                  <a:gd name="T8" fmla="*/ 20 w 38"/>
                  <a:gd name="T9" fmla="*/ 24 h 43"/>
                  <a:gd name="T10" fmla="*/ 26 w 38"/>
                  <a:gd name="T11" fmla="*/ 31 h 43"/>
                  <a:gd name="T12" fmla="*/ 25 w 38"/>
                  <a:gd name="T13" fmla="*/ 31 h 43"/>
                  <a:gd name="T14" fmla="*/ 20 w 38"/>
                  <a:gd name="T15" fmla="*/ 25 h 43"/>
                  <a:gd name="T16" fmla="*/ 17 w 38"/>
                  <a:gd name="T17" fmla="*/ 24 h 43"/>
                  <a:gd name="T18" fmla="*/ 17 w 38"/>
                  <a:gd name="T19" fmla="*/ 21 h 43"/>
                  <a:gd name="T20" fmla="*/ 0 w 38"/>
                  <a:gd name="T21" fmla="*/ 1 h 43"/>
                  <a:gd name="T22" fmla="*/ 7 w 38"/>
                  <a:gd name="T23" fmla="*/ 31 h 43"/>
                  <a:gd name="T24" fmla="*/ 19 w 38"/>
                  <a:gd name="T25" fmla="*/ 43 h 43"/>
                  <a:gd name="T26" fmla="*/ 26 w 38"/>
                  <a:gd name="T27" fmla="*/ 37 h 43"/>
                  <a:gd name="T28" fmla="*/ 28 w 38"/>
                  <a:gd name="T29" fmla="*/ 35 h 43"/>
                  <a:gd name="T30" fmla="*/ 29 w 38"/>
                  <a:gd name="T31" fmla="*/ 34 h 43"/>
                  <a:gd name="T32" fmla="*/ 31 w 38"/>
                  <a:gd name="T33" fmla="*/ 32 h 43"/>
                  <a:gd name="T34" fmla="*/ 38 w 38"/>
                  <a:gd name="T35" fmla="*/ 27 h 43"/>
                  <a:gd name="T36" fmla="*/ 29 w 38"/>
                  <a:gd name="T37" fmla="*/ 1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8" h="43">
                    <a:moveTo>
                      <a:pt x="29" y="12"/>
                    </a:moveTo>
                    <a:cubicBezTo>
                      <a:pt x="29" y="12"/>
                      <a:pt x="13" y="12"/>
                      <a:pt x="1" y="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8" y="20"/>
                      <a:pt x="20" y="20"/>
                      <a:pt x="20" y="21"/>
                    </a:cubicBezTo>
                    <a:cubicBezTo>
                      <a:pt x="21" y="22"/>
                      <a:pt x="21" y="23"/>
                      <a:pt x="20" y="24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19" y="25"/>
                      <a:pt x="17" y="25"/>
                      <a:pt x="17" y="24"/>
                    </a:cubicBezTo>
                    <a:cubicBezTo>
                      <a:pt x="16" y="23"/>
                      <a:pt x="16" y="22"/>
                      <a:pt x="17" y="2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9" y="15"/>
                      <a:pt x="7" y="31"/>
                      <a:pt x="7" y="31"/>
                    </a:cubicBezTo>
                    <a:cubicBezTo>
                      <a:pt x="15" y="33"/>
                      <a:pt x="19" y="43"/>
                      <a:pt x="19" y="43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27"/>
                      <a:pt x="30" y="21"/>
                      <a:pt x="29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Rectangle 54"/>
              <p:cNvSpPr>
                <a:spLocks noChangeArrowheads="1"/>
              </p:cNvSpPr>
              <p:nvPr/>
            </p:nvSpPr>
            <p:spPr bwMode="auto">
              <a:xfrm>
                <a:off x="3463" y="810"/>
                <a:ext cx="116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55"/>
              <p:cNvSpPr>
                <a:spLocks/>
              </p:cNvSpPr>
              <p:nvPr/>
            </p:nvSpPr>
            <p:spPr bwMode="auto">
              <a:xfrm>
                <a:off x="4057" y="734"/>
                <a:ext cx="184" cy="186"/>
              </a:xfrm>
              <a:custGeom>
                <a:avLst/>
                <a:gdLst>
                  <a:gd name="T0" fmla="*/ 5 w 104"/>
                  <a:gd name="T1" fmla="*/ 105 h 105"/>
                  <a:gd name="T2" fmla="*/ 0 w 104"/>
                  <a:gd name="T3" fmla="*/ 105 h 105"/>
                  <a:gd name="T4" fmla="*/ 104 w 104"/>
                  <a:gd name="T5" fmla="*/ 0 h 105"/>
                  <a:gd name="T6" fmla="*/ 104 w 104"/>
                  <a:gd name="T7" fmla="*/ 6 h 105"/>
                  <a:gd name="T8" fmla="*/ 18 w 104"/>
                  <a:gd name="T9" fmla="*/ 55 h 105"/>
                  <a:gd name="T10" fmla="*/ 5 w 104"/>
                  <a:gd name="T11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4" h="105">
                    <a:moveTo>
                      <a:pt x="5" y="105"/>
                    </a:move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4"/>
                      <a:pt x="2" y="0"/>
                      <a:pt x="104" y="0"/>
                    </a:cubicBezTo>
                    <a:cubicBezTo>
                      <a:pt x="104" y="6"/>
                      <a:pt x="104" y="6"/>
                      <a:pt x="104" y="6"/>
                    </a:cubicBezTo>
                    <a:cubicBezTo>
                      <a:pt x="64" y="6"/>
                      <a:pt x="35" y="22"/>
                      <a:pt x="18" y="55"/>
                    </a:cubicBezTo>
                    <a:cubicBezTo>
                      <a:pt x="6" y="80"/>
                      <a:pt x="5" y="105"/>
                      <a:pt x="5" y="10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Rectangle 56"/>
              <p:cNvSpPr>
                <a:spLocks noChangeArrowheads="1"/>
              </p:cNvSpPr>
              <p:nvPr/>
            </p:nvSpPr>
            <p:spPr bwMode="auto">
              <a:xfrm>
                <a:off x="4226" y="723"/>
                <a:ext cx="31" cy="3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57"/>
              <p:cNvSpPr>
                <a:spLocks noEditPoints="1"/>
              </p:cNvSpPr>
              <p:nvPr/>
            </p:nvSpPr>
            <p:spPr bwMode="auto">
              <a:xfrm>
                <a:off x="4220" y="718"/>
                <a:ext cx="43" cy="42"/>
              </a:xfrm>
              <a:custGeom>
                <a:avLst/>
                <a:gdLst>
                  <a:gd name="T0" fmla="*/ 43 w 43"/>
                  <a:gd name="T1" fmla="*/ 42 h 42"/>
                  <a:gd name="T2" fmla="*/ 0 w 43"/>
                  <a:gd name="T3" fmla="*/ 42 h 42"/>
                  <a:gd name="T4" fmla="*/ 0 w 43"/>
                  <a:gd name="T5" fmla="*/ 0 h 42"/>
                  <a:gd name="T6" fmla="*/ 43 w 43"/>
                  <a:gd name="T7" fmla="*/ 0 h 42"/>
                  <a:gd name="T8" fmla="*/ 43 w 43"/>
                  <a:gd name="T9" fmla="*/ 42 h 42"/>
                  <a:gd name="T10" fmla="*/ 11 w 43"/>
                  <a:gd name="T11" fmla="*/ 32 h 42"/>
                  <a:gd name="T12" fmla="*/ 32 w 43"/>
                  <a:gd name="T13" fmla="*/ 32 h 42"/>
                  <a:gd name="T14" fmla="*/ 32 w 43"/>
                  <a:gd name="T15" fmla="*/ 10 h 42"/>
                  <a:gd name="T16" fmla="*/ 11 w 43"/>
                  <a:gd name="T17" fmla="*/ 10 h 42"/>
                  <a:gd name="T18" fmla="*/ 11 w 43"/>
                  <a:gd name="T19" fmla="*/ 3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2">
                    <a:moveTo>
                      <a:pt x="43" y="42"/>
                    </a:moveTo>
                    <a:lnTo>
                      <a:pt x="0" y="42"/>
                    </a:lnTo>
                    <a:lnTo>
                      <a:pt x="0" y="0"/>
                    </a:lnTo>
                    <a:lnTo>
                      <a:pt x="43" y="0"/>
                    </a:lnTo>
                    <a:lnTo>
                      <a:pt x="43" y="42"/>
                    </a:lnTo>
                    <a:close/>
                    <a:moveTo>
                      <a:pt x="11" y="32"/>
                    </a:moveTo>
                    <a:lnTo>
                      <a:pt x="32" y="32"/>
                    </a:lnTo>
                    <a:lnTo>
                      <a:pt x="32" y="10"/>
                    </a:lnTo>
                    <a:lnTo>
                      <a:pt x="11" y="10"/>
                    </a:lnTo>
                    <a:lnTo>
                      <a:pt x="11" y="3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58"/>
              <p:cNvSpPr>
                <a:spLocks noEditPoints="1"/>
              </p:cNvSpPr>
              <p:nvPr/>
            </p:nvSpPr>
            <p:spPr bwMode="auto">
              <a:xfrm>
                <a:off x="4041" y="899"/>
                <a:ext cx="41" cy="43"/>
              </a:xfrm>
              <a:custGeom>
                <a:avLst/>
                <a:gdLst>
                  <a:gd name="T0" fmla="*/ 41 w 41"/>
                  <a:gd name="T1" fmla="*/ 43 h 43"/>
                  <a:gd name="T2" fmla="*/ 0 w 41"/>
                  <a:gd name="T3" fmla="*/ 43 h 43"/>
                  <a:gd name="T4" fmla="*/ 0 w 41"/>
                  <a:gd name="T5" fmla="*/ 0 h 43"/>
                  <a:gd name="T6" fmla="*/ 41 w 41"/>
                  <a:gd name="T7" fmla="*/ 0 h 43"/>
                  <a:gd name="T8" fmla="*/ 41 w 41"/>
                  <a:gd name="T9" fmla="*/ 43 h 43"/>
                  <a:gd name="T10" fmla="*/ 9 w 41"/>
                  <a:gd name="T11" fmla="*/ 32 h 43"/>
                  <a:gd name="T12" fmla="*/ 30 w 41"/>
                  <a:gd name="T13" fmla="*/ 32 h 43"/>
                  <a:gd name="T14" fmla="*/ 30 w 41"/>
                  <a:gd name="T15" fmla="*/ 11 h 43"/>
                  <a:gd name="T16" fmla="*/ 9 w 41"/>
                  <a:gd name="T17" fmla="*/ 11 h 43"/>
                  <a:gd name="T18" fmla="*/ 9 w 41"/>
                  <a:gd name="T19" fmla="*/ 3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3">
                    <a:moveTo>
                      <a:pt x="41" y="43"/>
                    </a:moveTo>
                    <a:lnTo>
                      <a:pt x="0" y="43"/>
                    </a:lnTo>
                    <a:lnTo>
                      <a:pt x="0" y="0"/>
                    </a:lnTo>
                    <a:lnTo>
                      <a:pt x="41" y="0"/>
                    </a:lnTo>
                    <a:lnTo>
                      <a:pt x="41" y="43"/>
                    </a:lnTo>
                    <a:close/>
                    <a:moveTo>
                      <a:pt x="9" y="32"/>
                    </a:moveTo>
                    <a:lnTo>
                      <a:pt x="30" y="32"/>
                    </a:lnTo>
                    <a:lnTo>
                      <a:pt x="30" y="11"/>
                    </a:lnTo>
                    <a:lnTo>
                      <a:pt x="9" y="11"/>
                    </a:lnTo>
                    <a:lnTo>
                      <a:pt x="9" y="3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59"/>
              <p:cNvSpPr>
                <a:spLocks/>
              </p:cNvSpPr>
              <p:nvPr/>
            </p:nvSpPr>
            <p:spPr bwMode="auto">
              <a:xfrm>
                <a:off x="4121" y="739"/>
                <a:ext cx="243" cy="0"/>
              </a:xfrm>
              <a:custGeom>
                <a:avLst/>
                <a:gdLst>
                  <a:gd name="T0" fmla="*/ 0 w 243"/>
                  <a:gd name="T1" fmla="*/ 243 w 243"/>
                  <a:gd name="T2" fmla="*/ 0 w 24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43">
                    <a:moveTo>
                      <a:pt x="0" y="0"/>
                    </a:moveTo>
                    <a:lnTo>
                      <a:pt x="24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Line 60"/>
              <p:cNvSpPr>
                <a:spLocks noChangeShapeType="1"/>
              </p:cNvSpPr>
              <p:nvPr/>
            </p:nvSpPr>
            <p:spPr bwMode="auto">
              <a:xfrm>
                <a:off x="4121" y="739"/>
                <a:ext cx="243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Rectangle 61"/>
              <p:cNvSpPr>
                <a:spLocks noChangeArrowheads="1"/>
              </p:cNvSpPr>
              <p:nvPr/>
            </p:nvSpPr>
            <p:spPr bwMode="auto">
              <a:xfrm>
                <a:off x="4121" y="734"/>
                <a:ext cx="243" cy="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Oval 62"/>
              <p:cNvSpPr>
                <a:spLocks noChangeArrowheads="1"/>
              </p:cNvSpPr>
              <p:nvPr/>
            </p:nvSpPr>
            <p:spPr bwMode="auto">
              <a:xfrm>
                <a:off x="4112" y="727"/>
                <a:ext cx="25" cy="2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63"/>
              <p:cNvSpPr>
                <a:spLocks noEditPoints="1"/>
              </p:cNvSpPr>
              <p:nvPr/>
            </p:nvSpPr>
            <p:spPr bwMode="auto">
              <a:xfrm>
                <a:off x="4106" y="721"/>
                <a:ext cx="36" cy="36"/>
              </a:xfrm>
              <a:custGeom>
                <a:avLst/>
                <a:gdLst>
                  <a:gd name="T0" fmla="*/ 10 w 20"/>
                  <a:gd name="T1" fmla="*/ 20 h 20"/>
                  <a:gd name="T2" fmla="*/ 0 w 20"/>
                  <a:gd name="T3" fmla="*/ 10 h 20"/>
                  <a:gd name="T4" fmla="*/ 10 w 20"/>
                  <a:gd name="T5" fmla="*/ 0 h 20"/>
                  <a:gd name="T6" fmla="*/ 20 w 20"/>
                  <a:gd name="T7" fmla="*/ 10 h 20"/>
                  <a:gd name="T8" fmla="*/ 10 w 20"/>
                  <a:gd name="T9" fmla="*/ 20 h 20"/>
                  <a:gd name="T10" fmla="*/ 10 w 20"/>
                  <a:gd name="T11" fmla="*/ 6 h 20"/>
                  <a:gd name="T12" fmla="*/ 6 w 20"/>
                  <a:gd name="T13" fmla="*/ 10 h 20"/>
                  <a:gd name="T14" fmla="*/ 10 w 20"/>
                  <a:gd name="T15" fmla="*/ 14 h 20"/>
                  <a:gd name="T16" fmla="*/ 14 w 20"/>
                  <a:gd name="T17" fmla="*/ 10 h 20"/>
                  <a:gd name="T18" fmla="*/ 10 w 20"/>
                  <a:gd name="T19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5" y="20"/>
                      <a:pt x="0" y="15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15" y="0"/>
                      <a:pt x="20" y="5"/>
                      <a:pt x="20" y="10"/>
                    </a:cubicBezTo>
                    <a:cubicBezTo>
                      <a:pt x="20" y="15"/>
                      <a:pt x="15" y="20"/>
                      <a:pt x="10" y="20"/>
                    </a:cubicBezTo>
                    <a:close/>
                    <a:moveTo>
                      <a:pt x="10" y="6"/>
                    </a:moveTo>
                    <a:cubicBezTo>
                      <a:pt x="8" y="6"/>
                      <a:pt x="6" y="8"/>
                      <a:pt x="6" y="10"/>
                    </a:cubicBezTo>
                    <a:cubicBezTo>
                      <a:pt x="6" y="12"/>
                      <a:pt x="8" y="14"/>
                      <a:pt x="10" y="14"/>
                    </a:cubicBezTo>
                    <a:cubicBezTo>
                      <a:pt x="12" y="14"/>
                      <a:pt x="14" y="12"/>
                      <a:pt x="14" y="10"/>
                    </a:cubicBezTo>
                    <a:cubicBezTo>
                      <a:pt x="14" y="8"/>
                      <a:pt x="12" y="6"/>
                      <a:pt x="10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Oval 64"/>
              <p:cNvSpPr>
                <a:spLocks noChangeArrowheads="1"/>
              </p:cNvSpPr>
              <p:nvPr/>
            </p:nvSpPr>
            <p:spPr bwMode="auto">
              <a:xfrm>
                <a:off x="4352" y="727"/>
                <a:ext cx="25" cy="2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65"/>
              <p:cNvSpPr>
                <a:spLocks noEditPoints="1"/>
              </p:cNvSpPr>
              <p:nvPr/>
            </p:nvSpPr>
            <p:spPr bwMode="auto">
              <a:xfrm>
                <a:off x="4346" y="721"/>
                <a:ext cx="36" cy="36"/>
              </a:xfrm>
              <a:custGeom>
                <a:avLst/>
                <a:gdLst>
                  <a:gd name="T0" fmla="*/ 10 w 20"/>
                  <a:gd name="T1" fmla="*/ 20 h 20"/>
                  <a:gd name="T2" fmla="*/ 0 w 20"/>
                  <a:gd name="T3" fmla="*/ 10 h 20"/>
                  <a:gd name="T4" fmla="*/ 10 w 20"/>
                  <a:gd name="T5" fmla="*/ 0 h 20"/>
                  <a:gd name="T6" fmla="*/ 20 w 20"/>
                  <a:gd name="T7" fmla="*/ 10 h 20"/>
                  <a:gd name="T8" fmla="*/ 10 w 20"/>
                  <a:gd name="T9" fmla="*/ 20 h 20"/>
                  <a:gd name="T10" fmla="*/ 10 w 20"/>
                  <a:gd name="T11" fmla="*/ 6 h 20"/>
                  <a:gd name="T12" fmla="*/ 6 w 20"/>
                  <a:gd name="T13" fmla="*/ 10 h 20"/>
                  <a:gd name="T14" fmla="*/ 10 w 20"/>
                  <a:gd name="T15" fmla="*/ 14 h 20"/>
                  <a:gd name="T16" fmla="*/ 14 w 20"/>
                  <a:gd name="T17" fmla="*/ 10 h 20"/>
                  <a:gd name="T18" fmla="*/ 10 w 20"/>
                  <a:gd name="T19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5" y="20"/>
                      <a:pt x="0" y="15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15" y="0"/>
                      <a:pt x="20" y="5"/>
                      <a:pt x="20" y="10"/>
                    </a:cubicBezTo>
                    <a:cubicBezTo>
                      <a:pt x="20" y="15"/>
                      <a:pt x="15" y="20"/>
                      <a:pt x="10" y="20"/>
                    </a:cubicBezTo>
                    <a:close/>
                    <a:moveTo>
                      <a:pt x="10" y="6"/>
                    </a:moveTo>
                    <a:cubicBezTo>
                      <a:pt x="8" y="6"/>
                      <a:pt x="6" y="8"/>
                      <a:pt x="6" y="10"/>
                    </a:cubicBezTo>
                    <a:cubicBezTo>
                      <a:pt x="6" y="12"/>
                      <a:pt x="8" y="14"/>
                      <a:pt x="10" y="14"/>
                    </a:cubicBezTo>
                    <a:cubicBezTo>
                      <a:pt x="12" y="14"/>
                      <a:pt x="14" y="12"/>
                      <a:pt x="14" y="10"/>
                    </a:cubicBezTo>
                    <a:cubicBezTo>
                      <a:pt x="14" y="8"/>
                      <a:pt x="12" y="6"/>
                      <a:pt x="10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66"/>
              <p:cNvSpPr>
                <a:spLocks/>
              </p:cNvSpPr>
              <p:nvPr/>
            </p:nvSpPr>
            <p:spPr bwMode="auto">
              <a:xfrm>
                <a:off x="4808" y="677"/>
                <a:ext cx="288" cy="288"/>
              </a:xfrm>
              <a:custGeom>
                <a:avLst/>
                <a:gdLst>
                  <a:gd name="T0" fmla="*/ 127 w 162"/>
                  <a:gd name="T1" fmla="*/ 162 h 162"/>
                  <a:gd name="T2" fmla="*/ 123 w 162"/>
                  <a:gd name="T3" fmla="*/ 158 h 162"/>
                  <a:gd name="T4" fmla="*/ 123 w 162"/>
                  <a:gd name="T5" fmla="*/ 39 h 162"/>
                  <a:gd name="T6" fmla="*/ 4 w 162"/>
                  <a:gd name="T7" fmla="*/ 39 h 162"/>
                  <a:gd name="T8" fmla="*/ 0 w 162"/>
                  <a:gd name="T9" fmla="*/ 35 h 162"/>
                  <a:gd name="T10" fmla="*/ 127 w 162"/>
                  <a:gd name="T11" fmla="*/ 35 h 162"/>
                  <a:gd name="T12" fmla="*/ 127 w 162"/>
                  <a:gd name="T13" fmla="*/ 16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162">
                    <a:moveTo>
                      <a:pt x="127" y="162"/>
                    </a:moveTo>
                    <a:cubicBezTo>
                      <a:pt x="123" y="158"/>
                      <a:pt x="123" y="158"/>
                      <a:pt x="123" y="158"/>
                    </a:cubicBezTo>
                    <a:cubicBezTo>
                      <a:pt x="155" y="125"/>
                      <a:pt x="155" y="72"/>
                      <a:pt x="123" y="39"/>
                    </a:cubicBezTo>
                    <a:cubicBezTo>
                      <a:pt x="90" y="6"/>
                      <a:pt x="37" y="6"/>
                      <a:pt x="4" y="39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35" y="0"/>
                      <a:pt x="92" y="0"/>
                      <a:pt x="127" y="35"/>
                    </a:cubicBezTo>
                    <a:cubicBezTo>
                      <a:pt x="162" y="70"/>
                      <a:pt x="162" y="127"/>
                      <a:pt x="127" y="16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67"/>
              <p:cNvSpPr>
                <a:spLocks/>
              </p:cNvSpPr>
              <p:nvPr/>
            </p:nvSpPr>
            <p:spPr bwMode="auto">
              <a:xfrm>
                <a:off x="5004" y="718"/>
                <a:ext cx="51" cy="51"/>
              </a:xfrm>
              <a:custGeom>
                <a:avLst/>
                <a:gdLst>
                  <a:gd name="T0" fmla="*/ 24 w 51"/>
                  <a:gd name="T1" fmla="*/ 51 h 51"/>
                  <a:gd name="T2" fmla="*/ 0 w 51"/>
                  <a:gd name="T3" fmla="*/ 25 h 51"/>
                  <a:gd name="T4" fmla="*/ 24 w 51"/>
                  <a:gd name="T5" fmla="*/ 0 h 51"/>
                  <a:gd name="T6" fmla="*/ 51 w 51"/>
                  <a:gd name="T7" fmla="*/ 25 h 51"/>
                  <a:gd name="T8" fmla="*/ 24 w 51"/>
                  <a:gd name="T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51">
                    <a:moveTo>
                      <a:pt x="24" y="51"/>
                    </a:moveTo>
                    <a:lnTo>
                      <a:pt x="0" y="25"/>
                    </a:lnTo>
                    <a:lnTo>
                      <a:pt x="24" y="0"/>
                    </a:lnTo>
                    <a:lnTo>
                      <a:pt x="51" y="25"/>
                    </a:lnTo>
                    <a:lnTo>
                      <a:pt x="24" y="5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68"/>
              <p:cNvSpPr>
                <a:spLocks noEditPoints="1"/>
              </p:cNvSpPr>
              <p:nvPr/>
            </p:nvSpPr>
            <p:spPr bwMode="auto">
              <a:xfrm>
                <a:off x="4996" y="711"/>
                <a:ext cx="66" cy="65"/>
              </a:xfrm>
              <a:custGeom>
                <a:avLst/>
                <a:gdLst>
                  <a:gd name="T0" fmla="*/ 32 w 66"/>
                  <a:gd name="T1" fmla="*/ 65 h 65"/>
                  <a:gd name="T2" fmla="*/ 0 w 66"/>
                  <a:gd name="T3" fmla="*/ 32 h 65"/>
                  <a:gd name="T4" fmla="*/ 32 w 66"/>
                  <a:gd name="T5" fmla="*/ 0 h 65"/>
                  <a:gd name="T6" fmla="*/ 66 w 66"/>
                  <a:gd name="T7" fmla="*/ 32 h 65"/>
                  <a:gd name="T8" fmla="*/ 32 w 66"/>
                  <a:gd name="T9" fmla="*/ 65 h 65"/>
                  <a:gd name="T10" fmla="*/ 15 w 66"/>
                  <a:gd name="T11" fmla="*/ 32 h 65"/>
                  <a:gd name="T12" fmla="*/ 32 w 66"/>
                  <a:gd name="T13" fmla="*/ 51 h 65"/>
                  <a:gd name="T14" fmla="*/ 52 w 66"/>
                  <a:gd name="T15" fmla="*/ 32 h 65"/>
                  <a:gd name="T16" fmla="*/ 32 w 66"/>
                  <a:gd name="T17" fmla="*/ 14 h 65"/>
                  <a:gd name="T18" fmla="*/ 15 w 66"/>
                  <a:gd name="T19" fmla="*/ 3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" h="65">
                    <a:moveTo>
                      <a:pt x="32" y="65"/>
                    </a:moveTo>
                    <a:lnTo>
                      <a:pt x="0" y="32"/>
                    </a:lnTo>
                    <a:lnTo>
                      <a:pt x="32" y="0"/>
                    </a:lnTo>
                    <a:lnTo>
                      <a:pt x="66" y="32"/>
                    </a:lnTo>
                    <a:lnTo>
                      <a:pt x="32" y="65"/>
                    </a:lnTo>
                    <a:close/>
                    <a:moveTo>
                      <a:pt x="15" y="32"/>
                    </a:moveTo>
                    <a:lnTo>
                      <a:pt x="32" y="51"/>
                    </a:lnTo>
                    <a:lnTo>
                      <a:pt x="52" y="32"/>
                    </a:lnTo>
                    <a:lnTo>
                      <a:pt x="32" y="14"/>
                    </a:lnTo>
                    <a:lnTo>
                      <a:pt x="15" y="3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69"/>
              <p:cNvSpPr>
                <a:spLocks noEditPoints="1"/>
              </p:cNvSpPr>
              <p:nvPr/>
            </p:nvSpPr>
            <p:spPr bwMode="auto">
              <a:xfrm>
                <a:off x="4780" y="709"/>
                <a:ext cx="65" cy="67"/>
              </a:xfrm>
              <a:custGeom>
                <a:avLst/>
                <a:gdLst>
                  <a:gd name="T0" fmla="*/ 32 w 65"/>
                  <a:gd name="T1" fmla="*/ 67 h 67"/>
                  <a:gd name="T2" fmla="*/ 0 w 65"/>
                  <a:gd name="T3" fmla="*/ 34 h 67"/>
                  <a:gd name="T4" fmla="*/ 32 w 65"/>
                  <a:gd name="T5" fmla="*/ 0 h 67"/>
                  <a:gd name="T6" fmla="*/ 65 w 65"/>
                  <a:gd name="T7" fmla="*/ 34 h 67"/>
                  <a:gd name="T8" fmla="*/ 32 w 65"/>
                  <a:gd name="T9" fmla="*/ 67 h 67"/>
                  <a:gd name="T10" fmla="*/ 14 w 65"/>
                  <a:gd name="T11" fmla="*/ 34 h 67"/>
                  <a:gd name="T12" fmla="*/ 32 w 65"/>
                  <a:gd name="T13" fmla="*/ 51 h 67"/>
                  <a:gd name="T14" fmla="*/ 49 w 65"/>
                  <a:gd name="T15" fmla="*/ 34 h 67"/>
                  <a:gd name="T16" fmla="*/ 32 w 65"/>
                  <a:gd name="T17" fmla="*/ 16 h 67"/>
                  <a:gd name="T18" fmla="*/ 14 w 65"/>
                  <a:gd name="T19" fmla="*/ 34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67">
                    <a:moveTo>
                      <a:pt x="32" y="67"/>
                    </a:moveTo>
                    <a:lnTo>
                      <a:pt x="0" y="34"/>
                    </a:lnTo>
                    <a:lnTo>
                      <a:pt x="32" y="0"/>
                    </a:lnTo>
                    <a:lnTo>
                      <a:pt x="65" y="34"/>
                    </a:lnTo>
                    <a:lnTo>
                      <a:pt x="32" y="67"/>
                    </a:lnTo>
                    <a:close/>
                    <a:moveTo>
                      <a:pt x="14" y="34"/>
                    </a:moveTo>
                    <a:lnTo>
                      <a:pt x="32" y="51"/>
                    </a:lnTo>
                    <a:lnTo>
                      <a:pt x="49" y="34"/>
                    </a:lnTo>
                    <a:lnTo>
                      <a:pt x="32" y="16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70"/>
              <p:cNvSpPr>
                <a:spLocks noEditPoints="1"/>
              </p:cNvSpPr>
              <p:nvPr/>
            </p:nvSpPr>
            <p:spPr bwMode="auto">
              <a:xfrm>
                <a:off x="4996" y="928"/>
                <a:ext cx="66" cy="65"/>
              </a:xfrm>
              <a:custGeom>
                <a:avLst/>
                <a:gdLst>
                  <a:gd name="T0" fmla="*/ 34 w 66"/>
                  <a:gd name="T1" fmla="*/ 65 h 65"/>
                  <a:gd name="T2" fmla="*/ 0 w 66"/>
                  <a:gd name="T3" fmla="*/ 33 h 65"/>
                  <a:gd name="T4" fmla="*/ 34 w 66"/>
                  <a:gd name="T5" fmla="*/ 0 h 65"/>
                  <a:gd name="T6" fmla="*/ 66 w 66"/>
                  <a:gd name="T7" fmla="*/ 33 h 65"/>
                  <a:gd name="T8" fmla="*/ 34 w 66"/>
                  <a:gd name="T9" fmla="*/ 65 h 65"/>
                  <a:gd name="T10" fmla="*/ 15 w 66"/>
                  <a:gd name="T11" fmla="*/ 33 h 65"/>
                  <a:gd name="T12" fmla="*/ 34 w 66"/>
                  <a:gd name="T13" fmla="*/ 51 h 65"/>
                  <a:gd name="T14" fmla="*/ 52 w 66"/>
                  <a:gd name="T15" fmla="*/ 33 h 65"/>
                  <a:gd name="T16" fmla="*/ 34 w 66"/>
                  <a:gd name="T17" fmla="*/ 14 h 65"/>
                  <a:gd name="T18" fmla="*/ 15 w 66"/>
                  <a:gd name="T19" fmla="*/ 3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" h="65">
                    <a:moveTo>
                      <a:pt x="34" y="65"/>
                    </a:moveTo>
                    <a:lnTo>
                      <a:pt x="0" y="33"/>
                    </a:lnTo>
                    <a:lnTo>
                      <a:pt x="34" y="0"/>
                    </a:lnTo>
                    <a:lnTo>
                      <a:pt x="66" y="33"/>
                    </a:lnTo>
                    <a:lnTo>
                      <a:pt x="34" y="65"/>
                    </a:lnTo>
                    <a:close/>
                    <a:moveTo>
                      <a:pt x="15" y="33"/>
                    </a:moveTo>
                    <a:lnTo>
                      <a:pt x="34" y="51"/>
                    </a:lnTo>
                    <a:lnTo>
                      <a:pt x="52" y="33"/>
                    </a:lnTo>
                    <a:lnTo>
                      <a:pt x="34" y="14"/>
                    </a:lnTo>
                    <a:lnTo>
                      <a:pt x="15" y="3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71"/>
              <p:cNvSpPr>
                <a:spLocks/>
              </p:cNvSpPr>
              <p:nvPr/>
            </p:nvSpPr>
            <p:spPr bwMode="auto">
              <a:xfrm>
                <a:off x="4952" y="666"/>
                <a:ext cx="155" cy="155"/>
              </a:xfrm>
              <a:custGeom>
                <a:avLst/>
                <a:gdLst>
                  <a:gd name="T0" fmla="*/ 0 w 155"/>
                  <a:gd name="T1" fmla="*/ 0 h 155"/>
                  <a:gd name="T2" fmla="*/ 155 w 155"/>
                  <a:gd name="T3" fmla="*/ 155 h 155"/>
                  <a:gd name="T4" fmla="*/ 0 w 155"/>
                  <a:gd name="T5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5" h="155">
                    <a:moveTo>
                      <a:pt x="0" y="0"/>
                    </a:moveTo>
                    <a:lnTo>
                      <a:pt x="155" y="1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Line 72"/>
              <p:cNvSpPr>
                <a:spLocks noChangeShapeType="1"/>
              </p:cNvSpPr>
              <p:nvPr/>
            </p:nvSpPr>
            <p:spPr bwMode="auto">
              <a:xfrm>
                <a:off x="4952" y="666"/>
                <a:ext cx="155" cy="155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73"/>
              <p:cNvSpPr>
                <a:spLocks/>
              </p:cNvSpPr>
              <p:nvPr/>
            </p:nvSpPr>
            <p:spPr bwMode="auto">
              <a:xfrm>
                <a:off x="4949" y="663"/>
                <a:ext cx="161" cy="161"/>
              </a:xfrm>
              <a:custGeom>
                <a:avLst/>
                <a:gdLst>
                  <a:gd name="T0" fmla="*/ 154 w 161"/>
                  <a:gd name="T1" fmla="*/ 161 h 161"/>
                  <a:gd name="T2" fmla="*/ 0 w 161"/>
                  <a:gd name="T3" fmla="*/ 7 h 161"/>
                  <a:gd name="T4" fmla="*/ 7 w 161"/>
                  <a:gd name="T5" fmla="*/ 0 h 161"/>
                  <a:gd name="T6" fmla="*/ 161 w 161"/>
                  <a:gd name="T7" fmla="*/ 154 h 161"/>
                  <a:gd name="T8" fmla="*/ 154 w 161"/>
                  <a:gd name="T9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161">
                    <a:moveTo>
                      <a:pt x="154" y="161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161" y="154"/>
                    </a:lnTo>
                    <a:lnTo>
                      <a:pt x="154" y="16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74"/>
              <p:cNvSpPr>
                <a:spLocks/>
              </p:cNvSpPr>
              <p:nvPr/>
            </p:nvSpPr>
            <p:spPr bwMode="auto">
              <a:xfrm>
                <a:off x="4938" y="652"/>
                <a:ext cx="28" cy="28"/>
              </a:xfrm>
              <a:custGeom>
                <a:avLst/>
                <a:gdLst>
                  <a:gd name="T0" fmla="*/ 13 w 16"/>
                  <a:gd name="T1" fmla="*/ 13 h 16"/>
                  <a:gd name="T2" fmla="*/ 2 w 16"/>
                  <a:gd name="T3" fmla="*/ 13 h 16"/>
                  <a:gd name="T4" fmla="*/ 2 w 16"/>
                  <a:gd name="T5" fmla="*/ 2 h 16"/>
                  <a:gd name="T6" fmla="*/ 13 w 16"/>
                  <a:gd name="T7" fmla="*/ 2 h 16"/>
                  <a:gd name="T8" fmla="*/ 13 w 16"/>
                  <a:gd name="T9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3" y="13"/>
                    </a:moveTo>
                    <a:cubicBezTo>
                      <a:pt x="10" y="16"/>
                      <a:pt x="5" y="16"/>
                      <a:pt x="2" y="13"/>
                    </a:cubicBezTo>
                    <a:cubicBezTo>
                      <a:pt x="0" y="10"/>
                      <a:pt x="0" y="5"/>
                      <a:pt x="2" y="2"/>
                    </a:cubicBezTo>
                    <a:cubicBezTo>
                      <a:pt x="5" y="0"/>
                      <a:pt x="10" y="0"/>
                      <a:pt x="13" y="2"/>
                    </a:cubicBezTo>
                    <a:cubicBezTo>
                      <a:pt x="16" y="5"/>
                      <a:pt x="16" y="10"/>
                      <a:pt x="13" y="1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75"/>
              <p:cNvSpPr>
                <a:spLocks/>
              </p:cNvSpPr>
              <p:nvPr/>
            </p:nvSpPr>
            <p:spPr bwMode="auto">
              <a:xfrm>
                <a:off x="5092" y="807"/>
                <a:ext cx="29" cy="28"/>
              </a:xfrm>
              <a:custGeom>
                <a:avLst/>
                <a:gdLst>
                  <a:gd name="T0" fmla="*/ 13 w 16"/>
                  <a:gd name="T1" fmla="*/ 13 h 16"/>
                  <a:gd name="T2" fmla="*/ 3 w 16"/>
                  <a:gd name="T3" fmla="*/ 13 h 16"/>
                  <a:gd name="T4" fmla="*/ 3 w 16"/>
                  <a:gd name="T5" fmla="*/ 3 h 16"/>
                  <a:gd name="T6" fmla="*/ 13 w 16"/>
                  <a:gd name="T7" fmla="*/ 3 h 16"/>
                  <a:gd name="T8" fmla="*/ 13 w 16"/>
                  <a:gd name="T9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3" y="13"/>
                    </a:moveTo>
                    <a:cubicBezTo>
                      <a:pt x="10" y="16"/>
                      <a:pt x="6" y="16"/>
                      <a:pt x="3" y="13"/>
                    </a:cubicBezTo>
                    <a:cubicBezTo>
                      <a:pt x="0" y="10"/>
                      <a:pt x="0" y="6"/>
                      <a:pt x="3" y="3"/>
                    </a:cubicBezTo>
                    <a:cubicBezTo>
                      <a:pt x="6" y="0"/>
                      <a:pt x="10" y="0"/>
                      <a:pt x="13" y="3"/>
                    </a:cubicBezTo>
                    <a:cubicBezTo>
                      <a:pt x="16" y="6"/>
                      <a:pt x="16" y="10"/>
                      <a:pt x="13" y="1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76"/>
              <p:cNvSpPr>
                <a:spLocks noEditPoints="1"/>
              </p:cNvSpPr>
              <p:nvPr/>
            </p:nvSpPr>
            <p:spPr bwMode="auto">
              <a:xfrm>
                <a:off x="5519" y="951"/>
                <a:ext cx="42" cy="42"/>
              </a:xfrm>
              <a:custGeom>
                <a:avLst/>
                <a:gdLst>
                  <a:gd name="T0" fmla="*/ 42 w 42"/>
                  <a:gd name="T1" fmla="*/ 42 h 42"/>
                  <a:gd name="T2" fmla="*/ 0 w 42"/>
                  <a:gd name="T3" fmla="*/ 42 h 42"/>
                  <a:gd name="T4" fmla="*/ 0 w 42"/>
                  <a:gd name="T5" fmla="*/ 0 h 42"/>
                  <a:gd name="T6" fmla="*/ 42 w 42"/>
                  <a:gd name="T7" fmla="*/ 0 h 42"/>
                  <a:gd name="T8" fmla="*/ 42 w 42"/>
                  <a:gd name="T9" fmla="*/ 42 h 42"/>
                  <a:gd name="T10" fmla="*/ 10 w 42"/>
                  <a:gd name="T11" fmla="*/ 32 h 42"/>
                  <a:gd name="T12" fmla="*/ 32 w 42"/>
                  <a:gd name="T13" fmla="*/ 32 h 42"/>
                  <a:gd name="T14" fmla="*/ 32 w 42"/>
                  <a:gd name="T15" fmla="*/ 10 h 42"/>
                  <a:gd name="T16" fmla="*/ 10 w 42"/>
                  <a:gd name="T17" fmla="*/ 10 h 42"/>
                  <a:gd name="T18" fmla="*/ 10 w 42"/>
                  <a:gd name="T19" fmla="*/ 3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42">
                    <a:moveTo>
                      <a:pt x="42" y="42"/>
                    </a:moveTo>
                    <a:lnTo>
                      <a:pt x="0" y="42"/>
                    </a:lnTo>
                    <a:lnTo>
                      <a:pt x="0" y="0"/>
                    </a:lnTo>
                    <a:lnTo>
                      <a:pt x="42" y="0"/>
                    </a:lnTo>
                    <a:lnTo>
                      <a:pt x="42" y="42"/>
                    </a:lnTo>
                    <a:close/>
                    <a:moveTo>
                      <a:pt x="10" y="32"/>
                    </a:moveTo>
                    <a:lnTo>
                      <a:pt x="32" y="32"/>
                    </a:lnTo>
                    <a:lnTo>
                      <a:pt x="32" y="10"/>
                    </a:lnTo>
                    <a:lnTo>
                      <a:pt x="10" y="10"/>
                    </a:lnTo>
                    <a:lnTo>
                      <a:pt x="10" y="3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77"/>
              <p:cNvSpPr>
                <a:spLocks/>
              </p:cNvSpPr>
              <p:nvPr/>
            </p:nvSpPr>
            <p:spPr bwMode="auto">
              <a:xfrm>
                <a:off x="5533" y="817"/>
                <a:ext cx="156" cy="162"/>
              </a:xfrm>
              <a:custGeom>
                <a:avLst/>
                <a:gdLst>
                  <a:gd name="T0" fmla="*/ 6 w 88"/>
                  <a:gd name="T1" fmla="*/ 91 h 91"/>
                  <a:gd name="T2" fmla="*/ 0 w 88"/>
                  <a:gd name="T3" fmla="*/ 91 h 91"/>
                  <a:gd name="T4" fmla="*/ 88 w 88"/>
                  <a:gd name="T5" fmla="*/ 0 h 91"/>
                  <a:gd name="T6" fmla="*/ 88 w 88"/>
                  <a:gd name="T7" fmla="*/ 6 h 91"/>
                  <a:gd name="T8" fmla="*/ 17 w 88"/>
                  <a:gd name="T9" fmla="*/ 48 h 91"/>
                  <a:gd name="T10" fmla="*/ 6 w 88"/>
                  <a:gd name="T11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91">
                    <a:moveTo>
                      <a:pt x="6" y="91"/>
                    </a:moveTo>
                    <a:cubicBezTo>
                      <a:pt x="0" y="91"/>
                      <a:pt x="0" y="91"/>
                      <a:pt x="0" y="91"/>
                    </a:cubicBezTo>
                    <a:cubicBezTo>
                      <a:pt x="0" y="90"/>
                      <a:pt x="2" y="0"/>
                      <a:pt x="88" y="0"/>
                    </a:cubicBezTo>
                    <a:cubicBezTo>
                      <a:pt x="88" y="6"/>
                      <a:pt x="88" y="6"/>
                      <a:pt x="88" y="6"/>
                    </a:cubicBezTo>
                    <a:cubicBezTo>
                      <a:pt x="54" y="6"/>
                      <a:pt x="31" y="20"/>
                      <a:pt x="17" y="48"/>
                    </a:cubicBezTo>
                    <a:cubicBezTo>
                      <a:pt x="7" y="69"/>
                      <a:pt x="6" y="91"/>
                      <a:pt x="6" y="9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78"/>
              <p:cNvSpPr>
                <a:spLocks/>
              </p:cNvSpPr>
              <p:nvPr/>
            </p:nvSpPr>
            <p:spPr bwMode="auto">
              <a:xfrm>
                <a:off x="5689" y="666"/>
                <a:ext cx="155" cy="162"/>
              </a:xfrm>
              <a:custGeom>
                <a:avLst/>
                <a:gdLst>
                  <a:gd name="T0" fmla="*/ 0 w 87"/>
                  <a:gd name="T1" fmla="*/ 91 h 91"/>
                  <a:gd name="T2" fmla="*/ 0 w 87"/>
                  <a:gd name="T3" fmla="*/ 85 h 91"/>
                  <a:gd name="T4" fmla="*/ 70 w 87"/>
                  <a:gd name="T5" fmla="*/ 43 h 91"/>
                  <a:gd name="T6" fmla="*/ 81 w 87"/>
                  <a:gd name="T7" fmla="*/ 0 h 91"/>
                  <a:gd name="T8" fmla="*/ 87 w 87"/>
                  <a:gd name="T9" fmla="*/ 1 h 91"/>
                  <a:gd name="T10" fmla="*/ 0 w 87"/>
                  <a:gd name="T11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" h="91">
                    <a:moveTo>
                      <a:pt x="0" y="91"/>
                    </a:moveTo>
                    <a:cubicBezTo>
                      <a:pt x="0" y="85"/>
                      <a:pt x="0" y="85"/>
                      <a:pt x="0" y="85"/>
                    </a:cubicBezTo>
                    <a:cubicBezTo>
                      <a:pt x="33" y="85"/>
                      <a:pt x="57" y="71"/>
                      <a:pt x="70" y="43"/>
                    </a:cubicBezTo>
                    <a:cubicBezTo>
                      <a:pt x="80" y="22"/>
                      <a:pt x="81" y="1"/>
                      <a:pt x="81" y="0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5" y="91"/>
                      <a:pt x="0" y="9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79"/>
              <p:cNvSpPr>
                <a:spLocks noEditPoints="1"/>
              </p:cNvSpPr>
              <p:nvPr/>
            </p:nvSpPr>
            <p:spPr bwMode="auto">
              <a:xfrm>
                <a:off x="5815" y="652"/>
                <a:ext cx="45" cy="44"/>
              </a:xfrm>
              <a:custGeom>
                <a:avLst/>
                <a:gdLst>
                  <a:gd name="T0" fmla="*/ 45 w 45"/>
                  <a:gd name="T1" fmla="*/ 44 h 44"/>
                  <a:gd name="T2" fmla="*/ 0 w 45"/>
                  <a:gd name="T3" fmla="*/ 44 h 44"/>
                  <a:gd name="T4" fmla="*/ 0 w 45"/>
                  <a:gd name="T5" fmla="*/ 0 h 44"/>
                  <a:gd name="T6" fmla="*/ 45 w 45"/>
                  <a:gd name="T7" fmla="*/ 0 h 44"/>
                  <a:gd name="T8" fmla="*/ 45 w 45"/>
                  <a:gd name="T9" fmla="*/ 44 h 44"/>
                  <a:gd name="T10" fmla="*/ 11 w 45"/>
                  <a:gd name="T11" fmla="*/ 34 h 44"/>
                  <a:gd name="T12" fmla="*/ 34 w 45"/>
                  <a:gd name="T13" fmla="*/ 34 h 44"/>
                  <a:gd name="T14" fmla="*/ 34 w 45"/>
                  <a:gd name="T15" fmla="*/ 11 h 44"/>
                  <a:gd name="T16" fmla="*/ 11 w 45"/>
                  <a:gd name="T17" fmla="*/ 11 h 44"/>
                  <a:gd name="T18" fmla="*/ 11 w 45"/>
                  <a:gd name="T1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44">
                    <a:moveTo>
                      <a:pt x="45" y="44"/>
                    </a:moveTo>
                    <a:lnTo>
                      <a:pt x="0" y="44"/>
                    </a:lnTo>
                    <a:lnTo>
                      <a:pt x="0" y="0"/>
                    </a:lnTo>
                    <a:lnTo>
                      <a:pt x="45" y="0"/>
                    </a:lnTo>
                    <a:lnTo>
                      <a:pt x="45" y="44"/>
                    </a:lnTo>
                    <a:close/>
                    <a:moveTo>
                      <a:pt x="11" y="34"/>
                    </a:moveTo>
                    <a:lnTo>
                      <a:pt x="34" y="34"/>
                    </a:lnTo>
                    <a:lnTo>
                      <a:pt x="34" y="11"/>
                    </a:lnTo>
                    <a:lnTo>
                      <a:pt x="11" y="11"/>
                    </a:lnTo>
                    <a:lnTo>
                      <a:pt x="11" y="3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80"/>
              <p:cNvSpPr>
                <a:spLocks noChangeArrowheads="1"/>
              </p:cNvSpPr>
              <p:nvPr/>
            </p:nvSpPr>
            <p:spPr bwMode="auto">
              <a:xfrm>
                <a:off x="5670" y="807"/>
                <a:ext cx="33" cy="3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81"/>
              <p:cNvSpPr>
                <a:spLocks noEditPoints="1"/>
              </p:cNvSpPr>
              <p:nvPr/>
            </p:nvSpPr>
            <p:spPr bwMode="auto">
              <a:xfrm>
                <a:off x="5664" y="801"/>
                <a:ext cx="45" cy="43"/>
              </a:xfrm>
              <a:custGeom>
                <a:avLst/>
                <a:gdLst>
                  <a:gd name="T0" fmla="*/ 45 w 45"/>
                  <a:gd name="T1" fmla="*/ 43 h 43"/>
                  <a:gd name="T2" fmla="*/ 0 w 45"/>
                  <a:gd name="T3" fmla="*/ 43 h 43"/>
                  <a:gd name="T4" fmla="*/ 0 w 45"/>
                  <a:gd name="T5" fmla="*/ 0 h 43"/>
                  <a:gd name="T6" fmla="*/ 45 w 45"/>
                  <a:gd name="T7" fmla="*/ 0 h 43"/>
                  <a:gd name="T8" fmla="*/ 45 w 45"/>
                  <a:gd name="T9" fmla="*/ 43 h 43"/>
                  <a:gd name="T10" fmla="*/ 11 w 45"/>
                  <a:gd name="T11" fmla="*/ 32 h 43"/>
                  <a:gd name="T12" fmla="*/ 34 w 45"/>
                  <a:gd name="T13" fmla="*/ 32 h 43"/>
                  <a:gd name="T14" fmla="*/ 34 w 45"/>
                  <a:gd name="T15" fmla="*/ 11 h 43"/>
                  <a:gd name="T16" fmla="*/ 11 w 45"/>
                  <a:gd name="T17" fmla="*/ 11 h 43"/>
                  <a:gd name="T18" fmla="*/ 11 w 45"/>
                  <a:gd name="T19" fmla="*/ 3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43">
                    <a:moveTo>
                      <a:pt x="45" y="43"/>
                    </a:moveTo>
                    <a:lnTo>
                      <a:pt x="0" y="43"/>
                    </a:lnTo>
                    <a:lnTo>
                      <a:pt x="0" y="0"/>
                    </a:lnTo>
                    <a:lnTo>
                      <a:pt x="45" y="0"/>
                    </a:lnTo>
                    <a:lnTo>
                      <a:pt x="45" y="43"/>
                    </a:lnTo>
                    <a:close/>
                    <a:moveTo>
                      <a:pt x="11" y="32"/>
                    </a:moveTo>
                    <a:lnTo>
                      <a:pt x="34" y="32"/>
                    </a:lnTo>
                    <a:lnTo>
                      <a:pt x="34" y="11"/>
                    </a:lnTo>
                    <a:lnTo>
                      <a:pt x="11" y="11"/>
                    </a:lnTo>
                    <a:lnTo>
                      <a:pt x="11" y="3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82"/>
              <p:cNvSpPr>
                <a:spLocks/>
              </p:cNvSpPr>
              <p:nvPr/>
            </p:nvSpPr>
            <p:spPr bwMode="auto">
              <a:xfrm>
                <a:off x="5561" y="823"/>
                <a:ext cx="251" cy="0"/>
              </a:xfrm>
              <a:custGeom>
                <a:avLst/>
                <a:gdLst>
                  <a:gd name="T0" fmla="*/ 0 w 251"/>
                  <a:gd name="T1" fmla="*/ 251 w 251"/>
                  <a:gd name="T2" fmla="*/ 0 w 25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51">
                    <a:moveTo>
                      <a:pt x="0" y="0"/>
                    </a:moveTo>
                    <a:lnTo>
                      <a:pt x="25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Line 83"/>
              <p:cNvSpPr>
                <a:spLocks noChangeShapeType="1"/>
              </p:cNvSpPr>
              <p:nvPr/>
            </p:nvSpPr>
            <p:spPr bwMode="auto">
              <a:xfrm>
                <a:off x="5561" y="823"/>
                <a:ext cx="251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Rectangle 84"/>
              <p:cNvSpPr>
                <a:spLocks noChangeArrowheads="1"/>
              </p:cNvSpPr>
              <p:nvPr/>
            </p:nvSpPr>
            <p:spPr bwMode="auto">
              <a:xfrm>
                <a:off x="5561" y="817"/>
                <a:ext cx="251" cy="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Oval 85"/>
              <p:cNvSpPr>
                <a:spLocks noChangeArrowheads="1"/>
              </p:cNvSpPr>
              <p:nvPr/>
            </p:nvSpPr>
            <p:spPr bwMode="auto">
              <a:xfrm>
                <a:off x="5552" y="810"/>
                <a:ext cx="25" cy="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86"/>
              <p:cNvSpPr>
                <a:spLocks noEditPoints="1"/>
              </p:cNvSpPr>
              <p:nvPr/>
            </p:nvSpPr>
            <p:spPr bwMode="auto">
              <a:xfrm>
                <a:off x="5547" y="805"/>
                <a:ext cx="36" cy="35"/>
              </a:xfrm>
              <a:custGeom>
                <a:avLst/>
                <a:gdLst>
                  <a:gd name="T0" fmla="*/ 10 w 20"/>
                  <a:gd name="T1" fmla="*/ 20 h 20"/>
                  <a:gd name="T2" fmla="*/ 0 w 20"/>
                  <a:gd name="T3" fmla="*/ 10 h 20"/>
                  <a:gd name="T4" fmla="*/ 10 w 20"/>
                  <a:gd name="T5" fmla="*/ 0 h 20"/>
                  <a:gd name="T6" fmla="*/ 20 w 20"/>
                  <a:gd name="T7" fmla="*/ 10 h 20"/>
                  <a:gd name="T8" fmla="*/ 10 w 20"/>
                  <a:gd name="T9" fmla="*/ 20 h 20"/>
                  <a:gd name="T10" fmla="*/ 10 w 20"/>
                  <a:gd name="T11" fmla="*/ 6 h 20"/>
                  <a:gd name="T12" fmla="*/ 6 w 20"/>
                  <a:gd name="T13" fmla="*/ 10 h 20"/>
                  <a:gd name="T14" fmla="*/ 10 w 20"/>
                  <a:gd name="T15" fmla="*/ 14 h 20"/>
                  <a:gd name="T16" fmla="*/ 14 w 20"/>
                  <a:gd name="T17" fmla="*/ 10 h 20"/>
                  <a:gd name="T18" fmla="*/ 10 w 20"/>
                  <a:gd name="T19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4" y="20"/>
                      <a:pt x="0" y="16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5" y="0"/>
                      <a:pt x="20" y="5"/>
                      <a:pt x="20" y="10"/>
                    </a:cubicBezTo>
                    <a:cubicBezTo>
                      <a:pt x="20" y="16"/>
                      <a:pt x="15" y="20"/>
                      <a:pt x="10" y="20"/>
                    </a:cubicBezTo>
                    <a:close/>
                    <a:moveTo>
                      <a:pt x="10" y="6"/>
                    </a:moveTo>
                    <a:cubicBezTo>
                      <a:pt x="8" y="6"/>
                      <a:pt x="6" y="8"/>
                      <a:pt x="6" y="10"/>
                    </a:cubicBezTo>
                    <a:cubicBezTo>
                      <a:pt x="6" y="12"/>
                      <a:pt x="8" y="14"/>
                      <a:pt x="10" y="14"/>
                    </a:cubicBezTo>
                    <a:cubicBezTo>
                      <a:pt x="12" y="14"/>
                      <a:pt x="14" y="12"/>
                      <a:pt x="14" y="10"/>
                    </a:cubicBezTo>
                    <a:cubicBezTo>
                      <a:pt x="14" y="8"/>
                      <a:pt x="12" y="6"/>
                      <a:pt x="10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Oval 87"/>
              <p:cNvSpPr>
                <a:spLocks noChangeArrowheads="1"/>
              </p:cNvSpPr>
              <p:nvPr/>
            </p:nvSpPr>
            <p:spPr bwMode="auto">
              <a:xfrm>
                <a:off x="5799" y="810"/>
                <a:ext cx="25" cy="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88"/>
              <p:cNvSpPr>
                <a:spLocks noEditPoints="1"/>
              </p:cNvSpPr>
              <p:nvPr/>
            </p:nvSpPr>
            <p:spPr bwMode="auto">
              <a:xfrm>
                <a:off x="5794" y="805"/>
                <a:ext cx="36" cy="35"/>
              </a:xfrm>
              <a:custGeom>
                <a:avLst/>
                <a:gdLst>
                  <a:gd name="T0" fmla="*/ 10 w 20"/>
                  <a:gd name="T1" fmla="*/ 20 h 20"/>
                  <a:gd name="T2" fmla="*/ 0 w 20"/>
                  <a:gd name="T3" fmla="*/ 10 h 20"/>
                  <a:gd name="T4" fmla="*/ 10 w 20"/>
                  <a:gd name="T5" fmla="*/ 0 h 20"/>
                  <a:gd name="T6" fmla="*/ 20 w 20"/>
                  <a:gd name="T7" fmla="*/ 10 h 20"/>
                  <a:gd name="T8" fmla="*/ 10 w 20"/>
                  <a:gd name="T9" fmla="*/ 20 h 20"/>
                  <a:gd name="T10" fmla="*/ 10 w 20"/>
                  <a:gd name="T11" fmla="*/ 6 h 20"/>
                  <a:gd name="T12" fmla="*/ 6 w 20"/>
                  <a:gd name="T13" fmla="*/ 10 h 20"/>
                  <a:gd name="T14" fmla="*/ 10 w 20"/>
                  <a:gd name="T15" fmla="*/ 14 h 20"/>
                  <a:gd name="T16" fmla="*/ 14 w 20"/>
                  <a:gd name="T17" fmla="*/ 10 h 20"/>
                  <a:gd name="T18" fmla="*/ 10 w 20"/>
                  <a:gd name="T19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5" y="20"/>
                      <a:pt x="0" y="16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16" y="0"/>
                      <a:pt x="20" y="5"/>
                      <a:pt x="20" y="10"/>
                    </a:cubicBezTo>
                    <a:cubicBezTo>
                      <a:pt x="20" y="16"/>
                      <a:pt x="16" y="20"/>
                      <a:pt x="10" y="20"/>
                    </a:cubicBezTo>
                    <a:close/>
                    <a:moveTo>
                      <a:pt x="10" y="6"/>
                    </a:moveTo>
                    <a:cubicBezTo>
                      <a:pt x="8" y="6"/>
                      <a:pt x="6" y="8"/>
                      <a:pt x="6" y="10"/>
                    </a:cubicBezTo>
                    <a:cubicBezTo>
                      <a:pt x="6" y="12"/>
                      <a:pt x="8" y="14"/>
                      <a:pt x="10" y="14"/>
                    </a:cubicBezTo>
                    <a:cubicBezTo>
                      <a:pt x="12" y="14"/>
                      <a:pt x="14" y="12"/>
                      <a:pt x="14" y="10"/>
                    </a:cubicBezTo>
                    <a:cubicBezTo>
                      <a:pt x="14" y="8"/>
                      <a:pt x="12" y="6"/>
                      <a:pt x="10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89"/>
              <p:cNvSpPr>
                <a:spLocks noEditPoints="1"/>
              </p:cNvSpPr>
              <p:nvPr/>
            </p:nvSpPr>
            <p:spPr bwMode="auto">
              <a:xfrm>
                <a:off x="6322" y="735"/>
                <a:ext cx="202" cy="260"/>
              </a:xfrm>
              <a:custGeom>
                <a:avLst/>
                <a:gdLst>
                  <a:gd name="T0" fmla="*/ 57 w 114"/>
                  <a:gd name="T1" fmla="*/ 146 h 146"/>
                  <a:gd name="T2" fmla="*/ 0 w 114"/>
                  <a:gd name="T3" fmla="*/ 131 h 146"/>
                  <a:gd name="T4" fmla="*/ 0 w 114"/>
                  <a:gd name="T5" fmla="*/ 15 h 146"/>
                  <a:gd name="T6" fmla="*/ 57 w 114"/>
                  <a:gd name="T7" fmla="*/ 0 h 146"/>
                  <a:gd name="T8" fmla="*/ 110 w 114"/>
                  <a:gd name="T9" fmla="*/ 9 h 146"/>
                  <a:gd name="T10" fmla="*/ 114 w 114"/>
                  <a:gd name="T11" fmla="*/ 18 h 146"/>
                  <a:gd name="T12" fmla="*/ 114 w 114"/>
                  <a:gd name="T13" fmla="*/ 131 h 146"/>
                  <a:gd name="T14" fmla="*/ 57 w 114"/>
                  <a:gd name="T15" fmla="*/ 146 h 146"/>
                  <a:gd name="T16" fmla="*/ 57 w 114"/>
                  <a:gd name="T17" fmla="*/ 6 h 146"/>
                  <a:gd name="T18" fmla="*/ 6 w 114"/>
                  <a:gd name="T19" fmla="*/ 15 h 146"/>
                  <a:gd name="T20" fmla="*/ 6 w 114"/>
                  <a:gd name="T21" fmla="*/ 131 h 146"/>
                  <a:gd name="T22" fmla="*/ 57 w 114"/>
                  <a:gd name="T23" fmla="*/ 140 h 146"/>
                  <a:gd name="T24" fmla="*/ 57 w 114"/>
                  <a:gd name="T25" fmla="*/ 143 h 146"/>
                  <a:gd name="T26" fmla="*/ 57 w 114"/>
                  <a:gd name="T27" fmla="*/ 140 h 146"/>
                  <a:gd name="T28" fmla="*/ 108 w 114"/>
                  <a:gd name="T29" fmla="*/ 131 h 146"/>
                  <a:gd name="T30" fmla="*/ 108 w 114"/>
                  <a:gd name="T31" fmla="*/ 18 h 146"/>
                  <a:gd name="T32" fmla="*/ 107 w 114"/>
                  <a:gd name="T33" fmla="*/ 13 h 146"/>
                  <a:gd name="T34" fmla="*/ 57 w 114"/>
                  <a:gd name="T35" fmla="*/ 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4" h="146">
                    <a:moveTo>
                      <a:pt x="57" y="146"/>
                    </a:moveTo>
                    <a:cubicBezTo>
                      <a:pt x="36" y="146"/>
                      <a:pt x="0" y="143"/>
                      <a:pt x="0" y="13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"/>
                      <a:pt x="36" y="0"/>
                      <a:pt x="57" y="0"/>
                    </a:cubicBezTo>
                    <a:cubicBezTo>
                      <a:pt x="82" y="0"/>
                      <a:pt x="103" y="3"/>
                      <a:pt x="110" y="9"/>
                    </a:cubicBezTo>
                    <a:cubicBezTo>
                      <a:pt x="114" y="11"/>
                      <a:pt x="114" y="15"/>
                      <a:pt x="114" y="18"/>
                    </a:cubicBezTo>
                    <a:cubicBezTo>
                      <a:pt x="114" y="131"/>
                      <a:pt x="114" y="131"/>
                      <a:pt x="114" y="131"/>
                    </a:cubicBezTo>
                    <a:cubicBezTo>
                      <a:pt x="114" y="143"/>
                      <a:pt x="78" y="146"/>
                      <a:pt x="57" y="146"/>
                    </a:cubicBezTo>
                    <a:close/>
                    <a:moveTo>
                      <a:pt x="57" y="6"/>
                    </a:moveTo>
                    <a:cubicBezTo>
                      <a:pt x="25" y="6"/>
                      <a:pt x="7" y="12"/>
                      <a:pt x="6" y="15"/>
                    </a:cubicBezTo>
                    <a:cubicBezTo>
                      <a:pt x="6" y="131"/>
                      <a:pt x="6" y="131"/>
                      <a:pt x="6" y="131"/>
                    </a:cubicBezTo>
                    <a:cubicBezTo>
                      <a:pt x="7" y="134"/>
                      <a:pt x="25" y="140"/>
                      <a:pt x="57" y="140"/>
                    </a:cubicBezTo>
                    <a:cubicBezTo>
                      <a:pt x="57" y="143"/>
                      <a:pt x="57" y="143"/>
                      <a:pt x="57" y="143"/>
                    </a:cubicBezTo>
                    <a:cubicBezTo>
                      <a:pt x="57" y="140"/>
                      <a:pt x="57" y="140"/>
                      <a:pt x="57" y="140"/>
                    </a:cubicBezTo>
                    <a:cubicBezTo>
                      <a:pt x="89" y="140"/>
                      <a:pt x="108" y="134"/>
                      <a:pt x="108" y="131"/>
                    </a:cubicBezTo>
                    <a:cubicBezTo>
                      <a:pt x="108" y="18"/>
                      <a:pt x="108" y="18"/>
                      <a:pt x="108" y="18"/>
                    </a:cubicBezTo>
                    <a:cubicBezTo>
                      <a:pt x="108" y="15"/>
                      <a:pt x="108" y="14"/>
                      <a:pt x="107" y="13"/>
                    </a:cubicBezTo>
                    <a:cubicBezTo>
                      <a:pt x="102" y="10"/>
                      <a:pt x="84" y="6"/>
                      <a:pt x="57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90"/>
              <p:cNvSpPr>
                <a:spLocks/>
              </p:cNvSpPr>
              <p:nvPr/>
            </p:nvSpPr>
            <p:spPr bwMode="auto">
              <a:xfrm>
                <a:off x="6322" y="757"/>
                <a:ext cx="200" cy="32"/>
              </a:xfrm>
              <a:custGeom>
                <a:avLst/>
                <a:gdLst>
                  <a:gd name="T0" fmla="*/ 55 w 113"/>
                  <a:gd name="T1" fmla="*/ 18 h 18"/>
                  <a:gd name="T2" fmla="*/ 50 w 113"/>
                  <a:gd name="T3" fmla="*/ 18 h 18"/>
                  <a:gd name="T4" fmla="*/ 0 w 113"/>
                  <a:gd name="T5" fmla="*/ 4 h 18"/>
                  <a:gd name="T6" fmla="*/ 6 w 113"/>
                  <a:gd name="T7" fmla="*/ 1 h 18"/>
                  <a:gd name="T8" fmla="*/ 50 w 113"/>
                  <a:gd name="T9" fmla="*/ 12 h 18"/>
                  <a:gd name="T10" fmla="*/ 108 w 113"/>
                  <a:gd name="T11" fmla="*/ 0 h 18"/>
                  <a:gd name="T12" fmla="*/ 113 w 113"/>
                  <a:gd name="T13" fmla="*/ 3 h 18"/>
                  <a:gd name="T14" fmla="*/ 55 w 113"/>
                  <a:gd name="T1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3" h="18">
                    <a:moveTo>
                      <a:pt x="55" y="18"/>
                    </a:moveTo>
                    <a:cubicBezTo>
                      <a:pt x="53" y="18"/>
                      <a:pt x="52" y="18"/>
                      <a:pt x="50" y="18"/>
                    </a:cubicBezTo>
                    <a:cubicBezTo>
                      <a:pt x="8" y="17"/>
                      <a:pt x="1" y="5"/>
                      <a:pt x="0" y="4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12" y="11"/>
                      <a:pt x="50" y="12"/>
                    </a:cubicBezTo>
                    <a:cubicBezTo>
                      <a:pt x="99" y="12"/>
                      <a:pt x="107" y="2"/>
                      <a:pt x="108" y="0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0" y="8"/>
                      <a:pt x="98" y="18"/>
                      <a:pt x="55" y="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Line 91"/>
              <p:cNvSpPr>
                <a:spLocks noChangeShapeType="1"/>
              </p:cNvSpPr>
              <p:nvPr/>
            </p:nvSpPr>
            <p:spPr bwMode="auto">
              <a:xfrm>
                <a:off x="6499" y="773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Line 92"/>
              <p:cNvSpPr>
                <a:spLocks noChangeShapeType="1"/>
              </p:cNvSpPr>
              <p:nvPr/>
            </p:nvSpPr>
            <p:spPr bwMode="auto">
              <a:xfrm>
                <a:off x="6499" y="773"/>
                <a:ext cx="0" cy="0"/>
              </a:xfrm>
              <a:prstGeom prst="line">
                <a:avLst/>
              </a:prstGeom>
              <a:noFill/>
              <a:ln w="22225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93"/>
              <p:cNvSpPr>
                <a:spLocks/>
              </p:cNvSpPr>
              <p:nvPr/>
            </p:nvSpPr>
            <p:spPr bwMode="auto">
              <a:xfrm>
                <a:off x="6315" y="654"/>
                <a:ext cx="216" cy="117"/>
              </a:xfrm>
              <a:custGeom>
                <a:avLst/>
                <a:gdLst>
                  <a:gd name="T0" fmla="*/ 122 w 122"/>
                  <a:gd name="T1" fmla="*/ 66 h 66"/>
                  <a:gd name="T2" fmla="*/ 116 w 122"/>
                  <a:gd name="T3" fmla="*/ 66 h 66"/>
                  <a:gd name="T4" fmla="*/ 61 w 122"/>
                  <a:gd name="T5" fmla="*/ 6 h 66"/>
                  <a:gd name="T6" fmla="*/ 6 w 122"/>
                  <a:gd name="T7" fmla="*/ 66 h 66"/>
                  <a:gd name="T8" fmla="*/ 0 w 122"/>
                  <a:gd name="T9" fmla="*/ 66 h 66"/>
                  <a:gd name="T10" fmla="*/ 61 w 122"/>
                  <a:gd name="T11" fmla="*/ 0 h 66"/>
                  <a:gd name="T12" fmla="*/ 122 w 122"/>
                  <a:gd name="T13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2" h="66">
                    <a:moveTo>
                      <a:pt x="122" y="66"/>
                    </a:moveTo>
                    <a:cubicBezTo>
                      <a:pt x="116" y="66"/>
                      <a:pt x="116" y="66"/>
                      <a:pt x="116" y="66"/>
                    </a:cubicBezTo>
                    <a:cubicBezTo>
                      <a:pt x="116" y="33"/>
                      <a:pt x="92" y="6"/>
                      <a:pt x="61" y="6"/>
                    </a:cubicBezTo>
                    <a:cubicBezTo>
                      <a:pt x="31" y="6"/>
                      <a:pt x="6" y="33"/>
                      <a:pt x="6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30"/>
                      <a:pt x="27" y="0"/>
                      <a:pt x="61" y="0"/>
                    </a:cubicBezTo>
                    <a:cubicBezTo>
                      <a:pt x="95" y="0"/>
                      <a:pt x="122" y="30"/>
                      <a:pt x="122" y="6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94"/>
              <p:cNvSpPr>
                <a:spLocks/>
              </p:cNvSpPr>
              <p:nvPr/>
            </p:nvSpPr>
            <p:spPr bwMode="auto">
              <a:xfrm>
                <a:off x="6309" y="766"/>
                <a:ext cx="18" cy="28"/>
              </a:xfrm>
              <a:custGeom>
                <a:avLst/>
                <a:gdLst>
                  <a:gd name="T0" fmla="*/ 18 w 18"/>
                  <a:gd name="T1" fmla="*/ 28 h 28"/>
                  <a:gd name="T2" fmla="*/ 0 w 18"/>
                  <a:gd name="T3" fmla="*/ 28 h 28"/>
                  <a:gd name="T4" fmla="*/ 0 w 18"/>
                  <a:gd name="T5" fmla="*/ 0 h 28"/>
                  <a:gd name="T6" fmla="*/ 18 w 18"/>
                  <a:gd name="T7" fmla="*/ 0 h 28"/>
                  <a:gd name="T8" fmla="*/ 18 w 18"/>
                  <a:gd name="T9" fmla="*/ 10 h 28"/>
                  <a:gd name="T10" fmla="*/ 9 w 18"/>
                  <a:gd name="T11" fmla="*/ 10 h 28"/>
                  <a:gd name="T12" fmla="*/ 9 w 18"/>
                  <a:gd name="T13" fmla="*/ 17 h 28"/>
                  <a:gd name="T14" fmla="*/ 18 w 18"/>
                  <a:gd name="T15" fmla="*/ 17 h 28"/>
                  <a:gd name="T16" fmla="*/ 18 w 18"/>
                  <a:gd name="T1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28">
                    <a:moveTo>
                      <a:pt x="18" y="28"/>
                    </a:moveTo>
                    <a:lnTo>
                      <a:pt x="0" y="28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10"/>
                    </a:lnTo>
                    <a:lnTo>
                      <a:pt x="9" y="10"/>
                    </a:lnTo>
                    <a:lnTo>
                      <a:pt x="9" y="17"/>
                    </a:lnTo>
                    <a:lnTo>
                      <a:pt x="18" y="17"/>
                    </a:lnTo>
                    <a:lnTo>
                      <a:pt x="18" y="2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95"/>
              <p:cNvSpPr>
                <a:spLocks/>
              </p:cNvSpPr>
              <p:nvPr/>
            </p:nvSpPr>
            <p:spPr bwMode="auto">
              <a:xfrm>
                <a:off x="6521" y="766"/>
                <a:ext cx="17" cy="28"/>
              </a:xfrm>
              <a:custGeom>
                <a:avLst/>
                <a:gdLst>
                  <a:gd name="T0" fmla="*/ 17 w 17"/>
                  <a:gd name="T1" fmla="*/ 28 h 28"/>
                  <a:gd name="T2" fmla="*/ 0 w 17"/>
                  <a:gd name="T3" fmla="*/ 28 h 28"/>
                  <a:gd name="T4" fmla="*/ 0 w 17"/>
                  <a:gd name="T5" fmla="*/ 17 h 28"/>
                  <a:gd name="T6" fmla="*/ 7 w 17"/>
                  <a:gd name="T7" fmla="*/ 17 h 28"/>
                  <a:gd name="T8" fmla="*/ 7 w 17"/>
                  <a:gd name="T9" fmla="*/ 10 h 28"/>
                  <a:gd name="T10" fmla="*/ 0 w 17"/>
                  <a:gd name="T11" fmla="*/ 10 h 28"/>
                  <a:gd name="T12" fmla="*/ 0 w 17"/>
                  <a:gd name="T13" fmla="*/ 0 h 28"/>
                  <a:gd name="T14" fmla="*/ 17 w 17"/>
                  <a:gd name="T15" fmla="*/ 0 h 28"/>
                  <a:gd name="T16" fmla="*/ 17 w 17"/>
                  <a:gd name="T1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28">
                    <a:moveTo>
                      <a:pt x="17" y="28"/>
                    </a:moveTo>
                    <a:lnTo>
                      <a:pt x="0" y="28"/>
                    </a:lnTo>
                    <a:lnTo>
                      <a:pt x="0" y="17"/>
                    </a:lnTo>
                    <a:lnTo>
                      <a:pt x="7" y="17"/>
                    </a:lnTo>
                    <a:lnTo>
                      <a:pt x="7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17" y="2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96"/>
              <p:cNvSpPr>
                <a:spLocks/>
              </p:cNvSpPr>
              <p:nvPr/>
            </p:nvSpPr>
            <p:spPr bwMode="auto">
              <a:xfrm>
                <a:off x="6347" y="776"/>
                <a:ext cx="165" cy="109"/>
              </a:xfrm>
              <a:custGeom>
                <a:avLst/>
                <a:gdLst>
                  <a:gd name="T0" fmla="*/ 76 w 93"/>
                  <a:gd name="T1" fmla="*/ 61 h 61"/>
                  <a:gd name="T2" fmla="*/ 72 w 93"/>
                  <a:gd name="T3" fmla="*/ 60 h 61"/>
                  <a:gd name="T4" fmla="*/ 64 w 93"/>
                  <a:gd name="T5" fmla="*/ 50 h 61"/>
                  <a:gd name="T6" fmla="*/ 61 w 93"/>
                  <a:gd name="T7" fmla="*/ 36 h 61"/>
                  <a:gd name="T8" fmla="*/ 60 w 93"/>
                  <a:gd name="T9" fmla="*/ 30 h 61"/>
                  <a:gd name="T10" fmla="*/ 56 w 93"/>
                  <a:gd name="T11" fmla="*/ 24 h 61"/>
                  <a:gd name="T12" fmla="*/ 53 w 93"/>
                  <a:gd name="T13" fmla="*/ 26 h 61"/>
                  <a:gd name="T14" fmla="*/ 52 w 93"/>
                  <a:gd name="T15" fmla="*/ 34 h 61"/>
                  <a:gd name="T16" fmla="*/ 45 w 93"/>
                  <a:gd name="T17" fmla="*/ 55 h 61"/>
                  <a:gd name="T18" fmla="*/ 34 w 93"/>
                  <a:gd name="T19" fmla="*/ 54 h 61"/>
                  <a:gd name="T20" fmla="*/ 26 w 93"/>
                  <a:gd name="T21" fmla="*/ 39 h 61"/>
                  <a:gd name="T22" fmla="*/ 26 w 93"/>
                  <a:gd name="T23" fmla="*/ 36 h 61"/>
                  <a:gd name="T24" fmla="*/ 26 w 93"/>
                  <a:gd name="T25" fmla="*/ 34 h 61"/>
                  <a:gd name="T26" fmla="*/ 25 w 93"/>
                  <a:gd name="T27" fmla="*/ 34 h 61"/>
                  <a:gd name="T28" fmla="*/ 23 w 93"/>
                  <a:gd name="T29" fmla="*/ 37 h 61"/>
                  <a:gd name="T30" fmla="*/ 23 w 93"/>
                  <a:gd name="T31" fmla="*/ 39 h 61"/>
                  <a:gd name="T32" fmla="*/ 12 w 93"/>
                  <a:gd name="T33" fmla="*/ 51 h 61"/>
                  <a:gd name="T34" fmla="*/ 4 w 93"/>
                  <a:gd name="T35" fmla="*/ 48 h 61"/>
                  <a:gd name="T36" fmla="*/ 0 w 93"/>
                  <a:gd name="T37" fmla="*/ 36 h 61"/>
                  <a:gd name="T38" fmla="*/ 2 w 93"/>
                  <a:gd name="T39" fmla="*/ 22 h 61"/>
                  <a:gd name="T40" fmla="*/ 4 w 93"/>
                  <a:gd name="T41" fmla="*/ 2 h 61"/>
                  <a:gd name="T42" fmla="*/ 9 w 93"/>
                  <a:gd name="T43" fmla="*/ 0 h 61"/>
                  <a:gd name="T44" fmla="*/ 8 w 93"/>
                  <a:gd name="T45" fmla="*/ 24 h 61"/>
                  <a:gd name="T46" fmla="*/ 6 w 93"/>
                  <a:gd name="T47" fmla="*/ 37 h 61"/>
                  <a:gd name="T48" fmla="*/ 8 w 93"/>
                  <a:gd name="T49" fmla="*/ 44 h 61"/>
                  <a:gd name="T50" fmla="*/ 11 w 93"/>
                  <a:gd name="T51" fmla="*/ 45 h 61"/>
                  <a:gd name="T52" fmla="*/ 17 w 93"/>
                  <a:gd name="T53" fmla="*/ 37 h 61"/>
                  <a:gd name="T54" fmla="*/ 17 w 93"/>
                  <a:gd name="T55" fmla="*/ 35 h 61"/>
                  <a:gd name="T56" fmla="*/ 26 w 93"/>
                  <a:gd name="T57" fmla="*/ 29 h 61"/>
                  <a:gd name="T58" fmla="*/ 31 w 93"/>
                  <a:gd name="T59" fmla="*/ 36 h 61"/>
                  <a:gd name="T60" fmla="*/ 32 w 93"/>
                  <a:gd name="T61" fmla="*/ 38 h 61"/>
                  <a:gd name="T62" fmla="*/ 36 w 93"/>
                  <a:gd name="T63" fmla="*/ 49 h 61"/>
                  <a:gd name="T64" fmla="*/ 42 w 93"/>
                  <a:gd name="T65" fmla="*/ 50 h 61"/>
                  <a:gd name="T66" fmla="*/ 46 w 93"/>
                  <a:gd name="T67" fmla="*/ 34 h 61"/>
                  <a:gd name="T68" fmla="*/ 48 w 93"/>
                  <a:gd name="T69" fmla="*/ 22 h 61"/>
                  <a:gd name="T70" fmla="*/ 57 w 93"/>
                  <a:gd name="T71" fmla="*/ 18 h 61"/>
                  <a:gd name="T72" fmla="*/ 66 w 93"/>
                  <a:gd name="T73" fmla="*/ 28 h 61"/>
                  <a:gd name="T74" fmla="*/ 67 w 93"/>
                  <a:gd name="T75" fmla="*/ 35 h 61"/>
                  <a:gd name="T76" fmla="*/ 70 w 93"/>
                  <a:gd name="T77" fmla="*/ 48 h 61"/>
                  <a:gd name="T78" fmla="*/ 74 w 93"/>
                  <a:gd name="T79" fmla="*/ 55 h 61"/>
                  <a:gd name="T80" fmla="*/ 79 w 93"/>
                  <a:gd name="T81" fmla="*/ 54 h 61"/>
                  <a:gd name="T82" fmla="*/ 87 w 93"/>
                  <a:gd name="T83" fmla="*/ 44 h 61"/>
                  <a:gd name="T84" fmla="*/ 86 w 93"/>
                  <a:gd name="T85" fmla="*/ 34 h 61"/>
                  <a:gd name="T86" fmla="*/ 84 w 93"/>
                  <a:gd name="T87" fmla="*/ 31 h 61"/>
                  <a:gd name="T88" fmla="*/ 80 w 93"/>
                  <a:gd name="T89" fmla="*/ 24 h 61"/>
                  <a:gd name="T90" fmla="*/ 77 w 93"/>
                  <a:gd name="T91" fmla="*/ 0 h 61"/>
                  <a:gd name="T92" fmla="*/ 83 w 93"/>
                  <a:gd name="T93" fmla="*/ 0 h 61"/>
                  <a:gd name="T94" fmla="*/ 85 w 93"/>
                  <a:gd name="T95" fmla="*/ 21 h 61"/>
                  <a:gd name="T96" fmla="*/ 89 w 93"/>
                  <a:gd name="T97" fmla="*/ 28 h 61"/>
                  <a:gd name="T98" fmla="*/ 91 w 93"/>
                  <a:gd name="T99" fmla="*/ 31 h 61"/>
                  <a:gd name="T100" fmla="*/ 93 w 93"/>
                  <a:gd name="T101" fmla="*/ 44 h 61"/>
                  <a:gd name="T102" fmla="*/ 81 w 93"/>
                  <a:gd name="T103" fmla="*/ 60 h 61"/>
                  <a:gd name="T104" fmla="*/ 76 w 93"/>
                  <a:gd name="T105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3" h="61">
                    <a:moveTo>
                      <a:pt x="76" y="61"/>
                    </a:moveTo>
                    <a:cubicBezTo>
                      <a:pt x="75" y="61"/>
                      <a:pt x="73" y="61"/>
                      <a:pt x="72" y="60"/>
                    </a:cubicBezTo>
                    <a:cubicBezTo>
                      <a:pt x="68" y="59"/>
                      <a:pt x="66" y="55"/>
                      <a:pt x="64" y="50"/>
                    </a:cubicBezTo>
                    <a:cubicBezTo>
                      <a:pt x="63" y="45"/>
                      <a:pt x="62" y="41"/>
                      <a:pt x="61" y="36"/>
                    </a:cubicBezTo>
                    <a:cubicBezTo>
                      <a:pt x="61" y="34"/>
                      <a:pt x="60" y="32"/>
                      <a:pt x="60" y="30"/>
                    </a:cubicBezTo>
                    <a:cubicBezTo>
                      <a:pt x="59" y="27"/>
                      <a:pt x="58" y="25"/>
                      <a:pt x="56" y="24"/>
                    </a:cubicBezTo>
                    <a:cubicBezTo>
                      <a:pt x="55" y="24"/>
                      <a:pt x="53" y="25"/>
                      <a:pt x="53" y="26"/>
                    </a:cubicBezTo>
                    <a:cubicBezTo>
                      <a:pt x="52" y="27"/>
                      <a:pt x="52" y="31"/>
                      <a:pt x="52" y="34"/>
                    </a:cubicBezTo>
                    <a:cubicBezTo>
                      <a:pt x="51" y="42"/>
                      <a:pt x="51" y="52"/>
                      <a:pt x="45" y="55"/>
                    </a:cubicBezTo>
                    <a:cubicBezTo>
                      <a:pt x="42" y="57"/>
                      <a:pt x="38" y="56"/>
                      <a:pt x="34" y="54"/>
                    </a:cubicBezTo>
                    <a:cubicBezTo>
                      <a:pt x="27" y="51"/>
                      <a:pt x="26" y="41"/>
                      <a:pt x="26" y="39"/>
                    </a:cubicBezTo>
                    <a:cubicBezTo>
                      <a:pt x="26" y="38"/>
                      <a:pt x="26" y="37"/>
                      <a:pt x="26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5" y="35"/>
                      <a:pt x="25" y="34"/>
                      <a:pt x="25" y="34"/>
                    </a:cubicBezTo>
                    <a:cubicBezTo>
                      <a:pt x="24" y="34"/>
                      <a:pt x="24" y="34"/>
                      <a:pt x="23" y="37"/>
                    </a:cubicBezTo>
                    <a:cubicBezTo>
                      <a:pt x="23" y="37"/>
                      <a:pt x="23" y="38"/>
                      <a:pt x="23" y="39"/>
                    </a:cubicBezTo>
                    <a:cubicBezTo>
                      <a:pt x="21" y="44"/>
                      <a:pt x="19" y="50"/>
                      <a:pt x="12" y="51"/>
                    </a:cubicBezTo>
                    <a:cubicBezTo>
                      <a:pt x="9" y="51"/>
                      <a:pt x="6" y="50"/>
                      <a:pt x="4" y="48"/>
                    </a:cubicBezTo>
                    <a:cubicBezTo>
                      <a:pt x="1" y="46"/>
                      <a:pt x="0" y="41"/>
                      <a:pt x="0" y="36"/>
                    </a:cubicBezTo>
                    <a:cubicBezTo>
                      <a:pt x="0" y="31"/>
                      <a:pt x="1" y="27"/>
                      <a:pt x="2" y="22"/>
                    </a:cubicBezTo>
                    <a:cubicBezTo>
                      <a:pt x="4" y="15"/>
                      <a:pt x="6" y="9"/>
                      <a:pt x="4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2" y="9"/>
                      <a:pt x="10" y="16"/>
                      <a:pt x="8" y="24"/>
                    </a:cubicBezTo>
                    <a:cubicBezTo>
                      <a:pt x="7" y="28"/>
                      <a:pt x="6" y="32"/>
                      <a:pt x="6" y="37"/>
                    </a:cubicBezTo>
                    <a:cubicBezTo>
                      <a:pt x="6" y="40"/>
                      <a:pt x="7" y="43"/>
                      <a:pt x="8" y="44"/>
                    </a:cubicBezTo>
                    <a:cubicBezTo>
                      <a:pt x="9" y="45"/>
                      <a:pt x="10" y="45"/>
                      <a:pt x="11" y="45"/>
                    </a:cubicBezTo>
                    <a:cubicBezTo>
                      <a:pt x="14" y="45"/>
                      <a:pt x="15" y="42"/>
                      <a:pt x="17" y="37"/>
                    </a:cubicBezTo>
                    <a:cubicBezTo>
                      <a:pt x="17" y="36"/>
                      <a:pt x="17" y="36"/>
                      <a:pt x="17" y="35"/>
                    </a:cubicBezTo>
                    <a:cubicBezTo>
                      <a:pt x="18" y="33"/>
                      <a:pt x="19" y="28"/>
                      <a:pt x="26" y="29"/>
                    </a:cubicBezTo>
                    <a:cubicBezTo>
                      <a:pt x="31" y="29"/>
                      <a:pt x="31" y="34"/>
                      <a:pt x="31" y="36"/>
                    </a:cubicBezTo>
                    <a:cubicBezTo>
                      <a:pt x="31" y="37"/>
                      <a:pt x="31" y="37"/>
                      <a:pt x="32" y="38"/>
                    </a:cubicBezTo>
                    <a:cubicBezTo>
                      <a:pt x="32" y="42"/>
                      <a:pt x="34" y="48"/>
                      <a:pt x="36" y="49"/>
                    </a:cubicBezTo>
                    <a:cubicBezTo>
                      <a:pt x="38" y="50"/>
                      <a:pt x="40" y="51"/>
                      <a:pt x="42" y="50"/>
                    </a:cubicBezTo>
                    <a:cubicBezTo>
                      <a:pt x="45" y="48"/>
                      <a:pt x="45" y="39"/>
                      <a:pt x="46" y="34"/>
                    </a:cubicBezTo>
                    <a:cubicBezTo>
                      <a:pt x="46" y="28"/>
                      <a:pt x="46" y="24"/>
                      <a:pt x="48" y="22"/>
                    </a:cubicBezTo>
                    <a:cubicBezTo>
                      <a:pt x="52" y="18"/>
                      <a:pt x="56" y="18"/>
                      <a:pt x="57" y="18"/>
                    </a:cubicBezTo>
                    <a:cubicBezTo>
                      <a:pt x="61" y="19"/>
                      <a:pt x="64" y="23"/>
                      <a:pt x="66" y="28"/>
                    </a:cubicBezTo>
                    <a:cubicBezTo>
                      <a:pt x="66" y="31"/>
                      <a:pt x="67" y="33"/>
                      <a:pt x="67" y="35"/>
                    </a:cubicBezTo>
                    <a:cubicBezTo>
                      <a:pt x="68" y="40"/>
                      <a:pt x="69" y="44"/>
                      <a:pt x="70" y="48"/>
                    </a:cubicBezTo>
                    <a:cubicBezTo>
                      <a:pt x="71" y="52"/>
                      <a:pt x="72" y="54"/>
                      <a:pt x="74" y="55"/>
                    </a:cubicBezTo>
                    <a:cubicBezTo>
                      <a:pt x="76" y="55"/>
                      <a:pt x="77" y="55"/>
                      <a:pt x="79" y="54"/>
                    </a:cubicBezTo>
                    <a:cubicBezTo>
                      <a:pt x="83" y="53"/>
                      <a:pt x="86" y="49"/>
                      <a:pt x="87" y="44"/>
                    </a:cubicBezTo>
                    <a:cubicBezTo>
                      <a:pt x="87" y="40"/>
                      <a:pt x="87" y="37"/>
                      <a:pt x="86" y="34"/>
                    </a:cubicBezTo>
                    <a:cubicBezTo>
                      <a:pt x="85" y="33"/>
                      <a:pt x="84" y="32"/>
                      <a:pt x="84" y="31"/>
                    </a:cubicBezTo>
                    <a:cubicBezTo>
                      <a:pt x="82" y="29"/>
                      <a:pt x="81" y="26"/>
                      <a:pt x="80" y="24"/>
                    </a:cubicBezTo>
                    <a:cubicBezTo>
                      <a:pt x="76" y="15"/>
                      <a:pt x="76" y="6"/>
                      <a:pt x="77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2" y="6"/>
                      <a:pt x="82" y="14"/>
                      <a:pt x="85" y="21"/>
                    </a:cubicBezTo>
                    <a:cubicBezTo>
                      <a:pt x="86" y="24"/>
                      <a:pt x="87" y="26"/>
                      <a:pt x="89" y="28"/>
                    </a:cubicBezTo>
                    <a:cubicBezTo>
                      <a:pt x="89" y="29"/>
                      <a:pt x="90" y="30"/>
                      <a:pt x="91" y="31"/>
                    </a:cubicBezTo>
                    <a:cubicBezTo>
                      <a:pt x="93" y="35"/>
                      <a:pt x="93" y="40"/>
                      <a:pt x="93" y="44"/>
                    </a:cubicBezTo>
                    <a:cubicBezTo>
                      <a:pt x="92" y="51"/>
                      <a:pt x="88" y="57"/>
                      <a:pt x="81" y="60"/>
                    </a:cubicBezTo>
                    <a:cubicBezTo>
                      <a:pt x="80" y="61"/>
                      <a:pt x="78" y="61"/>
                      <a:pt x="76" y="6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97"/>
              <p:cNvSpPr>
                <a:spLocks/>
              </p:cNvSpPr>
              <p:nvPr/>
            </p:nvSpPr>
            <p:spPr bwMode="auto">
              <a:xfrm>
                <a:off x="7052" y="655"/>
                <a:ext cx="259" cy="331"/>
              </a:xfrm>
              <a:custGeom>
                <a:avLst/>
                <a:gdLst>
                  <a:gd name="T0" fmla="*/ 73 w 146"/>
                  <a:gd name="T1" fmla="*/ 186 h 186"/>
                  <a:gd name="T2" fmla="*/ 72 w 146"/>
                  <a:gd name="T3" fmla="*/ 186 h 186"/>
                  <a:gd name="T4" fmla="*/ 23 w 146"/>
                  <a:gd name="T5" fmla="*/ 181 h 186"/>
                  <a:gd name="T6" fmla="*/ 0 w 146"/>
                  <a:gd name="T7" fmla="*/ 168 h 186"/>
                  <a:gd name="T8" fmla="*/ 0 w 146"/>
                  <a:gd name="T9" fmla="*/ 18 h 186"/>
                  <a:gd name="T10" fmla="*/ 72 w 146"/>
                  <a:gd name="T11" fmla="*/ 0 h 186"/>
                  <a:gd name="T12" fmla="*/ 73 w 146"/>
                  <a:gd name="T13" fmla="*/ 0 h 186"/>
                  <a:gd name="T14" fmla="*/ 140 w 146"/>
                  <a:gd name="T15" fmla="*/ 11 h 186"/>
                  <a:gd name="T16" fmla="*/ 145 w 146"/>
                  <a:gd name="T17" fmla="*/ 23 h 186"/>
                  <a:gd name="T18" fmla="*/ 146 w 146"/>
                  <a:gd name="T19" fmla="*/ 31 h 186"/>
                  <a:gd name="T20" fmla="*/ 141 w 146"/>
                  <a:gd name="T21" fmla="*/ 32 h 186"/>
                  <a:gd name="T22" fmla="*/ 139 w 146"/>
                  <a:gd name="T23" fmla="*/ 24 h 186"/>
                  <a:gd name="T24" fmla="*/ 137 w 146"/>
                  <a:gd name="T25" fmla="*/ 16 h 186"/>
                  <a:gd name="T26" fmla="*/ 73 w 146"/>
                  <a:gd name="T27" fmla="*/ 6 h 186"/>
                  <a:gd name="T28" fmla="*/ 72 w 146"/>
                  <a:gd name="T29" fmla="*/ 6 h 186"/>
                  <a:gd name="T30" fmla="*/ 6 w 146"/>
                  <a:gd name="T31" fmla="*/ 18 h 186"/>
                  <a:gd name="T32" fmla="*/ 6 w 146"/>
                  <a:gd name="T33" fmla="*/ 168 h 186"/>
                  <a:gd name="T34" fmla="*/ 24 w 146"/>
                  <a:gd name="T35" fmla="*/ 175 h 186"/>
                  <a:gd name="T36" fmla="*/ 72 w 146"/>
                  <a:gd name="T37" fmla="*/ 180 h 186"/>
                  <a:gd name="T38" fmla="*/ 73 w 146"/>
                  <a:gd name="T39" fmla="*/ 180 h 186"/>
                  <a:gd name="T40" fmla="*/ 139 w 146"/>
                  <a:gd name="T41" fmla="*/ 168 h 186"/>
                  <a:gd name="T42" fmla="*/ 139 w 146"/>
                  <a:gd name="T43" fmla="*/ 87 h 186"/>
                  <a:gd name="T44" fmla="*/ 145 w 146"/>
                  <a:gd name="T45" fmla="*/ 87 h 186"/>
                  <a:gd name="T46" fmla="*/ 144 w 146"/>
                  <a:gd name="T47" fmla="*/ 168 h 186"/>
                  <a:gd name="T48" fmla="*/ 73 w 146"/>
                  <a:gd name="T49" fmla="*/ 18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46" h="186">
                    <a:moveTo>
                      <a:pt x="73" y="186"/>
                    </a:moveTo>
                    <a:cubicBezTo>
                      <a:pt x="72" y="186"/>
                      <a:pt x="72" y="186"/>
                      <a:pt x="72" y="186"/>
                    </a:cubicBezTo>
                    <a:cubicBezTo>
                      <a:pt x="54" y="186"/>
                      <a:pt x="36" y="184"/>
                      <a:pt x="23" y="181"/>
                    </a:cubicBezTo>
                    <a:cubicBezTo>
                      <a:pt x="7" y="178"/>
                      <a:pt x="0" y="173"/>
                      <a:pt x="0" y="16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4"/>
                      <a:pt x="47" y="0"/>
                      <a:pt x="72" y="0"/>
                    </a:cubicBezTo>
                    <a:cubicBezTo>
                      <a:pt x="72" y="0"/>
                      <a:pt x="72" y="0"/>
                      <a:pt x="73" y="0"/>
                    </a:cubicBezTo>
                    <a:cubicBezTo>
                      <a:pt x="103" y="0"/>
                      <a:pt x="131" y="5"/>
                      <a:pt x="140" y="11"/>
                    </a:cubicBezTo>
                    <a:cubicBezTo>
                      <a:pt x="144" y="14"/>
                      <a:pt x="144" y="19"/>
                      <a:pt x="145" y="23"/>
                    </a:cubicBezTo>
                    <a:cubicBezTo>
                      <a:pt x="146" y="31"/>
                      <a:pt x="146" y="31"/>
                      <a:pt x="146" y="31"/>
                    </a:cubicBezTo>
                    <a:cubicBezTo>
                      <a:pt x="141" y="32"/>
                      <a:pt x="141" y="32"/>
                      <a:pt x="141" y="32"/>
                    </a:cubicBezTo>
                    <a:cubicBezTo>
                      <a:pt x="139" y="24"/>
                      <a:pt x="139" y="24"/>
                      <a:pt x="139" y="24"/>
                    </a:cubicBezTo>
                    <a:cubicBezTo>
                      <a:pt x="139" y="19"/>
                      <a:pt x="138" y="17"/>
                      <a:pt x="137" y="16"/>
                    </a:cubicBezTo>
                    <a:cubicBezTo>
                      <a:pt x="128" y="10"/>
                      <a:pt x="102" y="6"/>
                      <a:pt x="73" y="6"/>
                    </a:cubicBezTo>
                    <a:cubicBezTo>
                      <a:pt x="72" y="6"/>
                      <a:pt x="72" y="6"/>
                      <a:pt x="72" y="6"/>
                    </a:cubicBezTo>
                    <a:cubicBezTo>
                      <a:pt x="29" y="6"/>
                      <a:pt x="6" y="14"/>
                      <a:pt x="6" y="18"/>
                    </a:cubicBezTo>
                    <a:cubicBezTo>
                      <a:pt x="6" y="168"/>
                      <a:pt x="6" y="168"/>
                      <a:pt x="6" y="168"/>
                    </a:cubicBezTo>
                    <a:cubicBezTo>
                      <a:pt x="6" y="169"/>
                      <a:pt x="9" y="172"/>
                      <a:pt x="24" y="175"/>
                    </a:cubicBezTo>
                    <a:cubicBezTo>
                      <a:pt x="37" y="178"/>
                      <a:pt x="54" y="180"/>
                      <a:pt x="72" y="180"/>
                    </a:cubicBezTo>
                    <a:cubicBezTo>
                      <a:pt x="72" y="180"/>
                      <a:pt x="73" y="180"/>
                      <a:pt x="73" y="180"/>
                    </a:cubicBezTo>
                    <a:cubicBezTo>
                      <a:pt x="115" y="180"/>
                      <a:pt x="139" y="172"/>
                      <a:pt x="139" y="168"/>
                    </a:cubicBezTo>
                    <a:cubicBezTo>
                      <a:pt x="139" y="87"/>
                      <a:pt x="139" y="87"/>
                      <a:pt x="139" y="87"/>
                    </a:cubicBezTo>
                    <a:cubicBezTo>
                      <a:pt x="145" y="87"/>
                      <a:pt x="145" y="87"/>
                      <a:pt x="145" y="87"/>
                    </a:cubicBezTo>
                    <a:cubicBezTo>
                      <a:pt x="144" y="168"/>
                      <a:pt x="144" y="168"/>
                      <a:pt x="144" y="168"/>
                    </a:cubicBezTo>
                    <a:cubicBezTo>
                      <a:pt x="144" y="182"/>
                      <a:pt x="98" y="186"/>
                      <a:pt x="73" y="18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98"/>
              <p:cNvSpPr>
                <a:spLocks/>
              </p:cNvSpPr>
              <p:nvPr/>
            </p:nvSpPr>
            <p:spPr bwMode="auto">
              <a:xfrm>
                <a:off x="7054" y="684"/>
                <a:ext cx="252" cy="37"/>
              </a:xfrm>
              <a:custGeom>
                <a:avLst/>
                <a:gdLst>
                  <a:gd name="T0" fmla="*/ 68 w 142"/>
                  <a:gd name="T1" fmla="*/ 21 h 21"/>
                  <a:gd name="T2" fmla="*/ 63 w 142"/>
                  <a:gd name="T3" fmla="*/ 21 h 21"/>
                  <a:gd name="T4" fmla="*/ 0 w 142"/>
                  <a:gd name="T5" fmla="*/ 4 h 21"/>
                  <a:gd name="T6" fmla="*/ 5 w 142"/>
                  <a:gd name="T7" fmla="*/ 1 h 21"/>
                  <a:gd name="T8" fmla="*/ 63 w 142"/>
                  <a:gd name="T9" fmla="*/ 15 h 21"/>
                  <a:gd name="T10" fmla="*/ 137 w 142"/>
                  <a:gd name="T11" fmla="*/ 0 h 21"/>
                  <a:gd name="T12" fmla="*/ 142 w 142"/>
                  <a:gd name="T13" fmla="*/ 2 h 21"/>
                  <a:gd name="T14" fmla="*/ 68 w 142"/>
                  <a:gd name="T1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2" h="21">
                    <a:moveTo>
                      <a:pt x="68" y="21"/>
                    </a:moveTo>
                    <a:cubicBezTo>
                      <a:pt x="66" y="21"/>
                      <a:pt x="64" y="21"/>
                      <a:pt x="63" y="21"/>
                    </a:cubicBezTo>
                    <a:cubicBezTo>
                      <a:pt x="9" y="20"/>
                      <a:pt x="0" y="5"/>
                      <a:pt x="0" y="4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13" y="14"/>
                      <a:pt x="63" y="15"/>
                    </a:cubicBezTo>
                    <a:cubicBezTo>
                      <a:pt x="125" y="16"/>
                      <a:pt x="136" y="2"/>
                      <a:pt x="137" y="0"/>
                    </a:cubicBezTo>
                    <a:cubicBezTo>
                      <a:pt x="142" y="2"/>
                      <a:pt x="142" y="2"/>
                      <a:pt x="142" y="2"/>
                    </a:cubicBezTo>
                    <a:cubicBezTo>
                      <a:pt x="133" y="18"/>
                      <a:pt x="91" y="21"/>
                      <a:pt x="68" y="2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Line 99"/>
              <p:cNvSpPr>
                <a:spLocks noChangeShapeType="1"/>
              </p:cNvSpPr>
              <p:nvPr/>
            </p:nvSpPr>
            <p:spPr bwMode="auto">
              <a:xfrm>
                <a:off x="7183" y="760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Line 100"/>
              <p:cNvSpPr>
                <a:spLocks noChangeShapeType="1"/>
              </p:cNvSpPr>
              <p:nvPr/>
            </p:nvSpPr>
            <p:spPr bwMode="auto">
              <a:xfrm>
                <a:off x="7183" y="760"/>
                <a:ext cx="0" cy="0"/>
              </a:xfrm>
              <a:prstGeom prst="line">
                <a:avLst/>
              </a:prstGeom>
              <a:noFill/>
              <a:ln w="22225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101"/>
              <p:cNvSpPr>
                <a:spLocks/>
              </p:cNvSpPr>
              <p:nvPr/>
            </p:nvSpPr>
            <p:spPr bwMode="auto">
              <a:xfrm>
                <a:off x="6991" y="744"/>
                <a:ext cx="183" cy="116"/>
              </a:xfrm>
              <a:custGeom>
                <a:avLst/>
                <a:gdLst>
                  <a:gd name="T0" fmla="*/ 17 w 103"/>
                  <a:gd name="T1" fmla="*/ 65 h 65"/>
                  <a:gd name="T2" fmla="*/ 15 w 103"/>
                  <a:gd name="T3" fmla="*/ 65 h 65"/>
                  <a:gd name="T4" fmla="*/ 5 w 103"/>
                  <a:gd name="T5" fmla="*/ 60 h 65"/>
                  <a:gd name="T6" fmla="*/ 16 w 103"/>
                  <a:gd name="T7" fmla="*/ 24 h 65"/>
                  <a:gd name="T8" fmla="*/ 35 w 103"/>
                  <a:gd name="T9" fmla="*/ 0 h 65"/>
                  <a:gd name="T10" fmla="*/ 39 w 103"/>
                  <a:gd name="T11" fmla="*/ 5 h 65"/>
                  <a:gd name="T12" fmla="*/ 10 w 103"/>
                  <a:gd name="T13" fmla="*/ 56 h 65"/>
                  <a:gd name="T14" fmla="*/ 15 w 103"/>
                  <a:gd name="T15" fmla="*/ 59 h 65"/>
                  <a:gd name="T16" fmla="*/ 99 w 103"/>
                  <a:gd name="T17" fmla="*/ 10 h 65"/>
                  <a:gd name="T18" fmla="*/ 103 w 103"/>
                  <a:gd name="T19" fmla="*/ 14 h 65"/>
                  <a:gd name="T20" fmla="*/ 17 w 103"/>
                  <a:gd name="T21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3" h="65">
                    <a:moveTo>
                      <a:pt x="17" y="65"/>
                    </a:moveTo>
                    <a:cubicBezTo>
                      <a:pt x="16" y="65"/>
                      <a:pt x="15" y="65"/>
                      <a:pt x="15" y="65"/>
                    </a:cubicBezTo>
                    <a:cubicBezTo>
                      <a:pt x="11" y="65"/>
                      <a:pt x="7" y="63"/>
                      <a:pt x="5" y="60"/>
                    </a:cubicBezTo>
                    <a:cubicBezTo>
                      <a:pt x="0" y="53"/>
                      <a:pt x="3" y="41"/>
                      <a:pt x="16" y="24"/>
                    </a:cubicBezTo>
                    <a:cubicBezTo>
                      <a:pt x="25" y="11"/>
                      <a:pt x="35" y="1"/>
                      <a:pt x="35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23" y="21"/>
                      <a:pt x="3" y="48"/>
                      <a:pt x="10" y="56"/>
                    </a:cubicBezTo>
                    <a:cubicBezTo>
                      <a:pt x="11" y="58"/>
                      <a:pt x="13" y="59"/>
                      <a:pt x="15" y="59"/>
                    </a:cubicBezTo>
                    <a:cubicBezTo>
                      <a:pt x="29" y="61"/>
                      <a:pt x="61" y="42"/>
                      <a:pt x="99" y="10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80" y="34"/>
                      <a:pt x="39" y="65"/>
                      <a:pt x="17" y="6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102"/>
              <p:cNvSpPr>
                <a:spLocks noEditPoints="1"/>
              </p:cNvSpPr>
              <p:nvPr/>
            </p:nvSpPr>
            <p:spPr bwMode="auto">
              <a:xfrm>
                <a:off x="7162" y="728"/>
                <a:ext cx="51" cy="48"/>
              </a:xfrm>
              <a:custGeom>
                <a:avLst/>
                <a:gdLst>
                  <a:gd name="T0" fmla="*/ 14 w 29"/>
                  <a:gd name="T1" fmla="*/ 27 h 27"/>
                  <a:gd name="T2" fmla="*/ 7 w 29"/>
                  <a:gd name="T3" fmla="*/ 25 h 27"/>
                  <a:gd name="T4" fmla="*/ 1 w 29"/>
                  <a:gd name="T5" fmla="*/ 17 h 27"/>
                  <a:gd name="T6" fmla="*/ 2 w 29"/>
                  <a:gd name="T7" fmla="*/ 6 h 27"/>
                  <a:gd name="T8" fmla="*/ 14 w 29"/>
                  <a:gd name="T9" fmla="*/ 0 h 27"/>
                  <a:gd name="T10" fmla="*/ 22 w 29"/>
                  <a:gd name="T11" fmla="*/ 2 h 27"/>
                  <a:gd name="T12" fmla="*/ 28 w 29"/>
                  <a:gd name="T13" fmla="*/ 10 h 27"/>
                  <a:gd name="T14" fmla="*/ 26 w 29"/>
                  <a:gd name="T15" fmla="*/ 21 h 27"/>
                  <a:gd name="T16" fmla="*/ 14 w 29"/>
                  <a:gd name="T17" fmla="*/ 27 h 27"/>
                  <a:gd name="T18" fmla="*/ 14 w 29"/>
                  <a:gd name="T19" fmla="*/ 5 h 27"/>
                  <a:gd name="T20" fmla="*/ 7 w 29"/>
                  <a:gd name="T21" fmla="*/ 9 h 27"/>
                  <a:gd name="T22" fmla="*/ 6 w 29"/>
                  <a:gd name="T23" fmla="*/ 15 h 27"/>
                  <a:gd name="T24" fmla="*/ 10 w 29"/>
                  <a:gd name="T25" fmla="*/ 20 h 27"/>
                  <a:gd name="T26" fmla="*/ 14 w 29"/>
                  <a:gd name="T27" fmla="*/ 22 h 27"/>
                  <a:gd name="T28" fmla="*/ 21 w 29"/>
                  <a:gd name="T29" fmla="*/ 18 h 27"/>
                  <a:gd name="T30" fmla="*/ 22 w 29"/>
                  <a:gd name="T31" fmla="*/ 12 h 27"/>
                  <a:gd name="T32" fmla="*/ 19 w 29"/>
                  <a:gd name="T33" fmla="*/ 7 h 27"/>
                  <a:gd name="T34" fmla="*/ 14 w 29"/>
                  <a:gd name="T35" fmla="*/ 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9" h="27">
                    <a:moveTo>
                      <a:pt x="14" y="27"/>
                    </a:moveTo>
                    <a:cubicBezTo>
                      <a:pt x="12" y="27"/>
                      <a:pt x="9" y="27"/>
                      <a:pt x="7" y="25"/>
                    </a:cubicBezTo>
                    <a:cubicBezTo>
                      <a:pt x="4" y="24"/>
                      <a:pt x="2" y="20"/>
                      <a:pt x="1" y="17"/>
                    </a:cubicBezTo>
                    <a:cubicBezTo>
                      <a:pt x="0" y="13"/>
                      <a:pt x="0" y="9"/>
                      <a:pt x="2" y="6"/>
                    </a:cubicBezTo>
                    <a:cubicBezTo>
                      <a:pt x="5" y="2"/>
                      <a:pt x="9" y="0"/>
                      <a:pt x="14" y="0"/>
                    </a:cubicBezTo>
                    <a:cubicBezTo>
                      <a:pt x="17" y="0"/>
                      <a:pt x="19" y="0"/>
                      <a:pt x="22" y="2"/>
                    </a:cubicBezTo>
                    <a:cubicBezTo>
                      <a:pt x="25" y="4"/>
                      <a:pt x="27" y="7"/>
                      <a:pt x="28" y="10"/>
                    </a:cubicBezTo>
                    <a:cubicBezTo>
                      <a:pt x="29" y="14"/>
                      <a:pt x="28" y="18"/>
                      <a:pt x="26" y="21"/>
                    </a:cubicBezTo>
                    <a:cubicBezTo>
                      <a:pt x="24" y="25"/>
                      <a:pt x="19" y="27"/>
                      <a:pt x="14" y="27"/>
                    </a:cubicBezTo>
                    <a:close/>
                    <a:moveTo>
                      <a:pt x="14" y="5"/>
                    </a:moveTo>
                    <a:cubicBezTo>
                      <a:pt x="11" y="5"/>
                      <a:pt x="9" y="7"/>
                      <a:pt x="7" y="9"/>
                    </a:cubicBezTo>
                    <a:cubicBezTo>
                      <a:pt x="6" y="11"/>
                      <a:pt x="6" y="13"/>
                      <a:pt x="6" y="15"/>
                    </a:cubicBezTo>
                    <a:cubicBezTo>
                      <a:pt x="7" y="18"/>
                      <a:pt x="8" y="19"/>
                      <a:pt x="10" y="20"/>
                    </a:cubicBezTo>
                    <a:cubicBezTo>
                      <a:pt x="11" y="21"/>
                      <a:pt x="13" y="22"/>
                      <a:pt x="14" y="22"/>
                    </a:cubicBezTo>
                    <a:cubicBezTo>
                      <a:pt x="17" y="22"/>
                      <a:pt x="20" y="20"/>
                      <a:pt x="21" y="18"/>
                    </a:cubicBezTo>
                    <a:cubicBezTo>
                      <a:pt x="22" y="16"/>
                      <a:pt x="23" y="14"/>
                      <a:pt x="22" y="12"/>
                    </a:cubicBezTo>
                    <a:cubicBezTo>
                      <a:pt x="22" y="10"/>
                      <a:pt x="20" y="8"/>
                      <a:pt x="19" y="7"/>
                    </a:cubicBezTo>
                    <a:cubicBezTo>
                      <a:pt x="17" y="6"/>
                      <a:pt x="16" y="5"/>
                      <a:pt x="14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103"/>
              <p:cNvSpPr>
                <a:spLocks/>
              </p:cNvSpPr>
              <p:nvPr/>
            </p:nvSpPr>
            <p:spPr bwMode="auto">
              <a:xfrm>
                <a:off x="7229" y="696"/>
                <a:ext cx="109" cy="130"/>
              </a:xfrm>
              <a:custGeom>
                <a:avLst/>
                <a:gdLst>
                  <a:gd name="T0" fmla="*/ 49 w 61"/>
                  <a:gd name="T1" fmla="*/ 73 h 73"/>
                  <a:gd name="T2" fmla="*/ 47 w 61"/>
                  <a:gd name="T3" fmla="*/ 73 h 73"/>
                  <a:gd name="T4" fmla="*/ 38 w 61"/>
                  <a:gd name="T5" fmla="*/ 60 h 73"/>
                  <a:gd name="T6" fmla="*/ 37 w 61"/>
                  <a:gd name="T7" fmla="*/ 57 h 73"/>
                  <a:gd name="T8" fmla="*/ 35 w 61"/>
                  <a:gd name="T9" fmla="*/ 58 h 73"/>
                  <a:gd name="T10" fmla="*/ 35 w 61"/>
                  <a:gd name="T11" fmla="*/ 58 h 73"/>
                  <a:gd name="T12" fmla="*/ 27 w 61"/>
                  <a:gd name="T13" fmla="*/ 51 h 73"/>
                  <a:gd name="T14" fmla="*/ 25 w 61"/>
                  <a:gd name="T15" fmla="*/ 47 h 73"/>
                  <a:gd name="T16" fmla="*/ 22 w 61"/>
                  <a:gd name="T17" fmla="*/ 49 h 73"/>
                  <a:gd name="T18" fmla="*/ 8 w 61"/>
                  <a:gd name="T19" fmla="*/ 50 h 73"/>
                  <a:gd name="T20" fmla="*/ 4 w 61"/>
                  <a:gd name="T21" fmla="*/ 30 h 73"/>
                  <a:gd name="T22" fmla="*/ 2 w 61"/>
                  <a:gd name="T23" fmla="*/ 13 h 73"/>
                  <a:gd name="T24" fmla="*/ 1 w 61"/>
                  <a:gd name="T25" fmla="*/ 13 h 73"/>
                  <a:gd name="T26" fmla="*/ 0 w 61"/>
                  <a:gd name="T27" fmla="*/ 7 h 73"/>
                  <a:gd name="T28" fmla="*/ 5 w 61"/>
                  <a:gd name="T29" fmla="*/ 8 h 73"/>
                  <a:gd name="T30" fmla="*/ 10 w 61"/>
                  <a:gd name="T31" fmla="*/ 30 h 73"/>
                  <a:gd name="T32" fmla="*/ 12 w 61"/>
                  <a:gd name="T33" fmla="*/ 45 h 73"/>
                  <a:gd name="T34" fmla="*/ 18 w 61"/>
                  <a:gd name="T35" fmla="*/ 45 h 73"/>
                  <a:gd name="T36" fmla="*/ 26 w 61"/>
                  <a:gd name="T37" fmla="*/ 41 h 73"/>
                  <a:gd name="T38" fmla="*/ 32 w 61"/>
                  <a:gd name="T39" fmla="*/ 48 h 73"/>
                  <a:gd name="T40" fmla="*/ 34 w 61"/>
                  <a:gd name="T41" fmla="*/ 52 h 73"/>
                  <a:gd name="T42" fmla="*/ 35 w 61"/>
                  <a:gd name="T43" fmla="*/ 51 h 73"/>
                  <a:gd name="T44" fmla="*/ 36 w 61"/>
                  <a:gd name="T45" fmla="*/ 50 h 73"/>
                  <a:gd name="T46" fmla="*/ 44 w 61"/>
                  <a:gd name="T47" fmla="*/ 59 h 73"/>
                  <a:gd name="T48" fmla="*/ 48 w 61"/>
                  <a:gd name="T49" fmla="*/ 67 h 73"/>
                  <a:gd name="T50" fmla="*/ 51 w 61"/>
                  <a:gd name="T51" fmla="*/ 66 h 73"/>
                  <a:gd name="T52" fmla="*/ 55 w 61"/>
                  <a:gd name="T53" fmla="*/ 51 h 73"/>
                  <a:gd name="T54" fmla="*/ 48 w 61"/>
                  <a:gd name="T55" fmla="*/ 37 h 73"/>
                  <a:gd name="T56" fmla="*/ 43 w 61"/>
                  <a:gd name="T57" fmla="*/ 28 h 73"/>
                  <a:gd name="T58" fmla="*/ 41 w 61"/>
                  <a:gd name="T59" fmla="*/ 15 h 73"/>
                  <a:gd name="T60" fmla="*/ 41 w 61"/>
                  <a:gd name="T61" fmla="*/ 15 h 73"/>
                  <a:gd name="T62" fmla="*/ 40 w 61"/>
                  <a:gd name="T63" fmla="*/ 4 h 73"/>
                  <a:gd name="T64" fmla="*/ 39 w 61"/>
                  <a:gd name="T65" fmla="*/ 1 h 73"/>
                  <a:gd name="T66" fmla="*/ 45 w 61"/>
                  <a:gd name="T67" fmla="*/ 0 h 73"/>
                  <a:gd name="T68" fmla="*/ 45 w 61"/>
                  <a:gd name="T69" fmla="*/ 3 h 73"/>
                  <a:gd name="T70" fmla="*/ 47 w 61"/>
                  <a:gd name="T71" fmla="*/ 15 h 73"/>
                  <a:gd name="T72" fmla="*/ 47 w 61"/>
                  <a:gd name="T73" fmla="*/ 15 h 73"/>
                  <a:gd name="T74" fmla="*/ 48 w 61"/>
                  <a:gd name="T75" fmla="*/ 25 h 73"/>
                  <a:gd name="T76" fmla="*/ 53 w 61"/>
                  <a:gd name="T77" fmla="*/ 34 h 73"/>
                  <a:gd name="T78" fmla="*/ 60 w 61"/>
                  <a:gd name="T79" fmla="*/ 50 h 73"/>
                  <a:gd name="T80" fmla="*/ 55 w 61"/>
                  <a:gd name="T81" fmla="*/ 71 h 73"/>
                  <a:gd name="T82" fmla="*/ 49 w 61"/>
                  <a:gd name="T8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1" h="73">
                    <a:moveTo>
                      <a:pt x="49" y="73"/>
                    </a:moveTo>
                    <a:cubicBezTo>
                      <a:pt x="48" y="73"/>
                      <a:pt x="47" y="73"/>
                      <a:pt x="47" y="73"/>
                    </a:cubicBezTo>
                    <a:cubicBezTo>
                      <a:pt x="40" y="72"/>
                      <a:pt x="39" y="65"/>
                      <a:pt x="38" y="60"/>
                    </a:cubicBezTo>
                    <a:cubicBezTo>
                      <a:pt x="38" y="59"/>
                      <a:pt x="38" y="58"/>
                      <a:pt x="37" y="57"/>
                    </a:cubicBezTo>
                    <a:cubicBezTo>
                      <a:pt x="37" y="58"/>
                      <a:pt x="36" y="58"/>
                      <a:pt x="35" y="58"/>
                    </a:cubicBezTo>
                    <a:cubicBezTo>
                      <a:pt x="35" y="58"/>
                      <a:pt x="35" y="58"/>
                      <a:pt x="35" y="58"/>
                    </a:cubicBezTo>
                    <a:cubicBezTo>
                      <a:pt x="31" y="58"/>
                      <a:pt x="29" y="55"/>
                      <a:pt x="27" y="51"/>
                    </a:cubicBezTo>
                    <a:cubicBezTo>
                      <a:pt x="26" y="49"/>
                      <a:pt x="26" y="48"/>
                      <a:pt x="25" y="47"/>
                    </a:cubicBezTo>
                    <a:cubicBezTo>
                      <a:pt x="24" y="47"/>
                      <a:pt x="23" y="48"/>
                      <a:pt x="22" y="49"/>
                    </a:cubicBezTo>
                    <a:cubicBezTo>
                      <a:pt x="19" y="52"/>
                      <a:pt x="15" y="55"/>
                      <a:pt x="8" y="50"/>
                    </a:cubicBezTo>
                    <a:cubicBezTo>
                      <a:pt x="4" y="47"/>
                      <a:pt x="4" y="41"/>
                      <a:pt x="4" y="30"/>
                    </a:cubicBezTo>
                    <a:cubicBezTo>
                      <a:pt x="4" y="24"/>
                      <a:pt x="4" y="14"/>
                      <a:pt x="2" y="13"/>
                    </a:cubicBezTo>
                    <a:cubicBezTo>
                      <a:pt x="2" y="13"/>
                      <a:pt x="2" y="12"/>
                      <a:pt x="1" y="1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6"/>
                      <a:pt x="4" y="7"/>
                      <a:pt x="5" y="8"/>
                    </a:cubicBezTo>
                    <a:cubicBezTo>
                      <a:pt x="10" y="11"/>
                      <a:pt x="10" y="20"/>
                      <a:pt x="10" y="30"/>
                    </a:cubicBezTo>
                    <a:cubicBezTo>
                      <a:pt x="10" y="35"/>
                      <a:pt x="10" y="44"/>
                      <a:pt x="12" y="45"/>
                    </a:cubicBezTo>
                    <a:cubicBezTo>
                      <a:pt x="14" y="48"/>
                      <a:pt x="15" y="47"/>
                      <a:pt x="18" y="45"/>
                    </a:cubicBezTo>
                    <a:cubicBezTo>
                      <a:pt x="20" y="43"/>
                      <a:pt x="22" y="41"/>
                      <a:pt x="26" y="41"/>
                    </a:cubicBezTo>
                    <a:cubicBezTo>
                      <a:pt x="29" y="41"/>
                      <a:pt x="30" y="44"/>
                      <a:pt x="32" y="48"/>
                    </a:cubicBezTo>
                    <a:cubicBezTo>
                      <a:pt x="33" y="49"/>
                      <a:pt x="34" y="51"/>
                      <a:pt x="34" y="52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6" y="50"/>
                      <a:pt x="36" y="50"/>
                      <a:pt x="36" y="50"/>
                    </a:cubicBezTo>
                    <a:cubicBezTo>
                      <a:pt x="42" y="50"/>
                      <a:pt x="43" y="55"/>
                      <a:pt x="44" y="59"/>
                    </a:cubicBezTo>
                    <a:cubicBezTo>
                      <a:pt x="45" y="64"/>
                      <a:pt x="45" y="67"/>
                      <a:pt x="48" y="67"/>
                    </a:cubicBezTo>
                    <a:cubicBezTo>
                      <a:pt x="49" y="67"/>
                      <a:pt x="50" y="67"/>
                      <a:pt x="51" y="66"/>
                    </a:cubicBezTo>
                    <a:cubicBezTo>
                      <a:pt x="54" y="63"/>
                      <a:pt x="55" y="55"/>
                      <a:pt x="55" y="51"/>
                    </a:cubicBezTo>
                    <a:cubicBezTo>
                      <a:pt x="54" y="46"/>
                      <a:pt x="51" y="41"/>
                      <a:pt x="48" y="37"/>
                    </a:cubicBezTo>
                    <a:cubicBezTo>
                      <a:pt x="46" y="34"/>
                      <a:pt x="44" y="31"/>
                      <a:pt x="43" y="28"/>
                    </a:cubicBezTo>
                    <a:cubicBezTo>
                      <a:pt x="41" y="24"/>
                      <a:pt x="41" y="20"/>
                      <a:pt x="41" y="15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1"/>
                      <a:pt x="40" y="8"/>
                      <a:pt x="40" y="4"/>
                    </a:cubicBezTo>
                    <a:cubicBezTo>
                      <a:pt x="39" y="3"/>
                      <a:pt x="39" y="2"/>
                      <a:pt x="39" y="1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1"/>
                      <a:pt x="45" y="2"/>
                      <a:pt x="45" y="3"/>
                    </a:cubicBezTo>
                    <a:cubicBezTo>
                      <a:pt x="46" y="7"/>
                      <a:pt x="47" y="10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9"/>
                      <a:pt x="47" y="22"/>
                      <a:pt x="48" y="25"/>
                    </a:cubicBezTo>
                    <a:cubicBezTo>
                      <a:pt x="49" y="28"/>
                      <a:pt x="51" y="31"/>
                      <a:pt x="53" y="34"/>
                    </a:cubicBezTo>
                    <a:cubicBezTo>
                      <a:pt x="56" y="39"/>
                      <a:pt x="60" y="44"/>
                      <a:pt x="60" y="50"/>
                    </a:cubicBezTo>
                    <a:cubicBezTo>
                      <a:pt x="61" y="56"/>
                      <a:pt x="60" y="66"/>
                      <a:pt x="55" y="71"/>
                    </a:cubicBezTo>
                    <a:cubicBezTo>
                      <a:pt x="53" y="72"/>
                      <a:pt x="51" y="73"/>
                      <a:pt x="49" y="7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104"/>
              <p:cNvSpPr>
                <a:spLocks noEditPoints="1"/>
              </p:cNvSpPr>
              <p:nvPr/>
            </p:nvSpPr>
            <p:spPr bwMode="auto">
              <a:xfrm>
                <a:off x="344" y="1347"/>
                <a:ext cx="247" cy="239"/>
              </a:xfrm>
              <a:custGeom>
                <a:avLst/>
                <a:gdLst>
                  <a:gd name="T0" fmla="*/ 50 w 139"/>
                  <a:gd name="T1" fmla="*/ 134 h 134"/>
                  <a:gd name="T2" fmla="*/ 50 w 139"/>
                  <a:gd name="T3" fmla="*/ 134 h 134"/>
                  <a:gd name="T4" fmla="*/ 17 w 139"/>
                  <a:gd name="T5" fmla="*/ 98 h 134"/>
                  <a:gd name="T6" fmla="*/ 3 w 139"/>
                  <a:gd name="T7" fmla="*/ 69 h 134"/>
                  <a:gd name="T8" fmla="*/ 3 w 139"/>
                  <a:gd name="T9" fmla="*/ 51 h 134"/>
                  <a:gd name="T10" fmla="*/ 86 w 139"/>
                  <a:gd name="T11" fmla="*/ 1 h 134"/>
                  <a:gd name="T12" fmla="*/ 89 w 139"/>
                  <a:gd name="T13" fmla="*/ 0 h 134"/>
                  <a:gd name="T14" fmla="*/ 122 w 139"/>
                  <a:gd name="T15" fmla="*/ 35 h 134"/>
                  <a:gd name="T16" fmla="*/ 139 w 139"/>
                  <a:gd name="T17" fmla="*/ 77 h 134"/>
                  <a:gd name="T18" fmla="*/ 133 w 139"/>
                  <a:gd name="T19" fmla="*/ 84 h 134"/>
                  <a:gd name="T20" fmla="*/ 53 w 139"/>
                  <a:gd name="T21" fmla="*/ 133 h 134"/>
                  <a:gd name="T22" fmla="*/ 50 w 139"/>
                  <a:gd name="T23" fmla="*/ 134 h 134"/>
                  <a:gd name="T24" fmla="*/ 89 w 139"/>
                  <a:gd name="T25" fmla="*/ 6 h 134"/>
                  <a:gd name="T26" fmla="*/ 6 w 139"/>
                  <a:gd name="T27" fmla="*/ 56 h 134"/>
                  <a:gd name="T28" fmla="*/ 22 w 139"/>
                  <a:gd name="T29" fmla="*/ 95 h 134"/>
                  <a:gd name="T30" fmla="*/ 50 w 139"/>
                  <a:gd name="T31" fmla="*/ 128 h 134"/>
                  <a:gd name="T32" fmla="*/ 50 w 139"/>
                  <a:gd name="T33" fmla="*/ 131 h 134"/>
                  <a:gd name="T34" fmla="*/ 50 w 139"/>
                  <a:gd name="T35" fmla="*/ 128 h 134"/>
                  <a:gd name="T36" fmla="*/ 130 w 139"/>
                  <a:gd name="T37" fmla="*/ 79 h 134"/>
                  <a:gd name="T38" fmla="*/ 133 w 139"/>
                  <a:gd name="T39" fmla="*/ 77 h 134"/>
                  <a:gd name="T40" fmla="*/ 117 w 139"/>
                  <a:gd name="T41" fmla="*/ 38 h 134"/>
                  <a:gd name="T42" fmla="*/ 89 w 139"/>
                  <a:gd name="T43" fmla="*/ 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39" h="134">
                    <a:moveTo>
                      <a:pt x="50" y="134"/>
                    </a:moveTo>
                    <a:cubicBezTo>
                      <a:pt x="50" y="134"/>
                      <a:pt x="50" y="134"/>
                      <a:pt x="50" y="134"/>
                    </a:cubicBezTo>
                    <a:cubicBezTo>
                      <a:pt x="42" y="134"/>
                      <a:pt x="28" y="116"/>
                      <a:pt x="17" y="98"/>
                    </a:cubicBezTo>
                    <a:cubicBezTo>
                      <a:pt x="11" y="88"/>
                      <a:pt x="6" y="78"/>
                      <a:pt x="3" y="69"/>
                    </a:cubicBezTo>
                    <a:cubicBezTo>
                      <a:pt x="0" y="59"/>
                      <a:pt x="0" y="53"/>
                      <a:pt x="3" y="5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7" y="0"/>
                      <a:pt x="88" y="0"/>
                      <a:pt x="89" y="0"/>
                    </a:cubicBezTo>
                    <a:cubicBezTo>
                      <a:pt x="97" y="0"/>
                      <a:pt x="111" y="18"/>
                      <a:pt x="122" y="35"/>
                    </a:cubicBezTo>
                    <a:cubicBezTo>
                      <a:pt x="133" y="53"/>
                      <a:pt x="139" y="69"/>
                      <a:pt x="139" y="77"/>
                    </a:cubicBezTo>
                    <a:cubicBezTo>
                      <a:pt x="138" y="81"/>
                      <a:pt x="135" y="83"/>
                      <a:pt x="133" y="84"/>
                    </a:cubicBezTo>
                    <a:cubicBezTo>
                      <a:pt x="53" y="133"/>
                      <a:pt x="53" y="133"/>
                      <a:pt x="53" y="133"/>
                    </a:cubicBezTo>
                    <a:cubicBezTo>
                      <a:pt x="52" y="133"/>
                      <a:pt x="51" y="134"/>
                      <a:pt x="50" y="134"/>
                    </a:cubicBezTo>
                    <a:close/>
                    <a:moveTo>
                      <a:pt x="89" y="6"/>
                    </a:moveTo>
                    <a:cubicBezTo>
                      <a:pt x="6" y="56"/>
                      <a:pt x="6" y="56"/>
                      <a:pt x="6" y="56"/>
                    </a:cubicBezTo>
                    <a:cubicBezTo>
                      <a:pt x="5" y="58"/>
                      <a:pt x="9" y="74"/>
                      <a:pt x="22" y="95"/>
                    </a:cubicBezTo>
                    <a:cubicBezTo>
                      <a:pt x="35" y="116"/>
                      <a:pt x="47" y="128"/>
                      <a:pt x="50" y="128"/>
                    </a:cubicBezTo>
                    <a:cubicBezTo>
                      <a:pt x="50" y="131"/>
                      <a:pt x="50" y="131"/>
                      <a:pt x="50" y="131"/>
                    </a:cubicBezTo>
                    <a:cubicBezTo>
                      <a:pt x="50" y="128"/>
                      <a:pt x="50" y="128"/>
                      <a:pt x="50" y="128"/>
                    </a:cubicBezTo>
                    <a:cubicBezTo>
                      <a:pt x="130" y="79"/>
                      <a:pt x="130" y="79"/>
                      <a:pt x="130" y="79"/>
                    </a:cubicBezTo>
                    <a:cubicBezTo>
                      <a:pt x="132" y="78"/>
                      <a:pt x="133" y="77"/>
                      <a:pt x="133" y="77"/>
                    </a:cubicBezTo>
                    <a:cubicBezTo>
                      <a:pt x="133" y="71"/>
                      <a:pt x="128" y="56"/>
                      <a:pt x="117" y="38"/>
                    </a:cubicBezTo>
                    <a:cubicBezTo>
                      <a:pt x="104" y="17"/>
                      <a:pt x="92" y="6"/>
                      <a:pt x="89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105"/>
              <p:cNvSpPr>
                <a:spLocks noEditPoints="1"/>
              </p:cNvSpPr>
              <p:nvPr/>
            </p:nvSpPr>
            <p:spPr bwMode="auto">
              <a:xfrm>
                <a:off x="497" y="1479"/>
                <a:ext cx="190" cy="156"/>
              </a:xfrm>
              <a:custGeom>
                <a:avLst/>
                <a:gdLst>
                  <a:gd name="T0" fmla="*/ 31 w 107"/>
                  <a:gd name="T1" fmla="*/ 88 h 88"/>
                  <a:gd name="T2" fmla="*/ 21 w 107"/>
                  <a:gd name="T3" fmla="*/ 86 h 88"/>
                  <a:gd name="T4" fmla="*/ 10 w 107"/>
                  <a:gd name="T5" fmla="*/ 87 h 88"/>
                  <a:gd name="T6" fmla="*/ 8 w 107"/>
                  <a:gd name="T7" fmla="*/ 69 h 88"/>
                  <a:gd name="T8" fmla="*/ 20 w 107"/>
                  <a:gd name="T9" fmla="*/ 72 h 88"/>
                  <a:gd name="T10" fmla="*/ 23 w 107"/>
                  <a:gd name="T11" fmla="*/ 71 h 88"/>
                  <a:gd name="T12" fmla="*/ 11 w 107"/>
                  <a:gd name="T13" fmla="*/ 57 h 88"/>
                  <a:gd name="T14" fmla="*/ 32 w 107"/>
                  <a:gd name="T15" fmla="*/ 60 h 88"/>
                  <a:gd name="T16" fmla="*/ 36 w 107"/>
                  <a:gd name="T17" fmla="*/ 66 h 88"/>
                  <a:gd name="T18" fmla="*/ 36 w 107"/>
                  <a:gd name="T19" fmla="*/ 59 h 88"/>
                  <a:gd name="T20" fmla="*/ 39 w 107"/>
                  <a:gd name="T21" fmla="*/ 50 h 88"/>
                  <a:gd name="T22" fmla="*/ 46 w 107"/>
                  <a:gd name="T23" fmla="*/ 12 h 88"/>
                  <a:gd name="T24" fmla="*/ 47 w 107"/>
                  <a:gd name="T25" fmla="*/ 4 h 88"/>
                  <a:gd name="T26" fmla="*/ 53 w 107"/>
                  <a:gd name="T27" fmla="*/ 0 h 88"/>
                  <a:gd name="T28" fmla="*/ 55 w 107"/>
                  <a:gd name="T29" fmla="*/ 11 h 88"/>
                  <a:gd name="T30" fmla="*/ 57 w 107"/>
                  <a:gd name="T31" fmla="*/ 51 h 88"/>
                  <a:gd name="T32" fmla="*/ 60 w 107"/>
                  <a:gd name="T33" fmla="*/ 57 h 88"/>
                  <a:gd name="T34" fmla="*/ 71 w 107"/>
                  <a:gd name="T35" fmla="*/ 55 h 88"/>
                  <a:gd name="T36" fmla="*/ 88 w 107"/>
                  <a:gd name="T37" fmla="*/ 59 h 88"/>
                  <a:gd name="T38" fmla="*/ 76 w 107"/>
                  <a:gd name="T39" fmla="*/ 67 h 88"/>
                  <a:gd name="T40" fmla="*/ 71 w 107"/>
                  <a:gd name="T41" fmla="*/ 68 h 88"/>
                  <a:gd name="T42" fmla="*/ 79 w 107"/>
                  <a:gd name="T43" fmla="*/ 67 h 88"/>
                  <a:gd name="T44" fmla="*/ 82 w 107"/>
                  <a:gd name="T45" fmla="*/ 69 h 88"/>
                  <a:gd name="T46" fmla="*/ 89 w 107"/>
                  <a:gd name="T47" fmla="*/ 71 h 88"/>
                  <a:gd name="T48" fmla="*/ 104 w 107"/>
                  <a:gd name="T49" fmla="*/ 71 h 88"/>
                  <a:gd name="T50" fmla="*/ 99 w 107"/>
                  <a:gd name="T51" fmla="*/ 84 h 88"/>
                  <a:gd name="T52" fmla="*/ 79 w 107"/>
                  <a:gd name="T53" fmla="*/ 85 h 88"/>
                  <a:gd name="T54" fmla="*/ 69 w 107"/>
                  <a:gd name="T55" fmla="*/ 86 h 88"/>
                  <a:gd name="T56" fmla="*/ 55 w 107"/>
                  <a:gd name="T57" fmla="*/ 87 h 88"/>
                  <a:gd name="T58" fmla="*/ 43 w 107"/>
                  <a:gd name="T59" fmla="*/ 87 h 88"/>
                  <a:gd name="T60" fmla="*/ 22 w 107"/>
                  <a:gd name="T61" fmla="*/ 81 h 88"/>
                  <a:gd name="T62" fmla="*/ 32 w 107"/>
                  <a:gd name="T63" fmla="*/ 82 h 88"/>
                  <a:gd name="T64" fmla="*/ 54 w 107"/>
                  <a:gd name="T65" fmla="*/ 81 h 88"/>
                  <a:gd name="T66" fmla="*/ 64 w 107"/>
                  <a:gd name="T67" fmla="*/ 81 h 88"/>
                  <a:gd name="T68" fmla="*/ 75 w 107"/>
                  <a:gd name="T69" fmla="*/ 78 h 88"/>
                  <a:gd name="T70" fmla="*/ 96 w 107"/>
                  <a:gd name="T71" fmla="*/ 79 h 88"/>
                  <a:gd name="T72" fmla="*/ 101 w 107"/>
                  <a:gd name="T73" fmla="*/ 76 h 88"/>
                  <a:gd name="T74" fmla="*/ 96 w 107"/>
                  <a:gd name="T75" fmla="*/ 74 h 88"/>
                  <a:gd name="T76" fmla="*/ 81 w 107"/>
                  <a:gd name="T77" fmla="*/ 77 h 88"/>
                  <a:gd name="T78" fmla="*/ 66 w 107"/>
                  <a:gd name="T79" fmla="*/ 70 h 88"/>
                  <a:gd name="T80" fmla="*/ 69 w 107"/>
                  <a:gd name="T81" fmla="*/ 63 h 88"/>
                  <a:gd name="T82" fmla="*/ 51 w 107"/>
                  <a:gd name="T83" fmla="*/ 52 h 88"/>
                  <a:gd name="T84" fmla="*/ 50 w 107"/>
                  <a:gd name="T85" fmla="*/ 34 h 88"/>
                  <a:gd name="T86" fmla="*/ 43 w 107"/>
                  <a:gd name="T87" fmla="*/ 54 h 88"/>
                  <a:gd name="T88" fmla="*/ 42 w 107"/>
                  <a:gd name="T89" fmla="*/ 62 h 88"/>
                  <a:gd name="T90" fmla="*/ 40 w 107"/>
                  <a:gd name="T91" fmla="*/ 72 h 88"/>
                  <a:gd name="T92" fmla="*/ 28 w 107"/>
                  <a:gd name="T93" fmla="*/ 64 h 88"/>
                  <a:gd name="T94" fmla="*/ 19 w 107"/>
                  <a:gd name="T95" fmla="*/ 58 h 88"/>
                  <a:gd name="T96" fmla="*/ 21 w 107"/>
                  <a:gd name="T97" fmla="*/ 60 h 88"/>
                  <a:gd name="T98" fmla="*/ 25 w 107"/>
                  <a:gd name="T99" fmla="*/ 77 h 88"/>
                  <a:gd name="T100" fmla="*/ 14 w 107"/>
                  <a:gd name="T101" fmla="*/ 75 h 88"/>
                  <a:gd name="T102" fmla="*/ 6 w 107"/>
                  <a:gd name="T103" fmla="*/ 77 h 88"/>
                  <a:gd name="T104" fmla="*/ 17 w 107"/>
                  <a:gd name="T105" fmla="*/ 81 h 88"/>
                  <a:gd name="T106" fmla="*/ 22 w 107"/>
                  <a:gd name="T107" fmla="*/ 81 h 88"/>
                  <a:gd name="T108" fmla="*/ 74 w 107"/>
                  <a:gd name="T109" fmla="*/ 60 h 88"/>
                  <a:gd name="T110" fmla="*/ 70 w 107"/>
                  <a:gd name="T111" fmla="*/ 62 h 88"/>
                  <a:gd name="T112" fmla="*/ 78 w 107"/>
                  <a:gd name="T113" fmla="*/ 61 h 88"/>
                  <a:gd name="T114" fmla="*/ 80 w 107"/>
                  <a:gd name="T115" fmla="*/ 5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88">
                    <a:moveTo>
                      <a:pt x="35" y="88"/>
                    </a:moveTo>
                    <a:cubicBezTo>
                      <a:pt x="34" y="88"/>
                      <a:pt x="32" y="88"/>
                      <a:pt x="31" y="88"/>
                    </a:cubicBezTo>
                    <a:cubicBezTo>
                      <a:pt x="30" y="88"/>
                      <a:pt x="29" y="87"/>
                      <a:pt x="27" y="87"/>
                    </a:cubicBezTo>
                    <a:cubicBezTo>
                      <a:pt x="25" y="87"/>
                      <a:pt x="23" y="86"/>
                      <a:pt x="21" y="86"/>
                    </a:cubicBezTo>
                    <a:cubicBezTo>
                      <a:pt x="20" y="86"/>
                      <a:pt x="19" y="87"/>
                      <a:pt x="17" y="87"/>
                    </a:cubicBezTo>
                    <a:cubicBezTo>
                      <a:pt x="15" y="87"/>
                      <a:pt x="13" y="87"/>
                      <a:pt x="10" y="87"/>
                    </a:cubicBezTo>
                    <a:cubicBezTo>
                      <a:pt x="5" y="87"/>
                      <a:pt x="1" y="83"/>
                      <a:pt x="0" y="78"/>
                    </a:cubicBezTo>
                    <a:cubicBezTo>
                      <a:pt x="0" y="74"/>
                      <a:pt x="2" y="70"/>
                      <a:pt x="8" y="69"/>
                    </a:cubicBezTo>
                    <a:cubicBezTo>
                      <a:pt x="12" y="67"/>
                      <a:pt x="15" y="69"/>
                      <a:pt x="17" y="70"/>
                    </a:cubicBezTo>
                    <a:cubicBezTo>
                      <a:pt x="18" y="71"/>
                      <a:pt x="19" y="71"/>
                      <a:pt x="20" y="72"/>
                    </a:cubicBezTo>
                    <a:cubicBezTo>
                      <a:pt x="21" y="72"/>
                      <a:pt x="22" y="72"/>
                      <a:pt x="22" y="72"/>
                    </a:cubicBezTo>
                    <a:cubicBezTo>
                      <a:pt x="23" y="72"/>
                      <a:pt x="23" y="72"/>
                      <a:pt x="23" y="71"/>
                    </a:cubicBezTo>
                    <a:cubicBezTo>
                      <a:pt x="23" y="69"/>
                      <a:pt x="22" y="68"/>
                      <a:pt x="18" y="66"/>
                    </a:cubicBezTo>
                    <a:cubicBezTo>
                      <a:pt x="14" y="64"/>
                      <a:pt x="10" y="61"/>
                      <a:pt x="11" y="57"/>
                    </a:cubicBezTo>
                    <a:cubicBezTo>
                      <a:pt x="12" y="53"/>
                      <a:pt x="16" y="53"/>
                      <a:pt x="18" y="53"/>
                    </a:cubicBezTo>
                    <a:cubicBezTo>
                      <a:pt x="24" y="52"/>
                      <a:pt x="30" y="54"/>
                      <a:pt x="32" y="60"/>
                    </a:cubicBezTo>
                    <a:cubicBezTo>
                      <a:pt x="33" y="60"/>
                      <a:pt x="33" y="61"/>
                      <a:pt x="34" y="62"/>
                    </a:cubicBezTo>
                    <a:cubicBezTo>
                      <a:pt x="35" y="64"/>
                      <a:pt x="35" y="66"/>
                      <a:pt x="36" y="66"/>
                    </a:cubicBezTo>
                    <a:cubicBezTo>
                      <a:pt x="36" y="65"/>
                      <a:pt x="36" y="64"/>
                      <a:pt x="36" y="63"/>
                    </a:cubicBezTo>
                    <a:cubicBezTo>
                      <a:pt x="36" y="62"/>
                      <a:pt x="36" y="60"/>
                      <a:pt x="36" y="59"/>
                    </a:cubicBezTo>
                    <a:cubicBezTo>
                      <a:pt x="36" y="56"/>
                      <a:pt x="37" y="54"/>
                      <a:pt x="38" y="52"/>
                    </a:cubicBezTo>
                    <a:cubicBezTo>
                      <a:pt x="38" y="51"/>
                      <a:pt x="38" y="50"/>
                      <a:pt x="39" y="50"/>
                    </a:cubicBezTo>
                    <a:cubicBezTo>
                      <a:pt x="42" y="42"/>
                      <a:pt x="44" y="36"/>
                      <a:pt x="45" y="30"/>
                    </a:cubicBezTo>
                    <a:cubicBezTo>
                      <a:pt x="46" y="25"/>
                      <a:pt x="46" y="18"/>
                      <a:pt x="46" y="12"/>
                    </a:cubicBezTo>
                    <a:cubicBezTo>
                      <a:pt x="45" y="9"/>
                      <a:pt x="45" y="8"/>
                      <a:pt x="44" y="7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47" y="3"/>
                      <a:pt x="47" y="2"/>
                      <a:pt x="47" y="1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1"/>
                      <a:pt x="53" y="3"/>
                      <a:pt x="53" y="4"/>
                    </a:cubicBezTo>
                    <a:cubicBezTo>
                      <a:pt x="54" y="6"/>
                      <a:pt x="55" y="9"/>
                      <a:pt x="55" y="11"/>
                    </a:cubicBezTo>
                    <a:cubicBezTo>
                      <a:pt x="56" y="18"/>
                      <a:pt x="56" y="25"/>
                      <a:pt x="56" y="32"/>
                    </a:cubicBezTo>
                    <a:cubicBezTo>
                      <a:pt x="56" y="38"/>
                      <a:pt x="56" y="44"/>
                      <a:pt x="57" y="51"/>
                    </a:cubicBezTo>
                    <a:cubicBezTo>
                      <a:pt x="57" y="52"/>
                      <a:pt x="57" y="52"/>
                      <a:pt x="57" y="52"/>
                    </a:cubicBezTo>
                    <a:cubicBezTo>
                      <a:pt x="57" y="54"/>
                      <a:pt x="58" y="56"/>
                      <a:pt x="60" y="57"/>
                    </a:cubicBezTo>
                    <a:cubicBezTo>
                      <a:pt x="62" y="58"/>
                      <a:pt x="65" y="58"/>
                      <a:pt x="68" y="56"/>
                    </a:cubicBezTo>
                    <a:cubicBezTo>
                      <a:pt x="69" y="56"/>
                      <a:pt x="70" y="55"/>
                      <a:pt x="71" y="55"/>
                    </a:cubicBezTo>
                    <a:cubicBezTo>
                      <a:pt x="74" y="53"/>
                      <a:pt x="79" y="49"/>
                      <a:pt x="83" y="52"/>
                    </a:cubicBezTo>
                    <a:cubicBezTo>
                      <a:pt x="87" y="54"/>
                      <a:pt x="88" y="57"/>
                      <a:pt x="88" y="59"/>
                    </a:cubicBezTo>
                    <a:cubicBezTo>
                      <a:pt x="87" y="63"/>
                      <a:pt x="82" y="65"/>
                      <a:pt x="79" y="66"/>
                    </a:cubicBezTo>
                    <a:cubicBezTo>
                      <a:pt x="78" y="67"/>
                      <a:pt x="77" y="67"/>
                      <a:pt x="76" y="67"/>
                    </a:cubicBezTo>
                    <a:cubicBezTo>
                      <a:pt x="75" y="67"/>
                      <a:pt x="72" y="67"/>
                      <a:pt x="71" y="68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71" y="69"/>
                      <a:pt x="72" y="69"/>
                      <a:pt x="76" y="68"/>
                    </a:cubicBezTo>
                    <a:cubicBezTo>
                      <a:pt x="77" y="68"/>
                      <a:pt x="78" y="67"/>
                      <a:pt x="79" y="67"/>
                    </a:cubicBezTo>
                    <a:cubicBezTo>
                      <a:pt x="81" y="67"/>
                      <a:pt x="81" y="67"/>
                      <a:pt x="81" y="67"/>
                    </a:cubicBezTo>
                    <a:cubicBezTo>
                      <a:pt x="82" y="69"/>
                      <a:pt x="82" y="69"/>
                      <a:pt x="82" y="69"/>
                    </a:cubicBezTo>
                    <a:cubicBezTo>
                      <a:pt x="83" y="71"/>
                      <a:pt x="83" y="72"/>
                      <a:pt x="83" y="72"/>
                    </a:cubicBezTo>
                    <a:cubicBezTo>
                      <a:pt x="84" y="72"/>
                      <a:pt x="87" y="71"/>
                      <a:pt x="89" y="71"/>
                    </a:cubicBezTo>
                    <a:cubicBezTo>
                      <a:pt x="91" y="70"/>
                      <a:pt x="93" y="69"/>
                      <a:pt x="96" y="69"/>
                    </a:cubicBezTo>
                    <a:cubicBezTo>
                      <a:pt x="98" y="68"/>
                      <a:pt x="102" y="69"/>
                      <a:pt x="104" y="71"/>
                    </a:cubicBezTo>
                    <a:cubicBezTo>
                      <a:pt x="105" y="72"/>
                      <a:pt x="107" y="74"/>
                      <a:pt x="107" y="76"/>
                    </a:cubicBezTo>
                    <a:cubicBezTo>
                      <a:pt x="107" y="82"/>
                      <a:pt x="102" y="84"/>
                      <a:pt x="99" y="84"/>
                    </a:cubicBezTo>
                    <a:cubicBezTo>
                      <a:pt x="98" y="84"/>
                      <a:pt x="98" y="84"/>
                      <a:pt x="98" y="84"/>
                    </a:cubicBezTo>
                    <a:cubicBezTo>
                      <a:pt x="91" y="86"/>
                      <a:pt x="85" y="86"/>
                      <a:pt x="79" y="85"/>
                    </a:cubicBezTo>
                    <a:cubicBezTo>
                      <a:pt x="77" y="85"/>
                      <a:pt x="76" y="84"/>
                      <a:pt x="74" y="84"/>
                    </a:cubicBezTo>
                    <a:cubicBezTo>
                      <a:pt x="72" y="84"/>
                      <a:pt x="71" y="85"/>
                      <a:pt x="69" y="86"/>
                    </a:cubicBezTo>
                    <a:cubicBezTo>
                      <a:pt x="68" y="86"/>
                      <a:pt x="67" y="86"/>
                      <a:pt x="67" y="86"/>
                    </a:cubicBezTo>
                    <a:cubicBezTo>
                      <a:pt x="62" y="88"/>
                      <a:pt x="59" y="88"/>
                      <a:pt x="55" y="87"/>
                    </a:cubicBezTo>
                    <a:cubicBezTo>
                      <a:pt x="53" y="87"/>
                      <a:pt x="53" y="87"/>
                      <a:pt x="53" y="87"/>
                    </a:cubicBezTo>
                    <a:cubicBezTo>
                      <a:pt x="50" y="86"/>
                      <a:pt x="46" y="87"/>
                      <a:pt x="43" y="87"/>
                    </a:cubicBezTo>
                    <a:cubicBezTo>
                      <a:pt x="40" y="88"/>
                      <a:pt x="37" y="88"/>
                      <a:pt x="35" y="88"/>
                    </a:cubicBezTo>
                    <a:close/>
                    <a:moveTo>
                      <a:pt x="22" y="81"/>
                    </a:moveTo>
                    <a:cubicBezTo>
                      <a:pt x="24" y="81"/>
                      <a:pt x="27" y="81"/>
                      <a:pt x="29" y="81"/>
                    </a:cubicBezTo>
                    <a:cubicBezTo>
                      <a:pt x="30" y="82"/>
                      <a:pt x="31" y="82"/>
                      <a:pt x="32" y="82"/>
                    </a:cubicBezTo>
                    <a:cubicBezTo>
                      <a:pt x="35" y="82"/>
                      <a:pt x="39" y="82"/>
                      <a:pt x="42" y="81"/>
                    </a:cubicBezTo>
                    <a:cubicBezTo>
                      <a:pt x="46" y="81"/>
                      <a:pt x="50" y="80"/>
                      <a:pt x="54" y="81"/>
                    </a:cubicBezTo>
                    <a:cubicBezTo>
                      <a:pt x="56" y="81"/>
                      <a:pt x="56" y="81"/>
                      <a:pt x="56" y="81"/>
                    </a:cubicBezTo>
                    <a:cubicBezTo>
                      <a:pt x="60" y="82"/>
                      <a:pt x="62" y="82"/>
                      <a:pt x="64" y="81"/>
                    </a:cubicBezTo>
                    <a:cubicBezTo>
                      <a:pt x="65" y="81"/>
                      <a:pt x="66" y="80"/>
                      <a:pt x="66" y="80"/>
                    </a:cubicBezTo>
                    <a:cubicBezTo>
                      <a:pt x="69" y="79"/>
                      <a:pt x="71" y="78"/>
                      <a:pt x="75" y="78"/>
                    </a:cubicBezTo>
                    <a:cubicBezTo>
                      <a:pt x="77" y="79"/>
                      <a:pt x="78" y="79"/>
                      <a:pt x="80" y="79"/>
                    </a:cubicBezTo>
                    <a:cubicBezTo>
                      <a:pt x="85" y="80"/>
                      <a:pt x="90" y="80"/>
                      <a:pt x="96" y="79"/>
                    </a:cubicBezTo>
                    <a:cubicBezTo>
                      <a:pt x="97" y="79"/>
                      <a:pt x="97" y="79"/>
                      <a:pt x="97" y="79"/>
                    </a:cubicBezTo>
                    <a:cubicBezTo>
                      <a:pt x="101" y="78"/>
                      <a:pt x="101" y="77"/>
                      <a:pt x="101" y="76"/>
                    </a:cubicBezTo>
                    <a:cubicBezTo>
                      <a:pt x="101" y="75"/>
                      <a:pt x="100" y="75"/>
                      <a:pt x="100" y="75"/>
                    </a:cubicBezTo>
                    <a:cubicBezTo>
                      <a:pt x="100" y="75"/>
                      <a:pt x="99" y="74"/>
                      <a:pt x="96" y="74"/>
                    </a:cubicBezTo>
                    <a:cubicBezTo>
                      <a:pt x="94" y="74"/>
                      <a:pt x="93" y="75"/>
                      <a:pt x="91" y="76"/>
                    </a:cubicBezTo>
                    <a:cubicBezTo>
                      <a:pt x="88" y="77"/>
                      <a:pt x="84" y="79"/>
                      <a:pt x="81" y="77"/>
                    </a:cubicBezTo>
                    <a:cubicBezTo>
                      <a:pt x="79" y="76"/>
                      <a:pt x="78" y="75"/>
                      <a:pt x="77" y="74"/>
                    </a:cubicBezTo>
                    <a:cubicBezTo>
                      <a:pt x="74" y="74"/>
                      <a:pt x="67" y="76"/>
                      <a:pt x="66" y="70"/>
                    </a:cubicBezTo>
                    <a:cubicBezTo>
                      <a:pt x="65" y="67"/>
                      <a:pt x="66" y="66"/>
                      <a:pt x="66" y="65"/>
                    </a:cubicBezTo>
                    <a:cubicBezTo>
                      <a:pt x="67" y="64"/>
                      <a:pt x="68" y="63"/>
                      <a:pt x="69" y="63"/>
                    </a:cubicBezTo>
                    <a:cubicBezTo>
                      <a:pt x="64" y="64"/>
                      <a:pt x="60" y="64"/>
                      <a:pt x="57" y="62"/>
                    </a:cubicBezTo>
                    <a:cubicBezTo>
                      <a:pt x="53" y="60"/>
                      <a:pt x="51" y="56"/>
                      <a:pt x="51" y="52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46"/>
                      <a:pt x="50" y="40"/>
                      <a:pt x="50" y="34"/>
                    </a:cubicBezTo>
                    <a:cubicBezTo>
                      <a:pt x="49" y="40"/>
                      <a:pt x="47" y="46"/>
                      <a:pt x="44" y="52"/>
                    </a:cubicBezTo>
                    <a:cubicBezTo>
                      <a:pt x="44" y="53"/>
                      <a:pt x="43" y="54"/>
                      <a:pt x="43" y="54"/>
                    </a:cubicBezTo>
                    <a:cubicBezTo>
                      <a:pt x="42" y="56"/>
                      <a:pt x="42" y="57"/>
                      <a:pt x="42" y="59"/>
                    </a:cubicBezTo>
                    <a:cubicBezTo>
                      <a:pt x="42" y="60"/>
                      <a:pt x="42" y="61"/>
                      <a:pt x="42" y="62"/>
                    </a:cubicBezTo>
                    <a:cubicBezTo>
                      <a:pt x="42" y="64"/>
                      <a:pt x="43" y="67"/>
                      <a:pt x="41" y="70"/>
                    </a:cubicBezTo>
                    <a:cubicBezTo>
                      <a:pt x="40" y="72"/>
                      <a:pt x="40" y="72"/>
                      <a:pt x="40" y="72"/>
                    </a:cubicBezTo>
                    <a:cubicBezTo>
                      <a:pt x="39" y="72"/>
                      <a:pt x="39" y="72"/>
                      <a:pt x="39" y="72"/>
                    </a:cubicBezTo>
                    <a:cubicBezTo>
                      <a:pt x="32" y="73"/>
                      <a:pt x="30" y="68"/>
                      <a:pt x="28" y="64"/>
                    </a:cubicBezTo>
                    <a:cubicBezTo>
                      <a:pt x="28" y="64"/>
                      <a:pt x="28" y="63"/>
                      <a:pt x="27" y="62"/>
                    </a:cubicBezTo>
                    <a:cubicBezTo>
                      <a:pt x="26" y="59"/>
                      <a:pt x="23" y="58"/>
                      <a:pt x="19" y="58"/>
                    </a:cubicBezTo>
                    <a:cubicBezTo>
                      <a:pt x="18" y="58"/>
                      <a:pt x="18" y="59"/>
                      <a:pt x="18" y="59"/>
                    </a:cubicBezTo>
                    <a:cubicBezTo>
                      <a:pt x="18" y="59"/>
                      <a:pt x="19" y="60"/>
                      <a:pt x="21" y="60"/>
                    </a:cubicBezTo>
                    <a:cubicBezTo>
                      <a:pt x="24" y="62"/>
                      <a:pt x="30" y="66"/>
                      <a:pt x="28" y="72"/>
                    </a:cubicBezTo>
                    <a:cubicBezTo>
                      <a:pt x="28" y="75"/>
                      <a:pt x="27" y="76"/>
                      <a:pt x="25" y="77"/>
                    </a:cubicBezTo>
                    <a:cubicBezTo>
                      <a:pt x="23" y="79"/>
                      <a:pt x="20" y="78"/>
                      <a:pt x="18" y="77"/>
                    </a:cubicBezTo>
                    <a:cubicBezTo>
                      <a:pt x="17" y="76"/>
                      <a:pt x="15" y="76"/>
                      <a:pt x="14" y="75"/>
                    </a:cubicBezTo>
                    <a:cubicBezTo>
                      <a:pt x="12" y="74"/>
                      <a:pt x="12" y="74"/>
                      <a:pt x="9" y="74"/>
                    </a:cubicBezTo>
                    <a:cubicBezTo>
                      <a:pt x="8" y="75"/>
                      <a:pt x="6" y="76"/>
                      <a:pt x="6" y="77"/>
                    </a:cubicBezTo>
                    <a:cubicBezTo>
                      <a:pt x="6" y="79"/>
                      <a:pt x="8" y="81"/>
                      <a:pt x="11" y="81"/>
                    </a:cubicBezTo>
                    <a:cubicBezTo>
                      <a:pt x="13" y="81"/>
                      <a:pt x="15" y="81"/>
                      <a:pt x="17" y="81"/>
                    </a:cubicBezTo>
                    <a:cubicBezTo>
                      <a:pt x="18" y="81"/>
                      <a:pt x="19" y="81"/>
                      <a:pt x="21" y="81"/>
                    </a:cubicBezTo>
                    <a:cubicBezTo>
                      <a:pt x="21" y="81"/>
                      <a:pt x="21" y="81"/>
                      <a:pt x="22" y="81"/>
                    </a:cubicBezTo>
                    <a:close/>
                    <a:moveTo>
                      <a:pt x="79" y="57"/>
                    </a:moveTo>
                    <a:cubicBezTo>
                      <a:pt x="78" y="57"/>
                      <a:pt x="76" y="58"/>
                      <a:pt x="74" y="60"/>
                    </a:cubicBezTo>
                    <a:cubicBezTo>
                      <a:pt x="73" y="60"/>
                      <a:pt x="72" y="61"/>
                      <a:pt x="71" y="62"/>
                    </a:cubicBezTo>
                    <a:cubicBezTo>
                      <a:pt x="71" y="62"/>
                      <a:pt x="70" y="62"/>
                      <a:pt x="70" y="62"/>
                    </a:cubicBezTo>
                    <a:cubicBezTo>
                      <a:pt x="72" y="62"/>
                      <a:pt x="74" y="61"/>
                      <a:pt x="75" y="61"/>
                    </a:cubicBezTo>
                    <a:cubicBezTo>
                      <a:pt x="76" y="61"/>
                      <a:pt x="77" y="61"/>
                      <a:pt x="78" y="61"/>
                    </a:cubicBezTo>
                    <a:cubicBezTo>
                      <a:pt x="80" y="60"/>
                      <a:pt x="82" y="59"/>
                      <a:pt x="82" y="58"/>
                    </a:cubicBezTo>
                    <a:cubicBezTo>
                      <a:pt x="82" y="58"/>
                      <a:pt x="81" y="58"/>
                      <a:pt x="80" y="57"/>
                    </a:cubicBezTo>
                    <a:cubicBezTo>
                      <a:pt x="80" y="57"/>
                      <a:pt x="80" y="57"/>
                      <a:pt x="79" y="5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106"/>
              <p:cNvSpPr>
                <a:spLocks/>
              </p:cNvSpPr>
              <p:nvPr/>
            </p:nvSpPr>
            <p:spPr bwMode="auto">
              <a:xfrm>
                <a:off x="484" y="1351"/>
                <a:ext cx="100" cy="142"/>
              </a:xfrm>
              <a:custGeom>
                <a:avLst/>
                <a:gdLst>
                  <a:gd name="T0" fmla="*/ 56 w 56"/>
                  <a:gd name="T1" fmla="*/ 80 h 80"/>
                  <a:gd name="T2" fmla="*/ 18 w 56"/>
                  <a:gd name="T3" fmla="*/ 42 h 80"/>
                  <a:gd name="T4" fmla="*/ 6 w 56"/>
                  <a:gd name="T5" fmla="*/ 0 h 80"/>
                  <a:gd name="T6" fmla="*/ 9 w 56"/>
                  <a:gd name="T7" fmla="*/ 1 h 80"/>
                  <a:gd name="T8" fmla="*/ 11 w 56"/>
                  <a:gd name="T9" fmla="*/ 3 h 80"/>
                  <a:gd name="T10" fmla="*/ 23 w 56"/>
                  <a:gd name="T11" fmla="*/ 39 h 80"/>
                  <a:gd name="T12" fmla="*/ 56 w 56"/>
                  <a:gd name="T13" fmla="*/ 74 h 80"/>
                  <a:gd name="T14" fmla="*/ 56 w 56"/>
                  <a:gd name="T15" fmla="*/ 80 h 80"/>
                  <a:gd name="T16" fmla="*/ 56 w 56"/>
                  <a:gd name="T17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80">
                    <a:moveTo>
                      <a:pt x="56" y="80"/>
                    </a:moveTo>
                    <a:cubicBezTo>
                      <a:pt x="50" y="80"/>
                      <a:pt x="38" y="75"/>
                      <a:pt x="18" y="42"/>
                    </a:cubicBezTo>
                    <a:cubicBezTo>
                      <a:pt x="0" y="12"/>
                      <a:pt x="5" y="1"/>
                      <a:pt x="6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7" y="11"/>
                      <a:pt x="23" y="39"/>
                    </a:cubicBezTo>
                    <a:cubicBezTo>
                      <a:pt x="44" y="74"/>
                      <a:pt x="54" y="74"/>
                      <a:pt x="56" y="74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6" y="80"/>
                      <a:pt x="56" y="80"/>
                      <a:pt x="56" y="8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107"/>
              <p:cNvSpPr>
                <a:spLocks noEditPoints="1"/>
              </p:cNvSpPr>
              <p:nvPr/>
            </p:nvSpPr>
            <p:spPr bwMode="auto">
              <a:xfrm>
                <a:off x="1085" y="1347"/>
                <a:ext cx="248" cy="239"/>
              </a:xfrm>
              <a:custGeom>
                <a:avLst/>
                <a:gdLst>
                  <a:gd name="T0" fmla="*/ 51 w 140"/>
                  <a:gd name="T1" fmla="*/ 134 h 134"/>
                  <a:gd name="T2" fmla="*/ 51 w 140"/>
                  <a:gd name="T3" fmla="*/ 134 h 134"/>
                  <a:gd name="T4" fmla="*/ 18 w 140"/>
                  <a:gd name="T5" fmla="*/ 99 h 134"/>
                  <a:gd name="T6" fmla="*/ 3 w 140"/>
                  <a:gd name="T7" fmla="*/ 70 h 134"/>
                  <a:gd name="T8" fmla="*/ 4 w 140"/>
                  <a:gd name="T9" fmla="*/ 51 h 134"/>
                  <a:gd name="T10" fmla="*/ 87 w 140"/>
                  <a:gd name="T11" fmla="*/ 1 h 134"/>
                  <a:gd name="T12" fmla="*/ 89 w 140"/>
                  <a:gd name="T13" fmla="*/ 0 h 134"/>
                  <a:gd name="T14" fmla="*/ 122 w 140"/>
                  <a:gd name="T15" fmla="*/ 36 h 134"/>
                  <a:gd name="T16" fmla="*/ 139 w 140"/>
                  <a:gd name="T17" fmla="*/ 77 h 134"/>
                  <a:gd name="T18" fmla="*/ 134 w 140"/>
                  <a:gd name="T19" fmla="*/ 85 h 134"/>
                  <a:gd name="T20" fmla="*/ 53 w 140"/>
                  <a:gd name="T21" fmla="*/ 133 h 134"/>
                  <a:gd name="T22" fmla="*/ 51 w 140"/>
                  <a:gd name="T23" fmla="*/ 134 h 134"/>
                  <a:gd name="T24" fmla="*/ 89 w 140"/>
                  <a:gd name="T25" fmla="*/ 6 h 134"/>
                  <a:gd name="T26" fmla="*/ 7 w 140"/>
                  <a:gd name="T27" fmla="*/ 56 h 134"/>
                  <a:gd name="T28" fmla="*/ 23 w 140"/>
                  <a:gd name="T29" fmla="*/ 96 h 134"/>
                  <a:gd name="T30" fmla="*/ 51 w 140"/>
                  <a:gd name="T31" fmla="*/ 128 h 134"/>
                  <a:gd name="T32" fmla="*/ 51 w 140"/>
                  <a:gd name="T33" fmla="*/ 131 h 134"/>
                  <a:gd name="T34" fmla="*/ 51 w 140"/>
                  <a:gd name="T35" fmla="*/ 128 h 134"/>
                  <a:gd name="T36" fmla="*/ 130 w 140"/>
                  <a:gd name="T37" fmla="*/ 80 h 134"/>
                  <a:gd name="T38" fmla="*/ 133 w 140"/>
                  <a:gd name="T39" fmla="*/ 77 h 134"/>
                  <a:gd name="T40" fmla="*/ 117 w 140"/>
                  <a:gd name="T41" fmla="*/ 39 h 134"/>
                  <a:gd name="T42" fmla="*/ 89 w 140"/>
                  <a:gd name="T43" fmla="*/ 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0" h="134">
                    <a:moveTo>
                      <a:pt x="51" y="134"/>
                    </a:moveTo>
                    <a:cubicBezTo>
                      <a:pt x="51" y="134"/>
                      <a:pt x="51" y="134"/>
                      <a:pt x="51" y="134"/>
                    </a:cubicBezTo>
                    <a:cubicBezTo>
                      <a:pt x="43" y="134"/>
                      <a:pt x="28" y="116"/>
                      <a:pt x="18" y="99"/>
                    </a:cubicBezTo>
                    <a:cubicBezTo>
                      <a:pt x="11" y="88"/>
                      <a:pt x="6" y="78"/>
                      <a:pt x="3" y="70"/>
                    </a:cubicBezTo>
                    <a:cubicBezTo>
                      <a:pt x="0" y="60"/>
                      <a:pt x="0" y="54"/>
                      <a:pt x="4" y="5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8" y="0"/>
                      <a:pt x="89" y="0"/>
                    </a:cubicBezTo>
                    <a:cubicBezTo>
                      <a:pt x="98" y="0"/>
                      <a:pt x="112" y="18"/>
                      <a:pt x="122" y="36"/>
                    </a:cubicBezTo>
                    <a:cubicBezTo>
                      <a:pt x="133" y="53"/>
                      <a:pt x="140" y="70"/>
                      <a:pt x="139" y="77"/>
                    </a:cubicBezTo>
                    <a:cubicBezTo>
                      <a:pt x="139" y="81"/>
                      <a:pt x="136" y="83"/>
                      <a:pt x="134" y="85"/>
                    </a:cubicBezTo>
                    <a:cubicBezTo>
                      <a:pt x="53" y="133"/>
                      <a:pt x="53" y="133"/>
                      <a:pt x="53" y="133"/>
                    </a:cubicBezTo>
                    <a:cubicBezTo>
                      <a:pt x="53" y="134"/>
                      <a:pt x="52" y="134"/>
                      <a:pt x="51" y="134"/>
                    </a:cubicBezTo>
                    <a:close/>
                    <a:moveTo>
                      <a:pt x="89" y="6"/>
                    </a:moveTo>
                    <a:cubicBezTo>
                      <a:pt x="7" y="56"/>
                      <a:pt x="7" y="56"/>
                      <a:pt x="7" y="56"/>
                    </a:cubicBezTo>
                    <a:cubicBezTo>
                      <a:pt x="6" y="59"/>
                      <a:pt x="9" y="74"/>
                      <a:pt x="23" y="96"/>
                    </a:cubicBezTo>
                    <a:cubicBezTo>
                      <a:pt x="35" y="117"/>
                      <a:pt x="47" y="128"/>
                      <a:pt x="51" y="128"/>
                    </a:cubicBezTo>
                    <a:cubicBezTo>
                      <a:pt x="51" y="131"/>
                      <a:pt x="51" y="131"/>
                      <a:pt x="51" y="131"/>
                    </a:cubicBezTo>
                    <a:cubicBezTo>
                      <a:pt x="51" y="128"/>
                      <a:pt x="51" y="128"/>
                      <a:pt x="51" y="128"/>
                    </a:cubicBezTo>
                    <a:cubicBezTo>
                      <a:pt x="130" y="80"/>
                      <a:pt x="130" y="80"/>
                      <a:pt x="130" y="80"/>
                    </a:cubicBezTo>
                    <a:cubicBezTo>
                      <a:pt x="133" y="78"/>
                      <a:pt x="133" y="78"/>
                      <a:pt x="133" y="77"/>
                    </a:cubicBezTo>
                    <a:cubicBezTo>
                      <a:pt x="134" y="72"/>
                      <a:pt x="128" y="57"/>
                      <a:pt x="117" y="39"/>
                    </a:cubicBezTo>
                    <a:cubicBezTo>
                      <a:pt x="105" y="18"/>
                      <a:pt x="93" y="6"/>
                      <a:pt x="89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108"/>
              <p:cNvSpPr>
                <a:spLocks noEditPoints="1"/>
              </p:cNvSpPr>
              <p:nvPr/>
            </p:nvSpPr>
            <p:spPr bwMode="auto">
              <a:xfrm>
                <a:off x="1238" y="1481"/>
                <a:ext cx="190" cy="156"/>
              </a:xfrm>
              <a:custGeom>
                <a:avLst/>
                <a:gdLst>
                  <a:gd name="T0" fmla="*/ 32 w 107"/>
                  <a:gd name="T1" fmla="*/ 87 h 88"/>
                  <a:gd name="T2" fmla="*/ 21 w 107"/>
                  <a:gd name="T3" fmla="*/ 86 h 88"/>
                  <a:gd name="T4" fmla="*/ 11 w 107"/>
                  <a:gd name="T5" fmla="*/ 87 h 88"/>
                  <a:gd name="T6" fmla="*/ 8 w 107"/>
                  <a:gd name="T7" fmla="*/ 68 h 88"/>
                  <a:gd name="T8" fmla="*/ 20 w 107"/>
                  <a:gd name="T9" fmla="*/ 71 h 88"/>
                  <a:gd name="T10" fmla="*/ 23 w 107"/>
                  <a:gd name="T11" fmla="*/ 71 h 88"/>
                  <a:gd name="T12" fmla="*/ 11 w 107"/>
                  <a:gd name="T13" fmla="*/ 56 h 88"/>
                  <a:gd name="T14" fmla="*/ 33 w 107"/>
                  <a:gd name="T15" fmla="*/ 59 h 88"/>
                  <a:gd name="T16" fmla="*/ 37 w 107"/>
                  <a:gd name="T17" fmla="*/ 65 h 88"/>
                  <a:gd name="T18" fmla="*/ 36 w 107"/>
                  <a:gd name="T19" fmla="*/ 59 h 88"/>
                  <a:gd name="T20" fmla="*/ 39 w 107"/>
                  <a:gd name="T21" fmla="*/ 49 h 88"/>
                  <a:gd name="T22" fmla="*/ 46 w 107"/>
                  <a:gd name="T23" fmla="*/ 11 h 88"/>
                  <a:gd name="T24" fmla="*/ 48 w 107"/>
                  <a:gd name="T25" fmla="*/ 4 h 88"/>
                  <a:gd name="T26" fmla="*/ 53 w 107"/>
                  <a:gd name="T27" fmla="*/ 0 h 88"/>
                  <a:gd name="T28" fmla="*/ 55 w 107"/>
                  <a:gd name="T29" fmla="*/ 11 h 88"/>
                  <a:gd name="T30" fmla="*/ 57 w 107"/>
                  <a:gd name="T31" fmla="*/ 50 h 88"/>
                  <a:gd name="T32" fmla="*/ 60 w 107"/>
                  <a:gd name="T33" fmla="*/ 56 h 88"/>
                  <a:gd name="T34" fmla="*/ 71 w 107"/>
                  <a:gd name="T35" fmla="*/ 54 h 88"/>
                  <a:gd name="T36" fmla="*/ 88 w 107"/>
                  <a:gd name="T37" fmla="*/ 58 h 88"/>
                  <a:gd name="T38" fmla="*/ 76 w 107"/>
                  <a:gd name="T39" fmla="*/ 66 h 88"/>
                  <a:gd name="T40" fmla="*/ 72 w 107"/>
                  <a:gd name="T41" fmla="*/ 68 h 88"/>
                  <a:gd name="T42" fmla="*/ 79 w 107"/>
                  <a:gd name="T43" fmla="*/ 67 h 88"/>
                  <a:gd name="T44" fmla="*/ 82 w 107"/>
                  <a:gd name="T45" fmla="*/ 69 h 88"/>
                  <a:gd name="T46" fmla="*/ 89 w 107"/>
                  <a:gd name="T47" fmla="*/ 70 h 88"/>
                  <a:gd name="T48" fmla="*/ 105 w 107"/>
                  <a:gd name="T49" fmla="*/ 70 h 88"/>
                  <a:gd name="T50" fmla="*/ 99 w 107"/>
                  <a:gd name="T51" fmla="*/ 84 h 88"/>
                  <a:gd name="T52" fmla="*/ 79 w 107"/>
                  <a:gd name="T53" fmla="*/ 84 h 88"/>
                  <a:gd name="T54" fmla="*/ 69 w 107"/>
                  <a:gd name="T55" fmla="*/ 85 h 88"/>
                  <a:gd name="T56" fmla="*/ 56 w 107"/>
                  <a:gd name="T57" fmla="*/ 86 h 88"/>
                  <a:gd name="T58" fmla="*/ 43 w 107"/>
                  <a:gd name="T59" fmla="*/ 87 h 88"/>
                  <a:gd name="T60" fmla="*/ 22 w 107"/>
                  <a:gd name="T61" fmla="*/ 80 h 88"/>
                  <a:gd name="T62" fmla="*/ 33 w 107"/>
                  <a:gd name="T63" fmla="*/ 81 h 88"/>
                  <a:gd name="T64" fmla="*/ 55 w 107"/>
                  <a:gd name="T65" fmla="*/ 80 h 88"/>
                  <a:gd name="T66" fmla="*/ 65 w 107"/>
                  <a:gd name="T67" fmla="*/ 80 h 88"/>
                  <a:gd name="T68" fmla="*/ 75 w 107"/>
                  <a:gd name="T69" fmla="*/ 78 h 88"/>
                  <a:gd name="T70" fmla="*/ 97 w 107"/>
                  <a:gd name="T71" fmla="*/ 78 h 88"/>
                  <a:gd name="T72" fmla="*/ 101 w 107"/>
                  <a:gd name="T73" fmla="*/ 76 h 88"/>
                  <a:gd name="T74" fmla="*/ 96 w 107"/>
                  <a:gd name="T75" fmla="*/ 74 h 88"/>
                  <a:gd name="T76" fmla="*/ 81 w 107"/>
                  <a:gd name="T77" fmla="*/ 77 h 88"/>
                  <a:gd name="T78" fmla="*/ 66 w 107"/>
                  <a:gd name="T79" fmla="*/ 69 h 88"/>
                  <a:gd name="T80" fmla="*/ 69 w 107"/>
                  <a:gd name="T81" fmla="*/ 62 h 88"/>
                  <a:gd name="T82" fmla="*/ 51 w 107"/>
                  <a:gd name="T83" fmla="*/ 51 h 88"/>
                  <a:gd name="T84" fmla="*/ 51 w 107"/>
                  <a:gd name="T85" fmla="*/ 34 h 88"/>
                  <a:gd name="T86" fmla="*/ 43 w 107"/>
                  <a:gd name="T87" fmla="*/ 54 h 88"/>
                  <a:gd name="T88" fmla="*/ 42 w 107"/>
                  <a:gd name="T89" fmla="*/ 61 h 88"/>
                  <a:gd name="T90" fmla="*/ 41 w 107"/>
                  <a:gd name="T91" fmla="*/ 71 h 88"/>
                  <a:gd name="T92" fmla="*/ 29 w 107"/>
                  <a:gd name="T93" fmla="*/ 64 h 88"/>
                  <a:gd name="T94" fmla="*/ 19 w 107"/>
                  <a:gd name="T95" fmla="*/ 58 h 88"/>
                  <a:gd name="T96" fmla="*/ 21 w 107"/>
                  <a:gd name="T97" fmla="*/ 60 h 88"/>
                  <a:gd name="T98" fmla="*/ 26 w 107"/>
                  <a:gd name="T99" fmla="*/ 77 h 88"/>
                  <a:gd name="T100" fmla="*/ 15 w 107"/>
                  <a:gd name="T101" fmla="*/ 75 h 88"/>
                  <a:gd name="T102" fmla="*/ 6 w 107"/>
                  <a:gd name="T103" fmla="*/ 77 h 88"/>
                  <a:gd name="T104" fmla="*/ 17 w 107"/>
                  <a:gd name="T105" fmla="*/ 80 h 88"/>
                  <a:gd name="T106" fmla="*/ 22 w 107"/>
                  <a:gd name="T107" fmla="*/ 80 h 88"/>
                  <a:gd name="T108" fmla="*/ 75 w 107"/>
                  <a:gd name="T109" fmla="*/ 59 h 88"/>
                  <a:gd name="T110" fmla="*/ 70 w 107"/>
                  <a:gd name="T111" fmla="*/ 62 h 88"/>
                  <a:gd name="T112" fmla="*/ 78 w 107"/>
                  <a:gd name="T113" fmla="*/ 60 h 88"/>
                  <a:gd name="T114" fmla="*/ 82 w 107"/>
                  <a:gd name="T115" fmla="*/ 57 h 88"/>
                  <a:gd name="T116" fmla="*/ 80 w 107"/>
                  <a:gd name="T117" fmla="*/ 56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7" h="88">
                    <a:moveTo>
                      <a:pt x="35" y="87"/>
                    </a:moveTo>
                    <a:cubicBezTo>
                      <a:pt x="34" y="87"/>
                      <a:pt x="33" y="87"/>
                      <a:pt x="32" y="87"/>
                    </a:cubicBezTo>
                    <a:cubicBezTo>
                      <a:pt x="30" y="87"/>
                      <a:pt x="29" y="87"/>
                      <a:pt x="28" y="87"/>
                    </a:cubicBezTo>
                    <a:cubicBezTo>
                      <a:pt x="26" y="86"/>
                      <a:pt x="24" y="86"/>
                      <a:pt x="21" y="86"/>
                    </a:cubicBezTo>
                    <a:cubicBezTo>
                      <a:pt x="20" y="86"/>
                      <a:pt x="19" y="86"/>
                      <a:pt x="18" y="86"/>
                    </a:cubicBezTo>
                    <a:cubicBezTo>
                      <a:pt x="16" y="86"/>
                      <a:pt x="13" y="87"/>
                      <a:pt x="11" y="87"/>
                    </a:cubicBezTo>
                    <a:cubicBezTo>
                      <a:pt x="5" y="86"/>
                      <a:pt x="1" y="82"/>
                      <a:pt x="1" y="77"/>
                    </a:cubicBezTo>
                    <a:cubicBezTo>
                      <a:pt x="0" y="74"/>
                      <a:pt x="2" y="70"/>
                      <a:pt x="8" y="68"/>
                    </a:cubicBezTo>
                    <a:cubicBezTo>
                      <a:pt x="13" y="67"/>
                      <a:pt x="15" y="68"/>
                      <a:pt x="18" y="70"/>
                    </a:cubicBezTo>
                    <a:cubicBezTo>
                      <a:pt x="19" y="70"/>
                      <a:pt x="19" y="71"/>
                      <a:pt x="20" y="71"/>
                    </a:cubicBezTo>
                    <a:cubicBezTo>
                      <a:pt x="22" y="71"/>
                      <a:pt x="23" y="72"/>
                      <a:pt x="23" y="72"/>
                    </a:cubicBezTo>
                    <a:cubicBezTo>
                      <a:pt x="23" y="72"/>
                      <a:pt x="23" y="71"/>
                      <a:pt x="23" y="71"/>
                    </a:cubicBezTo>
                    <a:cubicBezTo>
                      <a:pt x="23" y="68"/>
                      <a:pt x="22" y="67"/>
                      <a:pt x="18" y="65"/>
                    </a:cubicBezTo>
                    <a:cubicBezTo>
                      <a:pt x="15" y="63"/>
                      <a:pt x="11" y="60"/>
                      <a:pt x="11" y="56"/>
                    </a:cubicBezTo>
                    <a:cubicBezTo>
                      <a:pt x="12" y="53"/>
                      <a:pt x="17" y="52"/>
                      <a:pt x="18" y="52"/>
                    </a:cubicBezTo>
                    <a:cubicBezTo>
                      <a:pt x="25" y="51"/>
                      <a:pt x="30" y="54"/>
                      <a:pt x="33" y="59"/>
                    </a:cubicBezTo>
                    <a:cubicBezTo>
                      <a:pt x="33" y="60"/>
                      <a:pt x="34" y="61"/>
                      <a:pt x="34" y="61"/>
                    </a:cubicBezTo>
                    <a:cubicBezTo>
                      <a:pt x="35" y="64"/>
                      <a:pt x="36" y="65"/>
                      <a:pt x="37" y="65"/>
                    </a:cubicBezTo>
                    <a:cubicBezTo>
                      <a:pt x="37" y="64"/>
                      <a:pt x="37" y="64"/>
                      <a:pt x="36" y="62"/>
                    </a:cubicBezTo>
                    <a:cubicBezTo>
                      <a:pt x="36" y="61"/>
                      <a:pt x="36" y="60"/>
                      <a:pt x="36" y="59"/>
                    </a:cubicBezTo>
                    <a:cubicBezTo>
                      <a:pt x="36" y="56"/>
                      <a:pt x="37" y="53"/>
                      <a:pt x="38" y="51"/>
                    </a:cubicBezTo>
                    <a:cubicBezTo>
                      <a:pt x="38" y="51"/>
                      <a:pt x="39" y="50"/>
                      <a:pt x="39" y="49"/>
                    </a:cubicBezTo>
                    <a:cubicBezTo>
                      <a:pt x="42" y="42"/>
                      <a:pt x="45" y="36"/>
                      <a:pt x="46" y="29"/>
                    </a:cubicBezTo>
                    <a:cubicBezTo>
                      <a:pt x="46" y="24"/>
                      <a:pt x="46" y="18"/>
                      <a:pt x="46" y="11"/>
                    </a:cubicBezTo>
                    <a:cubicBezTo>
                      <a:pt x="46" y="8"/>
                      <a:pt x="45" y="7"/>
                      <a:pt x="45" y="6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8" y="3"/>
                      <a:pt x="47" y="2"/>
                      <a:pt x="47" y="1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1"/>
                      <a:pt x="54" y="2"/>
                      <a:pt x="54" y="3"/>
                    </a:cubicBezTo>
                    <a:cubicBezTo>
                      <a:pt x="54" y="6"/>
                      <a:pt x="55" y="8"/>
                      <a:pt x="55" y="11"/>
                    </a:cubicBezTo>
                    <a:cubicBezTo>
                      <a:pt x="56" y="18"/>
                      <a:pt x="56" y="25"/>
                      <a:pt x="56" y="31"/>
                    </a:cubicBezTo>
                    <a:cubicBezTo>
                      <a:pt x="56" y="38"/>
                      <a:pt x="57" y="44"/>
                      <a:pt x="57" y="50"/>
                    </a:cubicBezTo>
                    <a:cubicBezTo>
                      <a:pt x="57" y="51"/>
                      <a:pt x="57" y="51"/>
                      <a:pt x="57" y="51"/>
                    </a:cubicBezTo>
                    <a:cubicBezTo>
                      <a:pt x="57" y="54"/>
                      <a:pt x="58" y="55"/>
                      <a:pt x="60" y="56"/>
                    </a:cubicBezTo>
                    <a:cubicBezTo>
                      <a:pt x="62" y="58"/>
                      <a:pt x="65" y="57"/>
                      <a:pt x="69" y="56"/>
                    </a:cubicBezTo>
                    <a:cubicBezTo>
                      <a:pt x="69" y="56"/>
                      <a:pt x="70" y="55"/>
                      <a:pt x="71" y="54"/>
                    </a:cubicBezTo>
                    <a:cubicBezTo>
                      <a:pt x="74" y="52"/>
                      <a:pt x="79" y="49"/>
                      <a:pt x="84" y="51"/>
                    </a:cubicBezTo>
                    <a:cubicBezTo>
                      <a:pt x="88" y="54"/>
                      <a:pt x="88" y="57"/>
                      <a:pt x="88" y="58"/>
                    </a:cubicBezTo>
                    <a:cubicBezTo>
                      <a:pt x="87" y="62"/>
                      <a:pt x="83" y="65"/>
                      <a:pt x="80" y="66"/>
                    </a:cubicBezTo>
                    <a:cubicBezTo>
                      <a:pt x="79" y="66"/>
                      <a:pt x="78" y="66"/>
                      <a:pt x="76" y="66"/>
                    </a:cubicBezTo>
                    <a:cubicBezTo>
                      <a:pt x="75" y="67"/>
                      <a:pt x="72" y="67"/>
                      <a:pt x="72" y="67"/>
                    </a:cubicBezTo>
                    <a:cubicBezTo>
                      <a:pt x="72" y="67"/>
                      <a:pt x="72" y="67"/>
                      <a:pt x="72" y="68"/>
                    </a:cubicBezTo>
                    <a:cubicBezTo>
                      <a:pt x="72" y="68"/>
                      <a:pt x="72" y="69"/>
                      <a:pt x="76" y="67"/>
                    </a:cubicBezTo>
                    <a:cubicBezTo>
                      <a:pt x="78" y="67"/>
                      <a:pt x="78" y="67"/>
                      <a:pt x="79" y="67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82" y="69"/>
                      <a:pt x="82" y="69"/>
                      <a:pt x="82" y="69"/>
                    </a:cubicBezTo>
                    <a:cubicBezTo>
                      <a:pt x="83" y="71"/>
                      <a:pt x="84" y="71"/>
                      <a:pt x="84" y="71"/>
                    </a:cubicBezTo>
                    <a:cubicBezTo>
                      <a:pt x="85" y="72"/>
                      <a:pt x="87" y="71"/>
                      <a:pt x="89" y="70"/>
                    </a:cubicBezTo>
                    <a:cubicBezTo>
                      <a:pt x="91" y="69"/>
                      <a:pt x="94" y="68"/>
                      <a:pt x="96" y="68"/>
                    </a:cubicBezTo>
                    <a:cubicBezTo>
                      <a:pt x="99" y="68"/>
                      <a:pt x="102" y="68"/>
                      <a:pt x="105" y="70"/>
                    </a:cubicBezTo>
                    <a:cubicBezTo>
                      <a:pt x="106" y="71"/>
                      <a:pt x="107" y="73"/>
                      <a:pt x="107" y="76"/>
                    </a:cubicBezTo>
                    <a:cubicBezTo>
                      <a:pt x="107" y="82"/>
                      <a:pt x="102" y="83"/>
                      <a:pt x="99" y="84"/>
                    </a:cubicBezTo>
                    <a:cubicBezTo>
                      <a:pt x="98" y="84"/>
                      <a:pt x="98" y="84"/>
                      <a:pt x="98" y="84"/>
                    </a:cubicBezTo>
                    <a:cubicBezTo>
                      <a:pt x="91" y="86"/>
                      <a:pt x="85" y="85"/>
                      <a:pt x="79" y="84"/>
                    </a:cubicBezTo>
                    <a:cubicBezTo>
                      <a:pt x="78" y="84"/>
                      <a:pt x="76" y="84"/>
                      <a:pt x="75" y="84"/>
                    </a:cubicBezTo>
                    <a:cubicBezTo>
                      <a:pt x="72" y="83"/>
                      <a:pt x="71" y="84"/>
                      <a:pt x="69" y="85"/>
                    </a:cubicBezTo>
                    <a:cubicBezTo>
                      <a:pt x="68" y="85"/>
                      <a:pt x="68" y="86"/>
                      <a:pt x="67" y="86"/>
                    </a:cubicBezTo>
                    <a:cubicBezTo>
                      <a:pt x="63" y="88"/>
                      <a:pt x="59" y="87"/>
                      <a:pt x="56" y="86"/>
                    </a:cubicBezTo>
                    <a:cubicBezTo>
                      <a:pt x="54" y="86"/>
                      <a:pt x="54" y="86"/>
                      <a:pt x="54" y="86"/>
                    </a:cubicBezTo>
                    <a:cubicBezTo>
                      <a:pt x="50" y="85"/>
                      <a:pt x="47" y="86"/>
                      <a:pt x="43" y="87"/>
                    </a:cubicBezTo>
                    <a:cubicBezTo>
                      <a:pt x="41" y="87"/>
                      <a:pt x="38" y="87"/>
                      <a:pt x="35" y="87"/>
                    </a:cubicBezTo>
                    <a:close/>
                    <a:moveTo>
                      <a:pt x="22" y="80"/>
                    </a:moveTo>
                    <a:cubicBezTo>
                      <a:pt x="25" y="80"/>
                      <a:pt x="27" y="80"/>
                      <a:pt x="29" y="81"/>
                    </a:cubicBezTo>
                    <a:cubicBezTo>
                      <a:pt x="30" y="81"/>
                      <a:pt x="31" y="81"/>
                      <a:pt x="33" y="81"/>
                    </a:cubicBezTo>
                    <a:cubicBezTo>
                      <a:pt x="36" y="82"/>
                      <a:pt x="39" y="81"/>
                      <a:pt x="42" y="81"/>
                    </a:cubicBezTo>
                    <a:cubicBezTo>
                      <a:pt x="46" y="80"/>
                      <a:pt x="50" y="80"/>
                      <a:pt x="55" y="80"/>
                    </a:cubicBezTo>
                    <a:cubicBezTo>
                      <a:pt x="57" y="81"/>
                      <a:pt x="57" y="81"/>
                      <a:pt x="57" y="81"/>
                    </a:cubicBezTo>
                    <a:cubicBezTo>
                      <a:pt x="60" y="81"/>
                      <a:pt x="62" y="82"/>
                      <a:pt x="65" y="80"/>
                    </a:cubicBezTo>
                    <a:cubicBezTo>
                      <a:pt x="65" y="80"/>
                      <a:pt x="66" y="80"/>
                      <a:pt x="67" y="80"/>
                    </a:cubicBezTo>
                    <a:cubicBezTo>
                      <a:pt x="69" y="79"/>
                      <a:pt x="71" y="77"/>
                      <a:pt x="75" y="78"/>
                    </a:cubicBezTo>
                    <a:cubicBezTo>
                      <a:pt x="77" y="78"/>
                      <a:pt x="78" y="78"/>
                      <a:pt x="80" y="78"/>
                    </a:cubicBezTo>
                    <a:cubicBezTo>
                      <a:pt x="86" y="79"/>
                      <a:pt x="91" y="80"/>
                      <a:pt x="97" y="78"/>
                    </a:cubicBezTo>
                    <a:cubicBezTo>
                      <a:pt x="98" y="78"/>
                      <a:pt x="98" y="78"/>
                      <a:pt x="98" y="78"/>
                    </a:cubicBezTo>
                    <a:cubicBezTo>
                      <a:pt x="101" y="77"/>
                      <a:pt x="101" y="77"/>
                      <a:pt x="101" y="76"/>
                    </a:cubicBezTo>
                    <a:cubicBezTo>
                      <a:pt x="101" y="75"/>
                      <a:pt x="101" y="75"/>
                      <a:pt x="101" y="75"/>
                    </a:cubicBezTo>
                    <a:cubicBezTo>
                      <a:pt x="100" y="74"/>
                      <a:pt x="99" y="74"/>
                      <a:pt x="96" y="74"/>
                    </a:cubicBezTo>
                    <a:cubicBezTo>
                      <a:pt x="95" y="74"/>
                      <a:pt x="93" y="75"/>
                      <a:pt x="91" y="75"/>
                    </a:cubicBezTo>
                    <a:cubicBezTo>
                      <a:pt x="88" y="77"/>
                      <a:pt x="84" y="78"/>
                      <a:pt x="81" y="77"/>
                    </a:cubicBezTo>
                    <a:cubicBezTo>
                      <a:pt x="80" y="76"/>
                      <a:pt x="79" y="75"/>
                      <a:pt x="78" y="73"/>
                    </a:cubicBezTo>
                    <a:cubicBezTo>
                      <a:pt x="75" y="74"/>
                      <a:pt x="68" y="76"/>
                      <a:pt x="66" y="69"/>
                    </a:cubicBezTo>
                    <a:cubicBezTo>
                      <a:pt x="65" y="67"/>
                      <a:pt x="66" y="65"/>
                      <a:pt x="67" y="64"/>
                    </a:cubicBezTo>
                    <a:cubicBezTo>
                      <a:pt x="67" y="63"/>
                      <a:pt x="68" y="62"/>
                      <a:pt x="69" y="62"/>
                    </a:cubicBezTo>
                    <a:cubicBezTo>
                      <a:pt x="65" y="64"/>
                      <a:pt x="60" y="63"/>
                      <a:pt x="57" y="61"/>
                    </a:cubicBezTo>
                    <a:cubicBezTo>
                      <a:pt x="54" y="59"/>
                      <a:pt x="52" y="56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45"/>
                      <a:pt x="51" y="40"/>
                      <a:pt x="51" y="34"/>
                    </a:cubicBezTo>
                    <a:cubicBezTo>
                      <a:pt x="49" y="40"/>
                      <a:pt x="47" y="45"/>
                      <a:pt x="45" y="51"/>
                    </a:cubicBezTo>
                    <a:cubicBezTo>
                      <a:pt x="44" y="52"/>
                      <a:pt x="44" y="53"/>
                      <a:pt x="43" y="54"/>
                    </a:cubicBezTo>
                    <a:cubicBezTo>
                      <a:pt x="43" y="56"/>
                      <a:pt x="42" y="57"/>
                      <a:pt x="42" y="59"/>
                    </a:cubicBezTo>
                    <a:cubicBezTo>
                      <a:pt x="42" y="60"/>
                      <a:pt x="42" y="60"/>
                      <a:pt x="42" y="61"/>
                    </a:cubicBezTo>
                    <a:cubicBezTo>
                      <a:pt x="43" y="64"/>
                      <a:pt x="43" y="67"/>
                      <a:pt x="41" y="70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32" y="72"/>
                      <a:pt x="30" y="67"/>
                      <a:pt x="29" y="64"/>
                    </a:cubicBezTo>
                    <a:cubicBezTo>
                      <a:pt x="28" y="63"/>
                      <a:pt x="28" y="62"/>
                      <a:pt x="28" y="62"/>
                    </a:cubicBezTo>
                    <a:cubicBezTo>
                      <a:pt x="26" y="59"/>
                      <a:pt x="23" y="57"/>
                      <a:pt x="19" y="58"/>
                    </a:cubicBezTo>
                    <a:cubicBezTo>
                      <a:pt x="19" y="58"/>
                      <a:pt x="18" y="58"/>
                      <a:pt x="18" y="58"/>
                    </a:cubicBezTo>
                    <a:cubicBezTo>
                      <a:pt x="19" y="59"/>
                      <a:pt x="20" y="59"/>
                      <a:pt x="21" y="60"/>
                    </a:cubicBezTo>
                    <a:cubicBezTo>
                      <a:pt x="24" y="62"/>
                      <a:pt x="30" y="65"/>
                      <a:pt x="29" y="72"/>
                    </a:cubicBezTo>
                    <a:cubicBezTo>
                      <a:pt x="28" y="74"/>
                      <a:pt x="27" y="76"/>
                      <a:pt x="26" y="77"/>
                    </a:cubicBezTo>
                    <a:cubicBezTo>
                      <a:pt x="24" y="78"/>
                      <a:pt x="21" y="77"/>
                      <a:pt x="18" y="76"/>
                    </a:cubicBezTo>
                    <a:cubicBezTo>
                      <a:pt x="17" y="76"/>
                      <a:pt x="16" y="75"/>
                      <a:pt x="15" y="75"/>
                    </a:cubicBezTo>
                    <a:cubicBezTo>
                      <a:pt x="13" y="74"/>
                      <a:pt x="12" y="73"/>
                      <a:pt x="10" y="74"/>
                    </a:cubicBezTo>
                    <a:cubicBezTo>
                      <a:pt x="8" y="74"/>
                      <a:pt x="6" y="75"/>
                      <a:pt x="6" y="77"/>
                    </a:cubicBezTo>
                    <a:cubicBezTo>
                      <a:pt x="7" y="78"/>
                      <a:pt x="9" y="80"/>
                      <a:pt x="11" y="81"/>
                    </a:cubicBezTo>
                    <a:cubicBezTo>
                      <a:pt x="13" y="81"/>
                      <a:pt x="15" y="81"/>
                      <a:pt x="17" y="80"/>
                    </a:cubicBezTo>
                    <a:cubicBezTo>
                      <a:pt x="18" y="80"/>
                      <a:pt x="20" y="80"/>
                      <a:pt x="21" y="80"/>
                    </a:cubicBezTo>
                    <a:cubicBezTo>
                      <a:pt x="21" y="80"/>
                      <a:pt x="22" y="80"/>
                      <a:pt x="22" y="80"/>
                    </a:cubicBezTo>
                    <a:close/>
                    <a:moveTo>
                      <a:pt x="80" y="56"/>
                    </a:moveTo>
                    <a:cubicBezTo>
                      <a:pt x="79" y="56"/>
                      <a:pt x="77" y="57"/>
                      <a:pt x="75" y="59"/>
                    </a:cubicBezTo>
                    <a:cubicBezTo>
                      <a:pt x="73" y="60"/>
                      <a:pt x="72" y="61"/>
                      <a:pt x="71" y="61"/>
                    </a:cubicBezTo>
                    <a:cubicBezTo>
                      <a:pt x="71" y="61"/>
                      <a:pt x="71" y="61"/>
                      <a:pt x="70" y="62"/>
                    </a:cubicBezTo>
                    <a:cubicBezTo>
                      <a:pt x="72" y="61"/>
                      <a:pt x="74" y="61"/>
                      <a:pt x="76" y="61"/>
                    </a:cubicBezTo>
                    <a:cubicBezTo>
                      <a:pt x="77" y="60"/>
                      <a:pt x="78" y="60"/>
                      <a:pt x="78" y="60"/>
                    </a:cubicBezTo>
                    <a:cubicBezTo>
                      <a:pt x="80" y="59"/>
                      <a:pt x="82" y="58"/>
                      <a:pt x="82" y="57"/>
                    </a:cubicBezTo>
                    <a:cubicBezTo>
                      <a:pt x="82" y="57"/>
                      <a:pt x="82" y="57"/>
                      <a:pt x="82" y="57"/>
                    </a:cubicBezTo>
                    <a:cubicBezTo>
                      <a:pt x="82" y="57"/>
                      <a:pt x="82" y="57"/>
                      <a:pt x="81" y="56"/>
                    </a:cubicBezTo>
                    <a:cubicBezTo>
                      <a:pt x="81" y="56"/>
                      <a:pt x="80" y="56"/>
                      <a:pt x="80" y="5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109"/>
              <p:cNvSpPr>
                <a:spLocks/>
              </p:cNvSpPr>
              <p:nvPr/>
            </p:nvSpPr>
            <p:spPr bwMode="auto">
              <a:xfrm>
                <a:off x="1227" y="1351"/>
                <a:ext cx="98" cy="144"/>
              </a:xfrm>
              <a:custGeom>
                <a:avLst/>
                <a:gdLst>
                  <a:gd name="T0" fmla="*/ 55 w 55"/>
                  <a:gd name="T1" fmla="*/ 81 h 81"/>
                  <a:gd name="T2" fmla="*/ 17 w 55"/>
                  <a:gd name="T3" fmla="*/ 42 h 81"/>
                  <a:gd name="T4" fmla="*/ 6 w 55"/>
                  <a:gd name="T5" fmla="*/ 0 h 81"/>
                  <a:gd name="T6" fmla="*/ 8 w 55"/>
                  <a:gd name="T7" fmla="*/ 2 h 81"/>
                  <a:gd name="T8" fmla="*/ 11 w 55"/>
                  <a:gd name="T9" fmla="*/ 3 h 81"/>
                  <a:gd name="T10" fmla="*/ 23 w 55"/>
                  <a:gd name="T11" fmla="*/ 39 h 81"/>
                  <a:gd name="T12" fmla="*/ 55 w 55"/>
                  <a:gd name="T13" fmla="*/ 75 h 81"/>
                  <a:gd name="T14" fmla="*/ 55 w 55"/>
                  <a:gd name="T15" fmla="*/ 81 h 81"/>
                  <a:gd name="T16" fmla="*/ 55 w 55"/>
                  <a:gd name="T17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81">
                    <a:moveTo>
                      <a:pt x="55" y="81"/>
                    </a:moveTo>
                    <a:cubicBezTo>
                      <a:pt x="49" y="81"/>
                      <a:pt x="37" y="75"/>
                      <a:pt x="17" y="42"/>
                    </a:cubicBezTo>
                    <a:cubicBezTo>
                      <a:pt x="0" y="12"/>
                      <a:pt x="5" y="2"/>
                      <a:pt x="6" y="0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7" y="12"/>
                      <a:pt x="23" y="39"/>
                    </a:cubicBezTo>
                    <a:cubicBezTo>
                      <a:pt x="43" y="74"/>
                      <a:pt x="54" y="75"/>
                      <a:pt x="55" y="75"/>
                    </a:cubicBezTo>
                    <a:cubicBezTo>
                      <a:pt x="55" y="81"/>
                      <a:pt x="55" y="81"/>
                      <a:pt x="55" y="81"/>
                    </a:cubicBezTo>
                    <a:cubicBezTo>
                      <a:pt x="55" y="81"/>
                      <a:pt x="55" y="81"/>
                      <a:pt x="55" y="8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Line 110"/>
              <p:cNvSpPr>
                <a:spLocks noChangeShapeType="1"/>
              </p:cNvSpPr>
              <p:nvPr/>
            </p:nvSpPr>
            <p:spPr bwMode="auto">
              <a:xfrm>
                <a:off x="1243" y="1449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Line 111"/>
              <p:cNvSpPr>
                <a:spLocks noChangeShapeType="1"/>
              </p:cNvSpPr>
              <p:nvPr/>
            </p:nvSpPr>
            <p:spPr bwMode="auto">
              <a:xfrm>
                <a:off x="1243" y="1449"/>
                <a:ext cx="0" cy="0"/>
              </a:xfrm>
              <a:prstGeom prst="line">
                <a:avLst/>
              </a:prstGeom>
              <a:noFill/>
              <a:ln w="22225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112"/>
              <p:cNvSpPr>
                <a:spLocks/>
              </p:cNvSpPr>
              <p:nvPr/>
            </p:nvSpPr>
            <p:spPr bwMode="auto">
              <a:xfrm>
                <a:off x="1129" y="1354"/>
                <a:ext cx="109" cy="95"/>
              </a:xfrm>
              <a:custGeom>
                <a:avLst/>
                <a:gdLst>
                  <a:gd name="T0" fmla="*/ 59 w 61"/>
                  <a:gd name="T1" fmla="*/ 53 h 53"/>
                  <a:gd name="T2" fmla="*/ 1 w 61"/>
                  <a:gd name="T3" fmla="*/ 20 h 53"/>
                  <a:gd name="T4" fmla="*/ 0 w 61"/>
                  <a:gd name="T5" fmla="*/ 12 h 53"/>
                  <a:gd name="T6" fmla="*/ 45 w 61"/>
                  <a:gd name="T7" fmla="*/ 8 h 53"/>
                  <a:gd name="T8" fmla="*/ 44 w 61"/>
                  <a:gd name="T9" fmla="*/ 14 h 53"/>
                  <a:gd name="T10" fmla="*/ 6 w 61"/>
                  <a:gd name="T11" fmla="*/ 15 h 53"/>
                  <a:gd name="T12" fmla="*/ 6 w 61"/>
                  <a:gd name="T13" fmla="*/ 18 h 53"/>
                  <a:gd name="T14" fmla="*/ 61 w 61"/>
                  <a:gd name="T15" fmla="*/ 47 h 53"/>
                  <a:gd name="T16" fmla="*/ 59 w 61"/>
                  <a:gd name="T1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53">
                    <a:moveTo>
                      <a:pt x="59" y="53"/>
                    </a:moveTo>
                    <a:cubicBezTo>
                      <a:pt x="36" y="45"/>
                      <a:pt x="7" y="33"/>
                      <a:pt x="1" y="20"/>
                    </a:cubicBezTo>
                    <a:cubicBezTo>
                      <a:pt x="0" y="18"/>
                      <a:pt x="0" y="15"/>
                      <a:pt x="0" y="12"/>
                    </a:cubicBezTo>
                    <a:cubicBezTo>
                      <a:pt x="5" y="0"/>
                      <a:pt x="38" y="7"/>
                      <a:pt x="45" y="8"/>
                    </a:cubicBezTo>
                    <a:cubicBezTo>
                      <a:pt x="44" y="14"/>
                      <a:pt x="44" y="14"/>
                      <a:pt x="44" y="14"/>
                    </a:cubicBezTo>
                    <a:cubicBezTo>
                      <a:pt x="27" y="10"/>
                      <a:pt x="8" y="10"/>
                      <a:pt x="6" y="15"/>
                    </a:cubicBezTo>
                    <a:cubicBezTo>
                      <a:pt x="6" y="15"/>
                      <a:pt x="6" y="16"/>
                      <a:pt x="6" y="18"/>
                    </a:cubicBezTo>
                    <a:cubicBezTo>
                      <a:pt x="10" y="26"/>
                      <a:pt x="31" y="37"/>
                      <a:pt x="61" y="47"/>
                    </a:cubicBezTo>
                    <a:lnTo>
                      <a:pt x="59" y="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113"/>
              <p:cNvSpPr>
                <a:spLocks noEditPoints="1"/>
              </p:cNvSpPr>
              <p:nvPr/>
            </p:nvSpPr>
            <p:spPr bwMode="auto">
              <a:xfrm>
                <a:off x="1232" y="1429"/>
                <a:ext cx="36" cy="37"/>
              </a:xfrm>
              <a:custGeom>
                <a:avLst/>
                <a:gdLst>
                  <a:gd name="T0" fmla="*/ 10 w 20"/>
                  <a:gd name="T1" fmla="*/ 21 h 21"/>
                  <a:gd name="T2" fmla="*/ 0 w 20"/>
                  <a:gd name="T3" fmla="*/ 10 h 21"/>
                  <a:gd name="T4" fmla="*/ 10 w 20"/>
                  <a:gd name="T5" fmla="*/ 0 h 21"/>
                  <a:gd name="T6" fmla="*/ 20 w 20"/>
                  <a:gd name="T7" fmla="*/ 10 h 21"/>
                  <a:gd name="T8" fmla="*/ 10 w 20"/>
                  <a:gd name="T9" fmla="*/ 21 h 21"/>
                  <a:gd name="T10" fmla="*/ 10 w 20"/>
                  <a:gd name="T11" fmla="*/ 6 h 21"/>
                  <a:gd name="T12" fmla="*/ 5 w 20"/>
                  <a:gd name="T13" fmla="*/ 10 h 21"/>
                  <a:gd name="T14" fmla="*/ 10 w 20"/>
                  <a:gd name="T15" fmla="*/ 15 h 21"/>
                  <a:gd name="T16" fmla="*/ 14 w 20"/>
                  <a:gd name="T17" fmla="*/ 10 h 21"/>
                  <a:gd name="T18" fmla="*/ 10 w 20"/>
                  <a:gd name="T19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1">
                    <a:moveTo>
                      <a:pt x="10" y="21"/>
                    </a:moveTo>
                    <a:cubicBezTo>
                      <a:pt x="4" y="21"/>
                      <a:pt x="0" y="16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5" y="0"/>
                      <a:pt x="20" y="5"/>
                      <a:pt x="20" y="10"/>
                    </a:cubicBezTo>
                    <a:cubicBezTo>
                      <a:pt x="20" y="16"/>
                      <a:pt x="15" y="21"/>
                      <a:pt x="10" y="21"/>
                    </a:cubicBezTo>
                    <a:close/>
                    <a:moveTo>
                      <a:pt x="10" y="6"/>
                    </a:moveTo>
                    <a:cubicBezTo>
                      <a:pt x="7" y="6"/>
                      <a:pt x="5" y="8"/>
                      <a:pt x="5" y="10"/>
                    </a:cubicBezTo>
                    <a:cubicBezTo>
                      <a:pt x="5" y="13"/>
                      <a:pt x="7" y="15"/>
                      <a:pt x="10" y="15"/>
                    </a:cubicBezTo>
                    <a:cubicBezTo>
                      <a:pt x="12" y="15"/>
                      <a:pt x="14" y="13"/>
                      <a:pt x="14" y="10"/>
                    </a:cubicBezTo>
                    <a:cubicBezTo>
                      <a:pt x="14" y="8"/>
                      <a:pt x="12" y="6"/>
                      <a:pt x="10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114"/>
              <p:cNvSpPr>
                <a:spLocks/>
              </p:cNvSpPr>
              <p:nvPr/>
            </p:nvSpPr>
            <p:spPr bwMode="auto">
              <a:xfrm>
                <a:off x="1962" y="1326"/>
                <a:ext cx="201" cy="201"/>
              </a:xfrm>
              <a:custGeom>
                <a:avLst/>
                <a:gdLst>
                  <a:gd name="T0" fmla="*/ 26 w 113"/>
                  <a:gd name="T1" fmla="*/ 113 h 113"/>
                  <a:gd name="T2" fmla="*/ 8 w 113"/>
                  <a:gd name="T3" fmla="*/ 104 h 113"/>
                  <a:gd name="T4" fmla="*/ 0 w 113"/>
                  <a:gd name="T5" fmla="*/ 91 h 113"/>
                  <a:gd name="T6" fmla="*/ 3 w 113"/>
                  <a:gd name="T7" fmla="*/ 81 h 113"/>
                  <a:gd name="T8" fmla="*/ 84 w 113"/>
                  <a:gd name="T9" fmla="*/ 0 h 113"/>
                  <a:gd name="T10" fmla="*/ 89 w 113"/>
                  <a:gd name="T11" fmla="*/ 4 h 113"/>
                  <a:gd name="T12" fmla="*/ 7 w 113"/>
                  <a:gd name="T13" fmla="*/ 85 h 113"/>
                  <a:gd name="T14" fmla="*/ 6 w 113"/>
                  <a:gd name="T15" fmla="*/ 90 h 113"/>
                  <a:gd name="T16" fmla="*/ 13 w 113"/>
                  <a:gd name="T17" fmla="*/ 99 h 113"/>
                  <a:gd name="T18" fmla="*/ 26 w 113"/>
                  <a:gd name="T19" fmla="*/ 107 h 113"/>
                  <a:gd name="T20" fmla="*/ 109 w 113"/>
                  <a:gd name="T21" fmla="*/ 24 h 113"/>
                  <a:gd name="T22" fmla="*/ 113 w 113"/>
                  <a:gd name="T23" fmla="*/ 29 h 113"/>
                  <a:gd name="T24" fmla="*/ 29 w 113"/>
                  <a:gd name="T25" fmla="*/ 112 h 113"/>
                  <a:gd name="T26" fmla="*/ 29 w 113"/>
                  <a:gd name="T27" fmla="*/ 113 h 113"/>
                  <a:gd name="T28" fmla="*/ 26 w 113"/>
                  <a:gd name="T29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3" h="113">
                    <a:moveTo>
                      <a:pt x="26" y="113"/>
                    </a:moveTo>
                    <a:cubicBezTo>
                      <a:pt x="22" y="113"/>
                      <a:pt x="17" y="112"/>
                      <a:pt x="8" y="104"/>
                    </a:cubicBezTo>
                    <a:cubicBezTo>
                      <a:pt x="4" y="99"/>
                      <a:pt x="1" y="95"/>
                      <a:pt x="0" y="91"/>
                    </a:cubicBezTo>
                    <a:cubicBezTo>
                      <a:pt x="0" y="87"/>
                      <a:pt x="1" y="84"/>
                      <a:pt x="3" y="81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9" y="4"/>
                      <a:pt x="89" y="4"/>
                      <a:pt x="89" y="4"/>
                    </a:cubicBezTo>
                    <a:cubicBezTo>
                      <a:pt x="7" y="85"/>
                      <a:pt x="7" y="85"/>
                      <a:pt x="7" y="85"/>
                    </a:cubicBezTo>
                    <a:cubicBezTo>
                      <a:pt x="6" y="86"/>
                      <a:pt x="6" y="88"/>
                      <a:pt x="6" y="90"/>
                    </a:cubicBezTo>
                    <a:cubicBezTo>
                      <a:pt x="7" y="92"/>
                      <a:pt x="8" y="95"/>
                      <a:pt x="13" y="99"/>
                    </a:cubicBezTo>
                    <a:cubicBezTo>
                      <a:pt x="20" y="107"/>
                      <a:pt x="25" y="108"/>
                      <a:pt x="26" y="107"/>
                    </a:cubicBezTo>
                    <a:cubicBezTo>
                      <a:pt x="109" y="24"/>
                      <a:pt x="109" y="24"/>
                      <a:pt x="109" y="24"/>
                    </a:cubicBezTo>
                    <a:cubicBezTo>
                      <a:pt x="113" y="29"/>
                      <a:pt x="113" y="29"/>
                      <a:pt x="113" y="29"/>
                    </a:cubicBezTo>
                    <a:cubicBezTo>
                      <a:pt x="29" y="112"/>
                      <a:pt x="29" y="112"/>
                      <a:pt x="29" y="112"/>
                    </a:cubicBezTo>
                    <a:cubicBezTo>
                      <a:pt x="29" y="112"/>
                      <a:pt x="29" y="113"/>
                      <a:pt x="29" y="113"/>
                    </a:cubicBezTo>
                    <a:cubicBezTo>
                      <a:pt x="28" y="113"/>
                      <a:pt x="27" y="113"/>
                      <a:pt x="26" y="11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115"/>
              <p:cNvSpPr>
                <a:spLocks/>
              </p:cNvSpPr>
              <p:nvPr/>
            </p:nvSpPr>
            <p:spPr bwMode="auto">
              <a:xfrm>
                <a:off x="1822" y="1466"/>
                <a:ext cx="199" cy="191"/>
              </a:xfrm>
              <a:custGeom>
                <a:avLst/>
                <a:gdLst>
                  <a:gd name="T0" fmla="*/ 14 w 112"/>
                  <a:gd name="T1" fmla="*/ 107 h 107"/>
                  <a:gd name="T2" fmla="*/ 3 w 112"/>
                  <a:gd name="T3" fmla="*/ 107 h 107"/>
                  <a:gd name="T4" fmla="*/ 0 w 112"/>
                  <a:gd name="T5" fmla="*/ 105 h 107"/>
                  <a:gd name="T6" fmla="*/ 1 w 112"/>
                  <a:gd name="T7" fmla="*/ 102 h 107"/>
                  <a:gd name="T8" fmla="*/ 15 w 112"/>
                  <a:gd name="T9" fmla="*/ 60 h 107"/>
                  <a:gd name="T10" fmla="*/ 28 w 112"/>
                  <a:gd name="T11" fmla="*/ 22 h 107"/>
                  <a:gd name="T12" fmla="*/ 82 w 112"/>
                  <a:gd name="T13" fmla="*/ 5 h 107"/>
                  <a:gd name="T14" fmla="*/ 81 w 112"/>
                  <a:gd name="T15" fmla="*/ 11 h 107"/>
                  <a:gd name="T16" fmla="*/ 82 w 112"/>
                  <a:gd name="T17" fmla="*/ 8 h 107"/>
                  <a:gd name="T18" fmla="*/ 81 w 112"/>
                  <a:gd name="T19" fmla="*/ 11 h 107"/>
                  <a:gd name="T20" fmla="*/ 31 w 112"/>
                  <a:gd name="T21" fmla="*/ 27 h 107"/>
                  <a:gd name="T22" fmla="*/ 21 w 112"/>
                  <a:gd name="T23" fmla="*/ 60 h 107"/>
                  <a:gd name="T24" fmla="*/ 10 w 112"/>
                  <a:gd name="T25" fmla="*/ 101 h 107"/>
                  <a:gd name="T26" fmla="*/ 90 w 112"/>
                  <a:gd name="T27" fmla="*/ 77 h 107"/>
                  <a:gd name="T28" fmla="*/ 104 w 112"/>
                  <a:gd name="T29" fmla="*/ 32 h 107"/>
                  <a:gd name="T30" fmla="*/ 110 w 112"/>
                  <a:gd name="T31" fmla="*/ 32 h 107"/>
                  <a:gd name="T32" fmla="*/ 95 w 112"/>
                  <a:gd name="T33" fmla="*/ 82 h 107"/>
                  <a:gd name="T34" fmla="*/ 14 w 112"/>
                  <a:gd name="T35" fmla="*/ 10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2" h="107">
                    <a:moveTo>
                      <a:pt x="14" y="107"/>
                    </a:moveTo>
                    <a:cubicBezTo>
                      <a:pt x="7" y="107"/>
                      <a:pt x="3" y="107"/>
                      <a:pt x="3" y="107"/>
                    </a:cubicBezTo>
                    <a:cubicBezTo>
                      <a:pt x="1" y="107"/>
                      <a:pt x="0" y="106"/>
                      <a:pt x="0" y="105"/>
                    </a:cubicBezTo>
                    <a:cubicBezTo>
                      <a:pt x="0" y="104"/>
                      <a:pt x="0" y="102"/>
                      <a:pt x="1" y="102"/>
                    </a:cubicBezTo>
                    <a:cubicBezTo>
                      <a:pt x="17" y="88"/>
                      <a:pt x="16" y="75"/>
                      <a:pt x="15" y="60"/>
                    </a:cubicBezTo>
                    <a:cubicBezTo>
                      <a:pt x="15" y="47"/>
                      <a:pt x="14" y="34"/>
                      <a:pt x="28" y="22"/>
                    </a:cubicBezTo>
                    <a:cubicBezTo>
                      <a:pt x="55" y="0"/>
                      <a:pt x="81" y="5"/>
                      <a:pt x="82" y="5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1" y="11"/>
                      <a:pt x="56" y="6"/>
                      <a:pt x="31" y="27"/>
                    </a:cubicBezTo>
                    <a:cubicBezTo>
                      <a:pt x="20" y="36"/>
                      <a:pt x="21" y="47"/>
                      <a:pt x="21" y="60"/>
                    </a:cubicBezTo>
                    <a:cubicBezTo>
                      <a:pt x="22" y="73"/>
                      <a:pt x="23" y="87"/>
                      <a:pt x="10" y="101"/>
                    </a:cubicBezTo>
                    <a:cubicBezTo>
                      <a:pt x="26" y="102"/>
                      <a:pt x="68" y="100"/>
                      <a:pt x="90" y="77"/>
                    </a:cubicBezTo>
                    <a:cubicBezTo>
                      <a:pt x="102" y="66"/>
                      <a:pt x="106" y="51"/>
                      <a:pt x="104" y="32"/>
                    </a:cubicBezTo>
                    <a:cubicBezTo>
                      <a:pt x="110" y="32"/>
                      <a:pt x="110" y="32"/>
                      <a:pt x="110" y="32"/>
                    </a:cubicBezTo>
                    <a:cubicBezTo>
                      <a:pt x="112" y="52"/>
                      <a:pt x="107" y="69"/>
                      <a:pt x="95" y="82"/>
                    </a:cubicBezTo>
                    <a:cubicBezTo>
                      <a:pt x="72" y="104"/>
                      <a:pt x="33" y="107"/>
                      <a:pt x="14" y="1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116"/>
              <p:cNvSpPr>
                <a:spLocks noEditPoints="1"/>
              </p:cNvSpPr>
              <p:nvPr/>
            </p:nvSpPr>
            <p:spPr bwMode="auto">
              <a:xfrm>
                <a:off x="2602" y="1331"/>
                <a:ext cx="302" cy="303"/>
              </a:xfrm>
              <a:custGeom>
                <a:avLst/>
                <a:gdLst>
                  <a:gd name="T0" fmla="*/ 34 w 170"/>
                  <a:gd name="T1" fmla="*/ 170 h 170"/>
                  <a:gd name="T2" fmla="*/ 32 w 170"/>
                  <a:gd name="T3" fmla="*/ 169 h 170"/>
                  <a:gd name="T4" fmla="*/ 1 w 170"/>
                  <a:gd name="T5" fmla="*/ 138 h 170"/>
                  <a:gd name="T6" fmla="*/ 0 w 170"/>
                  <a:gd name="T7" fmla="*/ 136 h 170"/>
                  <a:gd name="T8" fmla="*/ 1 w 170"/>
                  <a:gd name="T9" fmla="*/ 134 h 170"/>
                  <a:gd name="T10" fmla="*/ 23 w 170"/>
                  <a:gd name="T11" fmla="*/ 79 h 170"/>
                  <a:gd name="T12" fmla="*/ 24 w 170"/>
                  <a:gd name="T13" fmla="*/ 77 h 170"/>
                  <a:gd name="T14" fmla="*/ 100 w 170"/>
                  <a:gd name="T15" fmla="*/ 1 h 170"/>
                  <a:gd name="T16" fmla="*/ 104 w 170"/>
                  <a:gd name="T17" fmla="*/ 1 h 170"/>
                  <a:gd name="T18" fmla="*/ 169 w 170"/>
                  <a:gd name="T19" fmla="*/ 66 h 170"/>
                  <a:gd name="T20" fmla="*/ 169 w 170"/>
                  <a:gd name="T21" fmla="*/ 70 h 170"/>
                  <a:gd name="T22" fmla="*/ 93 w 170"/>
                  <a:gd name="T23" fmla="*/ 146 h 170"/>
                  <a:gd name="T24" fmla="*/ 91 w 170"/>
                  <a:gd name="T25" fmla="*/ 147 h 170"/>
                  <a:gd name="T26" fmla="*/ 36 w 170"/>
                  <a:gd name="T27" fmla="*/ 169 h 170"/>
                  <a:gd name="T28" fmla="*/ 34 w 170"/>
                  <a:gd name="T29" fmla="*/ 170 h 170"/>
                  <a:gd name="T30" fmla="*/ 34 w 170"/>
                  <a:gd name="T31" fmla="*/ 170 h 170"/>
                  <a:gd name="T32" fmla="*/ 7 w 170"/>
                  <a:gd name="T33" fmla="*/ 136 h 170"/>
                  <a:gd name="T34" fmla="*/ 34 w 170"/>
                  <a:gd name="T35" fmla="*/ 163 h 170"/>
                  <a:gd name="T36" fmla="*/ 90 w 170"/>
                  <a:gd name="T37" fmla="*/ 141 h 170"/>
                  <a:gd name="T38" fmla="*/ 163 w 170"/>
                  <a:gd name="T39" fmla="*/ 68 h 170"/>
                  <a:gd name="T40" fmla="*/ 102 w 170"/>
                  <a:gd name="T41" fmla="*/ 7 h 170"/>
                  <a:gd name="T42" fmla="*/ 29 w 170"/>
                  <a:gd name="T43" fmla="*/ 80 h 170"/>
                  <a:gd name="T44" fmla="*/ 7 w 170"/>
                  <a:gd name="T45" fmla="*/ 136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0" h="170">
                    <a:moveTo>
                      <a:pt x="34" y="170"/>
                    </a:moveTo>
                    <a:cubicBezTo>
                      <a:pt x="33" y="170"/>
                      <a:pt x="33" y="170"/>
                      <a:pt x="32" y="169"/>
                    </a:cubicBezTo>
                    <a:cubicBezTo>
                      <a:pt x="1" y="138"/>
                      <a:pt x="1" y="138"/>
                      <a:pt x="1" y="138"/>
                    </a:cubicBezTo>
                    <a:cubicBezTo>
                      <a:pt x="0" y="137"/>
                      <a:pt x="0" y="137"/>
                      <a:pt x="0" y="136"/>
                    </a:cubicBezTo>
                    <a:cubicBezTo>
                      <a:pt x="0" y="135"/>
                      <a:pt x="0" y="134"/>
                      <a:pt x="1" y="134"/>
                    </a:cubicBezTo>
                    <a:cubicBezTo>
                      <a:pt x="1" y="134"/>
                      <a:pt x="23" y="115"/>
                      <a:pt x="23" y="79"/>
                    </a:cubicBezTo>
                    <a:cubicBezTo>
                      <a:pt x="23" y="78"/>
                      <a:pt x="24" y="77"/>
                      <a:pt x="24" y="77"/>
                    </a:cubicBezTo>
                    <a:cubicBezTo>
                      <a:pt x="100" y="1"/>
                      <a:pt x="100" y="1"/>
                      <a:pt x="100" y="1"/>
                    </a:cubicBezTo>
                    <a:cubicBezTo>
                      <a:pt x="101" y="0"/>
                      <a:pt x="103" y="0"/>
                      <a:pt x="104" y="1"/>
                    </a:cubicBezTo>
                    <a:cubicBezTo>
                      <a:pt x="169" y="66"/>
                      <a:pt x="169" y="66"/>
                      <a:pt x="169" y="66"/>
                    </a:cubicBezTo>
                    <a:cubicBezTo>
                      <a:pt x="170" y="67"/>
                      <a:pt x="170" y="69"/>
                      <a:pt x="169" y="70"/>
                    </a:cubicBezTo>
                    <a:cubicBezTo>
                      <a:pt x="93" y="146"/>
                      <a:pt x="93" y="146"/>
                      <a:pt x="93" y="146"/>
                    </a:cubicBezTo>
                    <a:cubicBezTo>
                      <a:pt x="93" y="146"/>
                      <a:pt x="92" y="147"/>
                      <a:pt x="91" y="147"/>
                    </a:cubicBezTo>
                    <a:cubicBezTo>
                      <a:pt x="55" y="147"/>
                      <a:pt x="36" y="169"/>
                      <a:pt x="36" y="169"/>
                    </a:cubicBezTo>
                    <a:cubicBezTo>
                      <a:pt x="36" y="170"/>
                      <a:pt x="35" y="170"/>
                      <a:pt x="34" y="170"/>
                    </a:cubicBezTo>
                    <a:cubicBezTo>
                      <a:pt x="34" y="170"/>
                      <a:pt x="34" y="170"/>
                      <a:pt x="34" y="170"/>
                    </a:cubicBezTo>
                    <a:close/>
                    <a:moveTo>
                      <a:pt x="7" y="136"/>
                    </a:moveTo>
                    <a:cubicBezTo>
                      <a:pt x="34" y="163"/>
                      <a:pt x="34" y="163"/>
                      <a:pt x="34" y="163"/>
                    </a:cubicBezTo>
                    <a:cubicBezTo>
                      <a:pt x="40" y="157"/>
                      <a:pt x="58" y="142"/>
                      <a:pt x="90" y="141"/>
                    </a:cubicBezTo>
                    <a:cubicBezTo>
                      <a:pt x="163" y="68"/>
                      <a:pt x="163" y="68"/>
                      <a:pt x="163" y="68"/>
                    </a:cubicBezTo>
                    <a:cubicBezTo>
                      <a:pt x="102" y="7"/>
                      <a:pt x="102" y="7"/>
                      <a:pt x="102" y="7"/>
                    </a:cubicBezTo>
                    <a:cubicBezTo>
                      <a:pt x="29" y="80"/>
                      <a:pt x="29" y="80"/>
                      <a:pt x="29" y="80"/>
                    </a:cubicBezTo>
                    <a:cubicBezTo>
                      <a:pt x="28" y="112"/>
                      <a:pt x="13" y="130"/>
                      <a:pt x="7" y="13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117"/>
              <p:cNvSpPr>
                <a:spLocks/>
              </p:cNvSpPr>
              <p:nvPr/>
            </p:nvSpPr>
            <p:spPr bwMode="auto">
              <a:xfrm>
                <a:off x="2662" y="1450"/>
                <a:ext cx="123" cy="123"/>
              </a:xfrm>
              <a:custGeom>
                <a:avLst/>
                <a:gdLst>
                  <a:gd name="T0" fmla="*/ 116 w 123"/>
                  <a:gd name="T1" fmla="*/ 123 h 123"/>
                  <a:gd name="T2" fmla="*/ 0 w 123"/>
                  <a:gd name="T3" fmla="*/ 8 h 123"/>
                  <a:gd name="T4" fmla="*/ 7 w 123"/>
                  <a:gd name="T5" fmla="*/ 0 h 123"/>
                  <a:gd name="T6" fmla="*/ 123 w 123"/>
                  <a:gd name="T7" fmla="*/ 116 h 123"/>
                  <a:gd name="T8" fmla="*/ 116 w 123"/>
                  <a:gd name="T9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123">
                    <a:moveTo>
                      <a:pt x="116" y="123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123" y="116"/>
                    </a:lnTo>
                    <a:lnTo>
                      <a:pt x="116" y="12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118"/>
              <p:cNvSpPr>
                <a:spLocks/>
              </p:cNvSpPr>
              <p:nvPr/>
            </p:nvSpPr>
            <p:spPr bwMode="auto">
              <a:xfrm>
                <a:off x="2685" y="1427"/>
                <a:ext cx="123" cy="123"/>
              </a:xfrm>
              <a:custGeom>
                <a:avLst/>
                <a:gdLst>
                  <a:gd name="T0" fmla="*/ 116 w 123"/>
                  <a:gd name="T1" fmla="*/ 123 h 123"/>
                  <a:gd name="T2" fmla="*/ 0 w 123"/>
                  <a:gd name="T3" fmla="*/ 7 h 123"/>
                  <a:gd name="T4" fmla="*/ 7 w 123"/>
                  <a:gd name="T5" fmla="*/ 0 h 123"/>
                  <a:gd name="T6" fmla="*/ 123 w 123"/>
                  <a:gd name="T7" fmla="*/ 116 h 123"/>
                  <a:gd name="T8" fmla="*/ 116 w 123"/>
                  <a:gd name="T9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123">
                    <a:moveTo>
                      <a:pt x="116" y="123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123" y="116"/>
                    </a:lnTo>
                    <a:lnTo>
                      <a:pt x="116" y="12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119"/>
              <p:cNvSpPr>
                <a:spLocks/>
              </p:cNvSpPr>
              <p:nvPr/>
            </p:nvSpPr>
            <p:spPr bwMode="auto">
              <a:xfrm>
                <a:off x="2708" y="1404"/>
                <a:ext cx="123" cy="123"/>
              </a:xfrm>
              <a:custGeom>
                <a:avLst/>
                <a:gdLst>
                  <a:gd name="T0" fmla="*/ 116 w 123"/>
                  <a:gd name="T1" fmla="*/ 123 h 123"/>
                  <a:gd name="T2" fmla="*/ 0 w 123"/>
                  <a:gd name="T3" fmla="*/ 7 h 123"/>
                  <a:gd name="T4" fmla="*/ 8 w 123"/>
                  <a:gd name="T5" fmla="*/ 0 h 123"/>
                  <a:gd name="T6" fmla="*/ 123 w 123"/>
                  <a:gd name="T7" fmla="*/ 116 h 123"/>
                  <a:gd name="T8" fmla="*/ 116 w 123"/>
                  <a:gd name="T9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123">
                    <a:moveTo>
                      <a:pt x="116" y="123"/>
                    </a:moveTo>
                    <a:lnTo>
                      <a:pt x="0" y="7"/>
                    </a:lnTo>
                    <a:lnTo>
                      <a:pt x="8" y="0"/>
                    </a:lnTo>
                    <a:lnTo>
                      <a:pt x="123" y="116"/>
                    </a:lnTo>
                    <a:lnTo>
                      <a:pt x="116" y="12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120"/>
              <p:cNvSpPr>
                <a:spLocks/>
              </p:cNvSpPr>
              <p:nvPr/>
            </p:nvSpPr>
            <p:spPr bwMode="auto">
              <a:xfrm>
                <a:off x="2561" y="1578"/>
                <a:ext cx="94" cy="73"/>
              </a:xfrm>
              <a:custGeom>
                <a:avLst/>
                <a:gdLst>
                  <a:gd name="T0" fmla="*/ 37 w 53"/>
                  <a:gd name="T1" fmla="*/ 41 h 41"/>
                  <a:gd name="T2" fmla="*/ 36 w 53"/>
                  <a:gd name="T3" fmla="*/ 41 h 41"/>
                  <a:gd name="T4" fmla="*/ 3 w 53"/>
                  <a:gd name="T5" fmla="*/ 30 h 41"/>
                  <a:gd name="T6" fmla="*/ 1 w 53"/>
                  <a:gd name="T7" fmla="*/ 28 h 41"/>
                  <a:gd name="T8" fmla="*/ 1 w 53"/>
                  <a:gd name="T9" fmla="*/ 25 h 41"/>
                  <a:gd name="T10" fmla="*/ 27 w 53"/>
                  <a:gd name="T11" fmla="*/ 0 h 41"/>
                  <a:gd name="T12" fmla="*/ 31 w 53"/>
                  <a:gd name="T13" fmla="*/ 4 h 41"/>
                  <a:gd name="T14" fmla="*/ 9 w 53"/>
                  <a:gd name="T15" fmla="*/ 26 h 41"/>
                  <a:gd name="T16" fmla="*/ 36 w 53"/>
                  <a:gd name="T17" fmla="*/ 34 h 41"/>
                  <a:gd name="T18" fmla="*/ 49 w 53"/>
                  <a:gd name="T19" fmla="*/ 22 h 41"/>
                  <a:gd name="T20" fmla="*/ 53 w 53"/>
                  <a:gd name="T21" fmla="*/ 26 h 41"/>
                  <a:gd name="T22" fmla="*/ 39 w 53"/>
                  <a:gd name="T23" fmla="*/ 40 h 41"/>
                  <a:gd name="T24" fmla="*/ 37 w 53"/>
                  <a:gd name="T2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3" h="41">
                    <a:moveTo>
                      <a:pt x="37" y="41"/>
                    </a:moveTo>
                    <a:cubicBezTo>
                      <a:pt x="37" y="41"/>
                      <a:pt x="36" y="41"/>
                      <a:pt x="36" y="41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2" y="30"/>
                      <a:pt x="1" y="29"/>
                      <a:pt x="1" y="28"/>
                    </a:cubicBezTo>
                    <a:cubicBezTo>
                      <a:pt x="0" y="27"/>
                      <a:pt x="1" y="26"/>
                      <a:pt x="1" y="25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9" y="40"/>
                      <a:pt x="38" y="41"/>
                      <a:pt x="37" y="4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121"/>
              <p:cNvSpPr>
                <a:spLocks/>
              </p:cNvSpPr>
              <p:nvPr/>
            </p:nvSpPr>
            <p:spPr bwMode="auto">
              <a:xfrm>
                <a:off x="3300" y="1527"/>
                <a:ext cx="137" cy="137"/>
              </a:xfrm>
              <a:custGeom>
                <a:avLst/>
                <a:gdLst>
                  <a:gd name="T0" fmla="*/ 4 w 77"/>
                  <a:gd name="T1" fmla="*/ 77 h 77"/>
                  <a:gd name="T2" fmla="*/ 2 w 77"/>
                  <a:gd name="T3" fmla="*/ 76 h 77"/>
                  <a:gd name="T4" fmla="*/ 1 w 77"/>
                  <a:gd name="T5" fmla="*/ 73 h 77"/>
                  <a:gd name="T6" fmla="*/ 23 w 77"/>
                  <a:gd name="T7" fmla="*/ 0 h 77"/>
                  <a:gd name="T8" fmla="*/ 29 w 77"/>
                  <a:gd name="T9" fmla="*/ 2 h 77"/>
                  <a:gd name="T10" fmla="*/ 9 w 77"/>
                  <a:gd name="T11" fmla="*/ 69 h 77"/>
                  <a:gd name="T12" fmla="*/ 75 w 77"/>
                  <a:gd name="T13" fmla="*/ 48 h 77"/>
                  <a:gd name="T14" fmla="*/ 77 w 77"/>
                  <a:gd name="T15" fmla="*/ 54 h 77"/>
                  <a:gd name="T16" fmla="*/ 5 w 77"/>
                  <a:gd name="T17" fmla="*/ 77 h 77"/>
                  <a:gd name="T18" fmla="*/ 4 w 77"/>
                  <a:gd name="T19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7" h="77">
                    <a:moveTo>
                      <a:pt x="4" y="77"/>
                    </a:moveTo>
                    <a:cubicBezTo>
                      <a:pt x="3" y="77"/>
                      <a:pt x="2" y="76"/>
                      <a:pt x="2" y="76"/>
                    </a:cubicBezTo>
                    <a:cubicBezTo>
                      <a:pt x="1" y="75"/>
                      <a:pt x="0" y="74"/>
                      <a:pt x="1" y="7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9" y="69"/>
                      <a:pt x="9" y="69"/>
                      <a:pt x="9" y="69"/>
                    </a:cubicBezTo>
                    <a:cubicBezTo>
                      <a:pt x="75" y="48"/>
                      <a:pt x="75" y="48"/>
                      <a:pt x="75" y="48"/>
                    </a:cubicBezTo>
                    <a:cubicBezTo>
                      <a:pt x="77" y="54"/>
                      <a:pt x="77" y="54"/>
                      <a:pt x="77" y="54"/>
                    </a:cubicBezTo>
                    <a:cubicBezTo>
                      <a:pt x="5" y="77"/>
                      <a:pt x="5" y="77"/>
                      <a:pt x="5" y="77"/>
                    </a:cubicBezTo>
                    <a:cubicBezTo>
                      <a:pt x="4" y="77"/>
                      <a:pt x="4" y="77"/>
                      <a:pt x="4" y="7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122"/>
              <p:cNvSpPr>
                <a:spLocks noEditPoints="1"/>
              </p:cNvSpPr>
              <p:nvPr/>
            </p:nvSpPr>
            <p:spPr bwMode="auto">
              <a:xfrm>
                <a:off x="3344" y="1322"/>
                <a:ext cx="299" cy="299"/>
              </a:xfrm>
              <a:custGeom>
                <a:avLst/>
                <a:gdLst>
                  <a:gd name="T0" fmla="*/ 106 w 168"/>
                  <a:gd name="T1" fmla="*/ 9 h 168"/>
                  <a:gd name="T2" fmla="*/ 158 w 168"/>
                  <a:gd name="T3" fmla="*/ 61 h 168"/>
                  <a:gd name="T4" fmla="*/ 72 w 168"/>
                  <a:gd name="T5" fmla="*/ 148 h 168"/>
                  <a:gd name="T6" fmla="*/ 72 w 168"/>
                  <a:gd name="T7" fmla="*/ 147 h 168"/>
                  <a:gd name="T8" fmla="*/ 67 w 168"/>
                  <a:gd name="T9" fmla="*/ 145 h 168"/>
                  <a:gd name="T10" fmla="*/ 63 w 168"/>
                  <a:gd name="T11" fmla="*/ 147 h 168"/>
                  <a:gd name="T12" fmla="*/ 51 w 168"/>
                  <a:gd name="T13" fmla="*/ 159 h 168"/>
                  <a:gd name="T14" fmla="*/ 9 w 168"/>
                  <a:gd name="T15" fmla="*/ 116 h 168"/>
                  <a:gd name="T16" fmla="*/ 20 w 168"/>
                  <a:gd name="T17" fmla="*/ 105 h 168"/>
                  <a:gd name="T18" fmla="*/ 22 w 168"/>
                  <a:gd name="T19" fmla="*/ 100 h 168"/>
                  <a:gd name="T20" fmla="*/ 20 w 168"/>
                  <a:gd name="T21" fmla="*/ 96 h 168"/>
                  <a:gd name="T22" fmla="*/ 20 w 168"/>
                  <a:gd name="T23" fmla="*/ 95 h 168"/>
                  <a:gd name="T24" fmla="*/ 106 w 168"/>
                  <a:gd name="T25" fmla="*/ 9 h 168"/>
                  <a:gd name="T26" fmla="*/ 106 w 168"/>
                  <a:gd name="T27" fmla="*/ 0 h 168"/>
                  <a:gd name="T28" fmla="*/ 11 w 168"/>
                  <a:gd name="T29" fmla="*/ 95 h 168"/>
                  <a:gd name="T30" fmla="*/ 15 w 168"/>
                  <a:gd name="T31" fmla="*/ 100 h 168"/>
                  <a:gd name="T32" fmla="*/ 0 w 168"/>
                  <a:gd name="T33" fmla="*/ 116 h 168"/>
                  <a:gd name="T34" fmla="*/ 51 w 168"/>
                  <a:gd name="T35" fmla="*/ 168 h 168"/>
                  <a:gd name="T36" fmla="*/ 67 w 168"/>
                  <a:gd name="T37" fmla="*/ 152 h 168"/>
                  <a:gd name="T38" fmla="*/ 72 w 168"/>
                  <a:gd name="T39" fmla="*/ 157 h 168"/>
                  <a:gd name="T40" fmla="*/ 168 w 168"/>
                  <a:gd name="T41" fmla="*/ 61 h 168"/>
                  <a:gd name="T42" fmla="*/ 106 w 168"/>
                  <a:gd name="T43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8" h="168">
                    <a:moveTo>
                      <a:pt x="106" y="9"/>
                    </a:moveTo>
                    <a:cubicBezTo>
                      <a:pt x="158" y="61"/>
                      <a:pt x="158" y="61"/>
                      <a:pt x="158" y="61"/>
                    </a:cubicBezTo>
                    <a:cubicBezTo>
                      <a:pt x="72" y="148"/>
                      <a:pt x="72" y="148"/>
                      <a:pt x="72" y="148"/>
                    </a:cubicBezTo>
                    <a:cubicBezTo>
                      <a:pt x="72" y="147"/>
                      <a:pt x="72" y="147"/>
                      <a:pt x="72" y="147"/>
                    </a:cubicBezTo>
                    <a:cubicBezTo>
                      <a:pt x="70" y="146"/>
                      <a:pt x="69" y="145"/>
                      <a:pt x="67" y="145"/>
                    </a:cubicBezTo>
                    <a:cubicBezTo>
                      <a:pt x="65" y="145"/>
                      <a:pt x="64" y="146"/>
                      <a:pt x="63" y="147"/>
                    </a:cubicBezTo>
                    <a:cubicBezTo>
                      <a:pt x="51" y="159"/>
                      <a:pt x="51" y="159"/>
                      <a:pt x="51" y="159"/>
                    </a:cubicBezTo>
                    <a:cubicBezTo>
                      <a:pt x="9" y="116"/>
                      <a:pt x="9" y="116"/>
                      <a:pt x="9" y="116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1" y="104"/>
                      <a:pt x="22" y="102"/>
                      <a:pt x="22" y="100"/>
                    </a:cubicBezTo>
                    <a:cubicBezTo>
                      <a:pt x="22" y="98"/>
                      <a:pt x="21" y="97"/>
                      <a:pt x="20" y="96"/>
                    </a:cubicBezTo>
                    <a:cubicBezTo>
                      <a:pt x="20" y="95"/>
                      <a:pt x="20" y="95"/>
                      <a:pt x="20" y="95"/>
                    </a:cubicBezTo>
                    <a:cubicBezTo>
                      <a:pt x="106" y="9"/>
                      <a:pt x="106" y="9"/>
                      <a:pt x="106" y="9"/>
                    </a:cubicBezTo>
                    <a:moveTo>
                      <a:pt x="106" y="0"/>
                    </a:moveTo>
                    <a:cubicBezTo>
                      <a:pt x="11" y="95"/>
                      <a:pt x="11" y="95"/>
                      <a:pt x="11" y="95"/>
                    </a:cubicBezTo>
                    <a:cubicBezTo>
                      <a:pt x="15" y="100"/>
                      <a:pt x="15" y="100"/>
                      <a:pt x="15" y="100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51" y="168"/>
                      <a:pt x="51" y="168"/>
                      <a:pt x="51" y="168"/>
                    </a:cubicBezTo>
                    <a:cubicBezTo>
                      <a:pt x="67" y="152"/>
                      <a:pt x="67" y="152"/>
                      <a:pt x="67" y="152"/>
                    </a:cubicBezTo>
                    <a:cubicBezTo>
                      <a:pt x="72" y="157"/>
                      <a:pt x="72" y="157"/>
                      <a:pt x="72" y="157"/>
                    </a:cubicBezTo>
                    <a:cubicBezTo>
                      <a:pt x="168" y="61"/>
                      <a:pt x="168" y="61"/>
                      <a:pt x="168" y="61"/>
                    </a:cubicBezTo>
                    <a:cubicBezTo>
                      <a:pt x="106" y="0"/>
                      <a:pt x="106" y="0"/>
                      <a:pt x="10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123"/>
              <p:cNvSpPr>
                <a:spLocks/>
              </p:cNvSpPr>
              <p:nvPr/>
            </p:nvSpPr>
            <p:spPr bwMode="auto">
              <a:xfrm>
                <a:off x="3387" y="1459"/>
                <a:ext cx="117" cy="118"/>
              </a:xfrm>
              <a:custGeom>
                <a:avLst/>
                <a:gdLst>
                  <a:gd name="T0" fmla="*/ 110 w 117"/>
                  <a:gd name="T1" fmla="*/ 118 h 118"/>
                  <a:gd name="T2" fmla="*/ 0 w 117"/>
                  <a:gd name="T3" fmla="*/ 9 h 118"/>
                  <a:gd name="T4" fmla="*/ 9 w 117"/>
                  <a:gd name="T5" fmla="*/ 0 h 118"/>
                  <a:gd name="T6" fmla="*/ 117 w 117"/>
                  <a:gd name="T7" fmla="*/ 109 h 118"/>
                  <a:gd name="T8" fmla="*/ 110 w 117"/>
                  <a:gd name="T9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118">
                    <a:moveTo>
                      <a:pt x="110" y="118"/>
                    </a:moveTo>
                    <a:lnTo>
                      <a:pt x="0" y="9"/>
                    </a:lnTo>
                    <a:lnTo>
                      <a:pt x="9" y="0"/>
                    </a:lnTo>
                    <a:lnTo>
                      <a:pt x="117" y="109"/>
                    </a:lnTo>
                    <a:lnTo>
                      <a:pt x="110" y="11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124"/>
              <p:cNvSpPr>
                <a:spLocks/>
              </p:cNvSpPr>
              <p:nvPr/>
            </p:nvSpPr>
            <p:spPr bwMode="auto">
              <a:xfrm>
                <a:off x="3367" y="1497"/>
                <a:ext cx="100" cy="99"/>
              </a:xfrm>
              <a:custGeom>
                <a:avLst/>
                <a:gdLst>
                  <a:gd name="T0" fmla="*/ 93 w 100"/>
                  <a:gd name="T1" fmla="*/ 99 h 99"/>
                  <a:gd name="T2" fmla="*/ 0 w 100"/>
                  <a:gd name="T3" fmla="*/ 7 h 99"/>
                  <a:gd name="T4" fmla="*/ 9 w 100"/>
                  <a:gd name="T5" fmla="*/ 0 h 99"/>
                  <a:gd name="T6" fmla="*/ 100 w 100"/>
                  <a:gd name="T7" fmla="*/ 92 h 99"/>
                  <a:gd name="T8" fmla="*/ 93 w 100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99">
                    <a:moveTo>
                      <a:pt x="93" y="99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100" y="92"/>
                    </a:lnTo>
                    <a:lnTo>
                      <a:pt x="93" y="9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125"/>
              <p:cNvSpPr>
                <a:spLocks/>
              </p:cNvSpPr>
              <p:nvPr/>
            </p:nvSpPr>
            <p:spPr bwMode="auto">
              <a:xfrm>
                <a:off x="4039" y="1424"/>
                <a:ext cx="240" cy="240"/>
              </a:xfrm>
              <a:custGeom>
                <a:avLst/>
                <a:gdLst>
                  <a:gd name="T0" fmla="*/ 11 w 135"/>
                  <a:gd name="T1" fmla="*/ 135 h 135"/>
                  <a:gd name="T2" fmla="*/ 6 w 135"/>
                  <a:gd name="T3" fmla="*/ 133 h 135"/>
                  <a:gd name="T4" fmla="*/ 2 w 135"/>
                  <a:gd name="T5" fmla="*/ 129 h 135"/>
                  <a:gd name="T6" fmla="*/ 1 w 135"/>
                  <a:gd name="T7" fmla="*/ 125 h 135"/>
                  <a:gd name="T8" fmla="*/ 4 w 135"/>
                  <a:gd name="T9" fmla="*/ 118 h 135"/>
                  <a:gd name="T10" fmla="*/ 11 w 135"/>
                  <a:gd name="T11" fmla="*/ 97 h 135"/>
                  <a:gd name="T12" fmla="*/ 11 w 135"/>
                  <a:gd name="T13" fmla="*/ 94 h 135"/>
                  <a:gd name="T14" fmla="*/ 105 w 135"/>
                  <a:gd name="T15" fmla="*/ 0 h 135"/>
                  <a:gd name="T16" fmla="*/ 109 w 135"/>
                  <a:gd name="T17" fmla="*/ 5 h 135"/>
                  <a:gd name="T18" fmla="*/ 17 w 135"/>
                  <a:gd name="T19" fmla="*/ 97 h 135"/>
                  <a:gd name="T20" fmla="*/ 8 w 135"/>
                  <a:gd name="T21" fmla="*/ 123 h 135"/>
                  <a:gd name="T22" fmla="*/ 8 w 135"/>
                  <a:gd name="T23" fmla="*/ 123 h 135"/>
                  <a:gd name="T24" fmla="*/ 7 w 135"/>
                  <a:gd name="T25" fmla="*/ 125 h 135"/>
                  <a:gd name="T26" fmla="*/ 7 w 135"/>
                  <a:gd name="T27" fmla="*/ 125 h 135"/>
                  <a:gd name="T28" fmla="*/ 11 w 135"/>
                  <a:gd name="T29" fmla="*/ 129 h 135"/>
                  <a:gd name="T30" fmla="*/ 11 w 135"/>
                  <a:gd name="T31" fmla="*/ 129 h 135"/>
                  <a:gd name="T32" fmla="*/ 12 w 135"/>
                  <a:gd name="T33" fmla="*/ 127 h 135"/>
                  <a:gd name="T34" fmla="*/ 13 w 135"/>
                  <a:gd name="T35" fmla="*/ 127 h 135"/>
                  <a:gd name="T36" fmla="*/ 38 w 135"/>
                  <a:gd name="T37" fmla="*/ 118 h 135"/>
                  <a:gd name="T38" fmla="*/ 131 w 135"/>
                  <a:gd name="T39" fmla="*/ 26 h 135"/>
                  <a:gd name="T40" fmla="*/ 135 w 135"/>
                  <a:gd name="T41" fmla="*/ 30 h 135"/>
                  <a:gd name="T42" fmla="*/ 41 w 135"/>
                  <a:gd name="T43" fmla="*/ 124 h 135"/>
                  <a:gd name="T44" fmla="*/ 38 w 135"/>
                  <a:gd name="T45" fmla="*/ 124 h 135"/>
                  <a:gd name="T46" fmla="*/ 17 w 135"/>
                  <a:gd name="T47" fmla="*/ 132 h 135"/>
                  <a:gd name="T48" fmla="*/ 11 w 135"/>
                  <a:gd name="T49" fmla="*/ 135 h 135"/>
                  <a:gd name="T50" fmla="*/ 11 w 135"/>
                  <a:gd name="T51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5" h="135">
                    <a:moveTo>
                      <a:pt x="11" y="135"/>
                    </a:moveTo>
                    <a:cubicBezTo>
                      <a:pt x="9" y="135"/>
                      <a:pt x="7" y="134"/>
                      <a:pt x="6" y="133"/>
                    </a:cubicBezTo>
                    <a:cubicBezTo>
                      <a:pt x="2" y="129"/>
                      <a:pt x="2" y="129"/>
                      <a:pt x="2" y="129"/>
                    </a:cubicBezTo>
                    <a:cubicBezTo>
                      <a:pt x="1" y="128"/>
                      <a:pt x="0" y="126"/>
                      <a:pt x="1" y="125"/>
                    </a:cubicBezTo>
                    <a:cubicBezTo>
                      <a:pt x="1" y="122"/>
                      <a:pt x="3" y="119"/>
                      <a:pt x="4" y="118"/>
                    </a:cubicBezTo>
                    <a:cubicBezTo>
                      <a:pt x="14" y="106"/>
                      <a:pt x="11" y="98"/>
                      <a:pt x="11" y="97"/>
                    </a:cubicBezTo>
                    <a:cubicBezTo>
                      <a:pt x="10" y="96"/>
                      <a:pt x="10" y="95"/>
                      <a:pt x="11" y="94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9" y="5"/>
                      <a:pt x="109" y="5"/>
                      <a:pt x="109" y="5"/>
                    </a:cubicBezTo>
                    <a:cubicBezTo>
                      <a:pt x="17" y="97"/>
                      <a:pt x="17" y="97"/>
                      <a:pt x="17" y="97"/>
                    </a:cubicBezTo>
                    <a:cubicBezTo>
                      <a:pt x="18" y="101"/>
                      <a:pt x="18" y="110"/>
                      <a:pt x="8" y="123"/>
                    </a:cubicBezTo>
                    <a:cubicBezTo>
                      <a:pt x="8" y="123"/>
                      <a:pt x="8" y="123"/>
                      <a:pt x="8" y="123"/>
                    </a:cubicBezTo>
                    <a:cubicBezTo>
                      <a:pt x="7" y="123"/>
                      <a:pt x="7" y="124"/>
                      <a:pt x="7" y="125"/>
                    </a:cubicBezTo>
                    <a:cubicBezTo>
                      <a:pt x="7" y="125"/>
                      <a:pt x="7" y="125"/>
                      <a:pt x="7" y="125"/>
                    </a:cubicBezTo>
                    <a:cubicBezTo>
                      <a:pt x="11" y="129"/>
                      <a:pt x="11" y="129"/>
                      <a:pt x="11" y="129"/>
                    </a:cubicBezTo>
                    <a:cubicBezTo>
                      <a:pt x="11" y="129"/>
                      <a:pt x="11" y="129"/>
                      <a:pt x="11" y="129"/>
                    </a:cubicBezTo>
                    <a:cubicBezTo>
                      <a:pt x="11" y="129"/>
                      <a:pt x="12" y="128"/>
                      <a:pt x="12" y="127"/>
                    </a:cubicBezTo>
                    <a:cubicBezTo>
                      <a:pt x="13" y="127"/>
                      <a:pt x="13" y="127"/>
                      <a:pt x="13" y="127"/>
                    </a:cubicBezTo>
                    <a:cubicBezTo>
                      <a:pt x="25" y="117"/>
                      <a:pt x="34" y="117"/>
                      <a:pt x="38" y="118"/>
                    </a:cubicBezTo>
                    <a:cubicBezTo>
                      <a:pt x="131" y="26"/>
                      <a:pt x="131" y="26"/>
                      <a:pt x="131" y="26"/>
                    </a:cubicBezTo>
                    <a:cubicBezTo>
                      <a:pt x="135" y="30"/>
                      <a:pt x="135" y="30"/>
                      <a:pt x="135" y="30"/>
                    </a:cubicBezTo>
                    <a:cubicBezTo>
                      <a:pt x="41" y="124"/>
                      <a:pt x="41" y="124"/>
                      <a:pt x="41" y="124"/>
                    </a:cubicBezTo>
                    <a:cubicBezTo>
                      <a:pt x="40" y="125"/>
                      <a:pt x="39" y="125"/>
                      <a:pt x="38" y="124"/>
                    </a:cubicBezTo>
                    <a:cubicBezTo>
                      <a:pt x="37" y="124"/>
                      <a:pt x="30" y="121"/>
                      <a:pt x="17" y="132"/>
                    </a:cubicBezTo>
                    <a:cubicBezTo>
                      <a:pt x="16" y="132"/>
                      <a:pt x="14" y="135"/>
                      <a:pt x="11" y="135"/>
                    </a:cubicBezTo>
                    <a:cubicBezTo>
                      <a:pt x="11" y="135"/>
                      <a:pt x="11" y="135"/>
                      <a:pt x="11" y="13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126"/>
              <p:cNvSpPr>
                <a:spLocks/>
              </p:cNvSpPr>
              <p:nvPr/>
            </p:nvSpPr>
            <p:spPr bwMode="auto">
              <a:xfrm>
                <a:off x="4245" y="1319"/>
                <a:ext cx="140" cy="139"/>
              </a:xfrm>
              <a:custGeom>
                <a:avLst/>
                <a:gdLst>
                  <a:gd name="T0" fmla="*/ 33 w 79"/>
                  <a:gd name="T1" fmla="*/ 78 h 78"/>
                  <a:gd name="T2" fmla="*/ 29 w 79"/>
                  <a:gd name="T3" fmla="*/ 74 h 78"/>
                  <a:gd name="T4" fmla="*/ 66 w 79"/>
                  <a:gd name="T5" fmla="*/ 36 h 78"/>
                  <a:gd name="T6" fmla="*/ 66 w 79"/>
                  <a:gd name="T7" fmla="*/ 15 h 78"/>
                  <a:gd name="T8" fmla="*/ 63 w 79"/>
                  <a:gd name="T9" fmla="*/ 12 h 78"/>
                  <a:gd name="T10" fmla="*/ 42 w 79"/>
                  <a:gd name="T11" fmla="*/ 12 h 78"/>
                  <a:gd name="T12" fmla="*/ 5 w 79"/>
                  <a:gd name="T13" fmla="*/ 49 h 78"/>
                  <a:gd name="T14" fmla="*/ 0 w 79"/>
                  <a:gd name="T15" fmla="*/ 45 h 78"/>
                  <a:gd name="T16" fmla="*/ 38 w 79"/>
                  <a:gd name="T17" fmla="*/ 8 h 78"/>
                  <a:gd name="T18" fmla="*/ 67 w 79"/>
                  <a:gd name="T19" fmla="*/ 8 h 78"/>
                  <a:gd name="T20" fmla="*/ 70 w 79"/>
                  <a:gd name="T21" fmla="*/ 11 h 78"/>
                  <a:gd name="T22" fmla="*/ 70 w 79"/>
                  <a:gd name="T23" fmla="*/ 41 h 78"/>
                  <a:gd name="T24" fmla="*/ 33 w 79"/>
                  <a:gd name="T25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9" h="78">
                    <a:moveTo>
                      <a:pt x="33" y="78"/>
                    </a:moveTo>
                    <a:cubicBezTo>
                      <a:pt x="29" y="74"/>
                      <a:pt x="29" y="74"/>
                      <a:pt x="29" y="74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72" y="31"/>
                      <a:pt x="72" y="21"/>
                      <a:pt x="66" y="15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57" y="6"/>
                      <a:pt x="48" y="6"/>
                      <a:pt x="42" y="12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46" y="0"/>
                      <a:pt x="59" y="0"/>
                      <a:pt x="67" y="8"/>
                    </a:cubicBezTo>
                    <a:cubicBezTo>
                      <a:pt x="70" y="11"/>
                      <a:pt x="70" y="11"/>
                      <a:pt x="70" y="11"/>
                    </a:cubicBezTo>
                    <a:cubicBezTo>
                      <a:pt x="79" y="19"/>
                      <a:pt x="79" y="33"/>
                      <a:pt x="70" y="41"/>
                    </a:cubicBezTo>
                    <a:lnTo>
                      <a:pt x="33" y="7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127"/>
              <p:cNvSpPr>
                <a:spLocks noEditPoints="1"/>
              </p:cNvSpPr>
              <p:nvPr/>
            </p:nvSpPr>
            <p:spPr bwMode="auto">
              <a:xfrm>
                <a:off x="4211" y="1388"/>
                <a:ext cx="105" cy="103"/>
              </a:xfrm>
              <a:custGeom>
                <a:avLst/>
                <a:gdLst>
                  <a:gd name="T0" fmla="*/ 14 w 59"/>
                  <a:gd name="T1" fmla="*/ 6 h 58"/>
                  <a:gd name="T2" fmla="*/ 52 w 59"/>
                  <a:gd name="T3" fmla="*/ 44 h 58"/>
                  <a:gd name="T4" fmla="*/ 45 w 59"/>
                  <a:gd name="T5" fmla="*/ 51 h 58"/>
                  <a:gd name="T6" fmla="*/ 7 w 59"/>
                  <a:gd name="T7" fmla="*/ 13 h 58"/>
                  <a:gd name="T8" fmla="*/ 14 w 59"/>
                  <a:gd name="T9" fmla="*/ 6 h 58"/>
                  <a:gd name="T10" fmla="*/ 14 w 59"/>
                  <a:gd name="T11" fmla="*/ 0 h 58"/>
                  <a:gd name="T12" fmla="*/ 10 w 59"/>
                  <a:gd name="T13" fmla="*/ 1 h 58"/>
                  <a:gd name="T14" fmla="*/ 2 w 59"/>
                  <a:gd name="T15" fmla="*/ 9 h 58"/>
                  <a:gd name="T16" fmla="*/ 2 w 59"/>
                  <a:gd name="T17" fmla="*/ 17 h 58"/>
                  <a:gd name="T18" fmla="*/ 41 w 59"/>
                  <a:gd name="T19" fmla="*/ 56 h 58"/>
                  <a:gd name="T20" fmla="*/ 45 w 59"/>
                  <a:gd name="T21" fmla="*/ 58 h 58"/>
                  <a:gd name="T22" fmla="*/ 49 w 59"/>
                  <a:gd name="T23" fmla="*/ 56 h 58"/>
                  <a:gd name="T24" fmla="*/ 57 w 59"/>
                  <a:gd name="T25" fmla="*/ 48 h 58"/>
                  <a:gd name="T26" fmla="*/ 57 w 59"/>
                  <a:gd name="T27" fmla="*/ 40 h 58"/>
                  <a:gd name="T28" fmla="*/ 18 w 59"/>
                  <a:gd name="T29" fmla="*/ 1 h 58"/>
                  <a:gd name="T30" fmla="*/ 14 w 59"/>
                  <a:gd name="T3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9" h="58">
                    <a:moveTo>
                      <a:pt x="14" y="6"/>
                    </a:moveTo>
                    <a:cubicBezTo>
                      <a:pt x="52" y="44"/>
                      <a:pt x="52" y="44"/>
                      <a:pt x="52" y="44"/>
                    </a:cubicBezTo>
                    <a:cubicBezTo>
                      <a:pt x="45" y="51"/>
                      <a:pt x="45" y="51"/>
                      <a:pt x="45" y="51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14" y="6"/>
                      <a:pt x="14" y="6"/>
                      <a:pt x="14" y="6"/>
                    </a:cubicBezTo>
                    <a:moveTo>
                      <a:pt x="14" y="0"/>
                    </a:moveTo>
                    <a:cubicBezTo>
                      <a:pt x="13" y="0"/>
                      <a:pt x="11" y="0"/>
                      <a:pt x="10" y="1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0" y="12"/>
                      <a:pt x="0" y="15"/>
                      <a:pt x="2" y="17"/>
                    </a:cubicBezTo>
                    <a:cubicBezTo>
                      <a:pt x="41" y="56"/>
                      <a:pt x="41" y="56"/>
                      <a:pt x="41" y="56"/>
                    </a:cubicBezTo>
                    <a:cubicBezTo>
                      <a:pt x="42" y="57"/>
                      <a:pt x="44" y="58"/>
                      <a:pt x="45" y="58"/>
                    </a:cubicBezTo>
                    <a:cubicBezTo>
                      <a:pt x="46" y="58"/>
                      <a:pt x="48" y="57"/>
                      <a:pt x="49" y="56"/>
                    </a:cubicBezTo>
                    <a:cubicBezTo>
                      <a:pt x="57" y="48"/>
                      <a:pt x="57" y="48"/>
                      <a:pt x="57" y="48"/>
                    </a:cubicBezTo>
                    <a:cubicBezTo>
                      <a:pt x="59" y="46"/>
                      <a:pt x="59" y="43"/>
                      <a:pt x="57" y="40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7" y="0"/>
                      <a:pt x="15" y="0"/>
                      <a:pt x="1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128"/>
              <p:cNvSpPr>
                <a:spLocks noEditPoints="1"/>
              </p:cNvSpPr>
              <p:nvPr/>
            </p:nvSpPr>
            <p:spPr bwMode="auto">
              <a:xfrm>
                <a:off x="4883" y="1319"/>
                <a:ext cx="85" cy="156"/>
              </a:xfrm>
              <a:custGeom>
                <a:avLst/>
                <a:gdLst>
                  <a:gd name="T0" fmla="*/ 45 w 48"/>
                  <a:gd name="T1" fmla="*/ 88 h 88"/>
                  <a:gd name="T2" fmla="*/ 44 w 48"/>
                  <a:gd name="T3" fmla="*/ 88 h 88"/>
                  <a:gd name="T4" fmla="*/ 24 w 48"/>
                  <a:gd name="T5" fmla="*/ 81 h 88"/>
                  <a:gd name="T6" fmla="*/ 22 w 48"/>
                  <a:gd name="T7" fmla="*/ 79 h 88"/>
                  <a:gd name="T8" fmla="*/ 0 w 48"/>
                  <a:gd name="T9" fmla="*/ 4 h 88"/>
                  <a:gd name="T10" fmla="*/ 2 w 48"/>
                  <a:gd name="T11" fmla="*/ 1 h 88"/>
                  <a:gd name="T12" fmla="*/ 5 w 48"/>
                  <a:gd name="T13" fmla="*/ 1 h 88"/>
                  <a:gd name="T14" fmla="*/ 41 w 48"/>
                  <a:gd name="T15" fmla="*/ 64 h 88"/>
                  <a:gd name="T16" fmla="*/ 48 w 48"/>
                  <a:gd name="T17" fmla="*/ 84 h 88"/>
                  <a:gd name="T18" fmla="*/ 47 w 48"/>
                  <a:gd name="T19" fmla="*/ 87 h 88"/>
                  <a:gd name="T20" fmla="*/ 45 w 48"/>
                  <a:gd name="T21" fmla="*/ 88 h 88"/>
                  <a:gd name="T22" fmla="*/ 27 w 48"/>
                  <a:gd name="T23" fmla="*/ 76 h 88"/>
                  <a:gd name="T24" fmla="*/ 40 w 48"/>
                  <a:gd name="T25" fmla="*/ 80 h 88"/>
                  <a:gd name="T26" fmla="*/ 36 w 48"/>
                  <a:gd name="T27" fmla="*/ 66 h 88"/>
                  <a:gd name="T28" fmla="*/ 10 w 48"/>
                  <a:gd name="T29" fmla="*/ 15 h 88"/>
                  <a:gd name="T30" fmla="*/ 27 w 48"/>
                  <a:gd name="T31" fmla="*/ 76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" h="88">
                    <a:moveTo>
                      <a:pt x="45" y="88"/>
                    </a:moveTo>
                    <a:cubicBezTo>
                      <a:pt x="44" y="88"/>
                      <a:pt x="44" y="88"/>
                      <a:pt x="44" y="88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3" y="81"/>
                      <a:pt x="22" y="80"/>
                      <a:pt x="22" y="7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1" y="1"/>
                      <a:pt x="2" y="1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6" y="1"/>
                      <a:pt x="24" y="17"/>
                      <a:pt x="41" y="64"/>
                    </a:cubicBezTo>
                    <a:cubicBezTo>
                      <a:pt x="43" y="67"/>
                      <a:pt x="45" y="74"/>
                      <a:pt x="48" y="84"/>
                    </a:cubicBezTo>
                    <a:cubicBezTo>
                      <a:pt x="48" y="85"/>
                      <a:pt x="48" y="86"/>
                      <a:pt x="47" y="87"/>
                    </a:cubicBezTo>
                    <a:cubicBezTo>
                      <a:pt x="46" y="87"/>
                      <a:pt x="46" y="88"/>
                      <a:pt x="45" y="88"/>
                    </a:cubicBezTo>
                    <a:close/>
                    <a:moveTo>
                      <a:pt x="27" y="76"/>
                    </a:moveTo>
                    <a:cubicBezTo>
                      <a:pt x="40" y="80"/>
                      <a:pt x="40" y="80"/>
                      <a:pt x="40" y="80"/>
                    </a:cubicBezTo>
                    <a:cubicBezTo>
                      <a:pt x="38" y="73"/>
                      <a:pt x="37" y="68"/>
                      <a:pt x="36" y="66"/>
                    </a:cubicBezTo>
                    <a:cubicBezTo>
                      <a:pt x="26" y="40"/>
                      <a:pt x="16" y="24"/>
                      <a:pt x="10" y="15"/>
                    </a:cubicBezTo>
                    <a:lnTo>
                      <a:pt x="27" y="7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129"/>
              <p:cNvSpPr>
                <a:spLocks noEditPoints="1"/>
              </p:cNvSpPr>
              <p:nvPr/>
            </p:nvSpPr>
            <p:spPr bwMode="auto">
              <a:xfrm>
                <a:off x="4936" y="1509"/>
                <a:ext cx="91" cy="151"/>
              </a:xfrm>
              <a:custGeom>
                <a:avLst/>
                <a:gdLst>
                  <a:gd name="T0" fmla="*/ 31 w 51"/>
                  <a:gd name="T1" fmla="*/ 85 h 85"/>
                  <a:gd name="T2" fmla="*/ 31 w 51"/>
                  <a:gd name="T3" fmla="*/ 85 h 85"/>
                  <a:gd name="T4" fmla="*/ 10 w 51"/>
                  <a:gd name="T5" fmla="*/ 68 h 85"/>
                  <a:gd name="T6" fmla="*/ 18 w 51"/>
                  <a:gd name="T7" fmla="*/ 42 h 85"/>
                  <a:gd name="T8" fmla="*/ 10 w 51"/>
                  <a:gd name="T9" fmla="*/ 15 h 85"/>
                  <a:gd name="T10" fmla="*/ 3 w 51"/>
                  <a:gd name="T11" fmla="*/ 9 h 85"/>
                  <a:gd name="T12" fmla="*/ 2 w 51"/>
                  <a:gd name="T13" fmla="*/ 8 h 85"/>
                  <a:gd name="T14" fmla="*/ 1 w 51"/>
                  <a:gd name="T15" fmla="*/ 4 h 85"/>
                  <a:gd name="T16" fmla="*/ 2 w 51"/>
                  <a:gd name="T17" fmla="*/ 1 h 85"/>
                  <a:gd name="T18" fmla="*/ 4 w 51"/>
                  <a:gd name="T19" fmla="*/ 0 h 85"/>
                  <a:gd name="T20" fmla="*/ 17 w 51"/>
                  <a:gd name="T21" fmla="*/ 4 h 85"/>
                  <a:gd name="T22" fmla="*/ 17 w 51"/>
                  <a:gd name="T23" fmla="*/ 4 h 85"/>
                  <a:gd name="T24" fmla="*/ 19 w 51"/>
                  <a:gd name="T25" fmla="*/ 3 h 85"/>
                  <a:gd name="T26" fmla="*/ 22 w 51"/>
                  <a:gd name="T27" fmla="*/ 4 h 85"/>
                  <a:gd name="T28" fmla="*/ 23 w 51"/>
                  <a:gd name="T29" fmla="*/ 7 h 85"/>
                  <a:gd name="T30" fmla="*/ 21 w 51"/>
                  <a:gd name="T31" fmla="*/ 12 h 85"/>
                  <a:gd name="T32" fmla="*/ 29 w 51"/>
                  <a:gd name="T33" fmla="*/ 39 h 85"/>
                  <a:gd name="T34" fmla="*/ 49 w 51"/>
                  <a:gd name="T35" fmla="*/ 57 h 85"/>
                  <a:gd name="T36" fmla="*/ 48 w 51"/>
                  <a:gd name="T37" fmla="*/ 74 h 85"/>
                  <a:gd name="T38" fmla="*/ 36 w 51"/>
                  <a:gd name="T39" fmla="*/ 84 h 85"/>
                  <a:gd name="T40" fmla="*/ 31 w 51"/>
                  <a:gd name="T41" fmla="*/ 85 h 85"/>
                  <a:gd name="T42" fmla="*/ 24 w 51"/>
                  <a:gd name="T43" fmla="*/ 44 h 85"/>
                  <a:gd name="T44" fmla="*/ 23 w 51"/>
                  <a:gd name="T45" fmla="*/ 46 h 85"/>
                  <a:gd name="T46" fmla="*/ 16 w 51"/>
                  <a:gd name="T47" fmla="*/ 66 h 85"/>
                  <a:gd name="T48" fmla="*/ 31 w 51"/>
                  <a:gd name="T49" fmla="*/ 79 h 85"/>
                  <a:gd name="T50" fmla="*/ 31 w 51"/>
                  <a:gd name="T51" fmla="*/ 79 h 85"/>
                  <a:gd name="T52" fmla="*/ 34 w 51"/>
                  <a:gd name="T53" fmla="*/ 79 h 85"/>
                  <a:gd name="T54" fmla="*/ 43 w 51"/>
                  <a:gd name="T55" fmla="*/ 71 h 85"/>
                  <a:gd name="T56" fmla="*/ 43 w 51"/>
                  <a:gd name="T57" fmla="*/ 58 h 85"/>
                  <a:gd name="T58" fmla="*/ 27 w 51"/>
                  <a:gd name="T59" fmla="*/ 45 h 85"/>
                  <a:gd name="T60" fmla="*/ 24 w 51"/>
                  <a:gd name="T61" fmla="*/ 44 h 85"/>
                  <a:gd name="T62" fmla="*/ 11 w 51"/>
                  <a:gd name="T63" fmla="*/ 8 h 85"/>
                  <a:gd name="T64" fmla="*/ 14 w 51"/>
                  <a:gd name="T65" fmla="*/ 11 h 85"/>
                  <a:gd name="T66" fmla="*/ 15 w 51"/>
                  <a:gd name="T67" fmla="*/ 11 h 85"/>
                  <a:gd name="T68" fmla="*/ 15 w 51"/>
                  <a:gd name="T69" fmla="*/ 11 h 85"/>
                  <a:gd name="T70" fmla="*/ 16 w 51"/>
                  <a:gd name="T71" fmla="*/ 9 h 85"/>
                  <a:gd name="T72" fmla="*/ 15 w 51"/>
                  <a:gd name="T73" fmla="*/ 9 h 85"/>
                  <a:gd name="T74" fmla="*/ 11 w 51"/>
                  <a:gd name="T75" fmla="*/ 8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1" h="85">
                    <a:moveTo>
                      <a:pt x="31" y="85"/>
                    </a:moveTo>
                    <a:cubicBezTo>
                      <a:pt x="31" y="85"/>
                      <a:pt x="31" y="85"/>
                      <a:pt x="31" y="85"/>
                    </a:cubicBezTo>
                    <a:cubicBezTo>
                      <a:pt x="22" y="85"/>
                      <a:pt x="13" y="78"/>
                      <a:pt x="10" y="68"/>
                    </a:cubicBezTo>
                    <a:cubicBezTo>
                      <a:pt x="7" y="58"/>
                      <a:pt x="10" y="47"/>
                      <a:pt x="18" y="42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2" y="8"/>
                      <a:pt x="2" y="8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11" y="2"/>
                      <a:pt x="16" y="3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0" y="2"/>
                      <a:pt x="21" y="3"/>
                      <a:pt x="22" y="4"/>
                    </a:cubicBezTo>
                    <a:cubicBezTo>
                      <a:pt x="23" y="4"/>
                      <a:pt x="23" y="6"/>
                      <a:pt x="23" y="7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8" y="40"/>
                      <a:pt x="46" y="47"/>
                      <a:pt x="49" y="57"/>
                    </a:cubicBezTo>
                    <a:cubicBezTo>
                      <a:pt x="51" y="62"/>
                      <a:pt x="50" y="69"/>
                      <a:pt x="48" y="74"/>
                    </a:cubicBezTo>
                    <a:cubicBezTo>
                      <a:pt x="45" y="79"/>
                      <a:pt x="41" y="83"/>
                      <a:pt x="36" y="84"/>
                    </a:cubicBezTo>
                    <a:cubicBezTo>
                      <a:pt x="34" y="85"/>
                      <a:pt x="33" y="85"/>
                      <a:pt x="31" y="85"/>
                    </a:cubicBezTo>
                    <a:close/>
                    <a:moveTo>
                      <a:pt x="24" y="44"/>
                    </a:moveTo>
                    <a:cubicBezTo>
                      <a:pt x="24" y="45"/>
                      <a:pt x="24" y="46"/>
                      <a:pt x="23" y="46"/>
                    </a:cubicBezTo>
                    <a:cubicBezTo>
                      <a:pt x="16" y="49"/>
                      <a:pt x="13" y="58"/>
                      <a:pt x="16" y="66"/>
                    </a:cubicBezTo>
                    <a:cubicBezTo>
                      <a:pt x="18" y="74"/>
                      <a:pt x="24" y="79"/>
                      <a:pt x="31" y="79"/>
                    </a:cubicBezTo>
                    <a:cubicBezTo>
                      <a:pt x="31" y="79"/>
                      <a:pt x="31" y="79"/>
                      <a:pt x="31" y="79"/>
                    </a:cubicBezTo>
                    <a:cubicBezTo>
                      <a:pt x="32" y="79"/>
                      <a:pt x="33" y="79"/>
                      <a:pt x="34" y="79"/>
                    </a:cubicBezTo>
                    <a:cubicBezTo>
                      <a:pt x="38" y="78"/>
                      <a:pt x="41" y="75"/>
                      <a:pt x="43" y="71"/>
                    </a:cubicBezTo>
                    <a:cubicBezTo>
                      <a:pt x="44" y="67"/>
                      <a:pt x="45" y="63"/>
                      <a:pt x="43" y="58"/>
                    </a:cubicBezTo>
                    <a:cubicBezTo>
                      <a:pt x="41" y="50"/>
                      <a:pt x="34" y="44"/>
                      <a:pt x="27" y="45"/>
                    </a:cubicBezTo>
                    <a:cubicBezTo>
                      <a:pt x="26" y="45"/>
                      <a:pt x="25" y="45"/>
                      <a:pt x="24" y="44"/>
                    </a:cubicBezTo>
                    <a:close/>
                    <a:moveTo>
                      <a:pt x="11" y="8"/>
                    </a:moveTo>
                    <a:cubicBezTo>
                      <a:pt x="14" y="11"/>
                      <a:pt x="14" y="11"/>
                      <a:pt x="14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3" y="9"/>
                      <a:pt x="11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130"/>
              <p:cNvSpPr>
                <a:spLocks noEditPoints="1"/>
              </p:cNvSpPr>
              <p:nvPr/>
            </p:nvSpPr>
            <p:spPr bwMode="auto">
              <a:xfrm>
                <a:off x="4785" y="1418"/>
                <a:ext cx="332" cy="148"/>
              </a:xfrm>
              <a:custGeom>
                <a:avLst/>
                <a:gdLst>
                  <a:gd name="T0" fmla="*/ 163 w 187"/>
                  <a:gd name="T1" fmla="*/ 83 h 83"/>
                  <a:gd name="T2" fmla="*/ 163 w 187"/>
                  <a:gd name="T3" fmla="*/ 83 h 83"/>
                  <a:gd name="T4" fmla="*/ 155 w 187"/>
                  <a:gd name="T5" fmla="*/ 82 h 83"/>
                  <a:gd name="T6" fmla="*/ 139 w 187"/>
                  <a:gd name="T7" fmla="*/ 61 h 83"/>
                  <a:gd name="T8" fmla="*/ 111 w 187"/>
                  <a:gd name="T9" fmla="*/ 52 h 83"/>
                  <a:gd name="T10" fmla="*/ 103 w 187"/>
                  <a:gd name="T11" fmla="*/ 55 h 83"/>
                  <a:gd name="T12" fmla="*/ 101 w 187"/>
                  <a:gd name="T13" fmla="*/ 55 h 83"/>
                  <a:gd name="T14" fmla="*/ 62 w 187"/>
                  <a:gd name="T15" fmla="*/ 43 h 83"/>
                  <a:gd name="T16" fmla="*/ 0 w 187"/>
                  <a:gd name="T17" fmla="*/ 5 h 83"/>
                  <a:gd name="T18" fmla="*/ 0 w 187"/>
                  <a:gd name="T19" fmla="*/ 1 h 83"/>
                  <a:gd name="T20" fmla="*/ 4 w 187"/>
                  <a:gd name="T21" fmla="*/ 0 h 83"/>
                  <a:gd name="T22" fmla="*/ 108 w 187"/>
                  <a:gd name="T23" fmla="*/ 33 h 83"/>
                  <a:gd name="T24" fmla="*/ 109 w 187"/>
                  <a:gd name="T25" fmla="*/ 34 h 83"/>
                  <a:gd name="T26" fmla="*/ 115 w 187"/>
                  <a:gd name="T27" fmla="*/ 41 h 83"/>
                  <a:gd name="T28" fmla="*/ 142 w 187"/>
                  <a:gd name="T29" fmla="*/ 50 h 83"/>
                  <a:gd name="T30" fmla="*/ 160 w 187"/>
                  <a:gd name="T31" fmla="*/ 42 h 83"/>
                  <a:gd name="T32" fmla="*/ 168 w 187"/>
                  <a:gd name="T33" fmla="*/ 43 h 83"/>
                  <a:gd name="T34" fmla="*/ 184 w 187"/>
                  <a:gd name="T35" fmla="*/ 69 h 83"/>
                  <a:gd name="T36" fmla="*/ 163 w 187"/>
                  <a:gd name="T37" fmla="*/ 83 h 83"/>
                  <a:gd name="T38" fmla="*/ 144 w 187"/>
                  <a:gd name="T39" fmla="*/ 57 h 83"/>
                  <a:gd name="T40" fmla="*/ 145 w 187"/>
                  <a:gd name="T41" fmla="*/ 59 h 83"/>
                  <a:gd name="T42" fmla="*/ 157 w 187"/>
                  <a:gd name="T43" fmla="*/ 76 h 83"/>
                  <a:gd name="T44" fmla="*/ 163 w 187"/>
                  <a:gd name="T45" fmla="*/ 77 h 83"/>
                  <a:gd name="T46" fmla="*/ 163 w 187"/>
                  <a:gd name="T47" fmla="*/ 77 h 83"/>
                  <a:gd name="T48" fmla="*/ 178 w 187"/>
                  <a:gd name="T49" fmla="*/ 67 h 83"/>
                  <a:gd name="T50" fmla="*/ 166 w 187"/>
                  <a:gd name="T51" fmla="*/ 49 h 83"/>
                  <a:gd name="T52" fmla="*/ 160 w 187"/>
                  <a:gd name="T53" fmla="*/ 48 h 83"/>
                  <a:gd name="T54" fmla="*/ 146 w 187"/>
                  <a:gd name="T55" fmla="*/ 55 h 83"/>
                  <a:gd name="T56" fmla="*/ 144 w 187"/>
                  <a:gd name="T57" fmla="*/ 57 h 83"/>
                  <a:gd name="T58" fmla="*/ 97 w 187"/>
                  <a:gd name="T59" fmla="*/ 48 h 83"/>
                  <a:gd name="T60" fmla="*/ 102 w 187"/>
                  <a:gd name="T61" fmla="*/ 49 h 83"/>
                  <a:gd name="T62" fmla="*/ 110 w 187"/>
                  <a:gd name="T63" fmla="*/ 46 h 83"/>
                  <a:gd name="T64" fmla="*/ 111 w 187"/>
                  <a:gd name="T65" fmla="*/ 46 h 83"/>
                  <a:gd name="T66" fmla="*/ 111 w 187"/>
                  <a:gd name="T67" fmla="*/ 46 h 83"/>
                  <a:gd name="T68" fmla="*/ 105 w 187"/>
                  <a:gd name="T69" fmla="*/ 39 h 83"/>
                  <a:gd name="T70" fmla="*/ 101 w 187"/>
                  <a:gd name="T71" fmla="*/ 37 h 83"/>
                  <a:gd name="T72" fmla="*/ 102 w 187"/>
                  <a:gd name="T73" fmla="*/ 39 h 83"/>
                  <a:gd name="T74" fmla="*/ 101 w 187"/>
                  <a:gd name="T75" fmla="*/ 44 h 83"/>
                  <a:gd name="T76" fmla="*/ 97 w 187"/>
                  <a:gd name="T77" fmla="*/ 48 h 83"/>
                  <a:gd name="T78" fmla="*/ 97 w 187"/>
                  <a:gd name="T79" fmla="*/ 48 h 83"/>
                  <a:gd name="T80" fmla="*/ 15 w 187"/>
                  <a:gd name="T81" fmla="*/ 10 h 83"/>
                  <a:gd name="T82" fmla="*/ 64 w 187"/>
                  <a:gd name="T83" fmla="*/ 37 h 83"/>
                  <a:gd name="T84" fmla="*/ 90 w 187"/>
                  <a:gd name="T85" fmla="*/ 46 h 83"/>
                  <a:gd name="T86" fmla="*/ 89 w 187"/>
                  <a:gd name="T87" fmla="*/ 43 h 83"/>
                  <a:gd name="T88" fmla="*/ 93 w 187"/>
                  <a:gd name="T89" fmla="*/ 35 h 83"/>
                  <a:gd name="T90" fmla="*/ 15 w 187"/>
                  <a:gd name="T91" fmla="*/ 10 h 83"/>
                  <a:gd name="T92" fmla="*/ 95 w 187"/>
                  <a:gd name="T93" fmla="*/ 40 h 83"/>
                  <a:gd name="T94" fmla="*/ 95 w 187"/>
                  <a:gd name="T95" fmla="*/ 40 h 83"/>
                  <a:gd name="T96" fmla="*/ 94 w 187"/>
                  <a:gd name="T97" fmla="*/ 41 h 83"/>
                  <a:gd name="T98" fmla="*/ 96 w 187"/>
                  <a:gd name="T99" fmla="*/ 42 h 83"/>
                  <a:gd name="T100" fmla="*/ 96 w 187"/>
                  <a:gd name="T101" fmla="*/ 42 h 83"/>
                  <a:gd name="T102" fmla="*/ 96 w 187"/>
                  <a:gd name="T103" fmla="*/ 41 h 83"/>
                  <a:gd name="T104" fmla="*/ 95 w 187"/>
                  <a:gd name="T105" fmla="*/ 4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87" h="83">
                    <a:moveTo>
                      <a:pt x="163" y="83"/>
                    </a:moveTo>
                    <a:cubicBezTo>
                      <a:pt x="163" y="83"/>
                      <a:pt x="163" y="83"/>
                      <a:pt x="163" y="83"/>
                    </a:cubicBezTo>
                    <a:cubicBezTo>
                      <a:pt x="161" y="83"/>
                      <a:pt x="158" y="82"/>
                      <a:pt x="155" y="82"/>
                    </a:cubicBezTo>
                    <a:cubicBezTo>
                      <a:pt x="145" y="78"/>
                      <a:pt x="139" y="70"/>
                      <a:pt x="139" y="61"/>
                    </a:cubicBezTo>
                    <a:cubicBezTo>
                      <a:pt x="111" y="52"/>
                      <a:pt x="111" y="52"/>
                      <a:pt x="111" y="52"/>
                    </a:cubicBezTo>
                    <a:cubicBezTo>
                      <a:pt x="103" y="55"/>
                      <a:pt x="103" y="55"/>
                      <a:pt x="103" y="55"/>
                    </a:cubicBezTo>
                    <a:cubicBezTo>
                      <a:pt x="102" y="55"/>
                      <a:pt x="102" y="55"/>
                      <a:pt x="101" y="55"/>
                    </a:cubicBezTo>
                    <a:cubicBezTo>
                      <a:pt x="100" y="55"/>
                      <a:pt x="71" y="47"/>
                      <a:pt x="62" y="43"/>
                    </a:cubicBezTo>
                    <a:cubicBezTo>
                      <a:pt x="16" y="24"/>
                      <a:pt x="1" y="5"/>
                      <a:pt x="0" y="5"/>
                    </a:cubicBez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2" y="0"/>
                      <a:pt x="4" y="0"/>
                    </a:cubicBezTo>
                    <a:cubicBezTo>
                      <a:pt x="108" y="33"/>
                      <a:pt x="108" y="33"/>
                      <a:pt x="108" y="33"/>
                    </a:cubicBezTo>
                    <a:cubicBezTo>
                      <a:pt x="109" y="33"/>
                      <a:pt x="109" y="34"/>
                      <a:pt x="109" y="34"/>
                    </a:cubicBezTo>
                    <a:cubicBezTo>
                      <a:pt x="115" y="41"/>
                      <a:pt x="115" y="41"/>
                      <a:pt x="115" y="41"/>
                    </a:cubicBezTo>
                    <a:cubicBezTo>
                      <a:pt x="142" y="50"/>
                      <a:pt x="142" y="50"/>
                      <a:pt x="142" y="50"/>
                    </a:cubicBezTo>
                    <a:cubicBezTo>
                      <a:pt x="146" y="45"/>
                      <a:pt x="152" y="42"/>
                      <a:pt x="160" y="42"/>
                    </a:cubicBezTo>
                    <a:cubicBezTo>
                      <a:pt x="162" y="42"/>
                      <a:pt x="165" y="42"/>
                      <a:pt x="168" y="43"/>
                    </a:cubicBezTo>
                    <a:cubicBezTo>
                      <a:pt x="180" y="47"/>
                      <a:pt x="187" y="59"/>
                      <a:pt x="184" y="69"/>
                    </a:cubicBezTo>
                    <a:cubicBezTo>
                      <a:pt x="181" y="77"/>
                      <a:pt x="173" y="83"/>
                      <a:pt x="163" y="83"/>
                    </a:cubicBezTo>
                    <a:close/>
                    <a:moveTo>
                      <a:pt x="144" y="57"/>
                    </a:moveTo>
                    <a:cubicBezTo>
                      <a:pt x="144" y="57"/>
                      <a:pt x="145" y="58"/>
                      <a:pt x="145" y="59"/>
                    </a:cubicBezTo>
                    <a:cubicBezTo>
                      <a:pt x="144" y="66"/>
                      <a:pt x="149" y="73"/>
                      <a:pt x="157" y="76"/>
                    </a:cubicBezTo>
                    <a:cubicBezTo>
                      <a:pt x="159" y="77"/>
                      <a:pt x="161" y="77"/>
                      <a:pt x="163" y="77"/>
                    </a:cubicBezTo>
                    <a:cubicBezTo>
                      <a:pt x="163" y="77"/>
                      <a:pt x="163" y="77"/>
                      <a:pt x="163" y="77"/>
                    </a:cubicBezTo>
                    <a:cubicBezTo>
                      <a:pt x="170" y="77"/>
                      <a:pt x="176" y="73"/>
                      <a:pt x="178" y="67"/>
                    </a:cubicBezTo>
                    <a:cubicBezTo>
                      <a:pt x="180" y="60"/>
                      <a:pt x="175" y="51"/>
                      <a:pt x="166" y="49"/>
                    </a:cubicBezTo>
                    <a:cubicBezTo>
                      <a:pt x="164" y="48"/>
                      <a:pt x="162" y="48"/>
                      <a:pt x="160" y="48"/>
                    </a:cubicBezTo>
                    <a:cubicBezTo>
                      <a:pt x="154" y="48"/>
                      <a:pt x="148" y="50"/>
                      <a:pt x="146" y="55"/>
                    </a:cubicBezTo>
                    <a:cubicBezTo>
                      <a:pt x="145" y="56"/>
                      <a:pt x="145" y="56"/>
                      <a:pt x="144" y="57"/>
                    </a:cubicBezTo>
                    <a:close/>
                    <a:moveTo>
                      <a:pt x="97" y="48"/>
                    </a:moveTo>
                    <a:cubicBezTo>
                      <a:pt x="99" y="48"/>
                      <a:pt x="101" y="49"/>
                      <a:pt x="102" y="49"/>
                    </a:cubicBezTo>
                    <a:cubicBezTo>
                      <a:pt x="110" y="46"/>
                      <a:pt x="110" y="46"/>
                      <a:pt x="110" y="46"/>
                    </a:cubicBezTo>
                    <a:cubicBezTo>
                      <a:pt x="111" y="46"/>
                      <a:pt x="111" y="46"/>
                      <a:pt x="111" y="46"/>
                    </a:cubicBezTo>
                    <a:cubicBezTo>
                      <a:pt x="111" y="46"/>
                      <a:pt x="111" y="46"/>
                      <a:pt x="111" y="46"/>
                    </a:cubicBezTo>
                    <a:cubicBezTo>
                      <a:pt x="105" y="39"/>
                      <a:pt x="105" y="39"/>
                      <a:pt x="105" y="39"/>
                    </a:cubicBezTo>
                    <a:cubicBezTo>
                      <a:pt x="101" y="37"/>
                      <a:pt x="101" y="37"/>
                      <a:pt x="101" y="37"/>
                    </a:cubicBezTo>
                    <a:cubicBezTo>
                      <a:pt x="102" y="38"/>
                      <a:pt x="102" y="38"/>
                      <a:pt x="102" y="39"/>
                    </a:cubicBezTo>
                    <a:cubicBezTo>
                      <a:pt x="103" y="41"/>
                      <a:pt x="102" y="43"/>
                      <a:pt x="101" y="44"/>
                    </a:cubicBezTo>
                    <a:cubicBezTo>
                      <a:pt x="100" y="46"/>
                      <a:pt x="99" y="47"/>
                      <a:pt x="97" y="48"/>
                    </a:cubicBezTo>
                    <a:cubicBezTo>
                      <a:pt x="97" y="48"/>
                      <a:pt x="97" y="48"/>
                      <a:pt x="97" y="48"/>
                    </a:cubicBezTo>
                    <a:close/>
                    <a:moveTo>
                      <a:pt x="15" y="10"/>
                    </a:moveTo>
                    <a:cubicBezTo>
                      <a:pt x="23" y="17"/>
                      <a:pt x="39" y="27"/>
                      <a:pt x="64" y="37"/>
                    </a:cubicBezTo>
                    <a:cubicBezTo>
                      <a:pt x="69" y="39"/>
                      <a:pt x="81" y="43"/>
                      <a:pt x="90" y="46"/>
                    </a:cubicBezTo>
                    <a:cubicBezTo>
                      <a:pt x="89" y="45"/>
                      <a:pt x="89" y="44"/>
                      <a:pt x="89" y="43"/>
                    </a:cubicBezTo>
                    <a:cubicBezTo>
                      <a:pt x="88" y="39"/>
                      <a:pt x="89" y="36"/>
                      <a:pt x="93" y="35"/>
                    </a:cubicBezTo>
                    <a:lnTo>
                      <a:pt x="15" y="10"/>
                    </a:lnTo>
                    <a:close/>
                    <a:moveTo>
                      <a:pt x="95" y="40"/>
                    </a:moveTo>
                    <a:cubicBezTo>
                      <a:pt x="95" y="40"/>
                      <a:pt x="95" y="40"/>
                      <a:pt x="95" y="40"/>
                    </a:cubicBezTo>
                    <a:cubicBezTo>
                      <a:pt x="94" y="40"/>
                      <a:pt x="94" y="41"/>
                      <a:pt x="94" y="41"/>
                    </a:cubicBezTo>
                    <a:cubicBezTo>
                      <a:pt x="94" y="42"/>
                      <a:pt x="95" y="42"/>
                      <a:pt x="96" y="42"/>
                    </a:cubicBezTo>
                    <a:cubicBezTo>
                      <a:pt x="96" y="42"/>
                      <a:pt x="96" y="42"/>
                      <a:pt x="96" y="42"/>
                    </a:cubicBezTo>
                    <a:cubicBezTo>
                      <a:pt x="96" y="41"/>
                      <a:pt x="96" y="41"/>
                      <a:pt x="96" y="41"/>
                    </a:cubicBezTo>
                    <a:cubicBezTo>
                      <a:pt x="96" y="40"/>
                      <a:pt x="96" y="40"/>
                      <a:pt x="95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131"/>
              <p:cNvSpPr>
                <a:spLocks noEditPoints="1"/>
              </p:cNvSpPr>
              <p:nvPr/>
            </p:nvSpPr>
            <p:spPr bwMode="auto">
              <a:xfrm>
                <a:off x="5622" y="1459"/>
                <a:ext cx="234" cy="191"/>
              </a:xfrm>
              <a:custGeom>
                <a:avLst/>
                <a:gdLst>
                  <a:gd name="T0" fmla="*/ 190 w 234"/>
                  <a:gd name="T1" fmla="*/ 15 h 191"/>
                  <a:gd name="T2" fmla="*/ 220 w 234"/>
                  <a:gd name="T3" fmla="*/ 100 h 191"/>
                  <a:gd name="T4" fmla="*/ 14 w 234"/>
                  <a:gd name="T5" fmla="*/ 175 h 191"/>
                  <a:gd name="T6" fmla="*/ 14 w 234"/>
                  <a:gd name="T7" fmla="*/ 169 h 191"/>
                  <a:gd name="T8" fmla="*/ 110 w 234"/>
                  <a:gd name="T9" fmla="*/ 45 h 191"/>
                  <a:gd name="T10" fmla="*/ 190 w 234"/>
                  <a:gd name="T11" fmla="*/ 15 h 191"/>
                  <a:gd name="T12" fmla="*/ 195 w 234"/>
                  <a:gd name="T13" fmla="*/ 0 h 191"/>
                  <a:gd name="T14" fmla="*/ 105 w 234"/>
                  <a:gd name="T15" fmla="*/ 36 h 191"/>
                  <a:gd name="T16" fmla="*/ 3 w 234"/>
                  <a:gd name="T17" fmla="*/ 166 h 191"/>
                  <a:gd name="T18" fmla="*/ 0 w 234"/>
                  <a:gd name="T19" fmla="*/ 191 h 191"/>
                  <a:gd name="T20" fmla="*/ 234 w 234"/>
                  <a:gd name="T21" fmla="*/ 105 h 191"/>
                  <a:gd name="T22" fmla="*/ 195 w 234"/>
                  <a:gd name="T23" fmla="*/ 0 h 191"/>
                  <a:gd name="T24" fmla="*/ 195 w 234"/>
                  <a:gd name="T25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4" h="191">
                    <a:moveTo>
                      <a:pt x="190" y="15"/>
                    </a:moveTo>
                    <a:lnTo>
                      <a:pt x="220" y="100"/>
                    </a:lnTo>
                    <a:lnTo>
                      <a:pt x="14" y="175"/>
                    </a:lnTo>
                    <a:lnTo>
                      <a:pt x="14" y="169"/>
                    </a:lnTo>
                    <a:lnTo>
                      <a:pt x="110" y="45"/>
                    </a:lnTo>
                    <a:lnTo>
                      <a:pt x="190" y="15"/>
                    </a:lnTo>
                    <a:close/>
                    <a:moveTo>
                      <a:pt x="195" y="0"/>
                    </a:moveTo>
                    <a:lnTo>
                      <a:pt x="105" y="36"/>
                    </a:lnTo>
                    <a:lnTo>
                      <a:pt x="3" y="166"/>
                    </a:lnTo>
                    <a:lnTo>
                      <a:pt x="0" y="191"/>
                    </a:lnTo>
                    <a:lnTo>
                      <a:pt x="234" y="105"/>
                    </a:lnTo>
                    <a:lnTo>
                      <a:pt x="195" y="0"/>
                    </a:lnTo>
                    <a:lnTo>
                      <a:pt x="19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132"/>
              <p:cNvSpPr>
                <a:spLocks noEditPoints="1"/>
              </p:cNvSpPr>
              <p:nvPr/>
            </p:nvSpPr>
            <p:spPr bwMode="auto">
              <a:xfrm>
                <a:off x="5622" y="1459"/>
                <a:ext cx="234" cy="191"/>
              </a:xfrm>
              <a:custGeom>
                <a:avLst/>
                <a:gdLst>
                  <a:gd name="T0" fmla="*/ 190 w 234"/>
                  <a:gd name="T1" fmla="*/ 15 h 191"/>
                  <a:gd name="T2" fmla="*/ 220 w 234"/>
                  <a:gd name="T3" fmla="*/ 100 h 191"/>
                  <a:gd name="T4" fmla="*/ 14 w 234"/>
                  <a:gd name="T5" fmla="*/ 175 h 191"/>
                  <a:gd name="T6" fmla="*/ 14 w 234"/>
                  <a:gd name="T7" fmla="*/ 169 h 191"/>
                  <a:gd name="T8" fmla="*/ 110 w 234"/>
                  <a:gd name="T9" fmla="*/ 45 h 191"/>
                  <a:gd name="T10" fmla="*/ 190 w 234"/>
                  <a:gd name="T11" fmla="*/ 15 h 191"/>
                  <a:gd name="T12" fmla="*/ 195 w 234"/>
                  <a:gd name="T13" fmla="*/ 0 h 191"/>
                  <a:gd name="T14" fmla="*/ 105 w 234"/>
                  <a:gd name="T15" fmla="*/ 36 h 191"/>
                  <a:gd name="T16" fmla="*/ 3 w 234"/>
                  <a:gd name="T17" fmla="*/ 166 h 191"/>
                  <a:gd name="T18" fmla="*/ 0 w 234"/>
                  <a:gd name="T19" fmla="*/ 191 h 191"/>
                  <a:gd name="T20" fmla="*/ 234 w 234"/>
                  <a:gd name="T21" fmla="*/ 105 h 191"/>
                  <a:gd name="T22" fmla="*/ 195 w 234"/>
                  <a:gd name="T23" fmla="*/ 0 h 191"/>
                  <a:gd name="T24" fmla="*/ 195 w 234"/>
                  <a:gd name="T25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4" h="191">
                    <a:moveTo>
                      <a:pt x="190" y="15"/>
                    </a:moveTo>
                    <a:lnTo>
                      <a:pt x="220" y="100"/>
                    </a:lnTo>
                    <a:lnTo>
                      <a:pt x="14" y="175"/>
                    </a:lnTo>
                    <a:lnTo>
                      <a:pt x="14" y="169"/>
                    </a:lnTo>
                    <a:lnTo>
                      <a:pt x="110" y="45"/>
                    </a:lnTo>
                    <a:lnTo>
                      <a:pt x="190" y="15"/>
                    </a:lnTo>
                    <a:moveTo>
                      <a:pt x="195" y="0"/>
                    </a:moveTo>
                    <a:lnTo>
                      <a:pt x="105" y="36"/>
                    </a:lnTo>
                    <a:lnTo>
                      <a:pt x="3" y="166"/>
                    </a:lnTo>
                    <a:lnTo>
                      <a:pt x="0" y="191"/>
                    </a:lnTo>
                    <a:lnTo>
                      <a:pt x="234" y="105"/>
                    </a:lnTo>
                    <a:lnTo>
                      <a:pt x="195" y="0"/>
                    </a:lnTo>
                    <a:lnTo>
                      <a:pt x="19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133"/>
              <p:cNvSpPr>
                <a:spLocks/>
              </p:cNvSpPr>
              <p:nvPr/>
            </p:nvSpPr>
            <p:spPr bwMode="auto">
              <a:xfrm>
                <a:off x="5739" y="1497"/>
                <a:ext cx="36" cy="92"/>
              </a:xfrm>
              <a:custGeom>
                <a:avLst/>
                <a:gdLst>
                  <a:gd name="T0" fmla="*/ 0 w 36"/>
                  <a:gd name="T1" fmla="*/ 0 h 92"/>
                  <a:gd name="T2" fmla="*/ 36 w 36"/>
                  <a:gd name="T3" fmla="*/ 92 h 92"/>
                  <a:gd name="T4" fmla="*/ 0 w 36"/>
                  <a:gd name="T5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92">
                    <a:moveTo>
                      <a:pt x="0" y="0"/>
                    </a:moveTo>
                    <a:lnTo>
                      <a:pt x="36" y="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Line 134"/>
              <p:cNvSpPr>
                <a:spLocks noChangeShapeType="1"/>
              </p:cNvSpPr>
              <p:nvPr/>
            </p:nvSpPr>
            <p:spPr bwMode="auto">
              <a:xfrm>
                <a:off x="5739" y="1497"/>
                <a:ext cx="36" cy="92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135"/>
              <p:cNvSpPr>
                <a:spLocks/>
              </p:cNvSpPr>
              <p:nvPr/>
            </p:nvSpPr>
            <p:spPr bwMode="auto">
              <a:xfrm>
                <a:off x="5734" y="1495"/>
                <a:ext cx="44" cy="96"/>
              </a:xfrm>
              <a:custGeom>
                <a:avLst/>
                <a:gdLst>
                  <a:gd name="T0" fmla="*/ 35 w 44"/>
                  <a:gd name="T1" fmla="*/ 96 h 96"/>
                  <a:gd name="T2" fmla="*/ 0 w 44"/>
                  <a:gd name="T3" fmla="*/ 3 h 96"/>
                  <a:gd name="T4" fmla="*/ 10 w 44"/>
                  <a:gd name="T5" fmla="*/ 0 h 96"/>
                  <a:gd name="T6" fmla="*/ 44 w 44"/>
                  <a:gd name="T7" fmla="*/ 92 h 96"/>
                  <a:gd name="T8" fmla="*/ 35 w 44"/>
                  <a:gd name="T9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96">
                    <a:moveTo>
                      <a:pt x="35" y="96"/>
                    </a:moveTo>
                    <a:lnTo>
                      <a:pt x="0" y="3"/>
                    </a:lnTo>
                    <a:lnTo>
                      <a:pt x="10" y="0"/>
                    </a:lnTo>
                    <a:lnTo>
                      <a:pt x="44" y="92"/>
                    </a:lnTo>
                    <a:lnTo>
                      <a:pt x="35" y="9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136"/>
              <p:cNvSpPr>
                <a:spLocks/>
              </p:cNvSpPr>
              <p:nvPr/>
            </p:nvSpPr>
            <p:spPr bwMode="auto">
              <a:xfrm>
                <a:off x="5677" y="1564"/>
                <a:ext cx="19" cy="52"/>
              </a:xfrm>
              <a:custGeom>
                <a:avLst/>
                <a:gdLst>
                  <a:gd name="T0" fmla="*/ 0 w 19"/>
                  <a:gd name="T1" fmla="*/ 0 h 52"/>
                  <a:gd name="T2" fmla="*/ 19 w 19"/>
                  <a:gd name="T3" fmla="*/ 52 h 52"/>
                  <a:gd name="T4" fmla="*/ 0 w 19"/>
                  <a:gd name="T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52">
                    <a:moveTo>
                      <a:pt x="0" y="0"/>
                    </a:moveTo>
                    <a:lnTo>
                      <a:pt x="19" y="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Line 137"/>
              <p:cNvSpPr>
                <a:spLocks noChangeShapeType="1"/>
              </p:cNvSpPr>
              <p:nvPr/>
            </p:nvSpPr>
            <p:spPr bwMode="auto">
              <a:xfrm>
                <a:off x="5677" y="1564"/>
                <a:ext cx="19" cy="52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138"/>
              <p:cNvSpPr>
                <a:spLocks/>
              </p:cNvSpPr>
              <p:nvPr/>
            </p:nvSpPr>
            <p:spPr bwMode="auto">
              <a:xfrm>
                <a:off x="5672" y="1562"/>
                <a:ext cx="30" cy="56"/>
              </a:xfrm>
              <a:custGeom>
                <a:avLst/>
                <a:gdLst>
                  <a:gd name="T0" fmla="*/ 19 w 30"/>
                  <a:gd name="T1" fmla="*/ 56 h 56"/>
                  <a:gd name="T2" fmla="*/ 0 w 30"/>
                  <a:gd name="T3" fmla="*/ 4 h 56"/>
                  <a:gd name="T4" fmla="*/ 10 w 30"/>
                  <a:gd name="T5" fmla="*/ 0 h 56"/>
                  <a:gd name="T6" fmla="*/ 30 w 30"/>
                  <a:gd name="T7" fmla="*/ 52 h 56"/>
                  <a:gd name="T8" fmla="*/ 19 w 30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56">
                    <a:moveTo>
                      <a:pt x="19" y="56"/>
                    </a:moveTo>
                    <a:lnTo>
                      <a:pt x="0" y="4"/>
                    </a:lnTo>
                    <a:lnTo>
                      <a:pt x="10" y="0"/>
                    </a:lnTo>
                    <a:lnTo>
                      <a:pt x="30" y="52"/>
                    </a:lnTo>
                    <a:lnTo>
                      <a:pt x="19" y="5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39"/>
              <p:cNvSpPr>
                <a:spLocks noEditPoints="1"/>
              </p:cNvSpPr>
              <p:nvPr/>
            </p:nvSpPr>
            <p:spPr bwMode="auto">
              <a:xfrm>
                <a:off x="5620" y="1356"/>
                <a:ext cx="169" cy="283"/>
              </a:xfrm>
              <a:custGeom>
                <a:avLst/>
                <a:gdLst>
                  <a:gd name="T0" fmla="*/ 82 w 169"/>
                  <a:gd name="T1" fmla="*/ 14 h 283"/>
                  <a:gd name="T2" fmla="*/ 153 w 169"/>
                  <a:gd name="T3" fmla="*/ 69 h 283"/>
                  <a:gd name="T4" fmla="*/ 12 w 169"/>
                  <a:gd name="T5" fmla="*/ 251 h 283"/>
                  <a:gd name="T6" fmla="*/ 12 w 169"/>
                  <a:gd name="T7" fmla="*/ 105 h 283"/>
                  <a:gd name="T8" fmla="*/ 82 w 169"/>
                  <a:gd name="T9" fmla="*/ 14 h 283"/>
                  <a:gd name="T10" fmla="*/ 80 w 169"/>
                  <a:gd name="T11" fmla="*/ 0 h 283"/>
                  <a:gd name="T12" fmla="*/ 0 w 169"/>
                  <a:gd name="T13" fmla="*/ 102 h 283"/>
                  <a:gd name="T14" fmla="*/ 2 w 169"/>
                  <a:gd name="T15" fmla="*/ 283 h 283"/>
                  <a:gd name="T16" fmla="*/ 169 w 169"/>
                  <a:gd name="T17" fmla="*/ 68 h 283"/>
                  <a:gd name="T18" fmla="*/ 80 w 169"/>
                  <a:gd name="T19" fmla="*/ 0 h 283"/>
                  <a:gd name="T20" fmla="*/ 80 w 169"/>
                  <a:gd name="T21" fmla="*/ 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" h="283">
                    <a:moveTo>
                      <a:pt x="82" y="14"/>
                    </a:moveTo>
                    <a:lnTo>
                      <a:pt x="153" y="69"/>
                    </a:lnTo>
                    <a:lnTo>
                      <a:pt x="12" y="251"/>
                    </a:lnTo>
                    <a:lnTo>
                      <a:pt x="12" y="105"/>
                    </a:lnTo>
                    <a:lnTo>
                      <a:pt x="82" y="14"/>
                    </a:lnTo>
                    <a:close/>
                    <a:moveTo>
                      <a:pt x="80" y="0"/>
                    </a:moveTo>
                    <a:lnTo>
                      <a:pt x="0" y="102"/>
                    </a:lnTo>
                    <a:lnTo>
                      <a:pt x="2" y="283"/>
                    </a:lnTo>
                    <a:lnTo>
                      <a:pt x="169" y="68"/>
                    </a:lnTo>
                    <a:lnTo>
                      <a:pt x="80" y="0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140"/>
              <p:cNvSpPr>
                <a:spLocks noEditPoints="1"/>
              </p:cNvSpPr>
              <p:nvPr/>
            </p:nvSpPr>
            <p:spPr bwMode="auto">
              <a:xfrm>
                <a:off x="5620" y="1356"/>
                <a:ext cx="169" cy="283"/>
              </a:xfrm>
              <a:custGeom>
                <a:avLst/>
                <a:gdLst>
                  <a:gd name="T0" fmla="*/ 82 w 169"/>
                  <a:gd name="T1" fmla="*/ 14 h 283"/>
                  <a:gd name="T2" fmla="*/ 153 w 169"/>
                  <a:gd name="T3" fmla="*/ 69 h 283"/>
                  <a:gd name="T4" fmla="*/ 12 w 169"/>
                  <a:gd name="T5" fmla="*/ 251 h 283"/>
                  <a:gd name="T6" fmla="*/ 12 w 169"/>
                  <a:gd name="T7" fmla="*/ 105 h 283"/>
                  <a:gd name="T8" fmla="*/ 82 w 169"/>
                  <a:gd name="T9" fmla="*/ 14 h 283"/>
                  <a:gd name="T10" fmla="*/ 80 w 169"/>
                  <a:gd name="T11" fmla="*/ 0 h 283"/>
                  <a:gd name="T12" fmla="*/ 0 w 169"/>
                  <a:gd name="T13" fmla="*/ 102 h 283"/>
                  <a:gd name="T14" fmla="*/ 2 w 169"/>
                  <a:gd name="T15" fmla="*/ 283 h 283"/>
                  <a:gd name="T16" fmla="*/ 169 w 169"/>
                  <a:gd name="T17" fmla="*/ 68 h 283"/>
                  <a:gd name="T18" fmla="*/ 80 w 169"/>
                  <a:gd name="T19" fmla="*/ 0 h 283"/>
                  <a:gd name="T20" fmla="*/ 80 w 169"/>
                  <a:gd name="T21" fmla="*/ 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" h="283">
                    <a:moveTo>
                      <a:pt x="82" y="14"/>
                    </a:moveTo>
                    <a:lnTo>
                      <a:pt x="153" y="69"/>
                    </a:lnTo>
                    <a:lnTo>
                      <a:pt x="12" y="251"/>
                    </a:lnTo>
                    <a:lnTo>
                      <a:pt x="12" y="105"/>
                    </a:lnTo>
                    <a:lnTo>
                      <a:pt x="82" y="14"/>
                    </a:lnTo>
                    <a:moveTo>
                      <a:pt x="80" y="0"/>
                    </a:moveTo>
                    <a:lnTo>
                      <a:pt x="0" y="102"/>
                    </a:lnTo>
                    <a:lnTo>
                      <a:pt x="2" y="283"/>
                    </a:lnTo>
                    <a:lnTo>
                      <a:pt x="169" y="68"/>
                    </a:lnTo>
                    <a:lnTo>
                      <a:pt x="80" y="0"/>
                    </a:lnTo>
                    <a:lnTo>
                      <a:pt x="8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141"/>
              <p:cNvSpPr>
                <a:spLocks/>
              </p:cNvSpPr>
              <p:nvPr/>
            </p:nvSpPr>
            <p:spPr bwMode="auto">
              <a:xfrm>
                <a:off x="5643" y="1420"/>
                <a:ext cx="96" cy="77"/>
              </a:xfrm>
              <a:custGeom>
                <a:avLst/>
                <a:gdLst>
                  <a:gd name="T0" fmla="*/ 89 w 96"/>
                  <a:gd name="T1" fmla="*/ 77 h 77"/>
                  <a:gd name="T2" fmla="*/ 0 w 96"/>
                  <a:gd name="T3" fmla="*/ 9 h 77"/>
                  <a:gd name="T4" fmla="*/ 7 w 96"/>
                  <a:gd name="T5" fmla="*/ 0 h 77"/>
                  <a:gd name="T6" fmla="*/ 96 w 96"/>
                  <a:gd name="T7" fmla="*/ 68 h 77"/>
                  <a:gd name="T8" fmla="*/ 89 w 96"/>
                  <a:gd name="T9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77">
                    <a:moveTo>
                      <a:pt x="89" y="77"/>
                    </a:moveTo>
                    <a:lnTo>
                      <a:pt x="0" y="9"/>
                    </a:lnTo>
                    <a:lnTo>
                      <a:pt x="7" y="0"/>
                    </a:lnTo>
                    <a:lnTo>
                      <a:pt x="96" y="68"/>
                    </a:lnTo>
                    <a:lnTo>
                      <a:pt x="89" y="7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142"/>
              <p:cNvSpPr>
                <a:spLocks/>
              </p:cNvSpPr>
              <p:nvPr/>
            </p:nvSpPr>
            <p:spPr bwMode="auto">
              <a:xfrm>
                <a:off x="5622" y="1506"/>
                <a:ext cx="67" cy="56"/>
              </a:xfrm>
              <a:custGeom>
                <a:avLst/>
                <a:gdLst>
                  <a:gd name="T0" fmla="*/ 60 w 67"/>
                  <a:gd name="T1" fmla="*/ 56 h 56"/>
                  <a:gd name="T2" fmla="*/ 0 w 67"/>
                  <a:gd name="T3" fmla="*/ 8 h 56"/>
                  <a:gd name="T4" fmla="*/ 7 w 67"/>
                  <a:gd name="T5" fmla="*/ 0 h 56"/>
                  <a:gd name="T6" fmla="*/ 67 w 67"/>
                  <a:gd name="T7" fmla="*/ 48 h 56"/>
                  <a:gd name="T8" fmla="*/ 60 w 67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56">
                    <a:moveTo>
                      <a:pt x="60" y="56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67" y="48"/>
                    </a:lnTo>
                    <a:lnTo>
                      <a:pt x="60" y="5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143"/>
              <p:cNvSpPr>
                <a:spLocks noEditPoints="1"/>
              </p:cNvSpPr>
              <p:nvPr/>
            </p:nvSpPr>
            <p:spPr bwMode="auto">
              <a:xfrm>
                <a:off x="5515" y="1329"/>
                <a:ext cx="112" cy="321"/>
              </a:xfrm>
              <a:custGeom>
                <a:avLst/>
                <a:gdLst>
                  <a:gd name="T0" fmla="*/ 101 w 112"/>
                  <a:gd name="T1" fmla="*/ 13 h 321"/>
                  <a:gd name="T2" fmla="*/ 101 w 112"/>
                  <a:gd name="T3" fmla="*/ 310 h 321"/>
                  <a:gd name="T4" fmla="*/ 13 w 112"/>
                  <a:gd name="T5" fmla="*/ 310 h 321"/>
                  <a:gd name="T6" fmla="*/ 13 w 112"/>
                  <a:gd name="T7" fmla="*/ 13 h 321"/>
                  <a:gd name="T8" fmla="*/ 101 w 112"/>
                  <a:gd name="T9" fmla="*/ 13 h 321"/>
                  <a:gd name="T10" fmla="*/ 112 w 112"/>
                  <a:gd name="T11" fmla="*/ 0 h 321"/>
                  <a:gd name="T12" fmla="*/ 0 w 112"/>
                  <a:gd name="T13" fmla="*/ 0 h 321"/>
                  <a:gd name="T14" fmla="*/ 0 w 112"/>
                  <a:gd name="T15" fmla="*/ 321 h 321"/>
                  <a:gd name="T16" fmla="*/ 112 w 112"/>
                  <a:gd name="T17" fmla="*/ 321 h 321"/>
                  <a:gd name="T18" fmla="*/ 112 w 112"/>
                  <a:gd name="T19" fmla="*/ 0 h 321"/>
                  <a:gd name="T20" fmla="*/ 112 w 112"/>
                  <a:gd name="T21" fmla="*/ 0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2" h="321">
                    <a:moveTo>
                      <a:pt x="101" y="13"/>
                    </a:moveTo>
                    <a:lnTo>
                      <a:pt x="101" y="310"/>
                    </a:lnTo>
                    <a:lnTo>
                      <a:pt x="13" y="310"/>
                    </a:lnTo>
                    <a:lnTo>
                      <a:pt x="13" y="13"/>
                    </a:lnTo>
                    <a:lnTo>
                      <a:pt x="101" y="13"/>
                    </a:lnTo>
                    <a:close/>
                    <a:moveTo>
                      <a:pt x="112" y="0"/>
                    </a:moveTo>
                    <a:lnTo>
                      <a:pt x="0" y="0"/>
                    </a:lnTo>
                    <a:lnTo>
                      <a:pt x="0" y="321"/>
                    </a:lnTo>
                    <a:lnTo>
                      <a:pt x="112" y="321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144"/>
              <p:cNvSpPr>
                <a:spLocks noEditPoints="1"/>
              </p:cNvSpPr>
              <p:nvPr/>
            </p:nvSpPr>
            <p:spPr bwMode="auto">
              <a:xfrm>
                <a:off x="5515" y="1329"/>
                <a:ext cx="112" cy="321"/>
              </a:xfrm>
              <a:custGeom>
                <a:avLst/>
                <a:gdLst>
                  <a:gd name="T0" fmla="*/ 101 w 112"/>
                  <a:gd name="T1" fmla="*/ 13 h 321"/>
                  <a:gd name="T2" fmla="*/ 101 w 112"/>
                  <a:gd name="T3" fmla="*/ 310 h 321"/>
                  <a:gd name="T4" fmla="*/ 13 w 112"/>
                  <a:gd name="T5" fmla="*/ 310 h 321"/>
                  <a:gd name="T6" fmla="*/ 13 w 112"/>
                  <a:gd name="T7" fmla="*/ 13 h 321"/>
                  <a:gd name="T8" fmla="*/ 101 w 112"/>
                  <a:gd name="T9" fmla="*/ 13 h 321"/>
                  <a:gd name="T10" fmla="*/ 112 w 112"/>
                  <a:gd name="T11" fmla="*/ 0 h 321"/>
                  <a:gd name="T12" fmla="*/ 0 w 112"/>
                  <a:gd name="T13" fmla="*/ 0 h 321"/>
                  <a:gd name="T14" fmla="*/ 0 w 112"/>
                  <a:gd name="T15" fmla="*/ 321 h 321"/>
                  <a:gd name="T16" fmla="*/ 112 w 112"/>
                  <a:gd name="T17" fmla="*/ 321 h 321"/>
                  <a:gd name="T18" fmla="*/ 112 w 112"/>
                  <a:gd name="T19" fmla="*/ 0 h 321"/>
                  <a:gd name="T20" fmla="*/ 112 w 112"/>
                  <a:gd name="T21" fmla="*/ 0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2" h="321">
                    <a:moveTo>
                      <a:pt x="101" y="13"/>
                    </a:moveTo>
                    <a:lnTo>
                      <a:pt x="101" y="310"/>
                    </a:lnTo>
                    <a:lnTo>
                      <a:pt x="13" y="310"/>
                    </a:lnTo>
                    <a:lnTo>
                      <a:pt x="13" y="13"/>
                    </a:lnTo>
                    <a:lnTo>
                      <a:pt x="101" y="13"/>
                    </a:lnTo>
                    <a:moveTo>
                      <a:pt x="112" y="0"/>
                    </a:moveTo>
                    <a:lnTo>
                      <a:pt x="0" y="0"/>
                    </a:lnTo>
                    <a:lnTo>
                      <a:pt x="0" y="321"/>
                    </a:lnTo>
                    <a:lnTo>
                      <a:pt x="112" y="321"/>
                    </a:lnTo>
                    <a:lnTo>
                      <a:pt x="112" y="0"/>
                    </a:lnTo>
                    <a:lnTo>
                      <a:pt x="1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45"/>
              <p:cNvSpPr>
                <a:spLocks/>
              </p:cNvSpPr>
              <p:nvPr/>
            </p:nvSpPr>
            <p:spPr bwMode="auto">
              <a:xfrm>
                <a:off x="5515" y="1417"/>
                <a:ext cx="112" cy="0"/>
              </a:xfrm>
              <a:custGeom>
                <a:avLst/>
                <a:gdLst>
                  <a:gd name="T0" fmla="*/ 0 w 112"/>
                  <a:gd name="T1" fmla="*/ 112 w 112"/>
                  <a:gd name="T2" fmla="*/ 0 w 11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12">
                    <a:moveTo>
                      <a:pt x="0" y="0"/>
                    </a:moveTo>
                    <a:lnTo>
                      <a:pt x="11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Line 146"/>
              <p:cNvSpPr>
                <a:spLocks noChangeShapeType="1"/>
              </p:cNvSpPr>
              <p:nvPr/>
            </p:nvSpPr>
            <p:spPr bwMode="auto">
              <a:xfrm>
                <a:off x="5515" y="1417"/>
                <a:ext cx="112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Rectangle 147"/>
              <p:cNvSpPr>
                <a:spLocks noChangeArrowheads="1"/>
              </p:cNvSpPr>
              <p:nvPr/>
            </p:nvSpPr>
            <p:spPr bwMode="auto">
              <a:xfrm>
                <a:off x="5515" y="1411"/>
                <a:ext cx="112" cy="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148"/>
              <p:cNvSpPr>
                <a:spLocks/>
              </p:cNvSpPr>
              <p:nvPr/>
            </p:nvSpPr>
            <p:spPr bwMode="auto">
              <a:xfrm>
                <a:off x="5515" y="1498"/>
                <a:ext cx="112" cy="0"/>
              </a:xfrm>
              <a:custGeom>
                <a:avLst/>
                <a:gdLst>
                  <a:gd name="T0" fmla="*/ 0 w 112"/>
                  <a:gd name="T1" fmla="*/ 112 w 112"/>
                  <a:gd name="T2" fmla="*/ 0 w 11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12">
                    <a:moveTo>
                      <a:pt x="0" y="0"/>
                    </a:moveTo>
                    <a:lnTo>
                      <a:pt x="11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Line 149"/>
              <p:cNvSpPr>
                <a:spLocks noChangeShapeType="1"/>
              </p:cNvSpPr>
              <p:nvPr/>
            </p:nvSpPr>
            <p:spPr bwMode="auto">
              <a:xfrm>
                <a:off x="5515" y="1498"/>
                <a:ext cx="112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Rectangle 150"/>
              <p:cNvSpPr>
                <a:spLocks noChangeArrowheads="1"/>
              </p:cNvSpPr>
              <p:nvPr/>
            </p:nvSpPr>
            <p:spPr bwMode="auto">
              <a:xfrm>
                <a:off x="5515" y="1493"/>
                <a:ext cx="112" cy="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151"/>
              <p:cNvSpPr>
                <a:spLocks/>
              </p:cNvSpPr>
              <p:nvPr/>
            </p:nvSpPr>
            <p:spPr bwMode="auto">
              <a:xfrm>
                <a:off x="5515" y="1580"/>
                <a:ext cx="112" cy="0"/>
              </a:xfrm>
              <a:custGeom>
                <a:avLst/>
                <a:gdLst>
                  <a:gd name="T0" fmla="*/ 0 w 112"/>
                  <a:gd name="T1" fmla="*/ 112 w 112"/>
                  <a:gd name="T2" fmla="*/ 0 w 11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12">
                    <a:moveTo>
                      <a:pt x="0" y="0"/>
                    </a:moveTo>
                    <a:lnTo>
                      <a:pt x="11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Line 152"/>
              <p:cNvSpPr>
                <a:spLocks noChangeShapeType="1"/>
              </p:cNvSpPr>
              <p:nvPr/>
            </p:nvSpPr>
            <p:spPr bwMode="auto">
              <a:xfrm>
                <a:off x="5515" y="1580"/>
                <a:ext cx="112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Rectangle 153"/>
              <p:cNvSpPr>
                <a:spLocks noChangeArrowheads="1"/>
              </p:cNvSpPr>
              <p:nvPr/>
            </p:nvSpPr>
            <p:spPr bwMode="auto">
              <a:xfrm>
                <a:off x="5515" y="1575"/>
                <a:ext cx="112" cy="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154"/>
              <p:cNvSpPr>
                <a:spLocks noEditPoints="1"/>
              </p:cNvSpPr>
              <p:nvPr/>
            </p:nvSpPr>
            <p:spPr bwMode="auto">
              <a:xfrm>
                <a:off x="5556" y="1594"/>
                <a:ext cx="34" cy="34"/>
              </a:xfrm>
              <a:custGeom>
                <a:avLst/>
                <a:gdLst>
                  <a:gd name="T0" fmla="*/ 9 w 19"/>
                  <a:gd name="T1" fmla="*/ 19 h 19"/>
                  <a:gd name="T2" fmla="*/ 1 w 19"/>
                  <a:gd name="T3" fmla="*/ 13 h 19"/>
                  <a:gd name="T4" fmla="*/ 1 w 19"/>
                  <a:gd name="T5" fmla="*/ 5 h 19"/>
                  <a:gd name="T6" fmla="*/ 6 w 19"/>
                  <a:gd name="T7" fmla="*/ 1 h 19"/>
                  <a:gd name="T8" fmla="*/ 9 w 19"/>
                  <a:gd name="T9" fmla="*/ 0 h 19"/>
                  <a:gd name="T10" fmla="*/ 18 w 19"/>
                  <a:gd name="T11" fmla="*/ 6 h 19"/>
                  <a:gd name="T12" fmla="*/ 18 w 19"/>
                  <a:gd name="T13" fmla="*/ 13 h 19"/>
                  <a:gd name="T14" fmla="*/ 13 w 19"/>
                  <a:gd name="T15" fmla="*/ 18 h 19"/>
                  <a:gd name="T16" fmla="*/ 9 w 19"/>
                  <a:gd name="T17" fmla="*/ 19 h 19"/>
                  <a:gd name="T18" fmla="*/ 9 w 19"/>
                  <a:gd name="T19" fmla="*/ 3 h 19"/>
                  <a:gd name="T20" fmla="*/ 7 w 19"/>
                  <a:gd name="T21" fmla="*/ 4 h 19"/>
                  <a:gd name="T22" fmla="*/ 4 w 19"/>
                  <a:gd name="T23" fmla="*/ 7 h 19"/>
                  <a:gd name="T24" fmla="*/ 3 w 19"/>
                  <a:gd name="T25" fmla="*/ 12 h 19"/>
                  <a:gd name="T26" fmla="*/ 11 w 19"/>
                  <a:gd name="T27" fmla="*/ 15 h 19"/>
                  <a:gd name="T28" fmla="*/ 15 w 19"/>
                  <a:gd name="T29" fmla="*/ 12 h 19"/>
                  <a:gd name="T30" fmla="*/ 15 w 19"/>
                  <a:gd name="T31" fmla="*/ 7 h 19"/>
                  <a:gd name="T32" fmla="*/ 9 w 19"/>
                  <a:gd name="T33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" h="19">
                    <a:moveTo>
                      <a:pt x="9" y="19"/>
                    </a:moveTo>
                    <a:cubicBezTo>
                      <a:pt x="5" y="19"/>
                      <a:pt x="2" y="16"/>
                      <a:pt x="1" y="13"/>
                    </a:cubicBezTo>
                    <a:cubicBezTo>
                      <a:pt x="0" y="10"/>
                      <a:pt x="0" y="8"/>
                      <a:pt x="1" y="5"/>
                    </a:cubicBezTo>
                    <a:cubicBezTo>
                      <a:pt x="2" y="3"/>
                      <a:pt x="4" y="1"/>
                      <a:pt x="6" y="1"/>
                    </a:cubicBezTo>
                    <a:cubicBezTo>
                      <a:pt x="7" y="0"/>
                      <a:pt x="8" y="0"/>
                      <a:pt x="9" y="0"/>
                    </a:cubicBezTo>
                    <a:cubicBezTo>
                      <a:pt x="13" y="0"/>
                      <a:pt x="17" y="2"/>
                      <a:pt x="18" y="6"/>
                    </a:cubicBezTo>
                    <a:cubicBezTo>
                      <a:pt x="19" y="8"/>
                      <a:pt x="19" y="11"/>
                      <a:pt x="18" y="13"/>
                    </a:cubicBezTo>
                    <a:cubicBezTo>
                      <a:pt x="17" y="15"/>
                      <a:pt x="15" y="17"/>
                      <a:pt x="13" y="18"/>
                    </a:cubicBezTo>
                    <a:cubicBezTo>
                      <a:pt x="11" y="18"/>
                      <a:pt x="10" y="19"/>
                      <a:pt x="9" y="19"/>
                    </a:cubicBezTo>
                    <a:close/>
                    <a:moveTo>
                      <a:pt x="9" y="3"/>
                    </a:moveTo>
                    <a:cubicBezTo>
                      <a:pt x="9" y="3"/>
                      <a:pt x="8" y="3"/>
                      <a:pt x="7" y="4"/>
                    </a:cubicBezTo>
                    <a:cubicBezTo>
                      <a:pt x="6" y="4"/>
                      <a:pt x="4" y="5"/>
                      <a:pt x="4" y="7"/>
                    </a:cubicBezTo>
                    <a:cubicBezTo>
                      <a:pt x="3" y="8"/>
                      <a:pt x="3" y="10"/>
                      <a:pt x="3" y="12"/>
                    </a:cubicBezTo>
                    <a:cubicBezTo>
                      <a:pt x="5" y="15"/>
                      <a:pt x="8" y="16"/>
                      <a:pt x="11" y="15"/>
                    </a:cubicBezTo>
                    <a:cubicBezTo>
                      <a:pt x="13" y="15"/>
                      <a:pt x="14" y="13"/>
                      <a:pt x="15" y="12"/>
                    </a:cubicBezTo>
                    <a:cubicBezTo>
                      <a:pt x="16" y="10"/>
                      <a:pt x="16" y="9"/>
                      <a:pt x="15" y="7"/>
                    </a:cubicBezTo>
                    <a:cubicBezTo>
                      <a:pt x="14" y="5"/>
                      <a:pt x="12" y="3"/>
                      <a:pt x="9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155"/>
              <p:cNvSpPr>
                <a:spLocks noEditPoints="1"/>
              </p:cNvSpPr>
              <p:nvPr/>
            </p:nvSpPr>
            <p:spPr bwMode="auto">
              <a:xfrm>
                <a:off x="6371" y="1322"/>
                <a:ext cx="198" cy="189"/>
              </a:xfrm>
              <a:custGeom>
                <a:avLst/>
                <a:gdLst>
                  <a:gd name="T0" fmla="*/ 60 w 111"/>
                  <a:gd name="T1" fmla="*/ 106 h 106"/>
                  <a:gd name="T2" fmla="*/ 56 w 111"/>
                  <a:gd name="T3" fmla="*/ 101 h 106"/>
                  <a:gd name="T4" fmla="*/ 77 w 111"/>
                  <a:gd name="T5" fmla="*/ 83 h 106"/>
                  <a:gd name="T6" fmla="*/ 78 w 111"/>
                  <a:gd name="T7" fmla="*/ 75 h 106"/>
                  <a:gd name="T8" fmla="*/ 63 w 111"/>
                  <a:gd name="T9" fmla="*/ 56 h 106"/>
                  <a:gd name="T10" fmla="*/ 61 w 111"/>
                  <a:gd name="T11" fmla="*/ 54 h 106"/>
                  <a:gd name="T12" fmla="*/ 101 w 111"/>
                  <a:gd name="T13" fmla="*/ 21 h 106"/>
                  <a:gd name="T14" fmla="*/ 105 w 111"/>
                  <a:gd name="T15" fmla="*/ 14 h 106"/>
                  <a:gd name="T16" fmla="*/ 103 w 111"/>
                  <a:gd name="T17" fmla="*/ 8 h 106"/>
                  <a:gd name="T18" fmla="*/ 98 w 111"/>
                  <a:gd name="T19" fmla="*/ 6 h 106"/>
                  <a:gd name="T20" fmla="*/ 90 w 111"/>
                  <a:gd name="T21" fmla="*/ 9 h 106"/>
                  <a:gd name="T22" fmla="*/ 53 w 111"/>
                  <a:gd name="T23" fmla="*/ 45 h 106"/>
                  <a:gd name="T24" fmla="*/ 51 w 111"/>
                  <a:gd name="T25" fmla="*/ 43 h 106"/>
                  <a:gd name="T26" fmla="*/ 34 w 111"/>
                  <a:gd name="T27" fmla="*/ 25 h 106"/>
                  <a:gd name="T28" fmla="*/ 26 w 111"/>
                  <a:gd name="T29" fmla="*/ 26 h 106"/>
                  <a:gd name="T30" fmla="*/ 4 w 111"/>
                  <a:gd name="T31" fmla="*/ 45 h 106"/>
                  <a:gd name="T32" fmla="*/ 0 w 111"/>
                  <a:gd name="T33" fmla="*/ 40 h 106"/>
                  <a:gd name="T34" fmla="*/ 23 w 111"/>
                  <a:gd name="T35" fmla="*/ 21 h 106"/>
                  <a:gd name="T36" fmla="*/ 38 w 111"/>
                  <a:gd name="T37" fmla="*/ 21 h 106"/>
                  <a:gd name="T38" fmla="*/ 53 w 111"/>
                  <a:gd name="T39" fmla="*/ 37 h 106"/>
                  <a:gd name="T40" fmla="*/ 86 w 111"/>
                  <a:gd name="T41" fmla="*/ 5 h 106"/>
                  <a:gd name="T42" fmla="*/ 98 w 111"/>
                  <a:gd name="T43" fmla="*/ 0 h 106"/>
                  <a:gd name="T44" fmla="*/ 108 w 111"/>
                  <a:gd name="T45" fmla="*/ 4 h 106"/>
                  <a:gd name="T46" fmla="*/ 111 w 111"/>
                  <a:gd name="T47" fmla="*/ 14 h 106"/>
                  <a:gd name="T48" fmla="*/ 104 w 111"/>
                  <a:gd name="T49" fmla="*/ 26 h 106"/>
                  <a:gd name="T50" fmla="*/ 69 w 111"/>
                  <a:gd name="T51" fmla="*/ 55 h 106"/>
                  <a:gd name="T52" fmla="*/ 83 w 111"/>
                  <a:gd name="T53" fmla="*/ 71 h 106"/>
                  <a:gd name="T54" fmla="*/ 82 w 111"/>
                  <a:gd name="T55" fmla="*/ 87 h 106"/>
                  <a:gd name="T56" fmla="*/ 60 w 111"/>
                  <a:gd name="T57" fmla="*/ 106 h 106"/>
                  <a:gd name="T58" fmla="*/ 93 w 111"/>
                  <a:gd name="T59" fmla="*/ 23 h 106"/>
                  <a:gd name="T60" fmla="*/ 88 w 111"/>
                  <a:gd name="T61" fmla="*/ 22 h 106"/>
                  <a:gd name="T62" fmla="*/ 87 w 111"/>
                  <a:gd name="T63" fmla="*/ 17 h 106"/>
                  <a:gd name="T64" fmla="*/ 90 w 111"/>
                  <a:gd name="T65" fmla="*/ 11 h 106"/>
                  <a:gd name="T66" fmla="*/ 95 w 111"/>
                  <a:gd name="T67" fmla="*/ 8 h 106"/>
                  <a:gd name="T68" fmla="*/ 101 w 111"/>
                  <a:gd name="T69" fmla="*/ 10 h 106"/>
                  <a:gd name="T70" fmla="*/ 102 w 111"/>
                  <a:gd name="T71" fmla="*/ 16 h 106"/>
                  <a:gd name="T72" fmla="*/ 99 w 111"/>
                  <a:gd name="T73" fmla="*/ 21 h 106"/>
                  <a:gd name="T74" fmla="*/ 93 w 111"/>
                  <a:gd name="T75" fmla="*/ 23 h 106"/>
                  <a:gd name="T76" fmla="*/ 97 w 111"/>
                  <a:gd name="T77" fmla="*/ 14 h 106"/>
                  <a:gd name="T78" fmla="*/ 94 w 111"/>
                  <a:gd name="T79" fmla="*/ 15 h 106"/>
                  <a:gd name="T80" fmla="*/ 93 w 111"/>
                  <a:gd name="T81" fmla="*/ 18 h 106"/>
                  <a:gd name="T82" fmla="*/ 95 w 111"/>
                  <a:gd name="T83" fmla="*/ 16 h 106"/>
                  <a:gd name="T84" fmla="*/ 97 w 111"/>
                  <a:gd name="T85" fmla="*/ 14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1" h="106">
                    <a:moveTo>
                      <a:pt x="60" y="106"/>
                    </a:moveTo>
                    <a:cubicBezTo>
                      <a:pt x="56" y="101"/>
                      <a:pt x="56" y="101"/>
                      <a:pt x="56" y="101"/>
                    </a:cubicBezTo>
                    <a:cubicBezTo>
                      <a:pt x="77" y="83"/>
                      <a:pt x="77" y="83"/>
                      <a:pt x="77" y="83"/>
                    </a:cubicBezTo>
                    <a:cubicBezTo>
                      <a:pt x="78" y="82"/>
                      <a:pt x="81" y="78"/>
                      <a:pt x="78" y="75"/>
                    </a:cubicBezTo>
                    <a:cubicBezTo>
                      <a:pt x="74" y="70"/>
                      <a:pt x="63" y="57"/>
                      <a:pt x="63" y="56"/>
                    </a:cubicBezTo>
                    <a:cubicBezTo>
                      <a:pt x="61" y="54"/>
                      <a:pt x="61" y="54"/>
                      <a:pt x="61" y="54"/>
                    </a:cubicBezTo>
                    <a:cubicBezTo>
                      <a:pt x="101" y="21"/>
                      <a:pt x="101" y="21"/>
                      <a:pt x="101" y="21"/>
                    </a:cubicBezTo>
                    <a:cubicBezTo>
                      <a:pt x="104" y="19"/>
                      <a:pt x="105" y="17"/>
                      <a:pt x="105" y="14"/>
                    </a:cubicBezTo>
                    <a:cubicBezTo>
                      <a:pt x="105" y="12"/>
                      <a:pt x="105" y="10"/>
                      <a:pt x="103" y="8"/>
                    </a:cubicBezTo>
                    <a:cubicBezTo>
                      <a:pt x="102" y="7"/>
                      <a:pt x="100" y="6"/>
                      <a:pt x="98" y="6"/>
                    </a:cubicBezTo>
                    <a:cubicBezTo>
                      <a:pt x="95" y="5"/>
                      <a:pt x="92" y="7"/>
                      <a:pt x="90" y="9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50" y="42"/>
                      <a:pt x="39" y="31"/>
                      <a:pt x="34" y="25"/>
                    </a:cubicBezTo>
                    <a:cubicBezTo>
                      <a:pt x="31" y="22"/>
                      <a:pt x="26" y="25"/>
                      <a:pt x="26" y="26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6" y="19"/>
                      <a:pt x="33" y="16"/>
                      <a:pt x="38" y="21"/>
                    </a:cubicBezTo>
                    <a:cubicBezTo>
                      <a:pt x="42" y="25"/>
                      <a:pt x="49" y="33"/>
                      <a:pt x="53" y="37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91" y="0"/>
                      <a:pt x="95" y="0"/>
                      <a:pt x="98" y="0"/>
                    </a:cubicBezTo>
                    <a:cubicBezTo>
                      <a:pt x="102" y="0"/>
                      <a:pt x="105" y="1"/>
                      <a:pt x="108" y="4"/>
                    </a:cubicBezTo>
                    <a:cubicBezTo>
                      <a:pt x="110" y="7"/>
                      <a:pt x="111" y="11"/>
                      <a:pt x="111" y="14"/>
                    </a:cubicBezTo>
                    <a:cubicBezTo>
                      <a:pt x="111" y="17"/>
                      <a:pt x="110" y="22"/>
                      <a:pt x="104" y="26"/>
                    </a:cubicBezTo>
                    <a:cubicBezTo>
                      <a:pt x="69" y="55"/>
                      <a:pt x="69" y="55"/>
                      <a:pt x="69" y="55"/>
                    </a:cubicBezTo>
                    <a:cubicBezTo>
                      <a:pt x="72" y="59"/>
                      <a:pt x="79" y="67"/>
                      <a:pt x="83" y="71"/>
                    </a:cubicBezTo>
                    <a:cubicBezTo>
                      <a:pt x="88" y="77"/>
                      <a:pt x="84" y="84"/>
                      <a:pt x="82" y="87"/>
                    </a:cubicBezTo>
                    <a:lnTo>
                      <a:pt x="60" y="106"/>
                    </a:lnTo>
                    <a:close/>
                    <a:moveTo>
                      <a:pt x="93" y="23"/>
                    </a:moveTo>
                    <a:cubicBezTo>
                      <a:pt x="91" y="23"/>
                      <a:pt x="89" y="23"/>
                      <a:pt x="88" y="22"/>
                    </a:cubicBezTo>
                    <a:cubicBezTo>
                      <a:pt x="87" y="20"/>
                      <a:pt x="87" y="19"/>
                      <a:pt x="87" y="17"/>
                    </a:cubicBezTo>
                    <a:cubicBezTo>
                      <a:pt x="87" y="15"/>
                      <a:pt x="88" y="13"/>
                      <a:pt x="90" y="11"/>
                    </a:cubicBezTo>
                    <a:cubicBezTo>
                      <a:pt x="92" y="10"/>
                      <a:pt x="94" y="9"/>
                      <a:pt x="95" y="8"/>
                    </a:cubicBezTo>
                    <a:cubicBezTo>
                      <a:pt x="98" y="8"/>
                      <a:pt x="100" y="9"/>
                      <a:pt x="101" y="10"/>
                    </a:cubicBezTo>
                    <a:cubicBezTo>
                      <a:pt x="102" y="12"/>
                      <a:pt x="103" y="14"/>
                      <a:pt x="102" y="16"/>
                    </a:cubicBezTo>
                    <a:cubicBezTo>
                      <a:pt x="102" y="18"/>
                      <a:pt x="101" y="19"/>
                      <a:pt x="99" y="21"/>
                    </a:cubicBezTo>
                    <a:cubicBezTo>
                      <a:pt x="97" y="22"/>
                      <a:pt x="95" y="23"/>
                      <a:pt x="93" y="23"/>
                    </a:cubicBezTo>
                    <a:close/>
                    <a:moveTo>
                      <a:pt x="97" y="14"/>
                    </a:moveTo>
                    <a:cubicBezTo>
                      <a:pt x="96" y="14"/>
                      <a:pt x="95" y="15"/>
                      <a:pt x="94" y="15"/>
                    </a:cubicBezTo>
                    <a:cubicBezTo>
                      <a:pt x="93" y="16"/>
                      <a:pt x="93" y="17"/>
                      <a:pt x="93" y="18"/>
                    </a:cubicBezTo>
                    <a:cubicBezTo>
                      <a:pt x="93" y="18"/>
                      <a:pt x="94" y="17"/>
                      <a:pt x="95" y="16"/>
                    </a:cubicBezTo>
                    <a:cubicBezTo>
                      <a:pt x="96" y="16"/>
                      <a:pt x="96" y="15"/>
                      <a:pt x="97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156"/>
              <p:cNvSpPr>
                <a:spLocks noEditPoints="1"/>
              </p:cNvSpPr>
              <p:nvPr/>
            </p:nvSpPr>
            <p:spPr bwMode="auto">
              <a:xfrm>
                <a:off x="6286" y="1393"/>
                <a:ext cx="196" cy="271"/>
              </a:xfrm>
              <a:custGeom>
                <a:avLst/>
                <a:gdLst>
                  <a:gd name="T0" fmla="*/ 66 w 110"/>
                  <a:gd name="T1" fmla="*/ 152 h 152"/>
                  <a:gd name="T2" fmla="*/ 60 w 110"/>
                  <a:gd name="T3" fmla="*/ 150 h 152"/>
                  <a:gd name="T4" fmla="*/ 53 w 110"/>
                  <a:gd name="T5" fmla="*/ 133 h 152"/>
                  <a:gd name="T6" fmla="*/ 53 w 110"/>
                  <a:gd name="T7" fmla="*/ 127 h 152"/>
                  <a:gd name="T8" fmla="*/ 47 w 110"/>
                  <a:gd name="T9" fmla="*/ 109 h 152"/>
                  <a:gd name="T10" fmla="*/ 35 w 110"/>
                  <a:gd name="T11" fmla="*/ 124 h 152"/>
                  <a:gd name="T12" fmla="*/ 34 w 110"/>
                  <a:gd name="T13" fmla="*/ 124 h 152"/>
                  <a:gd name="T14" fmla="*/ 34 w 110"/>
                  <a:gd name="T15" fmla="*/ 124 h 152"/>
                  <a:gd name="T16" fmla="*/ 22 w 110"/>
                  <a:gd name="T17" fmla="*/ 106 h 152"/>
                  <a:gd name="T18" fmla="*/ 22 w 110"/>
                  <a:gd name="T19" fmla="*/ 100 h 152"/>
                  <a:gd name="T20" fmla="*/ 22 w 110"/>
                  <a:gd name="T21" fmla="*/ 83 h 152"/>
                  <a:gd name="T22" fmla="*/ 18 w 110"/>
                  <a:gd name="T23" fmla="*/ 70 h 152"/>
                  <a:gd name="T24" fmla="*/ 1 w 110"/>
                  <a:gd name="T25" fmla="*/ 39 h 152"/>
                  <a:gd name="T26" fmla="*/ 0 w 110"/>
                  <a:gd name="T27" fmla="*/ 36 h 152"/>
                  <a:gd name="T28" fmla="*/ 49 w 110"/>
                  <a:gd name="T29" fmla="*/ 0 h 152"/>
                  <a:gd name="T30" fmla="*/ 110 w 110"/>
                  <a:gd name="T31" fmla="*/ 64 h 152"/>
                  <a:gd name="T32" fmla="*/ 92 w 110"/>
                  <a:gd name="T33" fmla="*/ 86 h 152"/>
                  <a:gd name="T34" fmla="*/ 97 w 110"/>
                  <a:gd name="T35" fmla="*/ 92 h 152"/>
                  <a:gd name="T36" fmla="*/ 97 w 110"/>
                  <a:gd name="T37" fmla="*/ 93 h 152"/>
                  <a:gd name="T38" fmla="*/ 96 w 110"/>
                  <a:gd name="T39" fmla="*/ 94 h 152"/>
                  <a:gd name="T40" fmla="*/ 94 w 110"/>
                  <a:gd name="T41" fmla="*/ 96 h 152"/>
                  <a:gd name="T42" fmla="*/ 90 w 110"/>
                  <a:gd name="T43" fmla="*/ 102 h 152"/>
                  <a:gd name="T44" fmla="*/ 90 w 110"/>
                  <a:gd name="T45" fmla="*/ 107 h 152"/>
                  <a:gd name="T46" fmla="*/ 89 w 110"/>
                  <a:gd name="T47" fmla="*/ 119 h 152"/>
                  <a:gd name="T48" fmla="*/ 82 w 110"/>
                  <a:gd name="T49" fmla="*/ 124 h 152"/>
                  <a:gd name="T50" fmla="*/ 76 w 110"/>
                  <a:gd name="T51" fmla="*/ 121 h 152"/>
                  <a:gd name="T52" fmla="*/ 78 w 110"/>
                  <a:gd name="T53" fmla="*/ 126 h 152"/>
                  <a:gd name="T54" fmla="*/ 82 w 110"/>
                  <a:gd name="T55" fmla="*/ 138 h 152"/>
                  <a:gd name="T56" fmla="*/ 66 w 110"/>
                  <a:gd name="T57" fmla="*/ 152 h 152"/>
                  <a:gd name="T58" fmla="*/ 42 w 110"/>
                  <a:gd name="T59" fmla="*/ 101 h 152"/>
                  <a:gd name="T60" fmla="*/ 45 w 110"/>
                  <a:gd name="T61" fmla="*/ 101 h 152"/>
                  <a:gd name="T62" fmla="*/ 59 w 110"/>
                  <a:gd name="T63" fmla="*/ 126 h 152"/>
                  <a:gd name="T64" fmla="*/ 59 w 110"/>
                  <a:gd name="T65" fmla="*/ 133 h 152"/>
                  <a:gd name="T66" fmla="*/ 63 w 110"/>
                  <a:gd name="T67" fmla="*/ 145 h 152"/>
                  <a:gd name="T68" fmla="*/ 66 w 110"/>
                  <a:gd name="T69" fmla="*/ 146 h 152"/>
                  <a:gd name="T70" fmla="*/ 76 w 110"/>
                  <a:gd name="T71" fmla="*/ 137 h 152"/>
                  <a:gd name="T72" fmla="*/ 73 w 110"/>
                  <a:gd name="T73" fmla="*/ 128 h 152"/>
                  <a:gd name="T74" fmla="*/ 70 w 110"/>
                  <a:gd name="T75" fmla="*/ 117 h 152"/>
                  <a:gd name="T76" fmla="*/ 70 w 110"/>
                  <a:gd name="T77" fmla="*/ 115 h 152"/>
                  <a:gd name="T78" fmla="*/ 72 w 110"/>
                  <a:gd name="T79" fmla="*/ 114 h 152"/>
                  <a:gd name="T80" fmla="*/ 74 w 110"/>
                  <a:gd name="T81" fmla="*/ 114 h 152"/>
                  <a:gd name="T82" fmla="*/ 77 w 110"/>
                  <a:gd name="T83" fmla="*/ 115 h 152"/>
                  <a:gd name="T84" fmla="*/ 78 w 110"/>
                  <a:gd name="T85" fmla="*/ 115 h 152"/>
                  <a:gd name="T86" fmla="*/ 79 w 110"/>
                  <a:gd name="T87" fmla="*/ 116 h 152"/>
                  <a:gd name="T88" fmla="*/ 84 w 110"/>
                  <a:gd name="T89" fmla="*/ 116 h 152"/>
                  <a:gd name="T90" fmla="*/ 85 w 110"/>
                  <a:gd name="T91" fmla="*/ 108 h 152"/>
                  <a:gd name="T92" fmla="*/ 84 w 110"/>
                  <a:gd name="T93" fmla="*/ 102 h 152"/>
                  <a:gd name="T94" fmla="*/ 90 w 110"/>
                  <a:gd name="T95" fmla="*/ 92 h 152"/>
                  <a:gd name="T96" fmla="*/ 86 w 110"/>
                  <a:gd name="T97" fmla="*/ 88 h 152"/>
                  <a:gd name="T98" fmla="*/ 83 w 110"/>
                  <a:gd name="T99" fmla="*/ 87 h 152"/>
                  <a:gd name="T100" fmla="*/ 102 w 110"/>
                  <a:gd name="T101" fmla="*/ 64 h 152"/>
                  <a:gd name="T102" fmla="*/ 49 w 110"/>
                  <a:gd name="T103" fmla="*/ 8 h 152"/>
                  <a:gd name="T104" fmla="*/ 7 w 110"/>
                  <a:gd name="T105" fmla="*/ 38 h 152"/>
                  <a:gd name="T106" fmla="*/ 23 w 110"/>
                  <a:gd name="T107" fmla="*/ 68 h 152"/>
                  <a:gd name="T108" fmla="*/ 27 w 110"/>
                  <a:gd name="T109" fmla="*/ 83 h 152"/>
                  <a:gd name="T110" fmla="*/ 28 w 110"/>
                  <a:gd name="T111" fmla="*/ 100 h 152"/>
                  <a:gd name="T112" fmla="*/ 28 w 110"/>
                  <a:gd name="T113" fmla="*/ 106 h 152"/>
                  <a:gd name="T114" fmla="*/ 35 w 110"/>
                  <a:gd name="T115" fmla="*/ 119 h 152"/>
                  <a:gd name="T116" fmla="*/ 42 w 110"/>
                  <a:gd name="T117" fmla="*/ 106 h 152"/>
                  <a:gd name="T118" fmla="*/ 42 w 110"/>
                  <a:gd name="T119" fmla="*/ 104 h 152"/>
                  <a:gd name="T120" fmla="*/ 42 w 110"/>
                  <a:gd name="T121" fmla="*/ 101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0" h="152">
                    <a:moveTo>
                      <a:pt x="66" y="152"/>
                    </a:moveTo>
                    <a:cubicBezTo>
                      <a:pt x="64" y="152"/>
                      <a:pt x="62" y="151"/>
                      <a:pt x="60" y="150"/>
                    </a:cubicBezTo>
                    <a:cubicBezTo>
                      <a:pt x="53" y="147"/>
                      <a:pt x="53" y="139"/>
                      <a:pt x="53" y="133"/>
                    </a:cubicBezTo>
                    <a:cubicBezTo>
                      <a:pt x="53" y="131"/>
                      <a:pt x="53" y="128"/>
                      <a:pt x="53" y="127"/>
                    </a:cubicBezTo>
                    <a:cubicBezTo>
                      <a:pt x="52" y="120"/>
                      <a:pt x="50" y="113"/>
                      <a:pt x="47" y="109"/>
                    </a:cubicBezTo>
                    <a:cubicBezTo>
                      <a:pt x="47" y="116"/>
                      <a:pt x="45" y="124"/>
                      <a:pt x="35" y="124"/>
                    </a:cubicBezTo>
                    <a:cubicBezTo>
                      <a:pt x="35" y="124"/>
                      <a:pt x="35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22" y="124"/>
                      <a:pt x="22" y="111"/>
                      <a:pt x="22" y="106"/>
                    </a:cubicBezTo>
                    <a:cubicBezTo>
                      <a:pt x="22" y="104"/>
                      <a:pt x="22" y="102"/>
                      <a:pt x="22" y="100"/>
                    </a:cubicBezTo>
                    <a:cubicBezTo>
                      <a:pt x="22" y="95"/>
                      <a:pt x="22" y="89"/>
                      <a:pt x="22" y="83"/>
                    </a:cubicBezTo>
                    <a:cubicBezTo>
                      <a:pt x="21" y="79"/>
                      <a:pt x="20" y="75"/>
                      <a:pt x="18" y="70"/>
                    </a:cubicBezTo>
                    <a:cubicBezTo>
                      <a:pt x="16" y="67"/>
                      <a:pt x="1" y="39"/>
                      <a:pt x="1" y="39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110" y="64"/>
                      <a:pt x="110" y="64"/>
                      <a:pt x="110" y="64"/>
                    </a:cubicBezTo>
                    <a:cubicBezTo>
                      <a:pt x="92" y="86"/>
                      <a:pt x="92" y="86"/>
                      <a:pt x="92" y="86"/>
                    </a:cubicBezTo>
                    <a:cubicBezTo>
                      <a:pt x="97" y="90"/>
                      <a:pt x="97" y="91"/>
                      <a:pt x="97" y="92"/>
                    </a:cubicBezTo>
                    <a:cubicBezTo>
                      <a:pt x="97" y="93"/>
                      <a:pt x="97" y="93"/>
                      <a:pt x="97" y="93"/>
                    </a:cubicBezTo>
                    <a:cubicBezTo>
                      <a:pt x="96" y="94"/>
                      <a:pt x="96" y="94"/>
                      <a:pt x="96" y="94"/>
                    </a:cubicBezTo>
                    <a:cubicBezTo>
                      <a:pt x="96" y="95"/>
                      <a:pt x="95" y="96"/>
                      <a:pt x="94" y="96"/>
                    </a:cubicBezTo>
                    <a:cubicBezTo>
                      <a:pt x="91" y="99"/>
                      <a:pt x="90" y="100"/>
                      <a:pt x="90" y="102"/>
                    </a:cubicBezTo>
                    <a:cubicBezTo>
                      <a:pt x="90" y="104"/>
                      <a:pt x="90" y="105"/>
                      <a:pt x="90" y="107"/>
                    </a:cubicBezTo>
                    <a:cubicBezTo>
                      <a:pt x="91" y="111"/>
                      <a:pt x="92" y="115"/>
                      <a:pt x="89" y="119"/>
                    </a:cubicBezTo>
                    <a:cubicBezTo>
                      <a:pt x="87" y="122"/>
                      <a:pt x="84" y="124"/>
                      <a:pt x="82" y="124"/>
                    </a:cubicBezTo>
                    <a:cubicBezTo>
                      <a:pt x="80" y="124"/>
                      <a:pt x="78" y="123"/>
                      <a:pt x="76" y="121"/>
                    </a:cubicBezTo>
                    <a:cubicBezTo>
                      <a:pt x="76" y="123"/>
                      <a:pt x="77" y="124"/>
                      <a:pt x="78" y="126"/>
                    </a:cubicBezTo>
                    <a:cubicBezTo>
                      <a:pt x="80" y="129"/>
                      <a:pt x="83" y="133"/>
                      <a:pt x="82" y="138"/>
                    </a:cubicBezTo>
                    <a:cubicBezTo>
                      <a:pt x="80" y="146"/>
                      <a:pt x="73" y="152"/>
                      <a:pt x="66" y="152"/>
                    </a:cubicBezTo>
                    <a:close/>
                    <a:moveTo>
                      <a:pt x="42" y="101"/>
                    </a:moveTo>
                    <a:cubicBezTo>
                      <a:pt x="45" y="101"/>
                      <a:pt x="45" y="101"/>
                      <a:pt x="45" y="101"/>
                    </a:cubicBezTo>
                    <a:cubicBezTo>
                      <a:pt x="55" y="101"/>
                      <a:pt x="58" y="123"/>
                      <a:pt x="59" y="126"/>
                    </a:cubicBezTo>
                    <a:cubicBezTo>
                      <a:pt x="59" y="128"/>
                      <a:pt x="59" y="130"/>
                      <a:pt x="59" y="133"/>
                    </a:cubicBezTo>
                    <a:cubicBezTo>
                      <a:pt x="59" y="139"/>
                      <a:pt x="59" y="143"/>
                      <a:pt x="63" y="145"/>
                    </a:cubicBezTo>
                    <a:cubicBezTo>
                      <a:pt x="64" y="146"/>
                      <a:pt x="65" y="146"/>
                      <a:pt x="66" y="146"/>
                    </a:cubicBezTo>
                    <a:cubicBezTo>
                      <a:pt x="71" y="146"/>
                      <a:pt x="75" y="142"/>
                      <a:pt x="76" y="137"/>
                    </a:cubicBezTo>
                    <a:cubicBezTo>
                      <a:pt x="76" y="134"/>
                      <a:pt x="75" y="132"/>
                      <a:pt x="73" y="128"/>
                    </a:cubicBezTo>
                    <a:cubicBezTo>
                      <a:pt x="71" y="125"/>
                      <a:pt x="69" y="121"/>
                      <a:pt x="70" y="117"/>
                    </a:cubicBezTo>
                    <a:cubicBezTo>
                      <a:pt x="70" y="115"/>
                      <a:pt x="70" y="115"/>
                      <a:pt x="70" y="115"/>
                    </a:cubicBezTo>
                    <a:cubicBezTo>
                      <a:pt x="72" y="114"/>
                      <a:pt x="72" y="114"/>
                      <a:pt x="72" y="114"/>
                    </a:cubicBezTo>
                    <a:cubicBezTo>
                      <a:pt x="73" y="114"/>
                      <a:pt x="74" y="114"/>
                      <a:pt x="74" y="114"/>
                    </a:cubicBezTo>
                    <a:cubicBezTo>
                      <a:pt x="75" y="114"/>
                      <a:pt x="76" y="114"/>
                      <a:pt x="77" y="115"/>
                    </a:cubicBezTo>
                    <a:cubicBezTo>
                      <a:pt x="78" y="115"/>
                      <a:pt x="78" y="115"/>
                      <a:pt x="78" y="115"/>
                    </a:cubicBezTo>
                    <a:cubicBezTo>
                      <a:pt x="79" y="116"/>
                      <a:pt x="79" y="116"/>
                      <a:pt x="79" y="116"/>
                    </a:cubicBezTo>
                    <a:cubicBezTo>
                      <a:pt x="80" y="118"/>
                      <a:pt x="82" y="119"/>
                      <a:pt x="84" y="116"/>
                    </a:cubicBezTo>
                    <a:cubicBezTo>
                      <a:pt x="86" y="114"/>
                      <a:pt x="85" y="112"/>
                      <a:pt x="85" y="108"/>
                    </a:cubicBezTo>
                    <a:cubicBezTo>
                      <a:pt x="84" y="106"/>
                      <a:pt x="84" y="105"/>
                      <a:pt x="84" y="102"/>
                    </a:cubicBezTo>
                    <a:cubicBezTo>
                      <a:pt x="84" y="97"/>
                      <a:pt x="87" y="94"/>
                      <a:pt x="90" y="92"/>
                    </a:cubicBezTo>
                    <a:cubicBezTo>
                      <a:pt x="89" y="91"/>
                      <a:pt x="87" y="89"/>
                      <a:pt x="86" y="88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11" y="45"/>
                      <a:pt x="22" y="65"/>
                      <a:pt x="23" y="68"/>
                    </a:cubicBezTo>
                    <a:cubicBezTo>
                      <a:pt x="26" y="73"/>
                      <a:pt x="27" y="78"/>
                      <a:pt x="27" y="83"/>
                    </a:cubicBezTo>
                    <a:cubicBezTo>
                      <a:pt x="28" y="89"/>
                      <a:pt x="28" y="95"/>
                      <a:pt x="28" y="100"/>
                    </a:cubicBezTo>
                    <a:cubicBezTo>
                      <a:pt x="28" y="102"/>
                      <a:pt x="28" y="104"/>
                      <a:pt x="28" y="106"/>
                    </a:cubicBezTo>
                    <a:cubicBezTo>
                      <a:pt x="28" y="117"/>
                      <a:pt x="31" y="119"/>
                      <a:pt x="35" y="119"/>
                    </a:cubicBezTo>
                    <a:cubicBezTo>
                      <a:pt x="40" y="118"/>
                      <a:pt x="41" y="114"/>
                      <a:pt x="42" y="106"/>
                    </a:cubicBezTo>
                    <a:cubicBezTo>
                      <a:pt x="42" y="105"/>
                      <a:pt x="42" y="104"/>
                      <a:pt x="42" y="104"/>
                    </a:cubicBezTo>
                    <a:lnTo>
                      <a:pt x="42" y="10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157"/>
              <p:cNvSpPr>
                <a:spLocks noEditPoints="1"/>
              </p:cNvSpPr>
              <p:nvPr/>
            </p:nvSpPr>
            <p:spPr bwMode="auto">
              <a:xfrm>
                <a:off x="6997" y="1363"/>
                <a:ext cx="341" cy="260"/>
              </a:xfrm>
              <a:custGeom>
                <a:avLst/>
                <a:gdLst>
                  <a:gd name="T0" fmla="*/ 330 w 341"/>
                  <a:gd name="T1" fmla="*/ 11 h 260"/>
                  <a:gd name="T2" fmla="*/ 330 w 341"/>
                  <a:gd name="T3" fmla="*/ 249 h 260"/>
                  <a:gd name="T4" fmla="*/ 10 w 341"/>
                  <a:gd name="T5" fmla="*/ 249 h 260"/>
                  <a:gd name="T6" fmla="*/ 10 w 341"/>
                  <a:gd name="T7" fmla="*/ 11 h 260"/>
                  <a:gd name="T8" fmla="*/ 330 w 341"/>
                  <a:gd name="T9" fmla="*/ 11 h 260"/>
                  <a:gd name="T10" fmla="*/ 341 w 341"/>
                  <a:gd name="T11" fmla="*/ 0 h 260"/>
                  <a:gd name="T12" fmla="*/ 0 w 341"/>
                  <a:gd name="T13" fmla="*/ 0 h 260"/>
                  <a:gd name="T14" fmla="*/ 0 w 341"/>
                  <a:gd name="T15" fmla="*/ 260 h 260"/>
                  <a:gd name="T16" fmla="*/ 341 w 341"/>
                  <a:gd name="T17" fmla="*/ 260 h 260"/>
                  <a:gd name="T18" fmla="*/ 341 w 341"/>
                  <a:gd name="T19" fmla="*/ 0 h 260"/>
                  <a:gd name="T20" fmla="*/ 341 w 341"/>
                  <a:gd name="T21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1" h="260">
                    <a:moveTo>
                      <a:pt x="330" y="11"/>
                    </a:moveTo>
                    <a:lnTo>
                      <a:pt x="330" y="249"/>
                    </a:lnTo>
                    <a:lnTo>
                      <a:pt x="10" y="249"/>
                    </a:lnTo>
                    <a:lnTo>
                      <a:pt x="10" y="11"/>
                    </a:lnTo>
                    <a:lnTo>
                      <a:pt x="330" y="11"/>
                    </a:lnTo>
                    <a:close/>
                    <a:moveTo>
                      <a:pt x="341" y="0"/>
                    </a:moveTo>
                    <a:lnTo>
                      <a:pt x="0" y="0"/>
                    </a:lnTo>
                    <a:lnTo>
                      <a:pt x="0" y="260"/>
                    </a:lnTo>
                    <a:lnTo>
                      <a:pt x="341" y="260"/>
                    </a:lnTo>
                    <a:lnTo>
                      <a:pt x="341" y="0"/>
                    </a:lnTo>
                    <a:lnTo>
                      <a:pt x="34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158"/>
              <p:cNvSpPr>
                <a:spLocks noEditPoints="1"/>
              </p:cNvSpPr>
              <p:nvPr/>
            </p:nvSpPr>
            <p:spPr bwMode="auto">
              <a:xfrm>
                <a:off x="6997" y="1363"/>
                <a:ext cx="341" cy="260"/>
              </a:xfrm>
              <a:custGeom>
                <a:avLst/>
                <a:gdLst>
                  <a:gd name="T0" fmla="*/ 330 w 341"/>
                  <a:gd name="T1" fmla="*/ 11 h 260"/>
                  <a:gd name="T2" fmla="*/ 330 w 341"/>
                  <a:gd name="T3" fmla="*/ 249 h 260"/>
                  <a:gd name="T4" fmla="*/ 10 w 341"/>
                  <a:gd name="T5" fmla="*/ 249 h 260"/>
                  <a:gd name="T6" fmla="*/ 10 w 341"/>
                  <a:gd name="T7" fmla="*/ 11 h 260"/>
                  <a:gd name="T8" fmla="*/ 330 w 341"/>
                  <a:gd name="T9" fmla="*/ 11 h 260"/>
                  <a:gd name="T10" fmla="*/ 341 w 341"/>
                  <a:gd name="T11" fmla="*/ 0 h 260"/>
                  <a:gd name="T12" fmla="*/ 0 w 341"/>
                  <a:gd name="T13" fmla="*/ 0 h 260"/>
                  <a:gd name="T14" fmla="*/ 0 w 341"/>
                  <a:gd name="T15" fmla="*/ 260 h 260"/>
                  <a:gd name="T16" fmla="*/ 341 w 341"/>
                  <a:gd name="T17" fmla="*/ 260 h 260"/>
                  <a:gd name="T18" fmla="*/ 341 w 341"/>
                  <a:gd name="T19" fmla="*/ 0 h 260"/>
                  <a:gd name="T20" fmla="*/ 341 w 341"/>
                  <a:gd name="T21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1" h="260">
                    <a:moveTo>
                      <a:pt x="330" y="11"/>
                    </a:moveTo>
                    <a:lnTo>
                      <a:pt x="330" y="249"/>
                    </a:lnTo>
                    <a:lnTo>
                      <a:pt x="10" y="249"/>
                    </a:lnTo>
                    <a:lnTo>
                      <a:pt x="10" y="11"/>
                    </a:lnTo>
                    <a:lnTo>
                      <a:pt x="330" y="11"/>
                    </a:lnTo>
                    <a:moveTo>
                      <a:pt x="341" y="0"/>
                    </a:moveTo>
                    <a:lnTo>
                      <a:pt x="0" y="0"/>
                    </a:lnTo>
                    <a:lnTo>
                      <a:pt x="0" y="260"/>
                    </a:lnTo>
                    <a:lnTo>
                      <a:pt x="341" y="260"/>
                    </a:lnTo>
                    <a:lnTo>
                      <a:pt x="341" y="0"/>
                    </a:lnTo>
                    <a:lnTo>
                      <a:pt x="34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159"/>
              <p:cNvSpPr>
                <a:spLocks noEditPoints="1"/>
              </p:cNvSpPr>
              <p:nvPr/>
            </p:nvSpPr>
            <p:spPr bwMode="auto">
              <a:xfrm>
                <a:off x="7025" y="1393"/>
                <a:ext cx="283" cy="200"/>
              </a:xfrm>
              <a:custGeom>
                <a:avLst/>
                <a:gdLst>
                  <a:gd name="T0" fmla="*/ 272 w 283"/>
                  <a:gd name="T1" fmla="*/ 11 h 200"/>
                  <a:gd name="T2" fmla="*/ 272 w 283"/>
                  <a:gd name="T3" fmla="*/ 189 h 200"/>
                  <a:gd name="T4" fmla="*/ 11 w 283"/>
                  <a:gd name="T5" fmla="*/ 189 h 200"/>
                  <a:gd name="T6" fmla="*/ 11 w 283"/>
                  <a:gd name="T7" fmla="*/ 11 h 200"/>
                  <a:gd name="T8" fmla="*/ 272 w 283"/>
                  <a:gd name="T9" fmla="*/ 11 h 200"/>
                  <a:gd name="T10" fmla="*/ 283 w 283"/>
                  <a:gd name="T11" fmla="*/ 0 h 200"/>
                  <a:gd name="T12" fmla="*/ 0 w 283"/>
                  <a:gd name="T13" fmla="*/ 0 h 200"/>
                  <a:gd name="T14" fmla="*/ 0 w 283"/>
                  <a:gd name="T15" fmla="*/ 200 h 200"/>
                  <a:gd name="T16" fmla="*/ 283 w 283"/>
                  <a:gd name="T17" fmla="*/ 200 h 200"/>
                  <a:gd name="T18" fmla="*/ 283 w 283"/>
                  <a:gd name="T19" fmla="*/ 0 h 200"/>
                  <a:gd name="T20" fmla="*/ 283 w 283"/>
                  <a:gd name="T21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3" h="200">
                    <a:moveTo>
                      <a:pt x="272" y="11"/>
                    </a:moveTo>
                    <a:lnTo>
                      <a:pt x="272" y="189"/>
                    </a:lnTo>
                    <a:lnTo>
                      <a:pt x="11" y="189"/>
                    </a:lnTo>
                    <a:lnTo>
                      <a:pt x="11" y="11"/>
                    </a:lnTo>
                    <a:lnTo>
                      <a:pt x="272" y="11"/>
                    </a:lnTo>
                    <a:close/>
                    <a:moveTo>
                      <a:pt x="283" y="0"/>
                    </a:moveTo>
                    <a:lnTo>
                      <a:pt x="0" y="0"/>
                    </a:lnTo>
                    <a:lnTo>
                      <a:pt x="0" y="200"/>
                    </a:lnTo>
                    <a:lnTo>
                      <a:pt x="283" y="200"/>
                    </a:lnTo>
                    <a:lnTo>
                      <a:pt x="283" y="0"/>
                    </a:lnTo>
                    <a:lnTo>
                      <a:pt x="28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160"/>
              <p:cNvSpPr>
                <a:spLocks noEditPoints="1"/>
              </p:cNvSpPr>
              <p:nvPr/>
            </p:nvSpPr>
            <p:spPr bwMode="auto">
              <a:xfrm>
                <a:off x="7025" y="1393"/>
                <a:ext cx="283" cy="200"/>
              </a:xfrm>
              <a:custGeom>
                <a:avLst/>
                <a:gdLst>
                  <a:gd name="T0" fmla="*/ 272 w 283"/>
                  <a:gd name="T1" fmla="*/ 11 h 200"/>
                  <a:gd name="T2" fmla="*/ 272 w 283"/>
                  <a:gd name="T3" fmla="*/ 189 h 200"/>
                  <a:gd name="T4" fmla="*/ 11 w 283"/>
                  <a:gd name="T5" fmla="*/ 189 h 200"/>
                  <a:gd name="T6" fmla="*/ 11 w 283"/>
                  <a:gd name="T7" fmla="*/ 11 h 200"/>
                  <a:gd name="T8" fmla="*/ 272 w 283"/>
                  <a:gd name="T9" fmla="*/ 11 h 200"/>
                  <a:gd name="T10" fmla="*/ 283 w 283"/>
                  <a:gd name="T11" fmla="*/ 0 h 200"/>
                  <a:gd name="T12" fmla="*/ 0 w 283"/>
                  <a:gd name="T13" fmla="*/ 0 h 200"/>
                  <a:gd name="T14" fmla="*/ 0 w 283"/>
                  <a:gd name="T15" fmla="*/ 200 h 200"/>
                  <a:gd name="T16" fmla="*/ 283 w 283"/>
                  <a:gd name="T17" fmla="*/ 200 h 200"/>
                  <a:gd name="T18" fmla="*/ 283 w 283"/>
                  <a:gd name="T19" fmla="*/ 0 h 200"/>
                  <a:gd name="T20" fmla="*/ 283 w 283"/>
                  <a:gd name="T21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3" h="200">
                    <a:moveTo>
                      <a:pt x="272" y="11"/>
                    </a:moveTo>
                    <a:lnTo>
                      <a:pt x="272" y="189"/>
                    </a:lnTo>
                    <a:lnTo>
                      <a:pt x="11" y="189"/>
                    </a:lnTo>
                    <a:lnTo>
                      <a:pt x="11" y="11"/>
                    </a:lnTo>
                    <a:lnTo>
                      <a:pt x="272" y="11"/>
                    </a:lnTo>
                    <a:moveTo>
                      <a:pt x="283" y="0"/>
                    </a:moveTo>
                    <a:lnTo>
                      <a:pt x="0" y="0"/>
                    </a:lnTo>
                    <a:lnTo>
                      <a:pt x="0" y="200"/>
                    </a:lnTo>
                    <a:lnTo>
                      <a:pt x="283" y="200"/>
                    </a:lnTo>
                    <a:lnTo>
                      <a:pt x="283" y="0"/>
                    </a:lnTo>
                    <a:lnTo>
                      <a:pt x="28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161"/>
              <p:cNvSpPr>
                <a:spLocks/>
              </p:cNvSpPr>
              <p:nvPr/>
            </p:nvSpPr>
            <p:spPr bwMode="auto">
              <a:xfrm>
                <a:off x="7032" y="1436"/>
                <a:ext cx="272" cy="98"/>
              </a:xfrm>
              <a:custGeom>
                <a:avLst/>
                <a:gdLst>
                  <a:gd name="T0" fmla="*/ 0 w 153"/>
                  <a:gd name="T1" fmla="*/ 49 h 55"/>
                  <a:gd name="T2" fmla="*/ 9 w 153"/>
                  <a:gd name="T3" fmla="*/ 42 h 55"/>
                  <a:gd name="T4" fmla="*/ 21 w 153"/>
                  <a:gd name="T5" fmla="*/ 35 h 55"/>
                  <a:gd name="T6" fmla="*/ 35 w 153"/>
                  <a:gd name="T7" fmla="*/ 24 h 55"/>
                  <a:gd name="T8" fmla="*/ 51 w 153"/>
                  <a:gd name="T9" fmla="*/ 4 h 55"/>
                  <a:gd name="T10" fmla="*/ 70 w 153"/>
                  <a:gd name="T11" fmla="*/ 8 h 55"/>
                  <a:gd name="T12" fmla="*/ 75 w 153"/>
                  <a:gd name="T13" fmla="*/ 12 h 55"/>
                  <a:gd name="T14" fmla="*/ 80 w 153"/>
                  <a:gd name="T15" fmla="*/ 18 h 55"/>
                  <a:gd name="T16" fmla="*/ 86 w 153"/>
                  <a:gd name="T17" fmla="*/ 25 h 55"/>
                  <a:gd name="T18" fmla="*/ 91 w 153"/>
                  <a:gd name="T19" fmla="*/ 31 h 55"/>
                  <a:gd name="T20" fmla="*/ 98 w 153"/>
                  <a:gd name="T21" fmla="*/ 32 h 55"/>
                  <a:gd name="T22" fmla="*/ 105 w 153"/>
                  <a:gd name="T23" fmla="*/ 28 h 55"/>
                  <a:gd name="T24" fmla="*/ 114 w 153"/>
                  <a:gd name="T25" fmla="*/ 24 h 55"/>
                  <a:gd name="T26" fmla="*/ 121 w 153"/>
                  <a:gd name="T27" fmla="*/ 18 h 55"/>
                  <a:gd name="T28" fmla="*/ 143 w 153"/>
                  <a:gd name="T29" fmla="*/ 16 h 55"/>
                  <a:gd name="T30" fmla="*/ 147 w 153"/>
                  <a:gd name="T31" fmla="*/ 19 h 55"/>
                  <a:gd name="T32" fmla="*/ 150 w 153"/>
                  <a:gd name="T33" fmla="*/ 28 h 55"/>
                  <a:gd name="T34" fmla="*/ 142 w 153"/>
                  <a:gd name="T35" fmla="*/ 23 h 55"/>
                  <a:gd name="T36" fmla="*/ 135 w 153"/>
                  <a:gd name="T37" fmla="*/ 17 h 55"/>
                  <a:gd name="T38" fmla="*/ 122 w 153"/>
                  <a:gd name="T39" fmla="*/ 25 h 55"/>
                  <a:gd name="T40" fmla="*/ 112 w 153"/>
                  <a:gd name="T41" fmla="*/ 32 h 55"/>
                  <a:gd name="T42" fmla="*/ 104 w 153"/>
                  <a:gd name="T43" fmla="*/ 36 h 55"/>
                  <a:gd name="T44" fmla="*/ 93 w 153"/>
                  <a:gd name="T45" fmla="*/ 40 h 55"/>
                  <a:gd name="T46" fmla="*/ 85 w 153"/>
                  <a:gd name="T47" fmla="*/ 32 h 55"/>
                  <a:gd name="T48" fmla="*/ 76 w 153"/>
                  <a:gd name="T49" fmla="*/ 23 h 55"/>
                  <a:gd name="T50" fmla="*/ 73 w 153"/>
                  <a:gd name="T51" fmla="*/ 19 h 55"/>
                  <a:gd name="T52" fmla="*/ 67 w 153"/>
                  <a:gd name="T53" fmla="*/ 14 h 55"/>
                  <a:gd name="T54" fmla="*/ 62 w 153"/>
                  <a:gd name="T55" fmla="*/ 7 h 55"/>
                  <a:gd name="T56" fmla="*/ 44 w 153"/>
                  <a:gd name="T57" fmla="*/ 21 h 55"/>
                  <a:gd name="T58" fmla="*/ 26 w 153"/>
                  <a:gd name="T59" fmla="*/ 40 h 55"/>
                  <a:gd name="T60" fmla="*/ 18 w 153"/>
                  <a:gd name="T61" fmla="*/ 45 h 55"/>
                  <a:gd name="T62" fmla="*/ 9 w 153"/>
                  <a:gd name="T63" fmla="*/ 5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3" h="55">
                    <a:moveTo>
                      <a:pt x="1" y="55"/>
                    </a:moveTo>
                    <a:cubicBezTo>
                      <a:pt x="0" y="49"/>
                      <a:pt x="0" y="49"/>
                      <a:pt x="0" y="49"/>
                    </a:cubicBezTo>
                    <a:cubicBezTo>
                      <a:pt x="2" y="49"/>
                      <a:pt x="4" y="47"/>
                      <a:pt x="5" y="45"/>
                    </a:cubicBezTo>
                    <a:cubicBezTo>
                      <a:pt x="7" y="44"/>
                      <a:pt x="8" y="43"/>
                      <a:pt x="9" y="42"/>
                    </a:cubicBezTo>
                    <a:cubicBezTo>
                      <a:pt x="11" y="41"/>
                      <a:pt x="13" y="40"/>
                      <a:pt x="15" y="39"/>
                    </a:cubicBezTo>
                    <a:cubicBezTo>
                      <a:pt x="17" y="38"/>
                      <a:pt x="19" y="37"/>
                      <a:pt x="21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7" y="31"/>
                      <a:pt x="31" y="28"/>
                      <a:pt x="35" y="24"/>
                    </a:cubicBezTo>
                    <a:cubicBezTo>
                      <a:pt x="36" y="22"/>
                      <a:pt x="38" y="20"/>
                      <a:pt x="39" y="17"/>
                    </a:cubicBezTo>
                    <a:cubicBezTo>
                      <a:pt x="43" y="13"/>
                      <a:pt x="46" y="8"/>
                      <a:pt x="51" y="4"/>
                    </a:cubicBezTo>
                    <a:cubicBezTo>
                      <a:pt x="54" y="1"/>
                      <a:pt x="60" y="0"/>
                      <a:pt x="64" y="2"/>
                    </a:cubicBezTo>
                    <a:cubicBezTo>
                      <a:pt x="67" y="3"/>
                      <a:pt x="69" y="6"/>
                      <a:pt x="70" y="8"/>
                    </a:cubicBezTo>
                    <a:cubicBezTo>
                      <a:pt x="71" y="8"/>
                      <a:pt x="71" y="9"/>
                      <a:pt x="72" y="10"/>
                    </a:cubicBezTo>
                    <a:cubicBezTo>
                      <a:pt x="72" y="11"/>
                      <a:pt x="73" y="12"/>
                      <a:pt x="75" y="12"/>
                    </a:cubicBezTo>
                    <a:cubicBezTo>
                      <a:pt x="75" y="13"/>
                      <a:pt x="76" y="13"/>
                      <a:pt x="77" y="14"/>
                    </a:cubicBezTo>
                    <a:cubicBezTo>
                      <a:pt x="79" y="15"/>
                      <a:pt x="79" y="17"/>
                      <a:pt x="80" y="18"/>
                    </a:cubicBezTo>
                    <a:cubicBezTo>
                      <a:pt x="80" y="18"/>
                      <a:pt x="81" y="19"/>
                      <a:pt x="81" y="19"/>
                    </a:cubicBezTo>
                    <a:cubicBezTo>
                      <a:pt x="82" y="21"/>
                      <a:pt x="84" y="23"/>
                      <a:pt x="86" y="25"/>
                    </a:cubicBezTo>
                    <a:cubicBezTo>
                      <a:pt x="87" y="26"/>
                      <a:pt x="88" y="27"/>
                      <a:pt x="89" y="28"/>
                    </a:cubicBezTo>
                    <a:cubicBezTo>
                      <a:pt x="90" y="29"/>
                      <a:pt x="91" y="30"/>
                      <a:pt x="91" y="31"/>
                    </a:cubicBezTo>
                    <a:cubicBezTo>
                      <a:pt x="92" y="32"/>
                      <a:pt x="94" y="34"/>
                      <a:pt x="95" y="34"/>
                    </a:cubicBezTo>
                    <a:cubicBezTo>
                      <a:pt x="96" y="34"/>
                      <a:pt x="96" y="34"/>
                      <a:pt x="98" y="32"/>
                    </a:cubicBezTo>
                    <a:cubicBezTo>
                      <a:pt x="99" y="32"/>
                      <a:pt x="100" y="31"/>
                      <a:pt x="101" y="30"/>
                    </a:cubicBezTo>
                    <a:cubicBezTo>
                      <a:pt x="102" y="29"/>
                      <a:pt x="104" y="29"/>
                      <a:pt x="105" y="28"/>
                    </a:cubicBezTo>
                    <a:cubicBezTo>
                      <a:pt x="107" y="28"/>
                      <a:pt x="108" y="28"/>
                      <a:pt x="109" y="27"/>
                    </a:cubicBezTo>
                    <a:cubicBezTo>
                      <a:pt x="111" y="26"/>
                      <a:pt x="112" y="25"/>
                      <a:pt x="114" y="24"/>
                    </a:cubicBezTo>
                    <a:cubicBezTo>
                      <a:pt x="115" y="22"/>
                      <a:pt x="117" y="21"/>
                      <a:pt x="119" y="20"/>
                    </a:cubicBezTo>
                    <a:cubicBezTo>
                      <a:pt x="119" y="19"/>
                      <a:pt x="120" y="19"/>
                      <a:pt x="121" y="18"/>
                    </a:cubicBezTo>
                    <a:cubicBezTo>
                      <a:pt x="126" y="15"/>
                      <a:pt x="132" y="10"/>
                      <a:pt x="137" y="11"/>
                    </a:cubicBezTo>
                    <a:cubicBezTo>
                      <a:pt x="139" y="12"/>
                      <a:pt x="141" y="14"/>
                      <a:pt x="143" y="16"/>
                    </a:cubicBezTo>
                    <a:cubicBezTo>
                      <a:pt x="144" y="17"/>
                      <a:pt x="145" y="18"/>
                      <a:pt x="146" y="18"/>
                    </a:cubicBezTo>
                    <a:cubicBezTo>
                      <a:pt x="147" y="19"/>
                      <a:pt x="147" y="19"/>
                      <a:pt x="147" y="19"/>
                    </a:cubicBezTo>
                    <a:cubicBezTo>
                      <a:pt x="149" y="21"/>
                      <a:pt x="151" y="22"/>
                      <a:pt x="153" y="24"/>
                    </a:cubicBezTo>
                    <a:cubicBezTo>
                      <a:pt x="150" y="28"/>
                      <a:pt x="150" y="28"/>
                      <a:pt x="150" y="28"/>
                    </a:cubicBezTo>
                    <a:cubicBezTo>
                      <a:pt x="148" y="27"/>
                      <a:pt x="146" y="26"/>
                      <a:pt x="144" y="24"/>
                    </a:cubicBezTo>
                    <a:cubicBezTo>
                      <a:pt x="142" y="23"/>
                      <a:pt x="142" y="23"/>
                      <a:pt x="142" y="23"/>
                    </a:cubicBezTo>
                    <a:cubicBezTo>
                      <a:pt x="141" y="22"/>
                      <a:pt x="140" y="21"/>
                      <a:pt x="139" y="20"/>
                    </a:cubicBezTo>
                    <a:cubicBezTo>
                      <a:pt x="138" y="19"/>
                      <a:pt x="136" y="17"/>
                      <a:pt x="135" y="17"/>
                    </a:cubicBezTo>
                    <a:cubicBezTo>
                      <a:pt x="133" y="17"/>
                      <a:pt x="127" y="21"/>
                      <a:pt x="125" y="23"/>
                    </a:cubicBezTo>
                    <a:cubicBezTo>
                      <a:pt x="124" y="24"/>
                      <a:pt x="123" y="24"/>
                      <a:pt x="122" y="25"/>
                    </a:cubicBezTo>
                    <a:cubicBezTo>
                      <a:pt x="120" y="26"/>
                      <a:pt x="119" y="27"/>
                      <a:pt x="117" y="28"/>
                    </a:cubicBezTo>
                    <a:cubicBezTo>
                      <a:pt x="116" y="30"/>
                      <a:pt x="114" y="31"/>
                      <a:pt x="112" y="32"/>
                    </a:cubicBezTo>
                    <a:cubicBezTo>
                      <a:pt x="111" y="33"/>
                      <a:pt x="109" y="34"/>
                      <a:pt x="107" y="34"/>
                    </a:cubicBezTo>
                    <a:cubicBezTo>
                      <a:pt x="106" y="35"/>
                      <a:pt x="105" y="35"/>
                      <a:pt x="104" y="36"/>
                    </a:cubicBezTo>
                    <a:cubicBezTo>
                      <a:pt x="103" y="36"/>
                      <a:pt x="103" y="36"/>
                      <a:pt x="102" y="37"/>
                    </a:cubicBezTo>
                    <a:cubicBezTo>
                      <a:pt x="100" y="39"/>
                      <a:pt x="97" y="41"/>
                      <a:pt x="93" y="40"/>
                    </a:cubicBezTo>
                    <a:cubicBezTo>
                      <a:pt x="90" y="39"/>
                      <a:pt x="88" y="36"/>
                      <a:pt x="87" y="34"/>
                    </a:cubicBezTo>
                    <a:cubicBezTo>
                      <a:pt x="86" y="33"/>
                      <a:pt x="86" y="33"/>
                      <a:pt x="85" y="32"/>
                    </a:cubicBezTo>
                    <a:cubicBezTo>
                      <a:pt x="84" y="31"/>
                      <a:pt x="83" y="30"/>
                      <a:pt x="82" y="29"/>
                    </a:cubicBezTo>
                    <a:cubicBezTo>
                      <a:pt x="80" y="27"/>
                      <a:pt x="78" y="25"/>
                      <a:pt x="76" y="23"/>
                    </a:cubicBezTo>
                    <a:cubicBezTo>
                      <a:pt x="75" y="22"/>
                      <a:pt x="75" y="21"/>
                      <a:pt x="75" y="21"/>
                    </a:cubicBezTo>
                    <a:cubicBezTo>
                      <a:pt x="74" y="20"/>
                      <a:pt x="74" y="19"/>
                      <a:pt x="73" y="19"/>
                    </a:cubicBezTo>
                    <a:cubicBezTo>
                      <a:pt x="73" y="18"/>
                      <a:pt x="72" y="18"/>
                      <a:pt x="71" y="17"/>
                    </a:cubicBezTo>
                    <a:cubicBezTo>
                      <a:pt x="70" y="16"/>
                      <a:pt x="68" y="15"/>
                      <a:pt x="67" y="14"/>
                    </a:cubicBezTo>
                    <a:cubicBezTo>
                      <a:pt x="66" y="13"/>
                      <a:pt x="66" y="12"/>
                      <a:pt x="65" y="11"/>
                    </a:cubicBezTo>
                    <a:cubicBezTo>
                      <a:pt x="64" y="9"/>
                      <a:pt x="63" y="8"/>
                      <a:pt x="62" y="7"/>
                    </a:cubicBezTo>
                    <a:cubicBezTo>
                      <a:pt x="60" y="7"/>
                      <a:pt x="56" y="7"/>
                      <a:pt x="54" y="9"/>
                    </a:cubicBezTo>
                    <a:cubicBezTo>
                      <a:pt x="51" y="12"/>
                      <a:pt x="47" y="17"/>
                      <a:pt x="44" y="21"/>
                    </a:cubicBezTo>
                    <a:cubicBezTo>
                      <a:pt x="43" y="23"/>
                      <a:pt x="41" y="25"/>
                      <a:pt x="39" y="27"/>
                    </a:cubicBezTo>
                    <a:cubicBezTo>
                      <a:pt x="35" y="32"/>
                      <a:pt x="31" y="36"/>
                      <a:pt x="26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2" y="42"/>
                      <a:pt x="20" y="43"/>
                      <a:pt x="18" y="45"/>
                    </a:cubicBezTo>
                    <a:cubicBezTo>
                      <a:pt x="16" y="46"/>
                      <a:pt x="14" y="46"/>
                      <a:pt x="13" y="47"/>
                    </a:cubicBezTo>
                    <a:cubicBezTo>
                      <a:pt x="12" y="48"/>
                      <a:pt x="10" y="49"/>
                      <a:pt x="9" y="50"/>
                    </a:cubicBezTo>
                    <a:cubicBezTo>
                      <a:pt x="7" y="52"/>
                      <a:pt x="4" y="54"/>
                      <a:pt x="1" y="5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162"/>
              <p:cNvSpPr>
                <a:spLocks/>
              </p:cNvSpPr>
              <p:nvPr/>
            </p:nvSpPr>
            <p:spPr bwMode="auto">
              <a:xfrm>
                <a:off x="7173" y="1459"/>
                <a:ext cx="65" cy="29"/>
              </a:xfrm>
              <a:custGeom>
                <a:avLst/>
                <a:gdLst>
                  <a:gd name="T0" fmla="*/ 31 w 37"/>
                  <a:gd name="T1" fmla="*/ 16 h 16"/>
                  <a:gd name="T2" fmla="*/ 18 w 37"/>
                  <a:gd name="T3" fmla="*/ 6 h 16"/>
                  <a:gd name="T4" fmla="*/ 5 w 37"/>
                  <a:gd name="T5" fmla="*/ 14 h 16"/>
                  <a:gd name="T6" fmla="*/ 0 w 37"/>
                  <a:gd name="T7" fmla="*/ 11 h 16"/>
                  <a:gd name="T8" fmla="*/ 18 w 37"/>
                  <a:gd name="T9" fmla="*/ 0 h 16"/>
                  <a:gd name="T10" fmla="*/ 37 w 37"/>
                  <a:gd name="T11" fmla="*/ 15 h 16"/>
                  <a:gd name="T12" fmla="*/ 31 w 37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16">
                    <a:moveTo>
                      <a:pt x="31" y="16"/>
                    </a:moveTo>
                    <a:cubicBezTo>
                      <a:pt x="30" y="10"/>
                      <a:pt x="24" y="6"/>
                      <a:pt x="18" y="6"/>
                    </a:cubicBezTo>
                    <a:cubicBezTo>
                      <a:pt x="12" y="6"/>
                      <a:pt x="7" y="9"/>
                      <a:pt x="5" y="1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4"/>
                      <a:pt x="10" y="0"/>
                      <a:pt x="18" y="0"/>
                    </a:cubicBezTo>
                    <a:cubicBezTo>
                      <a:pt x="27" y="0"/>
                      <a:pt x="35" y="6"/>
                      <a:pt x="37" y="15"/>
                    </a:cubicBezTo>
                    <a:lnTo>
                      <a:pt x="31" y="1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Rectangle 163"/>
              <p:cNvSpPr>
                <a:spLocks noChangeArrowheads="1"/>
              </p:cNvSpPr>
              <p:nvPr/>
            </p:nvSpPr>
            <p:spPr bwMode="auto">
              <a:xfrm>
                <a:off x="511" y="1988"/>
                <a:ext cx="11" cy="5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Rectangle 164"/>
              <p:cNvSpPr>
                <a:spLocks noChangeArrowheads="1"/>
              </p:cNvSpPr>
              <p:nvPr/>
            </p:nvSpPr>
            <p:spPr bwMode="auto">
              <a:xfrm>
                <a:off x="511" y="2220"/>
                <a:ext cx="11" cy="79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165"/>
              <p:cNvSpPr>
                <a:spLocks/>
              </p:cNvSpPr>
              <p:nvPr/>
            </p:nvSpPr>
            <p:spPr bwMode="auto">
              <a:xfrm>
                <a:off x="397" y="2220"/>
                <a:ext cx="36" cy="109"/>
              </a:xfrm>
              <a:custGeom>
                <a:avLst/>
                <a:gdLst>
                  <a:gd name="T0" fmla="*/ 11 w 36"/>
                  <a:gd name="T1" fmla="*/ 109 h 109"/>
                  <a:gd name="T2" fmla="*/ 0 w 36"/>
                  <a:gd name="T3" fmla="*/ 107 h 109"/>
                  <a:gd name="T4" fmla="*/ 25 w 36"/>
                  <a:gd name="T5" fmla="*/ 0 h 109"/>
                  <a:gd name="T6" fmla="*/ 36 w 36"/>
                  <a:gd name="T7" fmla="*/ 2 h 109"/>
                  <a:gd name="T8" fmla="*/ 11 w 36"/>
                  <a:gd name="T9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09">
                    <a:moveTo>
                      <a:pt x="11" y="109"/>
                    </a:moveTo>
                    <a:lnTo>
                      <a:pt x="0" y="107"/>
                    </a:lnTo>
                    <a:lnTo>
                      <a:pt x="25" y="0"/>
                    </a:lnTo>
                    <a:lnTo>
                      <a:pt x="36" y="2"/>
                    </a:lnTo>
                    <a:lnTo>
                      <a:pt x="11" y="10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166"/>
              <p:cNvSpPr>
                <a:spLocks/>
              </p:cNvSpPr>
              <p:nvPr/>
            </p:nvSpPr>
            <p:spPr bwMode="auto">
              <a:xfrm>
                <a:off x="465" y="2000"/>
                <a:ext cx="18" cy="39"/>
              </a:xfrm>
              <a:custGeom>
                <a:avLst/>
                <a:gdLst>
                  <a:gd name="T0" fmla="*/ 10 w 18"/>
                  <a:gd name="T1" fmla="*/ 39 h 39"/>
                  <a:gd name="T2" fmla="*/ 0 w 18"/>
                  <a:gd name="T3" fmla="*/ 37 h 39"/>
                  <a:gd name="T4" fmla="*/ 9 w 18"/>
                  <a:gd name="T5" fmla="*/ 0 h 39"/>
                  <a:gd name="T6" fmla="*/ 18 w 18"/>
                  <a:gd name="T7" fmla="*/ 2 h 39"/>
                  <a:gd name="T8" fmla="*/ 10 w 18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9">
                    <a:moveTo>
                      <a:pt x="10" y="39"/>
                    </a:moveTo>
                    <a:lnTo>
                      <a:pt x="0" y="37"/>
                    </a:lnTo>
                    <a:lnTo>
                      <a:pt x="9" y="0"/>
                    </a:lnTo>
                    <a:lnTo>
                      <a:pt x="18" y="2"/>
                    </a:lnTo>
                    <a:lnTo>
                      <a:pt x="10" y="3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167"/>
              <p:cNvSpPr>
                <a:spLocks/>
              </p:cNvSpPr>
              <p:nvPr/>
            </p:nvSpPr>
            <p:spPr bwMode="auto">
              <a:xfrm>
                <a:off x="598" y="2220"/>
                <a:ext cx="36" cy="109"/>
              </a:xfrm>
              <a:custGeom>
                <a:avLst/>
                <a:gdLst>
                  <a:gd name="T0" fmla="*/ 25 w 36"/>
                  <a:gd name="T1" fmla="*/ 109 h 109"/>
                  <a:gd name="T2" fmla="*/ 0 w 36"/>
                  <a:gd name="T3" fmla="*/ 2 h 109"/>
                  <a:gd name="T4" fmla="*/ 11 w 36"/>
                  <a:gd name="T5" fmla="*/ 0 h 109"/>
                  <a:gd name="T6" fmla="*/ 36 w 36"/>
                  <a:gd name="T7" fmla="*/ 107 h 109"/>
                  <a:gd name="T8" fmla="*/ 25 w 36"/>
                  <a:gd name="T9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09">
                    <a:moveTo>
                      <a:pt x="25" y="109"/>
                    </a:moveTo>
                    <a:lnTo>
                      <a:pt x="0" y="2"/>
                    </a:lnTo>
                    <a:lnTo>
                      <a:pt x="11" y="0"/>
                    </a:lnTo>
                    <a:lnTo>
                      <a:pt x="36" y="107"/>
                    </a:lnTo>
                    <a:lnTo>
                      <a:pt x="25" y="10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168"/>
              <p:cNvSpPr>
                <a:spLocks/>
              </p:cNvSpPr>
              <p:nvPr/>
            </p:nvSpPr>
            <p:spPr bwMode="auto">
              <a:xfrm>
                <a:off x="548" y="2000"/>
                <a:ext cx="18" cy="39"/>
              </a:xfrm>
              <a:custGeom>
                <a:avLst/>
                <a:gdLst>
                  <a:gd name="T0" fmla="*/ 7 w 18"/>
                  <a:gd name="T1" fmla="*/ 39 h 39"/>
                  <a:gd name="T2" fmla="*/ 0 w 18"/>
                  <a:gd name="T3" fmla="*/ 2 h 39"/>
                  <a:gd name="T4" fmla="*/ 11 w 18"/>
                  <a:gd name="T5" fmla="*/ 0 h 39"/>
                  <a:gd name="T6" fmla="*/ 18 w 18"/>
                  <a:gd name="T7" fmla="*/ 37 h 39"/>
                  <a:gd name="T8" fmla="*/ 7 w 18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9">
                    <a:moveTo>
                      <a:pt x="7" y="39"/>
                    </a:moveTo>
                    <a:lnTo>
                      <a:pt x="0" y="2"/>
                    </a:lnTo>
                    <a:lnTo>
                      <a:pt x="11" y="0"/>
                    </a:lnTo>
                    <a:lnTo>
                      <a:pt x="18" y="37"/>
                    </a:lnTo>
                    <a:lnTo>
                      <a:pt x="7" y="3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169"/>
              <p:cNvSpPr>
                <a:spLocks noEditPoints="1"/>
              </p:cNvSpPr>
              <p:nvPr/>
            </p:nvSpPr>
            <p:spPr bwMode="auto">
              <a:xfrm>
                <a:off x="372" y="2034"/>
                <a:ext cx="286" cy="192"/>
              </a:xfrm>
              <a:custGeom>
                <a:avLst/>
                <a:gdLst>
                  <a:gd name="T0" fmla="*/ 286 w 286"/>
                  <a:gd name="T1" fmla="*/ 192 h 192"/>
                  <a:gd name="T2" fmla="*/ 0 w 286"/>
                  <a:gd name="T3" fmla="*/ 192 h 192"/>
                  <a:gd name="T4" fmla="*/ 0 w 286"/>
                  <a:gd name="T5" fmla="*/ 0 h 192"/>
                  <a:gd name="T6" fmla="*/ 286 w 286"/>
                  <a:gd name="T7" fmla="*/ 0 h 192"/>
                  <a:gd name="T8" fmla="*/ 286 w 286"/>
                  <a:gd name="T9" fmla="*/ 192 h 192"/>
                  <a:gd name="T10" fmla="*/ 11 w 286"/>
                  <a:gd name="T11" fmla="*/ 181 h 192"/>
                  <a:gd name="T12" fmla="*/ 276 w 286"/>
                  <a:gd name="T13" fmla="*/ 181 h 192"/>
                  <a:gd name="T14" fmla="*/ 276 w 286"/>
                  <a:gd name="T15" fmla="*/ 10 h 192"/>
                  <a:gd name="T16" fmla="*/ 11 w 286"/>
                  <a:gd name="T17" fmla="*/ 10 h 192"/>
                  <a:gd name="T18" fmla="*/ 11 w 286"/>
                  <a:gd name="T19" fmla="*/ 18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6" h="192">
                    <a:moveTo>
                      <a:pt x="286" y="192"/>
                    </a:moveTo>
                    <a:lnTo>
                      <a:pt x="0" y="192"/>
                    </a:lnTo>
                    <a:lnTo>
                      <a:pt x="0" y="0"/>
                    </a:lnTo>
                    <a:lnTo>
                      <a:pt x="286" y="0"/>
                    </a:lnTo>
                    <a:lnTo>
                      <a:pt x="286" y="192"/>
                    </a:lnTo>
                    <a:close/>
                    <a:moveTo>
                      <a:pt x="11" y="181"/>
                    </a:moveTo>
                    <a:lnTo>
                      <a:pt x="276" y="181"/>
                    </a:lnTo>
                    <a:lnTo>
                      <a:pt x="276" y="10"/>
                    </a:lnTo>
                    <a:lnTo>
                      <a:pt x="11" y="10"/>
                    </a:lnTo>
                    <a:lnTo>
                      <a:pt x="11" y="1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Rectangle 170"/>
              <p:cNvSpPr>
                <a:spLocks noChangeArrowheads="1"/>
              </p:cNvSpPr>
              <p:nvPr/>
            </p:nvSpPr>
            <p:spPr bwMode="auto">
              <a:xfrm>
                <a:off x="417" y="2267"/>
                <a:ext cx="197" cy="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171"/>
              <p:cNvSpPr>
                <a:spLocks noEditPoints="1"/>
              </p:cNvSpPr>
              <p:nvPr/>
            </p:nvSpPr>
            <p:spPr bwMode="auto">
              <a:xfrm>
                <a:off x="426" y="2055"/>
                <a:ext cx="204" cy="149"/>
              </a:xfrm>
              <a:custGeom>
                <a:avLst/>
                <a:gdLst>
                  <a:gd name="T0" fmla="*/ 40 w 115"/>
                  <a:gd name="T1" fmla="*/ 64 h 84"/>
                  <a:gd name="T2" fmla="*/ 53 w 115"/>
                  <a:gd name="T3" fmla="*/ 52 h 84"/>
                  <a:gd name="T4" fmla="*/ 43 w 115"/>
                  <a:gd name="T5" fmla="*/ 56 h 84"/>
                  <a:gd name="T6" fmla="*/ 30 w 115"/>
                  <a:gd name="T7" fmla="*/ 59 h 84"/>
                  <a:gd name="T8" fmla="*/ 12 w 115"/>
                  <a:gd name="T9" fmla="*/ 61 h 84"/>
                  <a:gd name="T10" fmla="*/ 0 w 115"/>
                  <a:gd name="T11" fmla="*/ 51 h 84"/>
                  <a:gd name="T12" fmla="*/ 37 w 115"/>
                  <a:gd name="T13" fmla="*/ 42 h 84"/>
                  <a:gd name="T14" fmla="*/ 46 w 115"/>
                  <a:gd name="T15" fmla="*/ 40 h 84"/>
                  <a:gd name="T16" fmla="*/ 51 w 115"/>
                  <a:gd name="T17" fmla="*/ 40 h 84"/>
                  <a:gd name="T18" fmla="*/ 45 w 115"/>
                  <a:gd name="T19" fmla="*/ 36 h 84"/>
                  <a:gd name="T20" fmla="*/ 20 w 115"/>
                  <a:gd name="T21" fmla="*/ 28 h 84"/>
                  <a:gd name="T22" fmla="*/ 18 w 115"/>
                  <a:gd name="T23" fmla="*/ 8 h 84"/>
                  <a:gd name="T24" fmla="*/ 45 w 115"/>
                  <a:gd name="T25" fmla="*/ 19 h 84"/>
                  <a:gd name="T26" fmla="*/ 54 w 115"/>
                  <a:gd name="T27" fmla="*/ 25 h 84"/>
                  <a:gd name="T28" fmla="*/ 59 w 115"/>
                  <a:gd name="T29" fmla="*/ 18 h 84"/>
                  <a:gd name="T30" fmla="*/ 62 w 115"/>
                  <a:gd name="T31" fmla="*/ 24 h 84"/>
                  <a:gd name="T32" fmla="*/ 67 w 115"/>
                  <a:gd name="T33" fmla="*/ 14 h 84"/>
                  <a:gd name="T34" fmla="*/ 86 w 115"/>
                  <a:gd name="T35" fmla="*/ 5 h 84"/>
                  <a:gd name="T36" fmla="*/ 74 w 115"/>
                  <a:gd name="T37" fmla="*/ 29 h 84"/>
                  <a:gd name="T38" fmla="*/ 70 w 115"/>
                  <a:gd name="T39" fmla="*/ 33 h 84"/>
                  <a:gd name="T40" fmla="*/ 83 w 115"/>
                  <a:gd name="T41" fmla="*/ 35 h 84"/>
                  <a:gd name="T42" fmla="*/ 105 w 115"/>
                  <a:gd name="T43" fmla="*/ 32 h 84"/>
                  <a:gd name="T44" fmla="*/ 100 w 115"/>
                  <a:gd name="T45" fmla="*/ 54 h 84"/>
                  <a:gd name="T46" fmla="*/ 88 w 115"/>
                  <a:gd name="T47" fmla="*/ 52 h 84"/>
                  <a:gd name="T48" fmla="*/ 79 w 115"/>
                  <a:gd name="T49" fmla="*/ 50 h 84"/>
                  <a:gd name="T50" fmla="*/ 81 w 115"/>
                  <a:gd name="T51" fmla="*/ 60 h 84"/>
                  <a:gd name="T52" fmla="*/ 76 w 115"/>
                  <a:gd name="T53" fmla="*/ 62 h 84"/>
                  <a:gd name="T54" fmla="*/ 70 w 115"/>
                  <a:gd name="T55" fmla="*/ 66 h 84"/>
                  <a:gd name="T56" fmla="*/ 61 w 115"/>
                  <a:gd name="T57" fmla="*/ 71 h 84"/>
                  <a:gd name="T58" fmla="*/ 45 w 115"/>
                  <a:gd name="T59" fmla="*/ 84 h 84"/>
                  <a:gd name="T60" fmla="*/ 50 w 115"/>
                  <a:gd name="T61" fmla="*/ 47 h 84"/>
                  <a:gd name="T62" fmla="*/ 54 w 115"/>
                  <a:gd name="T63" fmla="*/ 60 h 84"/>
                  <a:gd name="T64" fmla="*/ 36 w 115"/>
                  <a:gd name="T65" fmla="*/ 75 h 84"/>
                  <a:gd name="T66" fmla="*/ 56 w 115"/>
                  <a:gd name="T67" fmla="*/ 79 h 84"/>
                  <a:gd name="T68" fmla="*/ 67 w 115"/>
                  <a:gd name="T69" fmla="*/ 64 h 84"/>
                  <a:gd name="T70" fmla="*/ 76 w 115"/>
                  <a:gd name="T71" fmla="*/ 59 h 84"/>
                  <a:gd name="T72" fmla="*/ 75 w 115"/>
                  <a:gd name="T73" fmla="*/ 50 h 84"/>
                  <a:gd name="T74" fmla="*/ 82 w 115"/>
                  <a:gd name="T75" fmla="*/ 47 h 84"/>
                  <a:gd name="T76" fmla="*/ 100 w 115"/>
                  <a:gd name="T77" fmla="*/ 51 h 84"/>
                  <a:gd name="T78" fmla="*/ 111 w 115"/>
                  <a:gd name="T79" fmla="*/ 42 h 84"/>
                  <a:gd name="T80" fmla="*/ 85 w 115"/>
                  <a:gd name="T81" fmla="*/ 37 h 84"/>
                  <a:gd name="T82" fmla="*/ 66 w 115"/>
                  <a:gd name="T83" fmla="*/ 35 h 84"/>
                  <a:gd name="T84" fmla="*/ 68 w 115"/>
                  <a:gd name="T85" fmla="*/ 31 h 84"/>
                  <a:gd name="T86" fmla="*/ 76 w 115"/>
                  <a:gd name="T87" fmla="*/ 24 h 84"/>
                  <a:gd name="T88" fmla="*/ 78 w 115"/>
                  <a:gd name="T89" fmla="*/ 3 h 84"/>
                  <a:gd name="T90" fmla="*/ 69 w 115"/>
                  <a:gd name="T91" fmla="*/ 18 h 84"/>
                  <a:gd name="T92" fmla="*/ 58 w 115"/>
                  <a:gd name="T93" fmla="*/ 22 h 84"/>
                  <a:gd name="T94" fmla="*/ 56 w 115"/>
                  <a:gd name="T95" fmla="*/ 27 h 84"/>
                  <a:gd name="T96" fmla="*/ 43 w 115"/>
                  <a:gd name="T97" fmla="*/ 21 h 84"/>
                  <a:gd name="T98" fmla="*/ 18 w 115"/>
                  <a:gd name="T99" fmla="*/ 11 h 84"/>
                  <a:gd name="T100" fmla="*/ 22 w 115"/>
                  <a:gd name="T101" fmla="*/ 26 h 84"/>
                  <a:gd name="T102" fmla="*/ 45 w 115"/>
                  <a:gd name="T103" fmla="*/ 33 h 84"/>
                  <a:gd name="T104" fmla="*/ 54 w 115"/>
                  <a:gd name="T105" fmla="*/ 42 h 84"/>
                  <a:gd name="T106" fmla="*/ 45 w 115"/>
                  <a:gd name="T107" fmla="*/ 43 h 84"/>
                  <a:gd name="T108" fmla="*/ 38 w 115"/>
                  <a:gd name="T109" fmla="*/ 45 h 84"/>
                  <a:gd name="T110" fmla="*/ 3 w 115"/>
                  <a:gd name="T111" fmla="*/ 51 h 84"/>
                  <a:gd name="T112" fmla="*/ 12 w 115"/>
                  <a:gd name="T113" fmla="*/ 58 h 84"/>
                  <a:gd name="T114" fmla="*/ 29 w 115"/>
                  <a:gd name="T115" fmla="*/ 56 h 84"/>
                  <a:gd name="T116" fmla="*/ 41 w 115"/>
                  <a:gd name="T117" fmla="*/ 5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5" h="84">
                    <a:moveTo>
                      <a:pt x="42" y="84"/>
                    </a:moveTo>
                    <a:cubicBezTo>
                      <a:pt x="36" y="84"/>
                      <a:pt x="33" y="81"/>
                      <a:pt x="33" y="75"/>
                    </a:cubicBezTo>
                    <a:cubicBezTo>
                      <a:pt x="32" y="69"/>
                      <a:pt x="35" y="66"/>
                      <a:pt x="40" y="64"/>
                    </a:cubicBezTo>
                    <a:cubicBezTo>
                      <a:pt x="41" y="64"/>
                      <a:pt x="42" y="64"/>
                      <a:pt x="43" y="63"/>
                    </a:cubicBezTo>
                    <a:cubicBezTo>
                      <a:pt x="46" y="62"/>
                      <a:pt x="49" y="61"/>
                      <a:pt x="51" y="58"/>
                    </a:cubicBezTo>
                    <a:cubicBezTo>
                      <a:pt x="52" y="56"/>
                      <a:pt x="53" y="54"/>
                      <a:pt x="53" y="52"/>
                    </a:cubicBezTo>
                    <a:cubicBezTo>
                      <a:pt x="53" y="52"/>
                      <a:pt x="52" y="51"/>
                      <a:pt x="51" y="51"/>
                    </a:cubicBezTo>
                    <a:cubicBezTo>
                      <a:pt x="49" y="50"/>
                      <a:pt x="48" y="51"/>
                      <a:pt x="46" y="53"/>
                    </a:cubicBezTo>
                    <a:cubicBezTo>
                      <a:pt x="45" y="54"/>
                      <a:pt x="44" y="55"/>
                      <a:pt x="43" y="56"/>
                    </a:cubicBezTo>
                    <a:cubicBezTo>
                      <a:pt x="40" y="58"/>
                      <a:pt x="38" y="58"/>
                      <a:pt x="35" y="58"/>
                    </a:cubicBezTo>
                    <a:cubicBezTo>
                      <a:pt x="34" y="58"/>
                      <a:pt x="33" y="58"/>
                      <a:pt x="32" y="59"/>
                    </a:cubicBezTo>
                    <a:cubicBezTo>
                      <a:pt x="32" y="59"/>
                      <a:pt x="31" y="59"/>
                      <a:pt x="30" y="59"/>
                    </a:cubicBezTo>
                    <a:cubicBezTo>
                      <a:pt x="28" y="60"/>
                      <a:pt x="26" y="60"/>
                      <a:pt x="23" y="60"/>
                    </a:cubicBezTo>
                    <a:cubicBezTo>
                      <a:pt x="20" y="60"/>
                      <a:pt x="17" y="60"/>
                      <a:pt x="13" y="61"/>
                    </a:cubicBezTo>
                    <a:cubicBezTo>
                      <a:pt x="13" y="61"/>
                      <a:pt x="13" y="61"/>
                      <a:pt x="12" y="61"/>
                    </a:cubicBezTo>
                    <a:cubicBezTo>
                      <a:pt x="10" y="62"/>
                      <a:pt x="8" y="62"/>
                      <a:pt x="7" y="62"/>
                    </a:cubicBezTo>
                    <a:cubicBezTo>
                      <a:pt x="5" y="61"/>
                      <a:pt x="3" y="60"/>
                      <a:pt x="1" y="57"/>
                    </a:cubicBezTo>
                    <a:cubicBezTo>
                      <a:pt x="0" y="55"/>
                      <a:pt x="0" y="53"/>
                      <a:pt x="0" y="51"/>
                    </a:cubicBezTo>
                    <a:cubicBezTo>
                      <a:pt x="1" y="46"/>
                      <a:pt x="9" y="42"/>
                      <a:pt x="12" y="42"/>
                    </a:cubicBezTo>
                    <a:cubicBezTo>
                      <a:pt x="16" y="41"/>
                      <a:pt x="22" y="41"/>
                      <a:pt x="26" y="42"/>
                    </a:cubicBezTo>
                    <a:cubicBezTo>
                      <a:pt x="31" y="43"/>
                      <a:pt x="35" y="43"/>
                      <a:pt x="37" y="42"/>
                    </a:cubicBezTo>
                    <a:cubicBezTo>
                      <a:pt x="38" y="42"/>
                      <a:pt x="38" y="42"/>
                      <a:pt x="39" y="41"/>
                    </a:cubicBezTo>
                    <a:cubicBezTo>
                      <a:pt x="39" y="41"/>
                      <a:pt x="40" y="40"/>
                      <a:pt x="42" y="40"/>
                    </a:cubicBezTo>
                    <a:cubicBezTo>
                      <a:pt x="44" y="39"/>
                      <a:pt x="45" y="40"/>
                      <a:pt x="46" y="40"/>
                    </a:cubicBezTo>
                    <a:cubicBezTo>
                      <a:pt x="47" y="41"/>
                      <a:pt x="48" y="41"/>
                      <a:pt x="48" y="41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50" y="41"/>
                      <a:pt x="51" y="41"/>
                      <a:pt x="51" y="40"/>
                    </a:cubicBezTo>
                    <a:cubicBezTo>
                      <a:pt x="52" y="39"/>
                      <a:pt x="52" y="39"/>
                      <a:pt x="52" y="38"/>
                    </a:cubicBezTo>
                    <a:cubicBezTo>
                      <a:pt x="51" y="36"/>
                      <a:pt x="50" y="36"/>
                      <a:pt x="46" y="36"/>
                    </a:cubicBezTo>
                    <a:cubicBezTo>
                      <a:pt x="46" y="36"/>
                      <a:pt x="45" y="36"/>
                      <a:pt x="45" y="36"/>
                    </a:cubicBezTo>
                    <a:cubicBezTo>
                      <a:pt x="44" y="36"/>
                      <a:pt x="43" y="36"/>
                      <a:pt x="42" y="36"/>
                    </a:cubicBezTo>
                    <a:cubicBezTo>
                      <a:pt x="35" y="35"/>
                      <a:pt x="27" y="32"/>
                      <a:pt x="21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7" y="26"/>
                      <a:pt x="11" y="23"/>
                      <a:pt x="10" y="18"/>
                    </a:cubicBezTo>
                    <a:cubicBezTo>
                      <a:pt x="10" y="14"/>
                      <a:pt x="10" y="12"/>
                      <a:pt x="11" y="11"/>
                    </a:cubicBezTo>
                    <a:cubicBezTo>
                      <a:pt x="13" y="9"/>
                      <a:pt x="15" y="8"/>
                      <a:pt x="18" y="8"/>
                    </a:cubicBezTo>
                    <a:cubicBezTo>
                      <a:pt x="19" y="7"/>
                      <a:pt x="22" y="7"/>
                      <a:pt x="24" y="7"/>
                    </a:cubicBezTo>
                    <a:cubicBezTo>
                      <a:pt x="28" y="7"/>
                      <a:pt x="32" y="8"/>
                      <a:pt x="35" y="10"/>
                    </a:cubicBezTo>
                    <a:cubicBezTo>
                      <a:pt x="39" y="13"/>
                      <a:pt x="42" y="16"/>
                      <a:pt x="45" y="19"/>
                    </a:cubicBezTo>
                    <a:cubicBezTo>
                      <a:pt x="46" y="20"/>
                      <a:pt x="47" y="22"/>
                      <a:pt x="48" y="23"/>
                    </a:cubicBezTo>
                    <a:cubicBezTo>
                      <a:pt x="50" y="24"/>
                      <a:pt x="51" y="25"/>
                      <a:pt x="53" y="25"/>
                    </a:cubicBezTo>
                    <a:cubicBezTo>
                      <a:pt x="53" y="25"/>
                      <a:pt x="54" y="25"/>
                      <a:pt x="54" y="25"/>
                    </a:cubicBezTo>
                    <a:cubicBezTo>
                      <a:pt x="54" y="25"/>
                      <a:pt x="54" y="24"/>
                      <a:pt x="55" y="23"/>
                    </a:cubicBezTo>
                    <a:cubicBezTo>
                      <a:pt x="55" y="21"/>
                      <a:pt x="56" y="18"/>
                      <a:pt x="58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61" y="19"/>
                      <a:pt x="61" y="21"/>
                      <a:pt x="61" y="22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5" y="24"/>
                      <a:pt x="65" y="20"/>
                      <a:pt x="66" y="17"/>
                    </a:cubicBezTo>
                    <a:cubicBezTo>
                      <a:pt x="66" y="16"/>
                      <a:pt x="66" y="15"/>
                      <a:pt x="66" y="15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8" y="8"/>
                      <a:pt x="70" y="0"/>
                      <a:pt x="77" y="0"/>
                    </a:cubicBezTo>
                    <a:cubicBezTo>
                      <a:pt x="78" y="0"/>
                      <a:pt x="78" y="0"/>
                      <a:pt x="79" y="0"/>
                    </a:cubicBezTo>
                    <a:cubicBezTo>
                      <a:pt x="82" y="1"/>
                      <a:pt x="84" y="3"/>
                      <a:pt x="86" y="5"/>
                    </a:cubicBezTo>
                    <a:cubicBezTo>
                      <a:pt x="88" y="9"/>
                      <a:pt x="88" y="13"/>
                      <a:pt x="87" y="17"/>
                    </a:cubicBezTo>
                    <a:cubicBezTo>
                      <a:pt x="86" y="22"/>
                      <a:pt x="82" y="25"/>
                      <a:pt x="78" y="27"/>
                    </a:cubicBezTo>
                    <a:cubicBezTo>
                      <a:pt x="76" y="27"/>
                      <a:pt x="75" y="28"/>
                      <a:pt x="74" y="29"/>
                    </a:cubicBezTo>
                    <a:cubicBezTo>
                      <a:pt x="73" y="29"/>
                      <a:pt x="73" y="30"/>
                      <a:pt x="72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0" y="33"/>
                      <a:pt x="70" y="33"/>
                      <a:pt x="70" y="33"/>
                    </a:cubicBezTo>
                    <a:cubicBezTo>
                      <a:pt x="69" y="33"/>
                      <a:pt x="68" y="34"/>
                      <a:pt x="69" y="34"/>
                    </a:cubicBezTo>
                    <a:cubicBezTo>
                      <a:pt x="69" y="35"/>
                      <a:pt x="70" y="36"/>
                      <a:pt x="71" y="36"/>
                    </a:cubicBezTo>
                    <a:cubicBezTo>
                      <a:pt x="75" y="37"/>
                      <a:pt x="79" y="36"/>
                      <a:pt x="83" y="35"/>
                    </a:cubicBezTo>
                    <a:cubicBezTo>
                      <a:pt x="84" y="34"/>
                      <a:pt x="84" y="34"/>
                      <a:pt x="84" y="34"/>
                    </a:cubicBezTo>
                    <a:cubicBezTo>
                      <a:pt x="89" y="33"/>
                      <a:pt x="94" y="31"/>
                      <a:pt x="99" y="31"/>
                    </a:cubicBezTo>
                    <a:cubicBezTo>
                      <a:pt x="102" y="31"/>
                      <a:pt x="104" y="31"/>
                      <a:pt x="105" y="32"/>
                    </a:cubicBezTo>
                    <a:cubicBezTo>
                      <a:pt x="109" y="33"/>
                      <a:pt x="112" y="37"/>
                      <a:pt x="114" y="41"/>
                    </a:cubicBezTo>
                    <a:cubicBezTo>
                      <a:pt x="115" y="43"/>
                      <a:pt x="114" y="46"/>
                      <a:pt x="113" y="48"/>
                    </a:cubicBezTo>
                    <a:cubicBezTo>
                      <a:pt x="111" y="52"/>
                      <a:pt x="107" y="54"/>
                      <a:pt x="100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97" y="54"/>
                      <a:pt x="93" y="54"/>
                      <a:pt x="90" y="53"/>
                    </a:cubicBezTo>
                    <a:cubicBezTo>
                      <a:pt x="88" y="52"/>
                      <a:pt x="88" y="52"/>
                      <a:pt x="88" y="52"/>
                    </a:cubicBezTo>
                    <a:cubicBezTo>
                      <a:pt x="86" y="51"/>
                      <a:pt x="83" y="51"/>
                      <a:pt x="81" y="50"/>
                    </a:cubicBezTo>
                    <a:cubicBezTo>
                      <a:pt x="80" y="50"/>
                      <a:pt x="80" y="50"/>
                      <a:pt x="80" y="50"/>
                    </a:cubicBezTo>
                    <a:cubicBezTo>
                      <a:pt x="80" y="50"/>
                      <a:pt x="79" y="50"/>
                      <a:pt x="79" y="50"/>
                    </a:cubicBezTo>
                    <a:cubicBezTo>
                      <a:pt x="78" y="50"/>
                      <a:pt x="78" y="50"/>
                      <a:pt x="78" y="51"/>
                    </a:cubicBezTo>
                    <a:cubicBezTo>
                      <a:pt x="77" y="52"/>
                      <a:pt x="78" y="53"/>
                      <a:pt x="79" y="55"/>
                    </a:cubicBezTo>
                    <a:cubicBezTo>
                      <a:pt x="80" y="56"/>
                      <a:pt x="81" y="58"/>
                      <a:pt x="81" y="60"/>
                    </a:cubicBezTo>
                    <a:cubicBezTo>
                      <a:pt x="81" y="62"/>
                      <a:pt x="81" y="62"/>
                      <a:pt x="81" y="6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79" y="62"/>
                      <a:pt x="77" y="62"/>
                      <a:pt x="76" y="62"/>
                    </a:cubicBezTo>
                    <a:cubicBezTo>
                      <a:pt x="74" y="61"/>
                      <a:pt x="73" y="61"/>
                      <a:pt x="71" y="62"/>
                    </a:cubicBezTo>
                    <a:cubicBezTo>
                      <a:pt x="70" y="62"/>
                      <a:pt x="70" y="62"/>
                      <a:pt x="70" y="63"/>
                    </a:cubicBezTo>
                    <a:cubicBezTo>
                      <a:pt x="70" y="64"/>
                      <a:pt x="70" y="65"/>
                      <a:pt x="70" y="66"/>
                    </a:cubicBezTo>
                    <a:cubicBezTo>
                      <a:pt x="70" y="67"/>
                      <a:pt x="70" y="67"/>
                      <a:pt x="70" y="67"/>
                    </a:cubicBezTo>
                    <a:cubicBezTo>
                      <a:pt x="69" y="67"/>
                      <a:pt x="69" y="67"/>
                      <a:pt x="69" y="67"/>
                    </a:cubicBezTo>
                    <a:cubicBezTo>
                      <a:pt x="64" y="67"/>
                      <a:pt x="62" y="67"/>
                      <a:pt x="61" y="71"/>
                    </a:cubicBezTo>
                    <a:cubicBezTo>
                      <a:pt x="61" y="72"/>
                      <a:pt x="61" y="73"/>
                      <a:pt x="61" y="74"/>
                    </a:cubicBezTo>
                    <a:cubicBezTo>
                      <a:pt x="60" y="77"/>
                      <a:pt x="60" y="80"/>
                      <a:pt x="58" y="81"/>
                    </a:cubicBezTo>
                    <a:cubicBezTo>
                      <a:pt x="56" y="83"/>
                      <a:pt x="50" y="84"/>
                      <a:pt x="45" y="84"/>
                    </a:cubicBezTo>
                    <a:cubicBezTo>
                      <a:pt x="44" y="84"/>
                      <a:pt x="44" y="84"/>
                      <a:pt x="43" y="84"/>
                    </a:cubicBezTo>
                    <a:cubicBezTo>
                      <a:pt x="43" y="84"/>
                      <a:pt x="43" y="84"/>
                      <a:pt x="42" y="84"/>
                    </a:cubicBezTo>
                    <a:close/>
                    <a:moveTo>
                      <a:pt x="50" y="47"/>
                    </a:moveTo>
                    <a:cubicBezTo>
                      <a:pt x="51" y="47"/>
                      <a:pt x="52" y="48"/>
                      <a:pt x="52" y="48"/>
                    </a:cubicBezTo>
                    <a:cubicBezTo>
                      <a:pt x="54" y="49"/>
                      <a:pt x="55" y="50"/>
                      <a:pt x="56" y="51"/>
                    </a:cubicBezTo>
                    <a:cubicBezTo>
                      <a:pt x="57" y="54"/>
                      <a:pt x="55" y="58"/>
                      <a:pt x="54" y="60"/>
                    </a:cubicBezTo>
                    <a:cubicBezTo>
                      <a:pt x="51" y="64"/>
                      <a:pt x="47" y="65"/>
                      <a:pt x="44" y="66"/>
                    </a:cubicBezTo>
                    <a:cubicBezTo>
                      <a:pt x="43" y="67"/>
                      <a:pt x="42" y="67"/>
                      <a:pt x="42" y="67"/>
                    </a:cubicBezTo>
                    <a:cubicBezTo>
                      <a:pt x="37" y="69"/>
                      <a:pt x="36" y="71"/>
                      <a:pt x="36" y="75"/>
                    </a:cubicBezTo>
                    <a:cubicBezTo>
                      <a:pt x="36" y="80"/>
                      <a:pt x="38" y="81"/>
                      <a:pt x="43" y="81"/>
                    </a:cubicBezTo>
                    <a:cubicBezTo>
                      <a:pt x="44" y="81"/>
                      <a:pt x="44" y="81"/>
                      <a:pt x="45" y="81"/>
                    </a:cubicBezTo>
                    <a:cubicBezTo>
                      <a:pt x="48" y="81"/>
                      <a:pt x="54" y="81"/>
                      <a:pt x="56" y="79"/>
                    </a:cubicBezTo>
                    <a:cubicBezTo>
                      <a:pt x="57" y="78"/>
                      <a:pt x="57" y="76"/>
                      <a:pt x="58" y="74"/>
                    </a:cubicBezTo>
                    <a:cubicBezTo>
                      <a:pt x="58" y="72"/>
                      <a:pt x="58" y="71"/>
                      <a:pt x="58" y="70"/>
                    </a:cubicBezTo>
                    <a:cubicBezTo>
                      <a:pt x="60" y="65"/>
                      <a:pt x="63" y="64"/>
                      <a:pt x="67" y="64"/>
                    </a:cubicBezTo>
                    <a:cubicBezTo>
                      <a:pt x="67" y="63"/>
                      <a:pt x="67" y="63"/>
                      <a:pt x="67" y="63"/>
                    </a:cubicBezTo>
                    <a:cubicBezTo>
                      <a:pt x="68" y="61"/>
                      <a:pt x="68" y="59"/>
                      <a:pt x="71" y="59"/>
                    </a:cubicBezTo>
                    <a:cubicBezTo>
                      <a:pt x="72" y="58"/>
                      <a:pt x="74" y="58"/>
                      <a:pt x="76" y="59"/>
                    </a:cubicBezTo>
                    <a:cubicBezTo>
                      <a:pt x="77" y="59"/>
                      <a:pt x="77" y="59"/>
                      <a:pt x="78" y="59"/>
                    </a:cubicBezTo>
                    <a:cubicBezTo>
                      <a:pt x="78" y="58"/>
                      <a:pt x="77" y="57"/>
                      <a:pt x="77" y="57"/>
                    </a:cubicBezTo>
                    <a:cubicBezTo>
                      <a:pt x="75" y="55"/>
                      <a:pt x="74" y="53"/>
                      <a:pt x="75" y="50"/>
                    </a:cubicBezTo>
                    <a:cubicBezTo>
                      <a:pt x="76" y="48"/>
                      <a:pt x="77" y="47"/>
                      <a:pt x="79" y="47"/>
                    </a:cubicBezTo>
                    <a:cubicBezTo>
                      <a:pt x="79" y="47"/>
                      <a:pt x="80" y="47"/>
                      <a:pt x="81" y="47"/>
                    </a:cubicBezTo>
                    <a:cubicBezTo>
                      <a:pt x="82" y="47"/>
                      <a:pt x="82" y="47"/>
                      <a:pt x="82" y="47"/>
                    </a:cubicBezTo>
                    <a:cubicBezTo>
                      <a:pt x="84" y="48"/>
                      <a:pt x="87" y="49"/>
                      <a:pt x="89" y="49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4" y="51"/>
                      <a:pt x="97" y="51"/>
                      <a:pt x="100" y="51"/>
                    </a:cubicBezTo>
                    <a:cubicBezTo>
                      <a:pt x="100" y="51"/>
                      <a:pt x="100" y="51"/>
                      <a:pt x="100" y="51"/>
                    </a:cubicBezTo>
                    <a:cubicBezTo>
                      <a:pt x="104" y="51"/>
                      <a:pt x="109" y="51"/>
                      <a:pt x="111" y="47"/>
                    </a:cubicBezTo>
                    <a:cubicBezTo>
                      <a:pt x="111" y="45"/>
                      <a:pt x="112" y="44"/>
                      <a:pt x="111" y="42"/>
                    </a:cubicBezTo>
                    <a:cubicBezTo>
                      <a:pt x="110" y="39"/>
                      <a:pt x="107" y="36"/>
                      <a:pt x="104" y="35"/>
                    </a:cubicBezTo>
                    <a:cubicBezTo>
                      <a:pt x="103" y="34"/>
                      <a:pt x="101" y="34"/>
                      <a:pt x="99" y="34"/>
                    </a:cubicBezTo>
                    <a:cubicBezTo>
                      <a:pt x="95" y="34"/>
                      <a:pt x="90" y="36"/>
                      <a:pt x="85" y="37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80" y="39"/>
                      <a:pt x="75" y="40"/>
                      <a:pt x="71" y="39"/>
                    </a:cubicBezTo>
                    <a:cubicBezTo>
                      <a:pt x="68" y="39"/>
                      <a:pt x="66" y="37"/>
                      <a:pt x="66" y="35"/>
                    </a:cubicBezTo>
                    <a:cubicBezTo>
                      <a:pt x="66" y="35"/>
                      <a:pt x="65" y="34"/>
                      <a:pt x="66" y="33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8" y="31"/>
                      <a:pt x="68" y="31"/>
                      <a:pt x="68" y="31"/>
                    </a:cubicBezTo>
                    <a:cubicBezTo>
                      <a:pt x="68" y="30"/>
                      <a:pt x="69" y="30"/>
                      <a:pt x="69" y="29"/>
                    </a:cubicBezTo>
                    <a:cubicBezTo>
                      <a:pt x="70" y="28"/>
                      <a:pt x="71" y="27"/>
                      <a:pt x="72" y="27"/>
                    </a:cubicBezTo>
                    <a:cubicBezTo>
                      <a:pt x="73" y="26"/>
                      <a:pt x="75" y="25"/>
                      <a:pt x="76" y="24"/>
                    </a:cubicBezTo>
                    <a:cubicBezTo>
                      <a:pt x="80" y="22"/>
                      <a:pt x="83" y="20"/>
                      <a:pt x="84" y="16"/>
                    </a:cubicBezTo>
                    <a:cubicBezTo>
                      <a:pt x="85" y="13"/>
                      <a:pt x="85" y="10"/>
                      <a:pt x="83" y="7"/>
                    </a:cubicBezTo>
                    <a:cubicBezTo>
                      <a:pt x="82" y="6"/>
                      <a:pt x="81" y="4"/>
                      <a:pt x="78" y="3"/>
                    </a:cubicBezTo>
                    <a:cubicBezTo>
                      <a:pt x="73" y="2"/>
                      <a:pt x="71" y="10"/>
                      <a:pt x="70" y="14"/>
                    </a:cubicBezTo>
                    <a:cubicBezTo>
                      <a:pt x="69" y="16"/>
                      <a:pt x="69" y="16"/>
                      <a:pt x="69" y="16"/>
                    </a:cubicBezTo>
                    <a:cubicBezTo>
                      <a:pt x="69" y="16"/>
                      <a:pt x="69" y="17"/>
                      <a:pt x="69" y="18"/>
                    </a:cubicBezTo>
                    <a:cubicBezTo>
                      <a:pt x="68" y="21"/>
                      <a:pt x="67" y="27"/>
                      <a:pt x="63" y="27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59" y="27"/>
                      <a:pt x="59" y="24"/>
                      <a:pt x="58" y="22"/>
                    </a:cubicBezTo>
                    <a:cubicBezTo>
                      <a:pt x="58" y="22"/>
                      <a:pt x="58" y="22"/>
                      <a:pt x="58" y="21"/>
                    </a:cubicBezTo>
                    <a:cubicBezTo>
                      <a:pt x="58" y="22"/>
                      <a:pt x="58" y="23"/>
                      <a:pt x="58" y="24"/>
                    </a:cubicBezTo>
                    <a:cubicBezTo>
                      <a:pt x="57" y="25"/>
                      <a:pt x="57" y="26"/>
                      <a:pt x="56" y="27"/>
                    </a:cubicBezTo>
                    <a:cubicBezTo>
                      <a:pt x="55" y="28"/>
                      <a:pt x="54" y="28"/>
                      <a:pt x="53" y="28"/>
                    </a:cubicBezTo>
                    <a:cubicBezTo>
                      <a:pt x="50" y="28"/>
                      <a:pt x="48" y="27"/>
                      <a:pt x="46" y="25"/>
                    </a:cubicBezTo>
                    <a:cubicBezTo>
                      <a:pt x="45" y="24"/>
                      <a:pt x="44" y="23"/>
                      <a:pt x="43" y="21"/>
                    </a:cubicBezTo>
                    <a:cubicBezTo>
                      <a:pt x="40" y="18"/>
                      <a:pt x="37" y="15"/>
                      <a:pt x="33" y="13"/>
                    </a:cubicBezTo>
                    <a:cubicBezTo>
                      <a:pt x="30" y="11"/>
                      <a:pt x="28" y="10"/>
                      <a:pt x="24" y="10"/>
                    </a:cubicBezTo>
                    <a:cubicBezTo>
                      <a:pt x="22" y="10"/>
                      <a:pt x="20" y="10"/>
                      <a:pt x="18" y="11"/>
                    </a:cubicBezTo>
                    <a:cubicBezTo>
                      <a:pt x="16" y="11"/>
                      <a:pt x="14" y="12"/>
                      <a:pt x="13" y="12"/>
                    </a:cubicBezTo>
                    <a:cubicBezTo>
                      <a:pt x="13" y="13"/>
                      <a:pt x="13" y="15"/>
                      <a:pt x="13" y="17"/>
                    </a:cubicBezTo>
                    <a:cubicBezTo>
                      <a:pt x="14" y="21"/>
                      <a:pt x="19" y="24"/>
                      <a:pt x="22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8" y="29"/>
                      <a:pt x="36" y="32"/>
                      <a:pt x="42" y="33"/>
                    </a:cubicBezTo>
                    <a:cubicBezTo>
                      <a:pt x="43" y="33"/>
                      <a:pt x="44" y="33"/>
                      <a:pt x="45" y="33"/>
                    </a:cubicBezTo>
                    <a:cubicBezTo>
                      <a:pt x="45" y="33"/>
                      <a:pt x="46" y="33"/>
                      <a:pt x="46" y="33"/>
                    </a:cubicBezTo>
                    <a:cubicBezTo>
                      <a:pt x="49" y="33"/>
                      <a:pt x="54" y="33"/>
                      <a:pt x="55" y="37"/>
                    </a:cubicBezTo>
                    <a:cubicBezTo>
                      <a:pt x="55" y="39"/>
                      <a:pt x="55" y="40"/>
                      <a:pt x="54" y="42"/>
                    </a:cubicBezTo>
                    <a:cubicBezTo>
                      <a:pt x="52" y="43"/>
                      <a:pt x="51" y="44"/>
                      <a:pt x="49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7" y="44"/>
                      <a:pt x="46" y="43"/>
                      <a:pt x="45" y="43"/>
                    </a:cubicBezTo>
                    <a:cubicBezTo>
                      <a:pt x="44" y="43"/>
                      <a:pt x="43" y="42"/>
                      <a:pt x="42" y="43"/>
                    </a:cubicBezTo>
                    <a:cubicBezTo>
                      <a:pt x="42" y="43"/>
                      <a:pt x="41" y="43"/>
                      <a:pt x="40" y="44"/>
                    </a:cubicBezTo>
                    <a:cubicBezTo>
                      <a:pt x="40" y="44"/>
                      <a:pt x="39" y="45"/>
                      <a:pt x="38" y="45"/>
                    </a:cubicBezTo>
                    <a:cubicBezTo>
                      <a:pt x="35" y="46"/>
                      <a:pt x="31" y="46"/>
                      <a:pt x="25" y="45"/>
                    </a:cubicBezTo>
                    <a:cubicBezTo>
                      <a:pt x="22" y="44"/>
                      <a:pt x="16" y="44"/>
                      <a:pt x="13" y="44"/>
                    </a:cubicBezTo>
                    <a:cubicBezTo>
                      <a:pt x="9" y="46"/>
                      <a:pt x="4" y="49"/>
                      <a:pt x="3" y="51"/>
                    </a:cubicBezTo>
                    <a:cubicBezTo>
                      <a:pt x="3" y="53"/>
                      <a:pt x="3" y="54"/>
                      <a:pt x="4" y="56"/>
                    </a:cubicBezTo>
                    <a:cubicBezTo>
                      <a:pt x="5" y="57"/>
                      <a:pt x="6" y="58"/>
                      <a:pt x="8" y="59"/>
                    </a:cubicBezTo>
                    <a:cubicBezTo>
                      <a:pt x="8" y="59"/>
                      <a:pt x="10" y="59"/>
                      <a:pt x="12" y="58"/>
                    </a:cubicBezTo>
                    <a:cubicBezTo>
                      <a:pt x="12" y="58"/>
                      <a:pt x="13" y="58"/>
                      <a:pt x="13" y="58"/>
                    </a:cubicBezTo>
                    <a:cubicBezTo>
                      <a:pt x="17" y="57"/>
                      <a:pt x="20" y="57"/>
                      <a:pt x="23" y="57"/>
                    </a:cubicBezTo>
                    <a:cubicBezTo>
                      <a:pt x="25" y="57"/>
                      <a:pt x="27" y="57"/>
                      <a:pt x="29" y="56"/>
                    </a:cubicBezTo>
                    <a:cubicBezTo>
                      <a:pt x="30" y="56"/>
                      <a:pt x="31" y="56"/>
                      <a:pt x="32" y="56"/>
                    </a:cubicBezTo>
                    <a:cubicBezTo>
                      <a:pt x="33" y="56"/>
                      <a:pt x="34" y="55"/>
                      <a:pt x="35" y="55"/>
                    </a:cubicBezTo>
                    <a:cubicBezTo>
                      <a:pt x="37" y="55"/>
                      <a:pt x="39" y="55"/>
                      <a:pt x="41" y="54"/>
                    </a:cubicBezTo>
                    <a:cubicBezTo>
                      <a:pt x="42" y="53"/>
                      <a:pt x="43" y="52"/>
                      <a:pt x="44" y="51"/>
                    </a:cubicBezTo>
                    <a:cubicBezTo>
                      <a:pt x="46" y="49"/>
                      <a:pt x="47" y="47"/>
                      <a:pt x="50" y="4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172"/>
              <p:cNvSpPr>
                <a:spLocks noEditPoints="1"/>
              </p:cNvSpPr>
              <p:nvPr/>
            </p:nvSpPr>
            <p:spPr bwMode="auto">
              <a:xfrm>
                <a:off x="396" y="2091"/>
                <a:ext cx="87" cy="46"/>
              </a:xfrm>
              <a:custGeom>
                <a:avLst/>
                <a:gdLst>
                  <a:gd name="T0" fmla="*/ 49 w 49"/>
                  <a:gd name="T1" fmla="*/ 26 h 26"/>
                  <a:gd name="T2" fmla="*/ 43 w 49"/>
                  <a:gd name="T3" fmla="*/ 17 h 26"/>
                  <a:gd name="T4" fmla="*/ 33 w 49"/>
                  <a:gd name="T5" fmla="*/ 14 h 26"/>
                  <a:gd name="T6" fmla="*/ 32 w 49"/>
                  <a:gd name="T7" fmla="*/ 14 h 26"/>
                  <a:gd name="T8" fmla="*/ 32 w 49"/>
                  <a:gd name="T9" fmla="*/ 14 h 26"/>
                  <a:gd name="T10" fmla="*/ 28 w 49"/>
                  <a:gd name="T11" fmla="*/ 15 h 26"/>
                  <a:gd name="T12" fmla="*/ 24 w 49"/>
                  <a:gd name="T13" fmla="*/ 15 h 26"/>
                  <a:gd name="T14" fmla="*/ 17 w 49"/>
                  <a:gd name="T15" fmla="*/ 12 h 26"/>
                  <a:gd name="T16" fmla="*/ 14 w 49"/>
                  <a:gd name="T17" fmla="*/ 8 h 26"/>
                  <a:gd name="T18" fmla="*/ 12 w 49"/>
                  <a:gd name="T19" fmla="*/ 9 h 26"/>
                  <a:gd name="T20" fmla="*/ 6 w 49"/>
                  <a:gd name="T21" fmla="*/ 11 h 26"/>
                  <a:gd name="T22" fmla="*/ 6 w 49"/>
                  <a:gd name="T23" fmla="*/ 11 h 26"/>
                  <a:gd name="T24" fmla="*/ 4 w 49"/>
                  <a:gd name="T25" fmla="*/ 11 h 26"/>
                  <a:gd name="T26" fmla="*/ 0 w 49"/>
                  <a:gd name="T27" fmla="*/ 6 h 26"/>
                  <a:gd name="T28" fmla="*/ 4 w 49"/>
                  <a:gd name="T29" fmla="*/ 1 h 26"/>
                  <a:gd name="T30" fmla="*/ 14 w 49"/>
                  <a:gd name="T31" fmla="*/ 0 h 26"/>
                  <a:gd name="T32" fmla="*/ 19 w 49"/>
                  <a:gd name="T33" fmla="*/ 1 h 26"/>
                  <a:gd name="T34" fmla="*/ 21 w 49"/>
                  <a:gd name="T35" fmla="*/ 1 h 26"/>
                  <a:gd name="T36" fmla="*/ 22 w 49"/>
                  <a:gd name="T37" fmla="*/ 1 h 26"/>
                  <a:gd name="T38" fmla="*/ 36 w 49"/>
                  <a:gd name="T39" fmla="*/ 6 h 26"/>
                  <a:gd name="T40" fmla="*/ 46 w 49"/>
                  <a:gd name="T41" fmla="*/ 16 h 26"/>
                  <a:gd name="T42" fmla="*/ 49 w 49"/>
                  <a:gd name="T43" fmla="*/ 26 h 26"/>
                  <a:gd name="T44" fmla="*/ 18 w 49"/>
                  <a:gd name="T45" fmla="*/ 4 h 26"/>
                  <a:gd name="T46" fmla="*/ 17 w 49"/>
                  <a:gd name="T47" fmla="*/ 6 h 26"/>
                  <a:gd name="T48" fmla="*/ 19 w 49"/>
                  <a:gd name="T49" fmla="*/ 10 h 26"/>
                  <a:gd name="T50" fmla="*/ 24 w 49"/>
                  <a:gd name="T51" fmla="*/ 12 h 26"/>
                  <a:gd name="T52" fmla="*/ 28 w 49"/>
                  <a:gd name="T53" fmla="*/ 12 h 26"/>
                  <a:gd name="T54" fmla="*/ 32 w 49"/>
                  <a:gd name="T55" fmla="*/ 11 h 26"/>
                  <a:gd name="T56" fmla="*/ 33 w 49"/>
                  <a:gd name="T57" fmla="*/ 11 h 26"/>
                  <a:gd name="T58" fmla="*/ 39 w 49"/>
                  <a:gd name="T59" fmla="*/ 12 h 26"/>
                  <a:gd name="T60" fmla="*/ 34 w 49"/>
                  <a:gd name="T61" fmla="*/ 9 h 26"/>
                  <a:gd name="T62" fmla="*/ 22 w 49"/>
                  <a:gd name="T63" fmla="*/ 4 h 26"/>
                  <a:gd name="T64" fmla="*/ 21 w 49"/>
                  <a:gd name="T65" fmla="*/ 4 h 26"/>
                  <a:gd name="T66" fmla="*/ 19 w 49"/>
                  <a:gd name="T67" fmla="*/ 4 h 26"/>
                  <a:gd name="T68" fmla="*/ 19 w 49"/>
                  <a:gd name="T69" fmla="*/ 4 h 26"/>
                  <a:gd name="T70" fmla="*/ 19 w 49"/>
                  <a:gd name="T71" fmla="*/ 4 h 26"/>
                  <a:gd name="T72" fmla="*/ 18 w 49"/>
                  <a:gd name="T73" fmla="*/ 4 h 26"/>
                  <a:gd name="T74" fmla="*/ 10 w 49"/>
                  <a:gd name="T75" fmla="*/ 3 h 26"/>
                  <a:gd name="T76" fmla="*/ 5 w 49"/>
                  <a:gd name="T77" fmla="*/ 4 h 26"/>
                  <a:gd name="T78" fmla="*/ 3 w 49"/>
                  <a:gd name="T79" fmla="*/ 6 h 26"/>
                  <a:gd name="T80" fmla="*/ 5 w 49"/>
                  <a:gd name="T81" fmla="*/ 8 h 26"/>
                  <a:gd name="T82" fmla="*/ 6 w 49"/>
                  <a:gd name="T83" fmla="*/ 8 h 26"/>
                  <a:gd name="T84" fmla="*/ 6 w 49"/>
                  <a:gd name="T85" fmla="*/ 8 h 26"/>
                  <a:gd name="T86" fmla="*/ 11 w 49"/>
                  <a:gd name="T87" fmla="*/ 6 h 26"/>
                  <a:gd name="T88" fmla="*/ 13 w 49"/>
                  <a:gd name="T89" fmla="*/ 5 h 26"/>
                  <a:gd name="T90" fmla="*/ 14 w 49"/>
                  <a:gd name="T91" fmla="*/ 5 h 26"/>
                  <a:gd name="T92" fmla="*/ 15 w 49"/>
                  <a:gd name="T93" fmla="*/ 4 h 26"/>
                  <a:gd name="T94" fmla="*/ 16 w 49"/>
                  <a:gd name="T95" fmla="*/ 4 h 26"/>
                  <a:gd name="T96" fmla="*/ 14 w 49"/>
                  <a:gd name="T97" fmla="*/ 3 h 26"/>
                  <a:gd name="T98" fmla="*/ 10 w 49"/>
                  <a:gd name="T99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9" h="26">
                    <a:moveTo>
                      <a:pt x="49" y="26"/>
                    </a:moveTo>
                    <a:cubicBezTo>
                      <a:pt x="43" y="17"/>
                      <a:pt x="43" y="17"/>
                      <a:pt x="43" y="17"/>
                    </a:cubicBezTo>
                    <a:cubicBezTo>
                      <a:pt x="42" y="14"/>
                      <a:pt x="36" y="14"/>
                      <a:pt x="33" y="14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1" y="14"/>
                      <a:pt x="30" y="15"/>
                      <a:pt x="28" y="15"/>
                    </a:cubicBezTo>
                    <a:cubicBezTo>
                      <a:pt x="27" y="15"/>
                      <a:pt x="26" y="15"/>
                      <a:pt x="24" y="15"/>
                    </a:cubicBezTo>
                    <a:cubicBezTo>
                      <a:pt x="22" y="15"/>
                      <a:pt x="19" y="15"/>
                      <a:pt x="17" y="12"/>
                    </a:cubicBezTo>
                    <a:cubicBezTo>
                      <a:pt x="15" y="11"/>
                      <a:pt x="14" y="9"/>
                      <a:pt x="14" y="8"/>
                    </a:cubicBezTo>
                    <a:cubicBezTo>
                      <a:pt x="13" y="8"/>
                      <a:pt x="13" y="8"/>
                      <a:pt x="12" y="9"/>
                    </a:cubicBezTo>
                    <a:cubicBezTo>
                      <a:pt x="10" y="10"/>
                      <a:pt x="8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5" y="11"/>
                      <a:pt x="5" y="11"/>
                      <a:pt x="4" y="11"/>
                    </a:cubicBezTo>
                    <a:cubicBezTo>
                      <a:pt x="2" y="10"/>
                      <a:pt x="0" y="8"/>
                      <a:pt x="0" y="6"/>
                    </a:cubicBezTo>
                    <a:cubicBezTo>
                      <a:pt x="0" y="4"/>
                      <a:pt x="2" y="2"/>
                      <a:pt x="4" y="1"/>
                    </a:cubicBezTo>
                    <a:cubicBezTo>
                      <a:pt x="6" y="0"/>
                      <a:pt x="10" y="0"/>
                      <a:pt x="14" y="0"/>
                    </a:cubicBezTo>
                    <a:cubicBezTo>
                      <a:pt x="15" y="0"/>
                      <a:pt x="17" y="1"/>
                      <a:pt x="19" y="1"/>
                    </a:cubicBezTo>
                    <a:cubicBezTo>
                      <a:pt x="20" y="1"/>
                      <a:pt x="20" y="1"/>
                      <a:pt x="21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7" y="1"/>
                      <a:pt x="33" y="4"/>
                      <a:pt x="36" y="6"/>
                    </a:cubicBezTo>
                    <a:cubicBezTo>
                      <a:pt x="37" y="7"/>
                      <a:pt x="45" y="12"/>
                      <a:pt x="46" y="16"/>
                    </a:cubicBezTo>
                    <a:lnTo>
                      <a:pt x="49" y="26"/>
                    </a:lnTo>
                    <a:close/>
                    <a:moveTo>
                      <a:pt x="18" y="4"/>
                    </a:moveTo>
                    <a:cubicBezTo>
                      <a:pt x="17" y="6"/>
                      <a:pt x="17" y="6"/>
                      <a:pt x="17" y="6"/>
                    </a:cubicBezTo>
                    <a:cubicBezTo>
                      <a:pt x="16" y="7"/>
                      <a:pt x="17" y="9"/>
                      <a:pt x="19" y="10"/>
                    </a:cubicBezTo>
                    <a:cubicBezTo>
                      <a:pt x="20" y="11"/>
                      <a:pt x="22" y="12"/>
                      <a:pt x="24" y="12"/>
                    </a:cubicBezTo>
                    <a:cubicBezTo>
                      <a:pt x="26" y="12"/>
                      <a:pt x="27" y="12"/>
                      <a:pt x="28" y="12"/>
                    </a:cubicBezTo>
                    <a:cubicBezTo>
                      <a:pt x="29" y="12"/>
                      <a:pt x="31" y="11"/>
                      <a:pt x="32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4" y="11"/>
                      <a:pt x="37" y="11"/>
                      <a:pt x="39" y="12"/>
                    </a:cubicBezTo>
                    <a:cubicBezTo>
                      <a:pt x="37" y="11"/>
                      <a:pt x="36" y="9"/>
                      <a:pt x="34" y="9"/>
                    </a:cubicBezTo>
                    <a:cubicBezTo>
                      <a:pt x="32" y="7"/>
                      <a:pt x="26" y="4"/>
                      <a:pt x="22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4"/>
                      <a:pt x="20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4"/>
                      <a:pt x="18" y="4"/>
                      <a:pt x="18" y="4"/>
                    </a:cubicBezTo>
                    <a:close/>
                    <a:moveTo>
                      <a:pt x="10" y="3"/>
                    </a:moveTo>
                    <a:cubicBezTo>
                      <a:pt x="8" y="3"/>
                      <a:pt x="6" y="3"/>
                      <a:pt x="5" y="4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5" y="8"/>
                    </a:cubicBezTo>
                    <a:cubicBezTo>
                      <a:pt x="5" y="8"/>
                      <a:pt x="5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8"/>
                      <a:pt x="9" y="7"/>
                      <a:pt x="11" y="6"/>
                    </a:cubicBezTo>
                    <a:cubicBezTo>
                      <a:pt x="12" y="5"/>
                      <a:pt x="12" y="5"/>
                      <a:pt x="13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5" y="4"/>
                      <a:pt x="15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3"/>
                      <a:pt x="14" y="3"/>
                      <a:pt x="14" y="3"/>
                    </a:cubicBezTo>
                    <a:cubicBezTo>
                      <a:pt x="13" y="3"/>
                      <a:pt x="11" y="3"/>
                      <a:pt x="10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173"/>
              <p:cNvSpPr>
                <a:spLocks/>
              </p:cNvSpPr>
              <p:nvPr/>
            </p:nvSpPr>
            <p:spPr bwMode="auto">
              <a:xfrm>
                <a:off x="467" y="2167"/>
                <a:ext cx="14" cy="13"/>
              </a:xfrm>
              <a:custGeom>
                <a:avLst/>
                <a:gdLst>
                  <a:gd name="T0" fmla="*/ 0 w 8"/>
                  <a:gd name="T1" fmla="*/ 7 h 7"/>
                  <a:gd name="T2" fmla="*/ 3 w 8"/>
                  <a:gd name="T3" fmla="*/ 0 h 7"/>
                  <a:gd name="T4" fmla="*/ 8 w 8"/>
                  <a:gd name="T5" fmla="*/ 0 h 7"/>
                  <a:gd name="T6" fmla="*/ 5 w 8"/>
                  <a:gd name="T7" fmla="*/ 3 h 7"/>
                  <a:gd name="T8" fmla="*/ 5 w 8"/>
                  <a:gd name="T9" fmla="*/ 3 h 7"/>
                  <a:gd name="T10" fmla="*/ 0 w 8"/>
                  <a:gd name="T1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7">
                    <a:moveTo>
                      <a:pt x="0" y="7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174"/>
              <p:cNvSpPr>
                <a:spLocks noEditPoints="1"/>
              </p:cNvSpPr>
              <p:nvPr/>
            </p:nvSpPr>
            <p:spPr bwMode="auto">
              <a:xfrm>
                <a:off x="415" y="2160"/>
                <a:ext cx="68" cy="48"/>
              </a:xfrm>
              <a:custGeom>
                <a:avLst/>
                <a:gdLst>
                  <a:gd name="T0" fmla="*/ 9 w 38"/>
                  <a:gd name="T1" fmla="*/ 27 h 27"/>
                  <a:gd name="T2" fmla="*/ 5 w 38"/>
                  <a:gd name="T3" fmla="*/ 26 h 27"/>
                  <a:gd name="T4" fmla="*/ 0 w 38"/>
                  <a:gd name="T5" fmla="*/ 22 h 27"/>
                  <a:gd name="T6" fmla="*/ 0 w 38"/>
                  <a:gd name="T7" fmla="*/ 18 h 27"/>
                  <a:gd name="T8" fmla="*/ 6 w 38"/>
                  <a:gd name="T9" fmla="*/ 15 h 27"/>
                  <a:gd name="T10" fmla="*/ 8 w 38"/>
                  <a:gd name="T11" fmla="*/ 16 h 27"/>
                  <a:gd name="T12" fmla="*/ 9 w 38"/>
                  <a:gd name="T13" fmla="*/ 16 h 27"/>
                  <a:gd name="T14" fmla="*/ 9 w 38"/>
                  <a:gd name="T15" fmla="*/ 16 h 27"/>
                  <a:gd name="T16" fmla="*/ 22 w 38"/>
                  <a:gd name="T17" fmla="*/ 12 h 27"/>
                  <a:gd name="T18" fmla="*/ 25 w 38"/>
                  <a:gd name="T19" fmla="*/ 9 h 27"/>
                  <a:gd name="T20" fmla="*/ 25 w 38"/>
                  <a:gd name="T21" fmla="*/ 9 h 27"/>
                  <a:gd name="T22" fmla="*/ 29 w 38"/>
                  <a:gd name="T23" fmla="*/ 7 h 27"/>
                  <a:gd name="T24" fmla="*/ 32 w 38"/>
                  <a:gd name="T25" fmla="*/ 5 h 27"/>
                  <a:gd name="T26" fmla="*/ 38 w 38"/>
                  <a:gd name="T27" fmla="*/ 0 h 27"/>
                  <a:gd name="T28" fmla="*/ 34 w 38"/>
                  <a:gd name="T29" fmla="*/ 7 h 27"/>
                  <a:gd name="T30" fmla="*/ 33 w 38"/>
                  <a:gd name="T31" fmla="*/ 9 h 27"/>
                  <a:gd name="T32" fmla="*/ 32 w 38"/>
                  <a:gd name="T33" fmla="*/ 9 h 27"/>
                  <a:gd name="T34" fmla="*/ 31 w 38"/>
                  <a:gd name="T35" fmla="*/ 10 h 27"/>
                  <a:gd name="T36" fmla="*/ 22 w 38"/>
                  <a:gd name="T37" fmla="*/ 19 h 27"/>
                  <a:gd name="T38" fmla="*/ 9 w 38"/>
                  <a:gd name="T39" fmla="*/ 27 h 27"/>
                  <a:gd name="T40" fmla="*/ 6 w 38"/>
                  <a:gd name="T41" fmla="*/ 18 h 27"/>
                  <a:gd name="T42" fmla="*/ 3 w 38"/>
                  <a:gd name="T43" fmla="*/ 20 h 27"/>
                  <a:gd name="T44" fmla="*/ 3 w 38"/>
                  <a:gd name="T45" fmla="*/ 21 h 27"/>
                  <a:gd name="T46" fmla="*/ 6 w 38"/>
                  <a:gd name="T47" fmla="*/ 23 h 27"/>
                  <a:gd name="T48" fmla="*/ 9 w 38"/>
                  <a:gd name="T49" fmla="*/ 24 h 27"/>
                  <a:gd name="T50" fmla="*/ 19 w 38"/>
                  <a:gd name="T51" fmla="*/ 17 h 27"/>
                  <a:gd name="T52" fmla="*/ 20 w 38"/>
                  <a:gd name="T53" fmla="*/ 16 h 27"/>
                  <a:gd name="T54" fmla="*/ 8 w 38"/>
                  <a:gd name="T55" fmla="*/ 19 h 27"/>
                  <a:gd name="T56" fmla="*/ 6 w 38"/>
                  <a:gd name="T57" fmla="*/ 1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8" h="27">
                    <a:moveTo>
                      <a:pt x="9" y="27"/>
                    </a:moveTo>
                    <a:cubicBezTo>
                      <a:pt x="8" y="27"/>
                      <a:pt x="7" y="26"/>
                      <a:pt x="5" y="26"/>
                    </a:cubicBezTo>
                    <a:cubicBezTo>
                      <a:pt x="4" y="26"/>
                      <a:pt x="1" y="25"/>
                      <a:pt x="0" y="22"/>
                    </a:cubicBezTo>
                    <a:cubicBezTo>
                      <a:pt x="0" y="21"/>
                      <a:pt x="0" y="20"/>
                      <a:pt x="0" y="18"/>
                    </a:cubicBezTo>
                    <a:cubicBezTo>
                      <a:pt x="1" y="15"/>
                      <a:pt x="5" y="15"/>
                      <a:pt x="6" y="15"/>
                    </a:cubicBezTo>
                    <a:cubicBezTo>
                      <a:pt x="7" y="15"/>
                      <a:pt x="7" y="16"/>
                      <a:pt x="8" y="16"/>
                    </a:cubicBezTo>
                    <a:cubicBezTo>
                      <a:pt x="8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3" y="16"/>
                      <a:pt x="17" y="14"/>
                      <a:pt x="22" y="12"/>
                    </a:cubicBezTo>
                    <a:cubicBezTo>
                      <a:pt x="23" y="11"/>
                      <a:pt x="24" y="10"/>
                      <a:pt x="2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7" y="8"/>
                      <a:pt x="28" y="8"/>
                      <a:pt x="29" y="7"/>
                    </a:cubicBezTo>
                    <a:cubicBezTo>
                      <a:pt x="30" y="6"/>
                      <a:pt x="31" y="6"/>
                      <a:pt x="32" y="5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8"/>
                      <a:pt x="33" y="8"/>
                      <a:pt x="33" y="9"/>
                    </a:cubicBezTo>
                    <a:cubicBezTo>
                      <a:pt x="33" y="9"/>
                      <a:pt x="32" y="9"/>
                      <a:pt x="32" y="9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27" y="13"/>
                      <a:pt x="24" y="16"/>
                      <a:pt x="22" y="19"/>
                    </a:cubicBezTo>
                    <a:cubicBezTo>
                      <a:pt x="19" y="22"/>
                      <a:pt x="15" y="27"/>
                      <a:pt x="9" y="27"/>
                    </a:cubicBezTo>
                    <a:close/>
                    <a:moveTo>
                      <a:pt x="6" y="18"/>
                    </a:moveTo>
                    <a:cubicBezTo>
                      <a:pt x="4" y="18"/>
                      <a:pt x="3" y="19"/>
                      <a:pt x="3" y="20"/>
                    </a:cubicBezTo>
                    <a:cubicBezTo>
                      <a:pt x="3" y="20"/>
                      <a:pt x="3" y="21"/>
                      <a:pt x="3" y="21"/>
                    </a:cubicBezTo>
                    <a:cubicBezTo>
                      <a:pt x="3" y="22"/>
                      <a:pt x="5" y="23"/>
                      <a:pt x="6" y="23"/>
                    </a:cubicBezTo>
                    <a:cubicBezTo>
                      <a:pt x="7" y="24"/>
                      <a:pt x="8" y="24"/>
                      <a:pt x="9" y="24"/>
                    </a:cubicBezTo>
                    <a:cubicBezTo>
                      <a:pt x="13" y="24"/>
                      <a:pt x="16" y="21"/>
                      <a:pt x="19" y="17"/>
                    </a:cubicBezTo>
                    <a:cubicBezTo>
                      <a:pt x="20" y="17"/>
                      <a:pt x="20" y="16"/>
                      <a:pt x="20" y="16"/>
                    </a:cubicBezTo>
                    <a:cubicBezTo>
                      <a:pt x="16" y="18"/>
                      <a:pt x="12" y="19"/>
                      <a:pt x="8" y="19"/>
                    </a:cubicBezTo>
                    <a:cubicBezTo>
                      <a:pt x="7" y="18"/>
                      <a:pt x="7" y="18"/>
                      <a:pt x="6" y="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175"/>
              <p:cNvSpPr>
                <a:spLocks noEditPoints="1"/>
              </p:cNvSpPr>
              <p:nvPr/>
            </p:nvSpPr>
            <p:spPr bwMode="auto">
              <a:xfrm>
                <a:off x="579" y="2069"/>
                <a:ext cx="37" cy="36"/>
              </a:xfrm>
              <a:custGeom>
                <a:avLst/>
                <a:gdLst>
                  <a:gd name="T0" fmla="*/ 0 w 21"/>
                  <a:gd name="T1" fmla="*/ 20 h 20"/>
                  <a:gd name="T2" fmla="*/ 2 w 21"/>
                  <a:gd name="T3" fmla="*/ 15 h 20"/>
                  <a:gd name="T4" fmla="*/ 7 w 21"/>
                  <a:gd name="T5" fmla="*/ 8 h 20"/>
                  <a:gd name="T6" fmla="*/ 9 w 21"/>
                  <a:gd name="T7" fmla="*/ 4 h 20"/>
                  <a:gd name="T8" fmla="*/ 16 w 21"/>
                  <a:gd name="T9" fmla="*/ 0 h 20"/>
                  <a:gd name="T10" fmla="*/ 21 w 21"/>
                  <a:gd name="T11" fmla="*/ 4 h 20"/>
                  <a:gd name="T12" fmla="*/ 20 w 21"/>
                  <a:gd name="T13" fmla="*/ 9 h 20"/>
                  <a:gd name="T14" fmla="*/ 8 w 21"/>
                  <a:gd name="T15" fmla="*/ 16 h 20"/>
                  <a:gd name="T16" fmla="*/ 4 w 21"/>
                  <a:gd name="T17" fmla="*/ 17 h 20"/>
                  <a:gd name="T18" fmla="*/ 0 w 21"/>
                  <a:gd name="T19" fmla="*/ 20 h 20"/>
                  <a:gd name="T20" fmla="*/ 16 w 21"/>
                  <a:gd name="T21" fmla="*/ 3 h 20"/>
                  <a:gd name="T22" fmla="*/ 12 w 21"/>
                  <a:gd name="T23" fmla="*/ 6 h 20"/>
                  <a:gd name="T24" fmla="*/ 9 w 21"/>
                  <a:gd name="T25" fmla="*/ 9 h 20"/>
                  <a:gd name="T26" fmla="*/ 7 w 21"/>
                  <a:gd name="T27" fmla="*/ 13 h 20"/>
                  <a:gd name="T28" fmla="*/ 7 w 21"/>
                  <a:gd name="T29" fmla="*/ 13 h 20"/>
                  <a:gd name="T30" fmla="*/ 18 w 21"/>
                  <a:gd name="T31" fmla="*/ 8 h 20"/>
                  <a:gd name="T32" fmla="*/ 18 w 21"/>
                  <a:gd name="T33" fmla="*/ 5 h 20"/>
                  <a:gd name="T34" fmla="*/ 16 w 21"/>
                  <a:gd name="T35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" h="20">
                    <a:moveTo>
                      <a:pt x="0" y="20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3" y="13"/>
                      <a:pt x="5" y="10"/>
                      <a:pt x="7" y="8"/>
                    </a:cubicBezTo>
                    <a:cubicBezTo>
                      <a:pt x="8" y="7"/>
                      <a:pt x="9" y="5"/>
                      <a:pt x="9" y="4"/>
                    </a:cubicBezTo>
                    <a:cubicBezTo>
                      <a:pt x="11" y="2"/>
                      <a:pt x="13" y="0"/>
                      <a:pt x="16" y="0"/>
                    </a:cubicBezTo>
                    <a:cubicBezTo>
                      <a:pt x="18" y="0"/>
                      <a:pt x="20" y="2"/>
                      <a:pt x="21" y="4"/>
                    </a:cubicBezTo>
                    <a:cubicBezTo>
                      <a:pt x="21" y="6"/>
                      <a:pt x="21" y="8"/>
                      <a:pt x="20" y="9"/>
                    </a:cubicBezTo>
                    <a:cubicBezTo>
                      <a:pt x="18" y="13"/>
                      <a:pt x="12" y="15"/>
                      <a:pt x="8" y="16"/>
                    </a:cubicBezTo>
                    <a:cubicBezTo>
                      <a:pt x="6" y="16"/>
                      <a:pt x="5" y="17"/>
                      <a:pt x="4" y="17"/>
                    </a:cubicBezTo>
                    <a:lnTo>
                      <a:pt x="0" y="20"/>
                    </a:lnTo>
                    <a:close/>
                    <a:moveTo>
                      <a:pt x="16" y="3"/>
                    </a:moveTo>
                    <a:cubicBezTo>
                      <a:pt x="15" y="3"/>
                      <a:pt x="13" y="4"/>
                      <a:pt x="12" y="6"/>
                    </a:cubicBezTo>
                    <a:cubicBezTo>
                      <a:pt x="11" y="7"/>
                      <a:pt x="10" y="8"/>
                      <a:pt x="9" y="9"/>
                    </a:cubicBezTo>
                    <a:cubicBezTo>
                      <a:pt x="8" y="11"/>
                      <a:pt x="7" y="12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11" y="12"/>
                      <a:pt x="16" y="10"/>
                      <a:pt x="18" y="8"/>
                    </a:cubicBezTo>
                    <a:cubicBezTo>
                      <a:pt x="18" y="7"/>
                      <a:pt x="18" y="6"/>
                      <a:pt x="18" y="5"/>
                    </a:cubicBezTo>
                    <a:cubicBezTo>
                      <a:pt x="17" y="3"/>
                      <a:pt x="16" y="3"/>
                      <a:pt x="1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176"/>
              <p:cNvSpPr>
                <a:spLocks noEditPoints="1"/>
              </p:cNvSpPr>
              <p:nvPr/>
            </p:nvSpPr>
            <p:spPr bwMode="auto">
              <a:xfrm>
                <a:off x="575" y="2155"/>
                <a:ext cx="50" cy="30"/>
              </a:xfrm>
              <a:custGeom>
                <a:avLst/>
                <a:gdLst>
                  <a:gd name="T0" fmla="*/ 21 w 28"/>
                  <a:gd name="T1" fmla="*/ 17 h 17"/>
                  <a:gd name="T2" fmla="*/ 21 w 28"/>
                  <a:gd name="T3" fmla="*/ 17 h 17"/>
                  <a:gd name="T4" fmla="*/ 19 w 28"/>
                  <a:gd name="T5" fmla="*/ 16 h 17"/>
                  <a:gd name="T6" fmla="*/ 15 w 28"/>
                  <a:gd name="T7" fmla="*/ 13 h 17"/>
                  <a:gd name="T8" fmla="*/ 14 w 28"/>
                  <a:gd name="T9" fmla="*/ 11 h 17"/>
                  <a:gd name="T10" fmla="*/ 5 w 28"/>
                  <a:gd name="T11" fmla="*/ 4 h 17"/>
                  <a:gd name="T12" fmla="*/ 0 w 28"/>
                  <a:gd name="T13" fmla="*/ 3 h 17"/>
                  <a:gd name="T14" fmla="*/ 5 w 28"/>
                  <a:gd name="T15" fmla="*/ 1 h 17"/>
                  <a:gd name="T16" fmla="*/ 21 w 28"/>
                  <a:gd name="T17" fmla="*/ 4 h 17"/>
                  <a:gd name="T18" fmla="*/ 28 w 28"/>
                  <a:gd name="T19" fmla="*/ 12 h 17"/>
                  <a:gd name="T20" fmla="*/ 26 w 28"/>
                  <a:gd name="T21" fmla="*/ 16 h 17"/>
                  <a:gd name="T22" fmla="*/ 21 w 28"/>
                  <a:gd name="T23" fmla="*/ 17 h 17"/>
                  <a:gd name="T24" fmla="*/ 11 w 28"/>
                  <a:gd name="T25" fmla="*/ 4 h 17"/>
                  <a:gd name="T26" fmla="*/ 16 w 28"/>
                  <a:gd name="T27" fmla="*/ 9 h 17"/>
                  <a:gd name="T28" fmla="*/ 17 w 28"/>
                  <a:gd name="T29" fmla="*/ 11 h 17"/>
                  <a:gd name="T30" fmla="*/ 20 w 28"/>
                  <a:gd name="T31" fmla="*/ 14 h 17"/>
                  <a:gd name="T32" fmla="*/ 21 w 28"/>
                  <a:gd name="T33" fmla="*/ 14 h 17"/>
                  <a:gd name="T34" fmla="*/ 24 w 28"/>
                  <a:gd name="T35" fmla="*/ 13 h 17"/>
                  <a:gd name="T36" fmla="*/ 25 w 28"/>
                  <a:gd name="T37" fmla="*/ 12 h 17"/>
                  <a:gd name="T38" fmla="*/ 20 w 28"/>
                  <a:gd name="T39" fmla="*/ 7 h 17"/>
                  <a:gd name="T40" fmla="*/ 11 w 28"/>
                  <a:gd name="T41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" h="17">
                    <a:moveTo>
                      <a:pt x="21" y="17"/>
                    </a:move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7"/>
                      <a:pt x="19" y="17"/>
                      <a:pt x="19" y="16"/>
                    </a:cubicBezTo>
                    <a:cubicBezTo>
                      <a:pt x="17" y="16"/>
                      <a:pt x="16" y="14"/>
                      <a:pt x="15" y="13"/>
                    </a:cubicBezTo>
                    <a:cubicBezTo>
                      <a:pt x="15" y="12"/>
                      <a:pt x="14" y="11"/>
                      <a:pt x="14" y="11"/>
                    </a:cubicBezTo>
                    <a:cubicBezTo>
                      <a:pt x="12" y="9"/>
                      <a:pt x="8" y="5"/>
                      <a:pt x="5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10" y="0"/>
                      <a:pt x="16" y="1"/>
                      <a:pt x="21" y="4"/>
                    </a:cubicBezTo>
                    <a:cubicBezTo>
                      <a:pt x="24" y="6"/>
                      <a:pt x="28" y="8"/>
                      <a:pt x="28" y="12"/>
                    </a:cubicBezTo>
                    <a:cubicBezTo>
                      <a:pt x="28" y="13"/>
                      <a:pt x="28" y="14"/>
                      <a:pt x="26" y="16"/>
                    </a:cubicBezTo>
                    <a:cubicBezTo>
                      <a:pt x="25" y="17"/>
                      <a:pt x="22" y="17"/>
                      <a:pt x="21" y="17"/>
                    </a:cubicBezTo>
                    <a:close/>
                    <a:moveTo>
                      <a:pt x="11" y="4"/>
                    </a:moveTo>
                    <a:cubicBezTo>
                      <a:pt x="13" y="5"/>
                      <a:pt x="15" y="7"/>
                      <a:pt x="16" y="9"/>
                    </a:cubicBezTo>
                    <a:cubicBezTo>
                      <a:pt x="17" y="10"/>
                      <a:pt x="17" y="10"/>
                      <a:pt x="17" y="11"/>
                    </a:cubicBezTo>
                    <a:cubicBezTo>
                      <a:pt x="18" y="12"/>
                      <a:pt x="19" y="13"/>
                      <a:pt x="20" y="14"/>
                    </a:cubicBezTo>
                    <a:cubicBezTo>
                      <a:pt x="20" y="14"/>
                      <a:pt x="20" y="14"/>
                      <a:pt x="21" y="14"/>
                    </a:cubicBezTo>
                    <a:cubicBezTo>
                      <a:pt x="23" y="14"/>
                      <a:pt x="24" y="13"/>
                      <a:pt x="24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1"/>
                      <a:pt x="24" y="9"/>
                      <a:pt x="20" y="7"/>
                    </a:cubicBezTo>
                    <a:cubicBezTo>
                      <a:pt x="17" y="5"/>
                      <a:pt x="14" y="4"/>
                      <a:pt x="11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177"/>
              <p:cNvSpPr>
                <a:spLocks/>
              </p:cNvSpPr>
              <p:nvPr/>
            </p:nvSpPr>
            <p:spPr bwMode="auto">
              <a:xfrm>
                <a:off x="582" y="2156"/>
                <a:ext cx="11" cy="6"/>
              </a:xfrm>
              <a:custGeom>
                <a:avLst/>
                <a:gdLst>
                  <a:gd name="T0" fmla="*/ 1 w 6"/>
                  <a:gd name="T1" fmla="*/ 3 h 3"/>
                  <a:gd name="T2" fmla="*/ 1 w 6"/>
                  <a:gd name="T3" fmla="*/ 3 h 3"/>
                  <a:gd name="T4" fmla="*/ 1 w 6"/>
                  <a:gd name="T5" fmla="*/ 3 h 3"/>
                  <a:gd name="T6" fmla="*/ 1 w 6"/>
                  <a:gd name="T7" fmla="*/ 3 h 3"/>
                  <a:gd name="T8" fmla="*/ 0 w 6"/>
                  <a:gd name="T9" fmla="*/ 1 h 3"/>
                  <a:gd name="T10" fmla="*/ 1 w 6"/>
                  <a:gd name="T11" fmla="*/ 0 h 3"/>
                  <a:gd name="T12" fmla="*/ 6 w 6"/>
                  <a:gd name="T13" fmla="*/ 2 h 3"/>
                  <a:gd name="T14" fmla="*/ 1 w 6"/>
                  <a:gd name="T15" fmla="*/ 3 h 3"/>
                  <a:gd name="T16" fmla="*/ 1 w 6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178"/>
              <p:cNvSpPr>
                <a:spLocks/>
              </p:cNvSpPr>
              <p:nvPr/>
            </p:nvSpPr>
            <p:spPr bwMode="auto">
              <a:xfrm>
                <a:off x="1122" y="1991"/>
                <a:ext cx="304" cy="302"/>
              </a:xfrm>
              <a:custGeom>
                <a:avLst/>
                <a:gdLst>
                  <a:gd name="T0" fmla="*/ 304 w 304"/>
                  <a:gd name="T1" fmla="*/ 302 h 302"/>
                  <a:gd name="T2" fmla="*/ 0 w 304"/>
                  <a:gd name="T3" fmla="*/ 302 h 302"/>
                  <a:gd name="T4" fmla="*/ 0 w 304"/>
                  <a:gd name="T5" fmla="*/ 0 h 302"/>
                  <a:gd name="T6" fmla="*/ 11 w 304"/>
                  <a:gd name="T7" fmla="*/ 0 h 302"/>
                  <a:gd name="T8" fmla="*/ 11 w 304"/>
                  <a:gd name="T9" fmla="*/ 292 h 302"/>
                  <a:gd name="T10" fmla="*/ 304 w 304"/>
                  <a:gd name="T11" fmla="*/ 292 h 302"/>
                  <a:gd name="T12" fmla="*/ 304 w 304"/>
                  <a:gd name="T13" fmla="*/ 302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4" h="302">
                    <a:moveTo>
                      <a:pt x="304" y="302"/>
                    </a:moveTo>
                    <a:lnTo>
                      <a:pt x="0" y="302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11" y="292"/>
                    </a:lnTo>
                    <a:lnTo>
                      <a:pt x="304" y="292"/>
                    </a:lnTo>
                    <a:lnTo>
                      <a:pt x="304" y="30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Rectangle 179"/>
              <p:cNvSpPr>
                <a:spLocks noChangeArrowheads="1"/>
              </p:cNvSpPr>
              <p:nvPr/>
            </p:nvSpPr>
            <p:spPr bwMode="auto">
              <a:xfrm>
                <a:off x="1085" y="2039"/>
                <a:ext cx="42" cy="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Rectangle 180"/>
              <p:cNvSpPr>
                <a:spLocks noChangeArrowheads="1"/>
              </p:cNvSpPr>
              <p:nvPr/>
            </p:nvSpPr>
            <p:spPr bwMode="auto">
              <a:xfrm>
                <a:off x="1367" y="2288"/>
                <a:ext cx="11" cy="4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181"/>
              <p:cNvSpPr>
                <a:spLocks/>
              </p:cNvSpPr>
              <p:nvPr/>
            </p:nvSpPr>
            <p:spPr bwMode="auto">
              <a:xfrm>
                <a:off x="1168" y="2039"/>
                <a:ext cx="210" cy="208"/>
              </a:xfrm>
              <a:custGeom>
                <a:avLst/>
                <a:gdLst>
                  <a:gd name="T0" fmla="*/ 210 w 210"/>
                  <a:gd name="T1" fmla="*/ 208 h 208"/>
                  <a:gd name="T2" fmla="*/ 199 w 210"/>
                  <a:gd name="T3" fmla="*/ 208 h 208"/>
                  <a:gd name="T4" fmla="*/ 199 w 210"/>
                  <a:gd name="T5" fmla="*/ 11 h 208"/>
                  <a:gd name="T6" fmla="*/ 0 w 210"/>
                  <a:gd name="T7" fmla="*/ 11 h 208"/>
                  <a:gd name="T8" fmla="*/ 0 w 210"/>
                  <a:gd name="T9" fmla="*/ 0 h 208"/>
                  <a:gd name="T10" fmla="*/ 210 w 210"/>
                  <a:gd name="T11" fmla="*/ 0 h 208"/>
                  <a:gd name="T12" fmla="*/ 210 w 210"/>
                  <a:gd name="T13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0" h="208">
                    <a:moveTo>
                      <a:pt x="210" y="208"/>
                    </a:moveTo>
                    <a:lnTo>
                      <a:pt x="199" y="208"/>
                    </a:lnTo>
                    <a:lnTo>
                      <a:pt x="199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210" y="0"/>
                    </a:lnTo>
                    <a:lnTo>
                      <a:pt x="210" y="20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182"/>
              <p:cNvSpPr>
                <a:spLocks noEditPoints="1"/>
              </p:cNvSpPr>
              <p:nvPr/>
            </p:nvSpPr>
            <p:spPr bwMode="auto">
              <a:xfrm>
                <a:off x="1826" y="2123"/>
                <a:ext cx="202" cy="199"/>
              </a:xfrm>
              <a:custGeom>
                <a:avLst/>
                <a:gdLst>
                  <a:gd name="T0" fmla="*/ 24 w 114"/>
                  <a:gd name="T1" fmla="*/ 6 h 112"/>
                  <a:gd name="T2" fmla="*/ 30 w 114"/>
                  <a:gd name="T3" fmla="*/ 9 h 112"/>
                  <a:gd name="T4" fmla="*/ 104 w 114"/>
                  <a:gd name="T5" fmla="*/ 83 h 112"/>
                  <a:gd name="T6" fmla="*/ 104 w 114"/>
                  <a:gd name="T7" fmla="*/ 96 h 112"/>
                  <a:gd name="T8" fmla="*/ 96 w 114"/>
                  <a:gd name="T9" fmla="*/ 104 h 112"/>
                  <a:gd name="T10" fmla="*/ 90 w 114"/>
                  <a:gd name="T11" fmla="*/ 106 h 112"/>
                  <a:gd name="T12" fmla="*/ 83 w 114"/>
                  <a:gd name="T13" fmla="*/ 104 h 112"/>
                  <a:gd name="T14" fmla="*/ 10 w 114"/>
                  <a:gd name="T15" fmla="*/ 30 h 112"/>
                  <a:gd name="T16" fmla="*/ 10 w 114"/>
                  <a:gd name="T17" fmla="*/ 17 h 112"/>
                  <a:gd name="T18" fmla="*/ 18 w 114"/>
                  <a:gd name="T19" fmla="*/ 9 h 112"/>
                  <a:gd name="T20" fmla="*/ 24 w 114"/>
                  <a:gd name="T21" fmla="*/ 6 h 112"/>
                  <a:gd name="T22" fmla="*/ 24 w 114"/>
                  <a:gd name="T23" fmla="*/ 0 h 112"/>
                  <a:gd name="T24" fmla="*/ 13 w 114"/>
                  <a:gd name="T25" fmla="*/ 5 h 112"/>
                  <a:gd name="T26" fmla="*/ 5 w 114"/>
                  <a:gd name="T27" fmla="*/ 13 h 112"/>
                  <a:gd name="T28" fmla="*/ 5 w 114"/>
                  <a:gd name="T29" fmla="*/ 34 h 112"/>
                  <a:gd name="T30" fmla="*/ 79 w 114"/>
                  <a:gd name="T31" fmla="*/ 108 h 112"/>
                  <a:gd name="T32" fmla="*/ 90 w 114"/>
                  <a:gd name="T33" fmla="*/ 112 h 112"/>
                  <a:gd name="T34" fmla="*/ 100 w 114"/>
                  <a:gd name="T35" fmla="*/ 108 h 112"/>
                  <a:gd name="T36" fmla="*/ 108 w 114"/>
                  <a:gd name="T37" fmla="*/ 100 h 112"/>
                  <a:gd name="T38" fmla="*/ 108 w 114"/>
                  <a:gd name="T39" fmla="*/ 79 h 112"/>
                  <a:gd name="T40" fmla="*/ 35 w 114"/>
                  <a:gd name="T41" fmla="*/ 5 h 112"/>
                  <a:gd name="T42" fmla="*/ 24 w 114"/>
                  <a:gd name="T43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4" h="112">
                    <a:moveTo>
                      <a:pt x="24" y="6"/>
                    </a:moveTo>
                    <a:cubicBezTo>
                      <a:pt x="26" y="6"/>
                      <a:pt x="29" y="7"/>
                      <a:pt x="30" y="9"/>
                    </a:cubicBezTo>
                    <a:cubicBezTo>
                      <a:pt x="104" y="83"/>
                      <a:pt x="104" y="83"/>
                      <a:pt x="104" y="83"/>
                    </a:cubicBezTo>
                    <a:cubicBezTo>
                      <a:pt x="108" y="86"/>
                      <a:pt x="108" y="92"/>
                      <a:pt x="104" y="96"/>
                    </a:cubicBezTo>
                    <a:cubicBezTo>
                      <a:pt x="96" y="104"/>
                      <a:pt x="96" y="104"/>
                      <a:pt x="96" y="104"/>
                    </a:cubicBezTo>
                    <a:cubicBezTo>
                      <a:pt x="94" y="105"/>
                      <a:pt x="92" y="106"/>
                      <a:pt x="90" y="106"/>
                    </a:cubicBezTo>
                    <a:cubicBezTo>
                      <a:pt x="87" y="106"/>
                      <a:pt x="85" y="105"/>
                      <a:pt x="83" y="104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6" y="26"/>
                      <a:pt x="6" y="21"/>
                      <a:pt x="10" y="17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9" y="7"/>
                      <a:pt x="22" y="6"/>
                      <a:pt x="24" y="6"/>
                    </a:cubicBezTo>
                    <a:moveTo>
                      <a:pt x="24" y="0"/>
                    </a:moveTo>
                    <a:cubicBezTo>
                      <a:pt x="20" y="0"/>
                      <a:pt x="16" y="2"/>
                      <a:pt x="13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0" y="19"/>
                      <a:pt x="0" y="28"/>
                      <a:pt x="5" y="34"/>
                    </a:cubicBezTo>
                    <a:cubicBezTo>
                      <a:pt x="79" y="108"/>
                      <a:pt x="79" y="108"/>
                      <a:pt x="79" y="108"/>
                    </a:cubicBezTo>
                    <a:cubicBezTo>
                      <a:pt x="82" y="111"/>
                      <a:pt x="86" y="112"/>
                      <a:pt x="90" y="112"/>
                    </a:cubicBezTo>
                    <a:cubicBezTo>
                      <a:pt x="94" y="112"/>
                      <a:pt x="98" y="111"/>
                      <a:pt x="100" y="108"/>
                    </a:cubicBezTo>
                    <a:cubicBezTo>
                      <a:pt x="108" y="100"/>
                      <a:pt x="108" y="100"/>
                      <a:pt x="108" y="100"/>
                    </a:cubicBezTo>
                    <a:cubicBezTo>
                      <a:pt x="114" y="94"/>
                      <a:pt x="114" y="84"/>
                      <a:pt x="108" y="79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2" y="2"/>
                      <a:pt x="28" y="0"/>
                      <a:pt x="2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183"/>
              <p:cNvSpPr>
                <a:spLocks/>
              </p:cNvSpPr>
              <p:nvPr/>
            </p:nvSpPr>
            <p:spPr bwMode="auto">
              <a:xfrm>
                <a:off x="1969" y="2105"/>
                <a:ext cx="116" cy="228"/>
              </a:xfrm>
              <a:custGeom>
                <a:avLst/>
                <a:gdLst>
                  <a:gd name="T0" fmla="*/ 59 w 116"/>
                  <a:gd name="T1" fmla="*/ 228 h 228"/>
                  <a:gd name="T2" fmla="*/ 38 w 116"/>
                  <a:gd name="T3" fmla="*/ 206 h 228"/>
                  <a:gd name="T4" fmla="*/ 47 w 116"/>
                  <a:gd name="T5" fmla="*/ 199 h 228"/>
                  <a:gd name="T6" fmla="*/ 59 w 116"/>
                  <a:gd name="T7" fmla="*/ 212 h 228"/>
                  <a:gd name="T8" fmla="*/ 102 w 116"/>
                  <a:gd name="T9" fmla="*/ 171 h 228"/>
                  <a:gd name="T10" fmla="*/ 0 w 116"/>
                  <a:gd name="T11" fmla="*/ 67 h 228"/>
                  <a:gd name="T12" fmla="*/ 68 w 116"/>
                  <a:gd name="T13" fmla="*/ 0 h 228"/>
                  <a:gd name="T14" fmla="*/ 75 w 116"/>
                  <a:gd name="T15" fmla="*/ 9 h 228"/>
                  <a:gd name="T16" fmla="*/ 15 w 116"/>
                  <a:gd name="T17" fmla="*/ 67 h 228"/>
                  <a:gd name="T18" fmla="*/ 116 w 116"/>
                  <a:gd name="T19" fmla="*/ 171 h 228"/>
                  <a:gd name="T20" fmla="*/ 59 w 116"/>
                  <a:gd name="T21" fmla="*/ 22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6" h="228">
                    <a:moveTo>
                      <a:pt x="59" y="228"/>
                    </a:moveTo>
                    <a:lnTo>
                      <a:pt x="38" y="206"/>
                    </a:lnTo>
                    <a:lnTo>
                      <a:pt x="47" y="199"/>
                    </a:lnTo>
                    <a:lnTo>
                      <a:pt x="59" y="212"/>
                    </a:lnTo>
                    <a:lnTo>
                      <a:pt x="102" y="171"/>
                    </a:lnTo>
                    <a:lnTo>
                      <a:pt x="0" y="67"/>
                    </a:lnTo>
                    <a:lnTo>
                      <a:pt x="68" y="0"/>
                    </a:lnTo>
                    <a:lnTo>
                      <a:pt x="75" y="9"/>
                    </a:lnTo>
                    <a:lnTo>
                      <a:pt x="15" y="67"/>
                    </a:lnTo>
                    <a:lnTo>
                      <a:pt x="116" y="171"/>
                    </a:lnTo>
                    <a:lnTo>
                      <a:pt x="59" y="22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184"/>
              <p:cNvSpPr>
                <a:spLocks noEditPoints="1"/>
              </p:cNvSpPr>
              <p:nvPr/>
            </p:nvSpPr>
            <p:spPr bwMode="auto">
              <a:xfrm>
                <a:off x="2023" y="1991"/>
                <a:ext cx="144" cy="128"/>
              </a:xfrm>
              <a:custGeom>
                <a:avLst/>
                <a:gdLst>
                  <a:gd name="T0" fmla="*/ 70 w 81"/>
                  <a:gd name="T1" fmla="*/ 6 h 72"/>
                  <a:gd name="T2" fmla="*/ 70 w 81"/>
                  <a:gd name="T3" fmla="*/ 6 h 72"/>
                  <a:gd name="T4" fmla="*/ 70 w 81"/>
                  <a:gd name="T5" fmla="*/ 6 h 72"/>
                  <a:gd name="T6" fmla="*/ 47 w 81"/>
                  <a:gd name="T7" fmla="*/ 42 h 72"/>
                  <a:gd name="T8" fmla="*/ 11 w 81"/>
                  <a:gd name="T9" fmla="*/ 66 h 72"/>
                  <a:gd name="T10" fmla="*/ 11 w 81"/>
                  <a:gd name="T11" fmla="*/ 66 h 72"/>
                  <a:gd name="T12" fmla="*/ 34 w 81"/>
                  <a:gd name="T13" fmla="*/ 29 h 72"/>
                  <a:gd name="T14" fmla="*/ 70 w 81"/>
                  <a:gd name="T15" fmla="*/ 6 h 72"/>
                  <a:gd name="T16" fmla="*/ 70 w 81"/>
                  <a:gd name="T17" fmla="*/ 0 h 72"/>
                  <a:gd name="T18" fmla="*/ 30 w 81"/>
                  <a:gd name="T19" fmla="*/ 25 h 72"/>
                  <a:gd name="T20" fmla="*/ 6 w 81"/>
                  <a:gd name="T21" fmla="*/ 70 h 72"/>
                  <a:gd name="T22" fmla="*/ 11 w 81"/>
                  <a:gd name="T23" fmla="*/ 72 h 72"/>
                  <a:gd name="T24" fmla="*/ 51 w 81"/>
                  <a:gd name="T25" fmla="*/ 47 h 72"/>
                  <a:gd name="T26" fmla="*/ 75 w 81"/>
                  <a:gd name="T27" fmla="*/ 2 h 72"/>
                  <a:gd name="T28" fmla="*/ 70 w 81"/>
                  <a:gd name="T2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1" h="72">
                    <a:moveTo>
                      <a:pt x="70" y="6"/>
                    </a:moveTo>
                    <a:cubicBezTo>
                      <a:pt x="70" y="6"/>
                      <a:pt x="70" y="6"/>
                      <a:pt x="70" y="6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71" y="10"/>
                      <a:pt x="65" y="24"/>
                      <a:pt x="47" y="42"/>
                    </a:cubicBezTo>
                    <a:cubicBezTo>
                      <a:pt x="32" y="57"/>
                      <a:pt x="17" y="66"/>
                      <a:pt x="11" y="66"/>
                    </a:cubicBezTo>
                    <a:cubicBezTo>
                      <a:pt x="11" y="66"/>
                      <a:pt x="11" y="66"/>
                      <a:pt x="11" y="66"/>
                    </a:cubicBezTo>
                    <a:cubicBezTo>
                      <a:pt x="10" y="62"/>
                      <a:pt x="16" y="48"/>
                      <a:pt x="34" y="29"/>
                    </a:cubicBezTo>
                    <a:cubicBezTo>
                      <a:pt x="49" y="14"/>
                      <a:pt x="64" y="6"/>
                      <a:pt x="70" y="6"/>
                    </a:cubicBezTo>
                    <a:moveTo>
                      <a:pt x="70" y="0"/>
                    </a:moveTo>
                    <a:cubicBezTo>
                      <a:pt x="61" y="0"/>
                      <a:pt x="45" y="10"/>
                      <a:pt x="30" y="25"/>
                    </a:cubicBezTo>
                    <a:cubicBezTo>
                      <a:pt x="11" y="44"/>
                      <a:pt x="0" y="64"/>
                      <a:pt x="6" y="70"/>
                    </a:cubicBezTo>
                    <a:cubicBezTo>
                      <a:pt x="7" y="71"/>
                      <a:pt x="9" y="72"/>
                      <a:pt x="11" y="72"/>
                    </a:cubicBezTo>
                    <a:cubicBezTo>
                      <a:pt x="20" y="72"/>
                      <a:pt x="36" y="62"/>
                      <a:pt x="51" y="47"/>
                    </a:cubicBezTo>
                    <a:cubicBezTo>
                      <a:pt x="70" y="28"/>
                      <a:pt x="81" y="8"/>
                      <a:pt x="75" y="2"/>
                    </a:cubicBezTo>
                    <a:cubicBezTo>
                      <a:pt x="74" y="0"/>
                      <a:pt x="72" y="0"/>
                      <a:pt x="7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185"/>
              <p:cNvSpPr>
                <a:spLocks noEditPoints="1"/>
              </p:cNvSpPr>
              <p:nvPr/>
            </p:nvSpPr>
            <p:spPr bwMode="auto">
              <a:xfrm>
                <a:off x="2692" y="2089"/>
                <a:ext cx="112" cy="112"/>
              </a:xfrm>
              <a:custGeom>
                <a:avLst/>
                <a:gdLst>
                  <a:gd name="T0" fmla="*/ 48 w 63"/>
                  <a:gd name="T1" fmla="*/ 63 h 63"/>
                  <a:gd name="T2" fmla="*/ 41 w 63"/>
                  <a:gd name="T3" fmla="*/ 60 h 63"/>
                  <a:gd name="T4" fmla="*/ 3 w 63"/>
                  <a:gd name="T5" fmla="*/ 21 h 63"/>
                  <a:gd name="T6" fmla="*/ 0 w 63"/>
                  <a:gd name="T7" fmla="*/ 14 h 63"/>
                  <a:gd name="T8" fmla="*/ 3 w 63"/>
                  <a:gd name="T9" fmla="*/ 8 h 63"/>
                  <a:gd name="T10" fmla="*/ 6 w 63"/>
                  <a:gd name="T11" fmla="*/ 4 h 63"/>
                  <a:gd name="T12" fmla="*/ 20 w 63"/>
                  <a:gd name="T13" fmla="*/ 4 h 63"/>
                  <a:gd name="T14" fmla="*/ 59 w 63"/>
                  <a:gd name="T15" fmla="*/ 43 h 63"/>
                  <a:gd name="T16" fmla="*/ 59 w 63"/>
                  <a:gd name="T17" fmla="*/ 56 h 63"/>
                  <a:gd name="T18" fmla="*/ 55 w 63"/>
                  <a:gd name="T19" fmla="*/ 60 h 63"/>
                  <a:gd name="T20" fmla="*/ 48 w 63"/>
                  <a:gd name="T21" fmla="*/ 63 h 63"/>
                  <a:gd name="T22" fmla="*/ 13 w 63"/>
                  <a:gd name="T23" fmla="*/ 7 h 63"/>
                  <a:gd name="T24" fmla="*/ 11 w 63"/>
                  <a:gd name="T25" fmla="*/ 8 h 63"/>
                  <a:gd name="T26" fmla="*/ 7 w 63"/>
                  <a:gd name="T27" fmla="*/ 12 h 63"/>
                  <a:gd name="T28" fmla="*/ 6 w 63"/>
                  <a:gd name="T29" fmla="*/ 14 h 63"/>
                  <a:gd name="T30" fmla="*/ 7 w 63"/>
                  <a:gd name="T31" fmla="*/ 17 h 63"/>
                  <a:gd name="T32" fmla="*/ 46 w 63"/>
                  <a:gd name="T33" fmla="*/ 56 h 63"/>
                  <a:gd name="T34" fmla="*/ 51 w 63"/>
                  <a:gd name="T35" fmla="*/ 56 h 63"/>
                  <a:gd name="T36" fmla="*/ 55 w 63"/>
                  <a:gd name="T37" fmla="*/ 52 h 63"/>
                  <a:gd name="T38" fmla="*/ 55 w 63"/>
                  <a:gd name="T39" fmla="*/ 47 h 63"/>
                  <a:gd name="T40" fmla="*/ 16 w 63"/>
                  <a:gd name="T41" fmla="*/ 8 h 63"/>
                  <a:gd name="T42" fmla="*/ 13 w 63"/>
                  <a:gd name="T43" fmla="*/ 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3" h="63">
                    <a:moveTo>
                      <a:pt x="48" y="63"/>
                    </a:moveTo>
                    <a:cubicBezTo>
                      <a:pt x="46" y="63"/>
                      <a:pt x="43" y="62"/>
                      <a:pt x="41" y="60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1" y="19"/>
                      <a:pt x="0" y="17"/>
                      <a:pt x="0" y="14"/>
                    </a:cubicBezTo>
                    <a:cubicBezTo>
                      <a:pt x="0" y="12"/>
                      <a:pt x="1" y="10"/>
                      <a:pt x="3" y="8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10" y="0"/>
                      <a:pt x="16" y="0"/>
                      <a:pt x="20" y="4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63" y="46"/>
                      <a:pt x="63" y="52"/>
                      <a:pt x="59" y="56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3" y="62"/>
                      <a:pt x="51" y="63"/>
                      <a:pt x="48" y="63"/>
                    </a:cubicBezTo>
                    <a:close/>
                    <a:moveTo>
                      <a:pt x="13" y="7"/>
                    </a:moveTo>
                    <a:cubicBezTo>
                      <a:pt x="12" y="7"/>
                      <a:pt x="11" y="7"/>
                      <a:pt x="11" y="8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6" y="13"/>
                      <a:pt x="6" y="14"/>
                      <a:pt x="6" y="14"/>
                    </a:cubicBezTo>
                    <a:cubicBezTo>
                      <a:pt x="6" y="15"/>
                      <a:pt x="6" y="16"/>
                      <a:pt x="7" y="17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7" y="57"/>
                      <a:pt x="49" y="57"/>
                      <a:pt x="51" y="56"/>
                    </a:cubicBezTo>
                    <a:cubicBezTo>
                      <a:pt x="55" y="52"/>
                      <a:pt x="55" y="52"/>
                      <a:pt x="55" y="52"/>
                    </a:cubicBezTo>
                    <a:cubicBezTo>
                      <a:pt x="56" y="50"/>
                      <a:pt x="56" y="48"/>
                      <a:pt x="55" y="47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5" y="7"/>
                      <a:pt x="14" y="7"/>
                      <a:pt x="13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186"/>
              <p:cNvSpPr>
                <a:spLocks/>
              </p:cNvSpPr>
              <p:nvPr/>
            </p:nvSpPr>
            <p:spPr bwMode="auto">
              <a:xfrm>
                <a:off x="2730" y="1988"/>
                <a:ext cx="174" cy="179"/>
              </a:xfrm>
              <a:custGeom>
                <a:avLst/>
                <a:gdLst>
                  <a:gd name="T0" fmla="*/ 34 w 98"/>
                  <a:gd name="T1" fmla="*/ 101 h 101"/>
                  <a:gd name="T2" fmla="*/ 30 w 98"/>
                  <a:gd name="T3" fmla="*/ 96 h 101"/>
                  <a:gd name="T4" fmla="*/ 90 w 98"/>
                  <a:gd name="T5" fmla="*/ 35 h 101"/>
                  <a:gd name="T6" fmla="*/ 91 w 98"/>
                  <a:gd name="T7" fmla="*/ 30 h 101"/>
                  <a:gd name="T8" fmla="*/ 87 w 98"/>
                  <a:gd name="T9" fmla="*/ 22 h 101"/>
                  <a:gd name="T10" fmla="*/ 78 w 98"/>
                  <a:gd name="T11" fmla="*/ 13 h 101"/>
                  <a:gd name="T12" fmla="*/ 64 w 98"/>
                  <a:gd name="T13" fmla="*/ 10 h 101"/>
                  <a:gd name="T14" fmla="*/ 4 w 98"/>
                  <a:gd name="T15" fmla="*/ 71 h 101"/>
                  <a:gd name="T16" fmla="*/ 0 w 98"/>
                  <a:gd name="T17" fmla="*/ 66 h 101"/>
                  <a:gd name="T18" fmla="*/ 60 w 98"/>
                  <a:gd name="T19" fmla="*/ 6 h 101"/>
                  <a:gd name="T20" fmla="*/ 82 w 98"/>
                  <a:gd name="T21" fmla="*/ 8 h 101"/>
                  <a:gd name="T22" fmla="*/ 92 w 98"/>
                  <a:gd name="T23" fmla="*/ 18 h 101"/>
                  <a:gd name="T24" fmla="*/ 97 w 98"/>
                  <a:gd name="T25" fmla="*/ 29 h 101"/>
                  <a:gd name="T26" fmla="*/ 94 w 98"/>
                  <a:gd name="T27" fmla="*/ 40 h 101"/>
                  <a:gd name="T28" fmla="*/ 34 w 98"/>
                  <a:gd name="T29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8" h="101">
                    <a:moveTo>
                      <a:pt x="34" y="101"/>
                    </a:moveTo>
                    <a:cubicBezTo>
                      <a:pt x="30" y="96"/>
                      <a:pt x="30" y="96"/>
                      <a:pt x="30" y="96"/>
                    </a:cubicBezTo>
                    <a:cubicBezTo>
                      <a:pt x="90" y="35"/>
                      <a:pt x="90" y="35"/>
                      <a:pt x="90" y="35"/>
                    </a:cubicBezTo>
                    <a:cubicBezTo>
                      <a:pt x="92" y="34"/>
                      <a:pt x="92" y="31"/>
                      <a:pt x="91" y="30"/>
                    </a:cubicBezTo>
                    <a:cubicBezTo>
                      <a:pt x="91" y="27"/>
                      <a:pt x="89" y="25"/>
                      <a:pt x="87" y="22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3" y="8"/>
                      <a:pt x="67" y="7"/>
                      <a:pt x="64" y="10"/>
                    </a:cubicBezTo>
                    <a:cubicBezTo>
                      <a:pt x="4" y="71"/>
                      <a:pt x="4" y="71"/>
                      <a:pt x="4" y="71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65" y="0"/>
                      <a:pt x="75" y="2"/>
                      <a:pt x="82" y="8"/>
                    </a:cubicBezTo>
                    <a:cubicBezTo>
                      <a:pt x="92" y="18"/>
                      <a:pt x="92" y="18"/>
                      <a:pt x="92" y="18"/>
                    </a:cubicBezTo>
                    <a:cubicBezTo>
                      <a:pt x="95" y="21"/>
                      <a:pt x="97" y="25"/>
                      <a:pt x="97" y="29"/>
                    </a:cubicBezTo>
                    <a:cubicBezTo>
                      <a:pt x="98" y="33"/>
                      <a:pt x="97" y="37"/>
                      <a:pt x="94" y="40"/>
                    </a:cubicBezTo>
                    <a:lnTo>
                      <a:pt x="34" y="10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187"/>
              <p:cNvSpPr>
                <a:spLocks noEditPoints="1"/>
              </p:cNvSpPr>
              <p:nvPr/>
            </p:nvSpPr>
            <p:spPr bwMode="auto">
              <a:xfrm>
                <a:off x="2561" y="2139"/>
                <a:ext cx="194" cy="192"/>
              </a:xfrm>
              <a:custGeom>
                <a:avLst/>
                <a:gdLst>
                  <a:gd name="T0" fmla="*/ 81 w 109"/>
                  <a:gd name="T1" fmla="*/ 9 h 108"/>
                  <a:gd name="T2" fmla="*/ 100 w 109"/>
                  <a:gd name="T3" fmla="*/ 28 h 108"/>
                  <a:gd name="T4" fmla="*/ 49 w 109"/>
                  <a:gd name="T5" fmla="*/ 79 h 108"/>
                  <a:gd name="T6" fmla="*/ 41 w 109"/>
                  <a:gd name="T7" fmla="*/ 82 h 108"/>
                  <a:gd name="T8" fmla="*/ 35 w 109"/>
                  <a:gd name="T9" fmla="*/ 81 h 108"/>
                  <a:gd name="T10" fmla="*/ 31 w 109"/>
                  <a:gd name="T11" fmla="*/ 79 h 108"/>
                  <a:gd name="T12" fmla="*/ 28 w 109"/>
                  <a:gd name="T13" fmla="*/ 82 h 108"/>
                  <a:gd name="T14" fmla="*/ 28 w 109"/>
                  <a:gd name="T15" fmla="*/ 83 h 108"/>
                  <a:gd name="T16" fmla="*/ 27 w 109"/>
                  <a:gd name="T17" fmla="*/ 83 h 108"/>
                  <a:gd name="T18" fmla="*/ 9 w 109"/>
                  <a:gd name="T19" fmla="*/ 101 h 108"/>
                  <a:gd name="T20" fmla="*/ 7 w 109"/>
                  <a:gd name="T21" fmla="*/ 102 h 108"/>
                  <a:gd name="T22" fmla="*/ 7 w 109"/>
                  <a:gd name="T23" fmla="*/ 102 h 108"/>
                  <a:gd name="T24" fmla="*/ 7 w 109"/>
                  <a:gd name="T25" fmla="*/ 102 h 108"/>
                  <a:gd name="T26" fmla="*/ 8 w 109"/>
                  <a:gd name="T27" fmla="*/ 99 h 108"/>
                  <a:gd name="T28" fmla="*/ 26 w 109"/>
                  <a:gd name="T29" fmla="*/ 81 h 108"/>
                  <a:gd name="T30" fmla="*/ 26 w 109"/>
                  <a:gd name="T31" fmla="*/ 81 h 108"/>
                  <a:gd name="T32" fmla="*/ 26 w 109"/>
                  <a:gd name="T33" fmla="*/ 81 h 108"/>
                  <a:gd name="T34" fmla="*/ 30 w 109"/>
                  <a:gd name="T35" fmla="*/ 78 h 108"/>
                  <a:gd name="T36" fmla="*/ 28 w 109"/>
                  <a:gd name="T37" fmla="*/ 73 h 108"/>
                  <a:gd name="T38" fmla="*/ 30 w 109"/>
                  <a:gd name="T39" fmla="*/ 60 h 108"/>
                  <a:gd name="T40" fmla="*/ 81 w 109"/>
                  <a:gd name="T41" fmla="*/ 9 h 108"/>
                  <a:gd name="T42" fmla="*/ 81 w 109"/>
                  <a:gd name="T43" fmla="*/ 0 h 108"/>
                  <a:gd name="T44" fmla="*/ 26 w 109"/>
                  <a:gd name="T45" fmla="*/ 55 h 108"/>
                  <a:gd name="T46" fmla="*/ 22 w 109"/>
                  <a:gd name="T47" fmla="*/ 76 h 108"/>
                  <a:gd name="T48" fmla="*/ 22 w 109"/>
                  <a:gd name="T49" fmla="*/ 77 h 108"/>
                  <a:gd name="T50" fmla="*/ 4 w 109"/>
                  <a:gd name="T51" fmla="*/ 95 h 108"/>
                  <a:gd name="T52" fmla="*/ 2 w 109"/>
                  <a:gd name="T53" fmla="*/ 106 h 108"/>
                  <a:gd name="T54" fmla="*/ 7 w 109"/>
                  <a:gd name="T55" fmla="*/ 108 h 108"/>
                  <a:gd name="T56" fmla="*/ 14 w 109"/>
                  <a:gd name="T57" fmla="*/ 105 h 108"/>
                  <a:gd name="T58" fmla="*/ 32 w 109"/>
                  <a:gd name="T59" fmla="*/ 87 h 108"/>
                  <a:gd name="T60" fmla="*/ 32 w 109"/>
                  <a:gd name="T61" fmla="*/ 86 h 108"/>
                  <a:gd name="T62" fmla="*/ 41 w 109"/>
                  <a:gd name="T63" fmla="*/ 88 h 108"/>
                  <a:gd name="T64" fmla="*/ 53 w 109"/>
                  <a:gd name="T65" fmla="*/ 83 h 108"/>
                  <a:gd name="T66" fmla="*/ 109 w 109"/>
                  <a:gd name="T67" fmla="*/ 28 h 108"/>
                  <a:gd name="T68" fmla="*/ 81 w 109"/>
                  <a:gd name="T69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9" h="108">
                    <a:moveTo>
                      <a:pt x="81" y="9"/>
                    </a:moveTo>
                    <a:cubicBezTo>
                      <a:pt x="100" y="28"/>
                      <a:pt x="100" y="28"/>
                      <a:pt x="100" y="28"/>
                    </a:cubicBezTo>
                    <a:cubicBezTo>
                      <a:pt x="49" y="79"/>
                      <a:pt x="49" y="79"/>
                      <a:pt x="49" y="79"/>
                    </a:cubicBezTo>
                    <a:cubicBezTo>
                      <a:pt x="47" y="81"/>
                      <a:pt x="44" y="82"/>
                      <a:pt x="41" y="82"/>
                    </a:cubicBezTo>
                    <a:cubicBezTo>
                      <a:pt x="39" y="82"/>
                      <a:pt x="37" y="82"/>
                      <a:pt x="35" y="81"/>
                    </a:cubicBezTo>
                    <a:cubicBezTo>
                      <a:pt x="31" y="79"/>
                      <a:pt x="31" y="79"/>
                      <a:pt x="31" y="79"/>
                    </a:cubicBezTo>
                    <a:cubicBezTo>
                      <a:pt x="28" y="82"/>
                      <a:pt x="28" y="82"/>
                      <a:pt x="28" y="82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27" y="83"/>
                      <a:pt x="27" y="83"/>
                      <a:pt x="27" y="83"/>
                    </a:cubicBezTo>
                    <a:cubicBezTo>
                      <a:pt x="9" y="101"/>
                      <a:pt x="9" y="101"/>
                      <a:pt x="9" y="101"/>
                    </a:cubicBezTo>
                    <a:cubicBezTo>
                      <a:pt x="9" y="102"/>
                      <a:pt x="8" y="102"/>
                      <a:pt x="7" y="102"/>
                    </a:cubicBezTo>
                    <a:cubicBezTo>
                      <a:pt x="7" y="102"/>
                      <a:pt x="7" y="102"/>
                      <a:pt x="7" y="102"/>
                    </a:cubicBezTo>
                    <a:cubicBezTo>
                      <a:pt x="7" y="102"/>
                      <a:pt x="7" y="102"/>
                      <a:pt x="7" y="102"/>
                    </a:cubicBezTo>
                    <a:cubicBezTo>
                      <a:pt x="7" y="102"/>
                      <a:pt x="7" y="100"/>
                      <a:pt x="8" y="99"/>
                    </a:cubicBezTo>
                    <a:cubicBezTo>
                      <a:pt x="26" y="81"/>
                      <a:pt x="26" y="81"/>
                      <a:pt x="26" y="81"/>
                    </a:cubicBezTo>
                    <a:cubicBezTo>
                      <a:pt x="26" y="81"/>
                      <a:pt x="26" y="81"/>
                      <a:pt x="26" y="81"/>
                    </a:cubicBezTo>
                    <a:cubicBezTo>
                      <a:pt x="26" y="81"/>
                      <a:pt x="26" y="81"/>
                      <a:pt x="26" y="81"/>
                    </a:cubicBezTo>
                    <a:cubicBezTo>
                      <a:pt x="30" y="78"/>
                      <a:pt x="30" y="78"/>
                      <a:pt x="30" y="78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26" y="69"/>
                      <a:pt x="26" y="63"/>
                      <a:pt x="30" y="60"/>
                    </a:cubicBezTo>
                    <a:cubicBezTo>
                      <a:pt x="81" y="9"/>
                      <a:pt x="81" y="9"/>
                      <a:pt x="81" y="9"/>
                    </a:cubicBezTo>
                    <a:moveTo>
                      <a:pt x="81" y="0"/>
                    </a:moveTo>
                    <a:cubicBezTo>
                      <a:pt x="26" y="55"/>
                      <a:pt x="26" y="55"/>
                      <a:pt x="26" y="55"/>
                    </a:cubicBezTo>
                    <a:cubicBezTo>
                      <a:pt x="20" y="61"/>
                      <a:pt x="19" y="69"/>
                      <a:pt x="22" y="76"/>
                    </a:cubicBezTo>
                    <a:cubicBezTo>
                      <a:pt x="22" y="76"/>
                      <a:pt x="22" y="77"/>
                      <a:pt x="22" y="77"/>
                    </a:cubicBezTo>
                    <a:cubicBezTo>
                      <a:pt x="4" y="95"/>
                      <a:pt x="4" y="95"/>
                      <a:pt x="4" y="95"/>
                    </a:cubicBezTo>
                    <a:cubicBezTo>
                      <a:pt x="0" y="98"/>
                      <a:pt x="0" y="103"/>
                      <a:pt x="2" y="106"/>
                    </a:cubicBezTo>
                    <a:cubicBezTo>
                      <a:pt x="4" y="107"/>
                      <a:pt x="5" y="108"/>
                      <a:pt x="7" y="108"/>
                    </a:cubicBezTo>
                    <a:cubicBezTo>
                      <a:pt x="9" y="108"/>
                      <a:pt x="12" y="107"/>
                      <a:pt x="14" y="105"/>
                    </a:cubicBezTo>
                    <a:cubicBezTo>
                      <a:pt x="32" y="87"/>
                      <a:pt x="32" y="87"/>
                      <a:pt x="32" y="87"/>
                    </a:cubicBezTo>
                    <a:cubicBezTo>
                      <a:pt x="32" y="87"/>
                      <a:pt x="32" y="86"/>
                      <a:pt x="32" y="86"/>
                    </a:cubicBezTo>
                    <a:cubicBezTo>
                      <a:pt x="35" y="88"/>
                      <a:pt x="38" y="88"/>
                      <a:pt x="41" y="88"/>
                    </a:cubicBezTo>
                    <a:cubicBezTo>
                      <a:pt x="45" y="88"/>
                      <a:pt x="50" y="86"/>
                      <a:pt x="53" y="83"/>
                    </a:cubicBezTo>
                    <a:cubicBezTo>
                      <a:pt x="109" y="28"/>
                      <a:pt x="109" y="28"/>
                      <a:pt x="109" y="28"/>
                    </a:cubicBezTo>
                    <a:cubicBezTo>
                      <a:pt x="81" y="0"/>
                      <a:pt x="81" y="0"/>
                      <a:pt x="8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188"/>
              <p:cNvSpPr>
                <a:spLocks/>
              </p:cNvSpPr>
              <p:nvPr/>
            </p:nvSpPr>
            <p:spPr bwMode="auto">
              <a:xfrm>
                <a:off x="2568" y="2247"/>
                <a:ext cx="114" cy="82"/>
              </a:xfrm>
              <a:custGeom>
                <a:avLst/>
                <a:gdLst>
                  <a:gd name="T0" fmla="*/ 1 w 64"/>
                  <a:gd name="T1" fmla="*/ 45 h 46"/>
                  <a:gd name="T2" fmla="*/ 3 w 64"/>
                  <a:gd name="T3" fmla="*/ 37 h 46"/>
                  <a:gd name="T4" fmla="*/ 21 w 64"/>
                  <a:gd name="T5" fmla="*/ 19 h 46"/>
                  <a:gd name="T6" fmla="*/ 21 w 64"/>
                  <a:gd name="T7" fmla="*/ 19 h 46"/>
                  <a:gd name="T8" fmla="*/ 23 w 64"/>
                  <a:gd name="T9" fmla="*/ 17 h 46"/>
                  <a:gd name="T10" fmla="*/ 22 w 64"/>
                  <a:gd name="T11" fmla="*/ 15 h 46"/>
                  <a:gd name="T12" fmla="*/ 23 w 64"/>
                  <a:gd name="T13" fmla="*/ 0 h 46"/>
                  <a:gd name="T14" fmla="*/ 64 w 64"/>
                  <a:gd name="T15" fmla="*/ 5 h 46"/>
                  <a:gd name="T16" fmla="*/ 48 w 64"/>
                  <a:gd name="T17" fmla="*/ 21 h 46"/>
                  <a:gd name="T18" fmla="*/ 31 w 64"/>
                  <a:gd name="T19" fmla="*/ 24 h 46"/>
                  <a:gd name="T20" fmla="*/ 29 w 64"/>
                  <a:gd name="T21" fmla="*/ 23 h 46"/>
                  <a:gd name="T22" fmla="*/ 27 w 64"/>
                  <a:gd name="T23" fmla="*/ 25 h 46"/>
                  <a:gd name="T24" fmla="*/ 27 w 64"/>
                  <a:gd name="T25" fmla="*/ 25 h 46"/>
                  <a:gd name="T26" fmla="*/ 9 w 64"/>
                  <a:gd name="T27" fmla="*/ 43 h 46"/>
                  <a:gd name="T28" fmla="*/ 1 w 64"/>
                  <a:gd name="T29" fmla="*/ 4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4" h="46">
                    <a:moveTo>
                      <a:pt x="1" y="45"/>
                    </a:moveTo>
                    <a:cubicBezTo>
                      <a:pt x="0" y="43"/>
                      <a:pt x="0" y="40"/>
                      <a:pt x="3" y="37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19" y="10"/>
                      <a:pt x="20" y="5"/>
                      <a:pt x="23" y="0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4" y="26"/>
                      <a:pt x="36" y="27"/>
                      <a:pt x="31" y="24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6" y="46"/>
                      <a:pt x="3" y="46"/>
                      <a:pt x="1" y="4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Freeform 189"/>
              <p:cNvSpPr>
                <a:spLocks/>
              </p:cNvSpPr>
              <p:nvPr/>
            </p:nvSpPr>
            <p:spPr bwMode="auto">
              <a:xfrm>
                <a:off x="3494" y="2183"/>
                <a:ext cx="144" cy="144"/>
              </a:xfrm>
              <a:custGeom>
                <a:avLst/>
                <a:gdLst>
                  <a:gd name="T0" fmla="*/ 144 w 144"/>
                  <a:gd name="T1" fmla="*/ 144 h 144"/>
                  <a:gd name="T2" fmla="*/ 0 w 144"/>
                  <a:gd name="T3" fmla="*/ 0 h 144"/>
                  <a:gd name="T4" fmla="*/ 144 w 144"/>
                  <a:gd name="T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4" h="144">
                    <a:moveTo>
                      <a:pt x="144" y="144"/>
                    </a:moveTo>
                    <a:lnTo>
                      <a:pt x="0" y="0"/>
                    </a:lnTo>
                    <a:lnTo>
                      <a:pt x="144" y="14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Line 190"/>
              <p:cNvSpPr>
                <a:spLocks noChangeShapeType="1"/>
              </p:cNvSpPr>
              <p:nvPr/>
            </p:nvSpPr>
            <p:spPr bwMode="auto">
              <a:xfrm flipH="1" flipV="1">
                <a:off x="3494" y="2183"/>
                <a:ext cx="144" cy="144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Freeform 191"/>
              <p:cNvSpPr>
                <a:spLocks/>
              </p:cNvSpPr>
              <p:nvPr/>
            </p:nvSpPr>
            <p:spPr bwMode="auto">
              <a:xfrm>
                <a:off x="3490" y="2180"/>
                <a:ext cx="151" cy="151"/>
              </a:xfrm>
              <a:custGeom>
                <a:avLst/>
                <a:gdLst>
                  <a:gd name="T0" fmla="*/ 144 w 151"/>
                  <a:gd name="T1" fmla="*/ 151 h 151"/>
                  <a:gd name="T2" fmla="*/ 0 w 151"/>
                  <a:gd name="T3" fmla="*/ 7 h 151"/>
                  <a:gd name="T4" fmla="*/ 7 w 151"/>
                  <a:gd name="T5" fmla="*/ 0 h 151"/>
                  <a:gd name="T6" fmla="*/ 151 w 151"/>
                  <a:gd name="T7" fmla="*/ 144 h 151"/>
                  <a:gd name="T8" fmla="*/ 144 w 151"/>
                  <a:gd name="T9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151">
                    <a:moveTo>
                      <a:pt x="144" y="151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151" y="144"/>
                    </a:lnTo>
                    <a:lnTo>
                      <a:pt x="144" y="15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192"/>
              <p:cNvSpPr>
                <a:spLocks/>
              </p:cNvSpPr>
              <p:nvPr/>
            </p:nvSpPr>
            <p:spPr bwMode="auto">
              <a:xfrm>
                <a:off x="3515" y="2204"/>
                <a:ext cx="128" cy="129"/>
              </a:xfrm>
              <a:custGeom>
                <a:avLst/>
                <a:gdLst>
                  <a:gd name="T0" fmla="*/ 128 w 128"/>
                  <a:gd name="T1" fmla="*/ 129 h 129"/>
                  <a:gd name="T2" fmla="*/ 0 w 128"/>
                  <a:gd name="T3" fmla="*/ 129 h 129"/>
                  <a:gd name="T4" fmla="*/ 0 w 128"/>
                  <a:gd name="T5" fmla="*/ 118 h 129"/>
                  <a:gd name="T6" fmla="*/ 117 w 128"/>
                  <a:gd name="T7" fmla="*/ 118 h 129"/>
                  <a:gd name="T8" fmla="*/ 117 w 128"/>
                  <a:gd name="T9" fmla="*/ 0 h 129"/>
                  <a:gd name="T10" fmla="*/ 128 w 128"/>
                  <a:gd name="T11" fmla="*/ 0 h 129"/>
                  <a:gd name="T12" fmla="*/ 128 w 128"/>
                  <a:gd name="T13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129">
                    <a:moveTo>
                      <a:pt x="128" y="129"/>
                    </a:moveTo>
                    <a:lnTo>
                      <a:pt x="0" y="129"/>
                    </a:lnTo>
                    <a:lnTo>
                      <a:pt x="0" y="118"/>
                    </a:lnTo>
                    <a:lnTo>
                      <a:pt x="117" y="118"/>
                    </a:lnTo>
                    <a:lnTo>
                      <a:pt x="117" y="0"/>
                    </a:lnTo>
                    <a:lnTo>
                      <a:pt x="128" y="0"/>
                    </a:lnTo>
                    <a:lnTo>
                      <a:pt x="128" y="12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Freeform 193"/>
              <p:cNvSpPr>
                <a:spLocks/>
              </p:cNvSpPr>
              <p:nvPr/>
            </p:nvSpPr>
            <p:spPr bwMode="auto">
              <a:xfrm>
                <a:off x="3494" y="1996"/>
                <a:ext cx="144" cy="143"/>
              </a:xfrm>
              <a:custGeom>
                <a:avLst/>
                <a:gdLst>
                  <a:gd name="T0" fmla="*/ 144 w 144"/>
                  <a:gd name="T1" fmla="*/ 0 h 143"/>
                  <a:gd name="T2" fmla="*/ 0 w 144"/>
                  <a:gd name="T3" fmla="*/ 143 h 143"/>
                  <a:gd name="T4" fmla="*/ 144 w 144"/>
                  <a:gd name="T5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4" h="143">
                    <a:moveTo>
                      <a:pt x="144" y="0"/>
                    </a:moveTo>
                    <a:lnTo>
                      <a:pt x="0" y="143"/>
                    </a:lnTo>
                    <a:lnTo>
                      <a:pt x="14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Line 194"/>
              <p:cNvSpPr>
                <a:spLocks noChangeShapeType="1"/>
              </p:cNvSpPr>
              <p:nvPr/>
            </p:nvSpPr>
            <p:spPr bwMode="auto">
              <a:xfrm flipH="1">
                <a:off x="3494" y="1996"/>
                <a:ext cx="144" cy="143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Freeform 195"/>
              <p:cNvSpPr>
                <a:spLocks/>
              </p:cNvSpPr>
              <p:nvPr/>
            </p:nvSpPr>
            <p:spPr bwMode="auto">
              <a:xfrm>
                <a:off x="3490" y="1993"/>
                <a:ext cx="151" cy="149"/>
              </a:xfrm>
              <a:custGeom>
                <a:avLst/>
                <a:gdLst>
                  <a:gd name="T0" fmla="*/ 7 w 151"/>
                  <a:gd name="T1" fmla="*/ 149 h 149"/>
                  <a:gd name="T2" fmla="*/ 0 w 151"/>
                  <a:gd name="T3" fmla="*/ 142 h 149"/>
                  <a:gd name="T4" fmla="*/ 144 w 151"/>
                  <a:gd name="T5" fmla="*/ 0 h 149"/>
                  <a:gd name="T6" fmla="*/ 151 w 151"/>
                  <a:gd name="T7" fmla="*/ 7 h 149"/>
                  <a:gd name="T8" fmla="*/ 7 w 151"/>
                  <a:gd name="T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149">
                    <a:moveTo>
                      <a:pt x="7" y="149"/>
                    </a:moveTo>
                    <a:lnTo>
                      <a:pt x="0" y="142"/>
                    </a:lnTo>
                    <a:lnTo>
                      <a:pt x="144" y="0"/>
                    </a:lnTo>
                    <a:lnTo>
                      <a:pt x="151" y="7"/>
                    </a:lnTo>
                    <a:lnTo>
                      <a:pt x="7" y="14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196"/>
              <p:cNvSpPr>
                <a:spLocks/>
              </p:cNvSpPr>
              <p:nvPr/>
            </p:nvSpPr>
            <p:spPr bwMode="auto">
              <a:xfrm>
                <a:off x="3515" y="1991"/>
                <a:ext cx="128" cy="126"/>
              </a:xfrm>
              <a:custGeom>
                <a:avLst/>
                <a:gdLst>
                  <a:gd name="T0" fmla="*/ 128 w 128"/>
                  <a:gd name="T1" fmla="*/ 126 h 126"/>
                  <a:gd name="T2" fmla="*/ 117 w 128"/>
                  <a:gd name="T3" fmla="*/ 126 h 126"/>
                  <a:gd name="T4" fmla="*/ 117 w 128"/>
                  <a:gd name="T5" fmla="*/ 11 h 126"/>
                  <a:gd name="T6" fmla="*/ 0 w 128"/>
                  <a:gd name="T7" fmla="*/ 11 h 126"/>
                  <a:gd name="T8" fmla="*/ 0 w 128"/>
                  <a:gd name="T9" fmla="*/ 0 h 126"/>
                  <a:gd name="T10" fmla="*/ 128 w 128"/>
                  <a:gd name="T11" fmla="*/ 0 h 126"/>
                  <a:gd name="T12" fmla="*/ 128 w 128"/>
                  <a:gd name="T13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126">
                    <a:moveTo>
                      <a:pt x="128" y="126"/>
                    </a:moveTo>
                    <a:lnTo>
                      <a:pt x="117" y="126"/>
                    </a:lnTo>
                    <a:lnTo>
                      <a:pt x="117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128" y="0"/>
                    </a:lnTo>
                    <a:lnTo>
                      <a:pt x="128" y="12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Freeform 197"/>
              <p:cNvSpPr>
                <a:spLocks/>
              </p:cNvSpPr>
              <p:nvPr/>
            </p:nvSpPr>
            <p:spPr bwMode="auto">
              <a:xfrm>
                <a:off x="3305" y="2183"/>
                <a:ext cx="144" cy="144"/>
              </a:xfrm>
              <a:custGeom>
                <a:avLst/>
                <a:gdLst>
                  <a:gd name="T0" fmla="*/ 0 w 144"/>
                  <a:gd name="T1" fmla="*/ 144 h 144"/>
                  <a:gd name="T2" fmla="*/ 144 w 144"/>
                  <a:gd name="T3" fmla="*/ 0 h 144"/>
                  <a:gd name="T4" fmla="*/ 0 w 144"/>
                  <a:gd name="T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4" h="144">
                    <a:moveTo>
                      <a:pt x="0" y="144"/>
                    </a:moveTo>
                    <a:lnTo>
                      <a:pt x="144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Line 198"/>
              <p:cNvSpPr>
                <a:spLocks noChangeShapeType="1"/>
              </p:cNvSpPr>
              <p:nvPr/>
            </p:nvSpPr>
            <p:spPr bwMode="auto">
              <a:xfrm flipV="1">
                <a:off x="3305" y="2183"/>
                <a:ext cx="144" cy="144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Freeform 199"/>
              <p:cNvSpPr>
                <a:spLocks/>
              </p:cNvSpPr>
              <p:nvPr/>
            </p:nvSpPr>
            <p:spPr bwMode="auto">
              <a:xfrm>
                <a:off x="3302" y="2180"/>
                <a:ext cx="151" cy="151"/>
              </a:xfrm>
              <a:custGeom>
                <a:avLst/>
                <a:gdLst>
                  <a:gd name="T0" fmla="*/ 9 w 151"/>
                  <a:gd name="T1" fmla="*/ 151 h 151"/>
                  <a:gd name="T2" fmla="*/ 0 w 151"/>
                  <a:gd name="T3" fmla="*/ 144 h 151"/>
                  <a:gd name="T4" fmla="*/ 144 w 151"/>
                  <a:gd name="T5" fmla="*/ 0 h 151"/>
                  <a:gd name="T6" fmla="*/ 151 w 151"/>
                  <a:gd name="T7" fmla="*/ 7 h 151"/>
                  <a:gd name="T8" fmla="*/ 9 w 151"/>
                  <a:gd name="T9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151">
                    <a:moveTo>
                      <a:pt x="9" y="151"/>
                    </a:moveTo>
                    <a:lnTo>
                      <a:pt x="0" y="144"/>
                    </a:lnTo>
                    <a:lnTo>
                      <a:pt x="144" y="0"/>
                    </a:lnTo>
                    <a:lnTo>
                      <a:pt x="151" y="7"/>
                    </a:lnTo>
                    <a:lnTo>
                      <a:pt x="9" y="15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Freeform 200"/>
              <p:cNvSpPr>
                <a:spLocks/>
              </p:cNvSpPr>
              <p:nvPr/>
            </p:nvSpPr>
            <p:spPr bwMode="auto">
              <a:xfrm>
                <a:off x="3302" y="2204"/>
                <a:ext cx="126" cy="129"/>
              </a:xfrm>
              <a:custGeom>
                <a:avLst/>
                <a:gdLst>
                  <a:gd name="T0" fmla="*/ 126 w 126"/>
                  <a:gd name="T1" fmla="*/ 129 h 129"/>
                  <a:gd name="T2" fmla="*/ 0 w 126"/>
                  <a:gd name="T3" fmla="*/ 129 h 129"/>
                  <a:gd name="T4" fmla="*/ 0 w 126"/>
                  <a:gd name="T5" fmla="*/ 0 h 129"/>
                  <a:gd name="T6" fmla="*/ 9 w 126"/>
                  <a:gd name="T7" fmla="*/ 0 h 129"/>
                  <a:gd name="T8" fmla="*/ 9 w 126"/>
                  <a:gd name="T9" fmla="*/ 118 h 129"/>
                  <a:gd name="T10" fmla="*/ 126 w 126"/>
                  <a:gd name="T11" fmla="*/ 118 h 129"/>
                  <a:gd name="T12" fmla="*/ 126 w 126"/>
                  <a:gd name="T13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129">
                    <a:moveTo>
                      <a:pt x="126" y="129"/>
                    </a:moveTo>
                    <a:lnTo>
                      <a:pt x="0" y="129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9" y="118"/>
                    </a:lnTo>
                    <a:lnTo>
                      <a:pt x="126" y="118"/>
                    </a:lnTo>
                    <a:lnTo>
                      <a:pt x="126" y="12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Freeform 201"/>
              <p:cNvSpPr>
                <a:spLocks/>
              </p:cNvSpPr>
              <p:nvPr/>
            </p:nvSpPr>
            <p:spPr bwMode="auto">
              <a:xfrm>
                <a:off x="3305" y="1996"/>
                <a:ext cx="144" cy="143"/>
              </a:xfrm>
              <a:custGeom>
                <a:avLst/>
                <a:gdLst>
                  <a:gd name="T0" fmla="*/ 0 w 144"/>
                  <a:gd name="T1" fmla="*/ 0 h 143"/>
                  <a:gd name="T2" fmla="*/ 144 w 144"/>
                  <a:gd name="T3" fmla="*/ 143 h 143"/>
                  <a:gd name="T4" fmla="*/ 0 w 144"/>
                  <a:gd name="T5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4" h="143">
                    <a:moveTo>
                      <a:pt x="0" y="0"/>
                    </a:moveTo>
                    <a:lnTo>
                      <a:pt x="144" y="1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Line 202"/>
              <p:cNvSpPr>
                <a:spLocks noChangeShapeType="1"/>
              </p:cNvSpPr>
              <p:nvPr/>
            </p:nvSpPr>
            <p:spPr bwMode="auto">
              <a:xfrm>
                <a:off x="3305" y="1996"/>
                <a:ext cx="144" cy="143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Freeform 203"/>
              <p:cNvSpPr>
                <a:spLocks/>
              </p:cNvSpPr>
              <p:nvPr/>
            </p:nvSpPr>
            <p:spPr bwMode="auto">
              <a:xfrm>
                <a:off x="3302" y="1993"/>
                <a:ext cx="151" cy="149"/>
              </a:xfrm>
              <a:custGeom>
                <a:avLst/>
                <a:gdLst>
                  <a:gd name="T0" fmla="*/ 144 w 151"/>
                  <a:gd name="T1" fmla="*/ 149 h 149"/>
                  <a:gd name="T2" fmla="*/ 0 w 151"/>
                  <a:gd name="T3" fmla="*/ 7 h 149"/>
                  <a:gd name="T4" fmla="*/ 9 w 151"/>
                  <a:gd name="T5" fmla="*/ 0 h 149"/>
                  <a:gd name="T6" fmla="*/ 151 w 151"/>
                  <a:gd name="T7" fmla="*/ 142 h 149"/>
                  <a:gd name="T8" fmla="*/ 144 w 151"/>
                  <a:gd name="T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149">
                    <a:moveTo>
                      <a:pt x="144" y="149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151" y="142"/>
                    </a:lnTo>
                    <a:lnTo>
                      <a:pt x="144" y="14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Freeform 204"/>
              <p:cNvSpPr>
                <a:spLocks/>
              </p:cNvSpPr>
              <p:nvPr/>
            </p:nvSpPr>
            <p:spPr bwMode="auto">
              <a:xfrm>
                <a:off x="3302" y="1991"/>
                <a:ext cx="126" cy="126"/>
              </a:xfrm>
              <a:custGeom>
                <a:avLst/>
                <a:gdLst>
                  <a:gd name="T0" fmla="*/ 9 w 126"/>
                  <a:gd name="T1" fmla="*/ 126 h 126"/>
                  <a:gd name="T2" fmla="*/ 0 w 126"/>
                  <a:gd name="T3" fmla="*/ 126 h 126"/>
                  <a:gd name="T4" fmla="*/ 0 w 126"/>
                  <a:gd name="T5" fmla="*/ 0 h 126"/>
                  <a:gd name="T6" fmla="*/ 126 w 126"/>
                  <a:gd name="T7" fmla="*/ 0 h 126"/>
                  <a:gd name="T8" fmla="*/ 126 w 126"/>
                  <a:gd name="T9" fmla="*/ 11 h 126"/>
                  <a:gd name="T10" fmla="*/ 9 w 126"/>
                  <a:gd name="T11" fmla="*/ 11 h 126"/>
                  <a:gd name="T12" fmla="*/ 9 w 126"/>
                  <a:gd name="T13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126">
                    <a:moveTo>
                      <a:pt x="9" y="126"/>
                    </a:moveTo>
                    <a:lnTo>
                      <a:pt x="0" y="126"/>
                    </a:lnTo>
                    <a:lnTo>
                      <a:pt x="0" y="0"/>
                    </a:lnTo>
                    <a:lnTo>
                      <a:pt x="126" y="0"/>
                    </a:lnTo>
                    <a:lnTo>
                      <a:pt x="126" y="11"/>
                    </a:lnTo>
                    <a:lnTo>
                      <a:pt x="9" y="11"/>
                    </a:lnTo>
                    <a:lnTo>
                      <a:pt x="9" y="12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" name="Group 406"/>
            <p:cNvGrpSpPr>
              <a:grpSpLocks/>
            </p:cNvGrpSpPr>
            <p:nvPr/>
          </p:nvGrpSpPr>
          <p:grpSpPr bwMode="auto">
            <a:xfrm>
              <a:off x="344" y="1991"/>
              <a:ext cx="6994" cy="1679"/>
              <a:chOff x="344" y="1991"/>
              <a:chExt cx="6994" cy="1679"/>
            </a:xfrm>
          </p:grpSpPr>
          <p:sp>
            <p:nvSpPr>
              <p:cNvPr id="41" name="Freeform 206"/>
              <p:cNvSpPr>
                <a:spLocks/>
              </p:cNvSpPr>
              <p:nvPr/>
            </p:nvSpPr>
            <p:spPr bwMode="auto">
              <a:xfrm>
                <a:off x="4044" y="1995"/>
                <a:ext cx="144" cy="144"/>
              </a:xfrm>
              <a:custGeom>
                <a:avLst/>
                <a:gdLst>
                  <a:gd name="T0" fmla="*/ 144 w 144"/>
                  <a:gd name="T1" fmla="*/ 144 h 144"/>
                  <a:gd name="T2" fmla="*/ 0 w 144"/>
                  <a:gd name="T3" fmla="*/ 0 h 144"/>
                  <a:gd name="T4" fmla="*/ 144 w 144"/>
                  <a:gd name="T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4" h="144">
                    <a:moveTo>
                      <a:pt x="144" y="144"/>
                    </a:moveTo>
                    <a:lnTo>
                      <a:pt x="0" y="0"/>
                    </a:lnTo>
                    <a:lnTo>
                      <a:pt x="144" y="14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Line 207"/>
              <p:cNvSpPr>
                <a:spLocks noChangeShapeType="1"/>
              </p:cNvSpPr>
              <p:nvPr/>
            </p:nvSpPr>
            <p:spPr bwMode="auto">
              <a:xfrm flipH="1" flipV="1">
                <a:off x="4044" y="1995"/>
                <a:ext cx="144" cy="144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08"/>
              <p:cNvSpPr>
                <a:spLocks/>
              </p:cNvSpPr>
              <p:nvPr/>
            </p:nvSpPr>
            <p:spPr bwMode="auto">
              <a:xfrm>
                <a:off x="4041" y="1991"/>
                <a:ext cx="151" cy="151"/>
              </a:xfrm>
              <a:custGeom>
                <a:avLst/>
                <a:gdLst>
                  <a:gd name="T0" fmla="*/ 144 w 151"/>
                  <a:gd name="T1" fmla="*/ 151 h 151"/>
                  <a:gd name="T2" fmla="*/ 0 w 151"/>
                  <a:gd name="T3" fmla="*/ 7 h 151"/>
                  <a:gd name="T4" fmla="*/ 7 w 151"/>
                  <a:gd name="T5" fmla="*/ 0 h 151"/>
                  <a:gd name="T6" fmla="*/ 151 w 151"/>
                  <a:gd name="T7" fmla="*/ 144 h 151"/>
                  <a:gd name="T8" fmla="*/ 144 w 151"/>
                  <a:gd name="T9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151">
                    <a:moveTo>
                      <a:pt x="144" y="151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151" y="144"/>
                    </a:lnTo>
                    <a:lnTo>
                      <a:pt x="144" y="15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09"/>
              <p:cNvSpPr>
                <a:spLocks/>
              </p:cNvSpPr>
              <p:nvPr/>
            </p:nvSpPr>
            <p:spPr bwMode="auto">
              <a:xfrm>
                <a:off x="4066" y="2016"/>
                <a:ext cx="128" cy="128"/>
              </a:xfrm>
              <a:custGeom>
                <a:avLst/>
                <a:gdLst>
                  <a:gd name="T0" fmla="*/ 128 w 128"/>
                  <a:gd name="T1" fmla="*/ 128 h 128"/>
                  <a:gd name="T2" fmla="*/ 0 w 128"/>
                  <a:gd name="T3" fmla="*/ 128 h 128"/>
                  <a:gd name="T4" fmla="*/ 0 w 128"/>
                  <a:gd name="T5" fmla="*/ 117 h 128"/>
                  <a:gd name="T6" fmla="*/ 117 w 128"/>
                  <a:gd name="T7" fmla="*/ 117 h 128"/>
                  <a:gd name="T8" fmla="*/ 117 w 128"/>
                  <a:gd name="T9" fmla="*/ 0 h 128"/>
                  <a:gd name="T10" fmla="*/ 128 w 128"/>
                  <a:gd name="T11" fmla="*/ 0 h 128"/>
                  <a:gd name="T12" fmla="*/ 128 w 128"/>
                  <a:gd name="T13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128">
                    <a:moveTo>
                      <a:pt x="128" y="128"/>
                    </a:moveTo>
                    <a:lnTo>
                      <a:pt x="0" y="128"/>
                    </a:lnTo>
                    <a:lnTo>
                      <a:pt x="0" y="117"/>
                    </a:lnTo>
                    <a:lnTo>
                      <a:pt x="117" y="117"/>
                    </a:lnTo>
                    <a:lnTo>
                      <a:pt x="117" y="0"/>
                    </a:lnTo>
                    <a:lnTo>
                      <a:pt x="128" y="0"/>
                    </a:lnTo>
                    <a:lnTo>
                      <a:pt x="128" y="12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10"/>
              <p:cNvSpPr>
                <a:spLocks/>
              </p:cNvSpPr>
              <p:nvPr/>
            </p:nvSpPr>
            <p:spPr bwMode="auto">
              <a:xfrm>
                <a:off x="4044" y="2183"/>
                <a:ext cx="144" cy="146"/>
              </a:xfrm>
              <a:custGeom>
                <a:avLst/>
                <a:gdLst>
                  <a:gd name="T0" fmla="*/ 144 w 144"/>
                  <a:gd name="T1" fmla="*/ 0 h 146"/>
                  <a:gd name="T2" fmla="*/ 0 w 144"/>
                  <a:gd name="T3" fmla="*/ 146 h 146"/>
                  <a:gd name="T4" fmla="*/ 144 w 144"/>
                  <a:gd name="T5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4" h="146">
                    <a:moveTo>
                      <a:pt x="144" y="0"/>
                    </a:moveTo>
                    <a:lnTo>
                      <a:pt x="0" y="146"/>
                    </a:lnTo>
                    <a:lnTo>
                      <a:pt x="14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Line 211"/>
              <p:cNvSpPr>
                <a:spLocks noChangeShapeType="1"/>
              </p:cNvSpPr>
              <p:nvPr/>
            </p:nvSpPr>
            <p:spPr bwMode="auto">
              <a:xfrm flipH="1">
                <a:off x="4044" y="2183"/>
                <a:ext cx="144" cy="146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12"/>
              <p:cNvSpPr>
                <a:spLocks/>
              </p:cNvSpPr>
              <p:nvPr/>
            </p:nvSpPr>
            <p:spPr bwMode="auto">
              <a:xfrm>
                <a:off x="4041" y="2180"/>
                <a:ext cx="151" cy="153"/>
              </a:xfrm>
              <a:custGeom>
                <a:avLst/>
                <a:gdLst>
                  <a:gd name="T0" fmla="*/ 7 w 151"/>
                  <a:gd name="T1" fmla="*/ 153 h 153"/>
                  <a:gd name="T2" fmla="*/ 0 w 151"/>
                  <a:gd name="T3" fmla="*/ 145 h 153"/>
                  <a:gd name="T4" fmla="*/ 144 w 151"/>
                  <a:gd name="T5" fmla="*/ 0 h 153"/>
                  <a:gd name="T6" fmla="*/ 151 w 151"/>
                  <a:gd name="T7" fmla="*/ 7 h 153"/>
                  <a:gd name="T8" fmla="*/ 7 w 151"/>
                  <a:gd name="T9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153">
                    <a:moveTo>
                      <a:pt x="7" y="153"/>
                    </a:moveTo>
                    <a:lnTo>
                      <a:pt x="0" y="145"/>
                    </a:lnTo>
                    <a:lnTo>
                      <a:pt x="144" y="0"/>
                    </a:lnTo>
                    <a:lnTo>
                      <a:pt x="151" y="7"/>
                    </a:lnTo>
                    <a:lnTo>
                      <a:pt x="7" y="1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213"/>
              <p:cNvSpPr>
                <a:spLocks/>
              </p:cNvSpPr>
              <p:nvPr/>
            </p:nvSpPr>
            <p:spPr bwMode="auto">
              <a:xfrm>
                <a:off x="4066" y="2178"/>
                <a:ext cx="128" cy="128"/>
              </a:xfrm>
              <a:custGeom>
                <a:avLst/>
                <a:gdLst>
                  <a:gd name="T0" fmla="*/ 128 w 128"/>
                  <a:gd name="T1" fmla="*/ 128 h 128"/>
                  <a:gd name="T2" fmla="*/ 117 w 128"/>
                  <a:gd name="T3" fmla="*/ 128 h 128"/>
                  <a:gd name="T4" fmla="*/ 117 w 128"/>
                  <a:gd name="T5" fmla="*/ 10 h 128"/>
                  <a:gd name="T6" fmla="*/ 0 w 128"/>
                  <a:gd name="T7" fmla="*/ 10 h 128"/>
                  <a:gd name="T8" fmla="*/ 0 w 128"/>
                  <a:gd name="T9" fmla="*/ 0 h 128"/>
                  <a:gd name="T10" fmla="*/ 128 w 128"/>
                  <a:gd name="T11" fmla="*/ 0 h 128"/>
                  <a:gd name="T12" fmla="*/ 128 w 128"/>
                  <a:gd name="T13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128">
                    <a:moveTo>
                      <a:pt x="128" y="128"/>
                    </a:moveTo>
                    <a:lnTo>
                      <a:pt x="117" y="128"/>
                    </a:lnTo>
                    <a:lnTo>
                      <a:pt x="117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128" y="0"/>
                    </a:lnTo>
                    <a:lnTo>
                      <a:pt x="128" y="12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14"/>
              <p:cNvSpPr>
                <a:spLocks/>
              </p:cNvSpPr>
              <p:nvPr/>
            </p:nvSpPr>
            <p:spPr bwMode="auto">
              <a:xfrm>
                <a:off x="4233" y="1995"/>
                <a:ext cx="144" cy="144"/>
              </a:xfrm>
              <a:custGeom>
                <a:avLst/>
                <a:gdLst>
                  <a:gd name="T0" fmla="*/ 0 w 144"/>
                  <a:gd name="T1" fmla="*/ 144 h 144"/>
                  <a:gd name="T2" fmla="*/ 144 w 144"/>
                  <a:gd name="T3" fmla="*/ 0 h 144"/>
                  <a:gd name="T4" fmla="*/ 0 w 144"/>
                  <a:gd name="T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4" h="144">
                    <a:moveTo>
                      <a:pt x="0" y="144"/>
                    </a:moveTo>
                    <a:lnTo>
                      <a:pt x="144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Line 215"/>
              <p:cNvSpPr>
                <a:spLocks noChangeShapeType="1"/>
              </p:cNvSpPr>
              <p:nvPr/>
            </p:nvSpPr>
            <p:spPr bwMode="auto">
              <a:xfrm flipV="1">
                <a:off x="4233" y="1995"/>
                <a:ext cx="144" cy="144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16"/>
              <p:cNvSpPr>
                <a:spLocks/>
              </p:cNvSpPr>
              <p:nvPr/>
            </p:nvSpPr>
            <p:spPr bwMode="auto">
              <a:xfrm>
                <a:off x="4229" y="1991"/>
                <a:ext cx="153" cy="151"/>
              </a:xfrm>
              <a:custGeom>
                <a:avLst/>
                <a:gdLst>
                  <a:gd name="T0" fmla="*/ 7 w 153"/>
                  <a:gd name="T1" fmla="*/ 151 h 151"/>
                  <a:gd name="T2" fmla="*/ 0 w 153"/>
                  <a:gd name="T3" fmla="*/ 144 h 151"/>
                  <a:gd name="T4" fmla="*/ 144 w 153"/>
                  <a:gd name="T5" fmla="*/ 0 h 151"/>
                  <a:gd name="T6" fmla="*/ 153 w 153"/>
                  <a:gd name="T7" fmla="*/ 7 h 151"/>
                  <a:gd name="T8" fmla="*/ 7 w 153"/>
                  <a:gd name="T9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51">
                    <a:moveTo>
                      <a:pt x="7" y="151"/>
                    </a:moveTo>
                    <a:lnTo>
                      <a:pt x="0" y="144"/>
                    </a:lnTo>
                    <a:lnTo>
                      <a:pt x="144" y="0"/>
                    </a:lnTo>
                    <a:lnTo>
                      <a:pt x="153" y="7"/>
                    </a:lnTo>
                    <a:lnTo>
                      <a:pt x="7" y="15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217"/>
              <p:cNvSpPr>
                <a:spLocks/>
              </p:cNvSpPr>
              <p:nvPr/>
            </p:nvSpPr>
            <p:spPr bwMode="auto">
              <a:xfrm>
                <a:off x="4227" y="2016"/>
                <a:ext cx="128" cy="128"/>
              </a:xfrm>
              <a:custGeom>
                <a:avLst/>
                <a:gdLst>
                  <a:gd name="T0" fmla="*/ 128 w 128"/>
                  <a:gd name="T1" fmla="*/ 128 h 128"/>
                  <a:gd name="T2" fmla="*/ 0 w 128"/>
                  <a:gd name="T3" fmla="*/ 128 h 128"/>
                  <a:gd name="T4" fmla="*/ 0 w 128"/>
                  <a:gd name="T5" fmla="*/ 0 h 128"/>
                  <a:gd name="T6" fmla="*/ 11 w 128"/>
                  <a:gd name="T7" fmla="*/ 0 h 128"/>
                  <a:gd name="T8" fmla="*/ 11 w 128"/>
                  <a:gd name="T9" fmla="*/ 117 h 128"/>
                  <a:gd name="T10" fmla="*/ 128 w 128"/>
                  <a:gd name="T11" fmla="*/ 117 h 128"/>
                  <a:gd name="T12" fmla="*/ 128 w 128"/>
                  <a:gd name="T13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128">
                    <a:moveTo>
                      <a:pt x="128" y="128"/>
                    </a:moveTo>
                    <a:lnTo>
                      <a:pt x="0" y="128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11" y="117"/>
                    </a:lnTo>
                    <a:lnTo>
                      <a:pt x="128" y="117"/>
                    </a:lnTo>
                    <a:lnTo>
                      <a:pt x="128" y="12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18"/>
              <p:cNvSpPr>
                <a:spLocks/>
              </p:cNvSpPr>
              <p:nvPr/>
            </p:nvSpPr>
            <p:spPr bwMode="auto">
              <a:xfrm>
                <a:off x="4233" y="2183"/>
                <a:ext cx="144" cy="146"/>
              </a:xfrm>
              <a:custGeom>
                <a:avLst/>
                <a:gdLst>
                  <a:gd name="T0" fmla="*/ 0 w 144"/>
                  <a:gd name="T1" fmla="*/ 0 h 146"/>
                  <a:gd name="T2" fmla="*/ 144 w 144"/>
                  <a:gd name="T3" fmla="*/ 146 h 146"/>
                  <a:gd name="T4" fmla="*/ 0 w 144"/>
                  <a:gd name="T5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4" h="146">
                    <a:moveTo>
                      <a:pt x="0" y="0"/>
                    </a:moveTo>
                    <a:lnTo>
                      <a:pt x="144" y="1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Line 219"/>
              <p:cNvSpPr>
                <a:spLocks noChangeShapeType="1"/>
              </p:cNvSpPr>
              <p:nvPr/>
            </p:nvSpPr>
            <p:spPr bwMode="auto">
              <a:xfrm>
                <a:off x="4233" y="2183"/>
                <a:ext cx="144" cy="146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20"/>
              <p:cNvSpPr>
                <a:spLocks/>
              </p:cNvSpPr>
              <p:nvPr/>
            </p:nvSpPr>
            <p:spPr bwMode="auto">
              <a:xfrm>
                <a:off x="4229" y="2180"/>
                <a:ext cx="153" cy="153"/>
              </a:xfrm>
              <a:custGeom>
                <a:avLst/>
                <a:gdLst>
                  <a:gd name="T0" fmla="*/ 144 w 153"/>
                  <a:gd name="T1" fmla="*/ 153 h 153"/>
                  <a:gd name="T2" fmla="*/ 0 w 153"/>
                  <a:gd name="T3" fmla="*/ 7 h 153"/>
                  <a:gd name="T4" fmla="*/ 7 w 153"/>
                  <a:gd name="T5" fmla="*/ 0 h 153"/>
                  <a:gd name="T6" fmla="*/ 153 w 153"/>
                  <a:gd name="T7" fmla="*/ 145 h 153"/>
                  <a:gd name="T8" fmla="*/ 144 w 153"/>
                  <a:gd name="T9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53">
                    <a:moveTo>
                      <a:pt x="144" y="153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153" y="145"/>
                    </a:lnTo>
                    <a:lnTo>
                      <a:pt x="144" y="1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21"/>
              <p:cNvSpPr>
                <a:spLocks/>
              </p:cNvSpPr>
              <p:nvPr/>
            </p:nvSpPr>
            <p:spPr bwMode="auto">
              <a:xfrm>
                <a:off x="4227" y="2178"/>
                <a:ext cx="128" cy="128"/>
              </a:xfrm>
              <a:custGeom>
                <a:avLst/>
                <a:gdLst>
                  <a:gd name="T0" fmla="*/ 11 w 128"/>
                  <a:gd name="T1" fmla="*/ 128 h 128"/>
                  <a:gd name="T2" fmla="*/ 0 w 128"/>
                  <a:gd name="T3" fmla="*/ 128 h 128"/>
                  <a:gd name="T4" fmla="*/ 0 w 128"/>
                  <a:gd name="T5" fmla="*/ 0 h 128"/>
                  <a:gd name="T6" fmla="*/ 128 w 128"/>
                  <a:gd name="T7" fmla="*/ 0 h 128"/>
                  <a:gd name="T8" fmla="*/ 128 w 128"/>
                  <a:gd name="T9" fmla="*/ 10 h 128"/>
                  <a:gd name="T10" fmla="*/ 11 w 128"/>
                  <a:gd name="T11" fmla="*/ 10 h 128"/>
                  <a:gd name="T12" fmla="*/ 11 w 128"/>
                  <a:gd name="T13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128">
                    <a:moveTo>
                      <a:pt x="11" y="128"/>
                    </a:moveTo>
                    <a:lnTo>
                      <a:pt x="0" y="128"/>
                    </a:lnTo>
                    <a:lnTo>
                      <a:pt x="0" y="0"/>
                    </a:lnTo>
                    <a:lnTo>
                      <a:pt x="128" y="0"/>
                    </a:lnTo>
                    <a:lnTo>
                      <a:pt x="128" y="10"/>
                    </a:lnTo>
                    <a:lnTo>
                      <a:pt x="11" y="10"/>
                    </a:lnTo>
                    <a:lnTo>
                      <a:pt x="11" y="12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22"/>
              <p:cNvSpPr>
                <a:spLocks/>
              </p:cNvSpPr>
              <p:nvPr/>
            </p:nvSpPr>
            <p:spPr bwMode="auto">
              <a:xfrm>
                <a:off x="4915" y="2105"/>
                <a:ext cx="83" cy="130"/>
              </a:xfrm>
              <a:custGeom>
                <a:avLst/>
                <a:gdLst>
                  <a:gd name="T0" fmla="*/ 74 w 83"/>
                  <a:gd name="T1" fmla="*/ 130 h 130"/>
                  <a:gd name="T2" fmla="*/ 0 w 83"/>
                  <a:gd name="T3" fmla="*/ 5 h 130"/>
                  <a:gd name="T4" fmla="*/ 9 w 83"/>
                  <a:gd name="T5" fmla="*/ 0 h 130"/>
                  <a:gd name="T6" fmla="*/ 83 w 83"/>
                  <a:gd name="T7" fmla="*/ 124 h 130"/>
                  <a:gd name="T8" fmla="*/ 74 w 83"/>
                  <a:gd name="T9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130">
                    <a:moveTo>
                      <a:pt x="74" y="130"/>
                    </a:moveTo>
                    <a:lnTo>
                      <a:pt x="0" y="5"/>
                    </a:lnTo>
                    <a:lnTo>
                      <a:pt x="9" y="0"/>
                    </a:lnTo>
                    <a:lnTo>
                      <a:pt x="83" y="124"/>
                    </a:lnTo>
                    <a:lnTo>
                      <a:pt x="74" y="13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23"/>
              <p:cNvSpPr>
                <a:spLocks noEditPoints="1"/>
              </p:cNvSpPr>
              <p:nvPr/>
            </p:nvSpPr>
            <p:spPr bwMode="auto">
              <a:xfrm>
                <a:off x="4789" y="2036"/>
                <a:ext cx="334" cy="245"/>
              </a:xfrm>
              <a:custGeom>
                <a:avLst/>
                <a:gdLst>
                  <a:gd name="T0" fmla="*/ 145 w 188"/>
                  <a:gd name="T1" fmla="*/ 6 h 138"/>
                  <a:gd name="T2" fmla="*/ 150 w 188"/>
                  <a:gd name="T3" fmla="*/ 9 h 138"/>
                  <a:gd name="T4" fmla="*/ 180 w 188"/>
                  <a:gd name="T5" fmla="*/ 58 h 138"/>
                  <a:gd name="T6" fmla="*/ 178 w 188"/>
                  <a:gd name="T7" fmla="*/ 66 h 138"/>
                  <a:gd name="T8" fmla="*/ 68 w 188"/>
                  <a:gd name="T9" fmla="*/ 132 h 138"/>
                  <a:gd name="T10" fmla="*/ 32 w 188"/>
                  <a:gd name="T11" fmla="*/ 132 h 138"/>
                  <a:gd name="T12" fmla="*/ 9 w 188"/>
                  <a:gd name="T13" fmla="*/ 93 h 138"/>
                  <a:gd name="T14" fmla="*/ 11 w 188"/>
                  <a:gd name="T15" fmla="*/ 85 h 138"/>
                  <a:gd name="T16" fmla="*/ 142 w 188"/>
                  <a:gd name="T17" fmla="*/ 7 h 138"/>
                  <a:gd name="T18" fmla="*/ 145 w 188"/>
                  <a:gd name="T19" fmla="*/ 6 h 138"/>
                  <a:gd name="T20" fmla="*/ 145 w 188"/>
                  <a:gd name="T21" fmla="*/ 0 h 138"/>
                  <a:gd name="T22" fmla="*/ 139 w 188"/>
                  <a:gd name="T23" fmla="*/ 2 h 138"/>
                  <a:gd name="T24" fmla="*/ 8 w 188"/>
                  <a:gd name="T25" fmla="*/ 80 h 138"/>
                  <a:gd name="T26" fmla="*/ 4 w 188"/>
                  <a:gd name="T27" fmla="*/ 96 h 138"/>
                  <a:gd name="T28" fmla="*/ 29 w 188"/>
                  <a:gd name="T29" fmla="*/ 138 h 138"/>
                  <a:gd name="T30" fmla="*/ 70 w 188"/>
                  <a:gd name="T31" fmla="*/ 138 h 138"/>
                  <a:gd name="T32" fmla="*/ 181 w 188"/>
                  <a:gd name="T33" fmla="*/ 71 h 138"/>
                  <a:gd name="T34" fmla="*/ 185 w 188"/>
                  <a:gd name="T35" fmla="*/ 55 h 138"/>
                  <a:gd name="T36" fmla="*/ 155 w 188"/>
                  <a:gd name="T37" fmla="*/ 6 h 138"/>
                  <a:gd name="T38" fmla="*/ 145 w 188"/>
                  <a:gd name="T3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8" h="138">
                    <a:moveTo>
                      <a:pt x="145" y="6"/>
                    </a:moveTo>
                    <a:cubicBezTo>
                      <a:pt x="147" y="6"/>
                      <a:pt x="149" y="7"/>
                      <a:pt x="150" y="9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81" y="61"/>
                      <a:pt x="180" y="65"/>
                      <a:pt x="178" y="66"/>
                    </a:cubicBezTo>
                    <a:cubicBezTo>
                      <a:pt x="68" y="132"/>
                      <a:pt x="68" y="132"/>
                      <a:pt x="68" y="132"/>
                    </a:cubicBezTo>
                    <a:cubicBezTo>
                      <a:pt x="32" y="132"/>
                      <a:pt x="32" y="132"/>
                      <a:pt x="32" y="132"/>
                    </a:cubicBezTo>
                    <a:cubicBezTo>
                      <a:pt x="9" y="93"/>
                      <a:pt x="9" y="93"/>
                      <a:pt x="9" y="93"/>
                    </a:cubicBezTo>
                    <a:cubicBezTo>
                      <a:pt x="7" y="91"/>
                      <a:pt x="8" y="87"/>
                      <a:pt x="11" y="85"/>
                    </a:cubicBezTo>
                    <a:cubicBezTo>
                      <a:pt x="142" y="7"/>
                      <a:pt x="142" y="7"/>
                      <a:pt x="142" y="7"/>
                    </a:cubicBezTo>
                    <a:cubicBezTo>
                      <a:pt x="143" y="6"/>
                      <a:pt x="144" y="6"/>
                      <a:pt x="145" y="6"/>
                    </a:cubicBezTo>
                    <a:moveTo>
                      <a:pt x="145" y="0"/>
                    </a:moveTo>
                    <a:cubicBezTo>
                      <a:pt x="143" y="0"/>
                      <a:pt x="141" y="1"/>
                      <a:pt x="139" y="2"/>
                    </a:cubicBezTo>
                    <a:cubicBezTo>
                      <a:pt x="8" y="80"/>
                      <a:pt x="8" y="80"/>
                      <a:pt x="8" y="80"/>
                    </a:cubicBezTo>
                    <a:cubicBezTo>
                      <a:pt x="2" y="84"/>
                      <a:pt x="0" y="91"/>
                      <a:pt x="4" y="96"/>
                    </a:cubicBezTo>
                    <a:cubicBezTo>
                      <a:pt x="29" y="138"/>
                      <a:pt x="29" y="138"/>
                      <a:pt x="29" y="138"/>
                    </a:cubicBezTo>
                    <a:cubicBezTo>
                      <a:pt x="70" y="138"/>
                      <a:pt x="70" y="138"/>
                      <a:pt x="70" y="138"/>
                    </a:cubicBezTo>
                    <a:cubicBezTo>
                      <a:pt x="181" y="71"/>
                      <a:pt x="181" y="71"/>
                      <a:pt x="181" y="71"/>
                    </a:cubicBezTo>
                    <a:cubicBezTo>
                      <a:pt x="186" y="68"/>
                      <a:pt x="188" y="61"/>
                      <a:pt x="185" y="55"/>
                    </a:cubicBezTo>
                    <a:cubicBezTo>
                      <a:pt x="155" y="6"/>
                      <a:pt x="155" y="6"/>
                      <a:pt x="155" y="6"/>
                    </a:cubicBezTo>
                    <a:cubicBezTo>
                      <a:pt x="153" y="2"/>
                      <a:pt x="149" y="0"/>
                      <a:pt x="14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Rectangle 224"/>
              <p:cNvSpPr>
                <a:spLocks noChangeArrowheads="1"/>
              </p:cNvSpPr>
              <p:nvPr/>
            </p:nvSpPr>
            <p:spPr bwMode="auto">
              <a:xfrm>
                <a:off x="4780" y="2276"/>
                <a:ext cx="202" cy="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25"/>
              <p:cNvSpPr>
                <a:spLocks noEditPoints="1"/>
              </p:cNvSpPr>
              <p:nvPr/>
            </p:nvSpPr>
            <p:spPr bwMode="auto">
              <a:xfrm>
                <a:off x="5030" y="2050"/>
                <a:ext cx="22" cy="19"/>
              </a:xfrm>
              <a:custGeom>
                <a:avLst/>
                <a:gdLst>
                  <a:gd name="T0" fmla="*/ 6 w 12"/>
                  <a:gd name="T1" fmla="*/ 11 h 11"/>
                  <a:gd name="T2" fmla="*/ 0 w 12"/>
                  <a:gd name="T3" fmla="*/ 5 h 11"/>
                  <a:gd name="T4" fmla="*/ 6 w 12"/>
                  <a:gd name="T5" fmla="*/ 0 h 11"/>
                  <a:gd name="T6" fmla="*/ 12 w 12"/>
                  <a:gd name="T7" fmla="*/ 5 h 11"/>
                  <a:gd name="T8" fmla="*/ 6 w 12"/>
                  <a:gd name="T9" fmla="*/ 11 h 11"/>
                  <a:gd name="T10" fmla="*/ 6 w 12"/>
                  <a:gd name="T11" fmla="*/ 3 h 11"/>
                  <a:gd name="T12" fmla="*/ 3 w 12"/>
                  <a:gd name="T13" fmla="*/ 5 h 11"/>
                  <a:gd name="T14" fmla="*/ 6 w 12"/>
                  <a:gd name="T15" fmla="*/ 8 h 11"/>
                  <a:gd name="T16" fmla="*/ 9 w 12"/>
                  <a:gd name="T17" fmla="*/ 5 h 11"/>
                  <a:gd name="T18" fmla="*/ 6 w 12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1">
                    <a:moveTo>
                      <a:pt x="6" y="11"/>
                    </a:moveTo>
                    <a:cubicBezTo>
                      <a:pt x="3" y="11"/>
                      <a:pt x="0" y="9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5"/>
                    </a:cubicBezTo>
                    <a:cubicBezTo>
                      <a:pt x="12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5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9" y="7"/>
                      <a:pt x="9" y="5"/>
                    </a:cubicBezTo>
                    <a:cubicBezTo>
                      <a:pt x="9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26"/>
              <p:cNvSpPr>
                <a:spLocks noEditPoints="1"/>
              </p:cNvSpPr>
              <p:nvPr/>
            </p:nvSpPr>
            <p:spPr bwMode="auto">
              <a:xfrm>
                <a:off x="5007" y="2062"/>
                <a:ext cx="21" cy="20"/>
              </a:xfrm>
              <a:custGeom>
                <a:avLst/>
                <a:gdLst>
                  <a:gd name="T0" fmla="*/ 6 w 12"/>
                  <a:gd name="T1" fmla="*/ 11 h 11"/>
                  <a:gd name="T2" fmla="*/ 0 w 12"/>
                  <a:gd name="T3" fmla="*/ 6 h 11"/>
                  <a:gd name="T4" fmla="*/ 6 w 12"/>
                  <a:gd name="T5" fmla="*/ 0 h 11"/>
                  <a:gd name="T6" fmla="*/ 12 w 12"/>
                  <a:gd name="T7" fmla="*/ 6 h 11"/>
                  <a:gd name="T8" fmla="*/ 6 w 12"/>
                  <a:gd name="T9" fmla="*/ 11 h 11"/>
                  <a:gd name="T10" fmla="*/ 6 w 12"/>
                  <a:gd name="T11" fmla="*/ 3 h 11"/>
                  <a:gd name="T12" fmla="*/ 3 w 12"/>
                  <a:gd name="T13" fmla="*/ 6 h 11"/>
                  <a:gd name="T14" fmla="*/ 6 w 12"/>
                  <a:gd name="T15" fmla="*/ 8 h 11"/>
                  <a:gd name="T16" fmla="*/ 9 w 12"/>
                  <a:gd name="T17" fmla="*/ 6 h 11"/>
                  <a:gd name="T18" fmla="*/ 6 w 12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1">
                    <a:moveTo>
                      <a:pt x="6" y="11"/>
                    </a:moveTo>
                    <a:cubicBezTo>
                      <a:pt x="3" y="11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5" y="3"/>
                      <a:pt x="3" y="4"/>
                      <a:pt x="3" y="6"/>
                    </a:cubicBezTo>
                    <a:cubicBezTo>
                      <a:pt x="3" y="7"/>
                      <a:pt x="5" y="8"/>
                      <a:pt x="6" y="8"/>
                    </a:cubicBezTo>
                    <a:cubicBezTo>
                      <a:pt x="8" y="8"/>
                      <a:pt x="9" y="7"/>
                      <a:pt x="9" y="6"/>
                    </a:cubicBezTo>
                    <a:cubicBezTo>
                      <a:pt x="9" y="4"/>
                      <a:pt x="8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27"/>
              <p:cNvSpPr>
                <a:spLocks noEditPoints="1"/>
              </p:cNvSpPr>
              <p:nvPr/>
            </p:nvSpPr>
            <p:spPr bwMode="auto">
              <a:xfrm>
                <a:off x="4984" y="2075"/>
                <a:ext cx="21" cy="19"/>
              </a:xfrm>
              <a:custGeom>
                <a:avLst/>
                <a:gdLst>
                  <a:gd name="T0" fmla="*/ 6 w 12"/>
                  <a:gd name="T1" fmla="*/ 11 h 11"/>
                  <a:gd name="T2" fmla="*/ 0 w 12"/>
                  <a:gd name="T3" fmla="*/ 6 h 11"/>
                  <a:gd name="T4" fmla="*/ 6 w 12"/>
                  <a:gd name="T5" fmla="*/ 0 h 11"/>
                  <a:gd name="T6" fmla="*/ 12 w 12"/>
                  <a:gd name="T7" fmla="*/ 6 h 11"/>
                  <a:gd name="T8" fmla="*/ 6 w 12"/>
                  <a:gd name="T9" fmla="*/ 11 h 11"/>
                  <a:gd name="T10" fmla="*/ 6 w 12"/>
                  <a:gd name="T11" fmla="*/ 3 h 11"/>
                  <a:gd name="T12" fmla="*/ 4 w 12"/>
                  <a:gd name="T13" fmla="*/ 6 h 11"/>
                  <a:gd name="T14" fmla="*/ 6 w 12"/>
                  <a:gd name="T15" fmla="*/ 8 h 11"/>
                  <a:gd name="T16" fmla="*/ 9 w 12"/>
                  <a:gd name="T17" fmla="*/ 6 h 11"/>
                  <a:gd name="T18" fmla="*/ 6 w 12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1">
                    <a:moveTo>
                      <a:pt x="6" y="11"/>
                    </a:moveTo>
                    <a:cubicBezTo>
                      <a:pt x="3" y="11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5" y="3"/>
                      <a:pt x="4" y="4"/>
                      <a:pt x="4" y="6"/>
                    </a:cubicBezTo>
                    <a:cubicBezTo>
                      <a:pt x="4" y="7"/>
                      <a:pt x="5" y="8"/>
                      <a:pt x="6" y="8"/>
                    </a:cubicBezTo>
                    <a:cubicBezTo>
                      <a:pt x="8" y="8"/>
                      <a:pt x="9" y="7"/>
                      <a:pt x="9" y="6"/>
                    </a:cubicBezTo>
                    <a:cubicBezTo>
                      <a:pt x="9" y="4"/>
                      <a:pt x="8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28"/>
              <p:cNvSpPr>
                <a:spLocks noEditPoints="1"/>
              </p:cNvSpPr>
              <p:nvPr/>
            </p:nvSpPr>
            <p:spPr bwMode="auto">
              <a:xfrm>
                <a:off x="4963" y="2087"/>
                <a:ext cx="19" cy="20"/>
              </a:xfrm>
              <a:custGeom>
                <a:avLst/>
                <a:gdLst>
                  <a:gd name="T0" fmla="*/ 5 w 11"/>
                  <a:gd name="T1" fmla="*/ 11 h 11"/>
                  <a:gd name="T2" fmla="*/ 0 w 11"/>
                  <a:gd name="T3" fmla="*/ 6 h 11"/>
                  <a:gd name="T4" fmla="*/ 5 w 11"/>
                  <a:gd name="T5" fmla="*/ 0 h 11"/>
                  <a:gd name="T6" fmla="*/ 11 w 11"/>
                  <a:gd name="T7" fmla="*/ 6 h 11"/>
                  <a:gd name="T8" fmla="*/ 5 w 11"/>
                  <a:gd name="T9" fmla="*/ 11 h 11"/>
                  <a:gd name="T10" fmla="*/ 5 w 11"/>
                  <a:gd name="T11" fmla="*/ 3 h 11"/>
                  <a:gd name="T12" fmla="*/ 3 w 11"/>
                  <a:gd name="T13" fmla="*/ 6 h 11"/>
                  <a:gd name="T14" fmla="*/ 5 w 11"/>
                  <a:gd name="T15" fmla="*/ 8 h 11"/>
                  <a:gd name="T16" fmla="*/ 8 w 11"/>
                  <a:gd name="T17" fmla="*/ 6 h 11"/>
                  <a:gd name="T18" fmla="*/ 5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1" y="3"/>
                      <a:pt x="11" y="6"/>
                    </a:cubicBezTo>
                    <a:cubicBezTo>
                      <a:pt x="11" y="9"/>
                      <a:pt x="8" y="11"/>
                      <a:pt x="5" y="11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5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4"/>
                      <a:pt x="7" y="3"/>
                      <a:pt x="5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29"/>
              <p:cNvSpPr>
                <a:spLocks noEditPoints="1"/>
              </p:cNvSpPr>
              <p:nvPr/>
            </p:nvSpPr>
            <p:spPr bwMode="auto">
              <a:xfrm>
                <a:off x="4940" y="2100"/>
                <a:ext cx="19" cy="19"/>
              </a:xfrm>
              <a:custGeom>
                <a:avLst/>
                <a:gdLst>
                  <a:gd name="T0" fmla="*/ 5 w 11"/>
                  <a:gd name="T1" fmla="*/ 11 h 11"/>
                  <a:gd name="T2" fmla="*/ 0 w 11"/>
                  <a:gd name="T3" fmla="*/ 6 h 11"/>
                  <a:gd name="T4" fmla="*/ 5 w 11"/>
                  <a:gd name="T5" fmla="*/ 0 h 11"/>
                  <a:gd name="T6" fmla="*/ 11 w 11"/>
                  <a:gd name="T7" fmla="*/ 6 h 11"/>
                  <a:gd name="T8" fmla="*/ 5 w 11"/>
                  <a:gd name="T9" fmla="*/ 11 h 11"/>
                  <a:gd name="T10" fmla="*/ 5 w 11"/>
                  <a:gd name="T11" fmla="*/ 3 h 11"/>
                  <a:gd name="T12" fmla="*/ 3 w 11"/>
                  <a:gd name="T13" fmla="*/ 6 h 11"/>
                  <a:gd name="T14" fmla="*/ 5 w 11"/>
                  <a:gd name="T15" fmla="*/ 8 h 11"/>
                  <a:gd name="T16" fmla="*/ 8 w 11"/>
                  <a:gd name="T17" fmla="*/ 6 h 11"/>
                  <a:gd name="T18" fmla="*/ 5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1"/>
                      <a:pt x="5" y="11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5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4"/>
                      <a:pt x="7" y="3"/>
                      <a:pt x="5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30"/>
              <p:cNvSpPr>
                <a:spLocks noEditPoints="1"/>
              </p:cNvSpPr>
              <p:nvPr/>
            </p:nvSpPr>
            <p:spPr bwMode="auto">
              <a:xfrm>
                <a:off x="5044" y="2071"/>
                <a:ext cx="20" cy="20"/>
              </a:xfrm>
              <a:custGeom>
                <a:avLst/>
                <a:gdLst>
                  <a:gd name="T0" fmla="*/ 5 w 11"/>
                  <a:gd name="T1" fmla="*/ 11 h 11"/>
                  <a:gd name="T2" fmla="*/ 0 w 11"/>
                  <a:gd name="T3" fmla="*/ 6 h 11"/>
                  <a:gd name="T4" fmla="*/ 5 w 11"/>
                  <a:gd name="T5" fmla="*/ 0 h 11"/>
                  <a:gd name="T6" fmla="*/ 11 w 11"/>
                  <a:gd name="T7" fmla="*/ 6 h 11"/>
                  <a:gd name="T8" fmla="*/ 5 w 11"/>
                  <a:gd name="T9" fmla="*/ 11 h 11"/>
                  <a:gd name="T10" fmla="*/ 5 w 11"/>
                  <a:gd name="T11" fmla="*/ 3 h 11"/>
                  <a:gd name="T12" fmla="*/ 3 w 11"/>
                  <a:gd name="T13" fmla="*/ 6 h 11"/>
                  <a:gd name="T14" fmla="*/ 5 w 11"/>
                  <a:gd name="T15" fmla="*/ 8 h 11"/>
                  <a:gd name="T16" fmla="*/ 8 w 11"/>
                  <a:gd name="T17" fmla="*/ 6 h 11"/>
                  <a:gd name="T18" fmla="*/ 5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1" y="3"/>
                      <a:pt x="11" y="6"/>
                    </a:cubicBezTo>
                    <a:cubicBezTo>
                      <a:pt x="11" y="9"/>
                      <a:pt x="8" y="11"/>
                      <a:pt x="5" y="11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5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4"/>
                      <a:pt x="7" y="3"/>
                      <a:pt x="5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31"/>
              <p:cNvSpPr>
                <a:spLocks noEditPoints="1"/>
              </p:cNvSpPr>
              <p:nvPr/>
            </p:nvSpPr>
            <p:spPr bwMode="auto">
              <a:xfrm>
                <a:off x="5021" y="2084"/>
                <a:ext cx="20" cy="19"/>
              </a:xfrm>
              <a:custGeom>
                <a:avLst/>
                <a:gdLst>
                  <a:gd name="T0" fmla="*/ 5 w 11"/>
                  <a:gd name="T1" fmla="*/ 11 h 11"/>
                  <a:gd name="T2" fmla="*/ 0 w 11"/>
                  <a:gd name="T3" fmla="*/ 6 h 11"/>
                  <a:gd name="T4" fmla="*/ 5 w 11"/>
                  <a:gd name="T5" fmla="*/ 0 h 11"/>
                  <a:gd name="T6" fmla="*/ 11 w 11"/>
                  <a:gd name="T7" fmla="*/ 6 h 11"/>
                  <a:gd name="T8" fmla="*/ 5 w 11"/>
                  <a:gd name="T9" fmla="*/ 11 h 11"/>
                  <a:gd name="T10" fmla="*/ 5 w 11"/>
                  <a:gd name="T11" fmla="*/ 3 h 11"/>
                  <a:gd name="T12" fmla="*/ 3 w 11"/>
                  <a:gd name="T13" fmla="*/ 6 h 11"/>
                  <a:gd name="T14" fmla="*/ 5 w 11"/>
                  <a:gd name="T15" fmla="*/ 8 h 11"/>
                  <a:gd name="T16" fmla="*/ 8 w 11"/>
                  <a:gd name="T17" fmla="*/ 6 h 11"/>
                  <a:gd name="T18" fmla="*/ 5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1"/>
                      <a:pt x="5" y="11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5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4"/>
                      <a:pt x="7" y="3"/>
                      <a:pt x="5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232"/>
              <p:cNvSpPr>
                <a:spLocks noEditPoints="1"/>
              </p:cNvSpPr>
              <p:nvPr/>
            </p:nvSpPr>
            <p:spPr bwMode="auto">
              <a:xfrm>
                <a:off x="4998" y="2096"/>
                <a:ext cx="20" cy="21"/>
              </a:xfrm>
              <a:custGeom>
                <a:avLst/>
                <a:gdLst>
                  <a:gd name="T0" fmla="*/ 6 w 11"/>
                  <a:gd name="T1" fmla="*/ 12 h 12"/>
                  <a:gd name="T2" fmla="*/ 0 w 11"/>
                  <a:gd name="T3" fmla="*/ 6 h 12"/>
                  <a:gd name="T4" fmla="*/ 6 w 11"/>
                  <a:gd name="T5" fmla="*/ 0 h 12"/>
                  <a:gd name="T6" fmla="*/ 11 w 11"/>
                  <a:gd name="T7" fmla="*/ 6 h 12"/>
                  <a:gd name="T8" fmla="*/ 6 w 11"/>
                  <a:gd name="T9" fmla="*/ 12 h 12"/>
                  <a:gd name="T10" fmla="*/ 6 w 11"/>
                  <a:gd name="T11" fmla="*/ 3 h 12"/>
                  <a:gd name="T12" fmla="*/ 3 w 11"/>
                  <a:gd name="T13" fmla="*/ 6 h 12"/>
                  <a:gd name="T14" fmla="*/ 6 w 11"/>
                  <a:gd name="T15" fmla="*/ 9 h 12"/>
                  <a:gd name="T16" fmla="*/ 8 w 11"/>
                  <a:gd name="T17" fmla="*/ 6 h 12"/>
                  <a:gd name="T18" fmla="*/ 6 w 11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6" y="12"/>
                    </a:move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9"/>
                      <a:pt x="6" y="9"/>
                    </a:cubicBezTo>
                    <a:cubicBezTo>
                      <a:pt x="7" y="9"/>
                      <a:pt x="8" y="7"/>
                      <a:pt x="8" y="6"/>
                    </a:cubicBezTo>
                    <a:cubicBezTo>
                      <a:pt x="8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33"/>
              <p:cNvSpPr>
                <a:spLocks noEditPoints="1"/>
              </p:cNvSpPr>
              <p:nvPr/>
            </p:nvSpPr>
            <p:spPr bwMode="auto">
              <a:xfrm>
                <a:off x="4975" y="2108"/>
                <a:ext cx="20" cy="22"/>
              </a:xfrm>
              <a:custGeom>
                <a:avLst/>
                <a:gdLst>
                  <a:gd name="T0" fmla="*/ 6 w 11"/>
                  <a:gd name="T1" fmla="*/ 12 h 12"/>
                  <a:gd name="T2" fmla="*/ 0 w 11"/>
                  <a:gd name="T3" fmla="*/ 6 h 12"/>
                  <a:gd name="T4" fmla="*/ 6 w 11"/>
                  <a:gd name="T5" fmla="*/ 0 h 12"/>
                  <a:gd name="T6" fmla="*/ 11 w 11"/>
                  <a:gd name="T7" fmla="*/ 6 h 12"/>
                  <a:gd name="T8" fmla="*/ 6 w 11"/>
                  <a:gd name="T9" fmla="*/ 12 h 12"/>
                  <a:gd name="T10" fmla="*/ 6 w 11"/>
                  <a:gd name="T11" fmla="*/ 3 h 12"/>
                  <a:gd name="T12" fmla="*/ 3 w 11"/>
                  <a:gd name="T13" fmla="*/ 6 h 12"/>
                  <a:gd name="T14" fmla="*/ 6 w 11"/>
                  <a:gd name="T15" fmla="*/ 9 h 12"/>
                  <a:gd name="T16" fmla="*/ 8 w 11"/>
                  <a:gd name="T17" fmla="*/ 6 h 12"/>
                  <a:gd name="T18" fmla="*/ 6 w 11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6" y="12"/>
                    </a:move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5"/>
                      <a:pt x="3" y="6"/>
                    </a:cubicBezTo>
                    <a:cubicBezTo>
                      <a:pt x="3" y="7"/>
                      <a:pt x="4" y="9"/>
                      <a:pt x="6" y="9"/>
                    </a:cubicBezTo>
                    <a:cubicBezTo>
                      <a:pt x="7" y="9"/>
                      <a:pt x="8" y="7"/>
                      <a:pt x="8" y="6"/>
                    </a:cubicBezTo>
                    <a:cubicBezTo>
                      <a:pt x="8" y="5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34"/>
              <p:cNvSpPr>
                <a:spLocks noEditPoints="1"/>
              </p:cNvSpPr>
              <p:nvPr/>
            </p:nvSpPr>
            <p:spPr bwMode="auto">
              <a:xfrm>
                <a:off x="4952" y="2121"/>
                <a:ext cx="20" cy="21"/>
              </a:xfrm>
              <a:custGeom>
                <a:avLst/>
                <a:gdLst>
                  <a:gd name="T0" fmla="*/ 6 w 11"/>
                  <a:gd name="T1" fmla="*/ 12 h 12"/>
                  <a:gd name="T2" fmla="*/ 0 w 11"/>
                  <a:gd name="T3" fmla="*/ 6 h 12"/>
                  <a:gd name="T4" fmla="*/ 6 w 11"/>
                  <a:gd name="T5" fmla="*/ 0 h 12"/>
                  <a:gd name="T6" fmla="*/ 11 w 11"/>
                  <a:gd name="T7" fmla="*/ 6 h 12"/>
                  <a:gd name="T8" fmla="*/ 6 w 11"/>
                  <a:gd name="T9" fmla="*/ 12 h 12"/>
                  <a:gd name="T10" fmla="*/ 6 w 11"/>
                  <a:gd name="T11" fmla="*/ 3 h 12"/>
                  <a:gd name="T12" fmla="*/ 3 w 11"/>
                  <a:gd name="T13" fmla="*/ 6 h 12"/>
                  <a:gd name="T14" fmla="*/ 6 w 11"/>
                  <a:gd name="T15" fmla="*/ 9 h 12"/>
                  <a:gd name="T16" fmla="*/ 8 w 11"/>
                  <a:gd name="T17" fmla="*/ 6 h 12"/>
                  <a:gd name="T18" fmla="*/ 6 w 11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6" y="12"/>
                    </a:move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5"/>
                      <a:pt x="3" y="6"/>
                    </a:cubicBezTo>
                    <a:cubicBezTo>
                      <a:pt x="3" y="8"/>
                      <a:pt x="4" y="9"/>
                      <a:pt x="6" y="9"/>
                    </a:cubicBezTo>
                    <a:cubicBezTo>
                      <a:pt x="7" y="9"/>
                      <a:pt x="8" y="8"/>
                      <a:pt x="8" y="6"/>
                    </a:cubicBezTo>
                    <a:cubicBezTo>
                      <a:pt x="8" y="5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35"/>
              <p:cNvSpPr>
                <a:spLocks noEditPoints="1"/>
              </p:cNvSpPr>
              <p:nvPr/>
            </p:nvSpPr>
            <p:spPr bwMode="auto">
              <a:xfrm>
                <a:off x="5057" y="2092"/>
                <a:ext cx="19" cy="22"/>
              </a:xfrm>
              <a:custGeom>
                <a:avLst/>
                <a:gdLst>
                  <a:gd name="T0" fmla="*/ 6 w 11"/>
                  <a:gd name="T1" fmla="*/ 12 h 12"/>
                  <a:gd name="T2" fmla="*/ 0 w 11"/>
                  <a:gd name="T3" fmla="*/ 6 h 12"/>
                  <a:gd name="T4" fmla="*/ 6 w 11"/>
                  <a:gd name="T5" fmla="*/ 0 h 12"/>
                  <a:gd name="T6" fmla="*/ 11 w 11"/>
                  <a:gd name="T7" fmla="*/ 6 h 12"/>
                  <a:gd name="T8" fmla="*/ 6 w 11"/>
                  <a:gd name="T9" fmla="*/ 12 h 12"/>
                  <a:gd name="T10" fmla="*/ 6 w 11"/>
                  <a:gd name="T11" fmla="*/ 3 h 12"/>
                  <a:gd name="T12" fmla="*/ 3 w 11"/>
                  <a:gd name="T13" fmla="*/ 6 h 12"/>
                  <a:gd name="T14" fmla="*/ 6 w 11"/>
                  <a:gd name="T15" fmla="*/ 9 h 12"/>
                  <a:gd name="T16" fmla="*/ 8 w 11"/>
                  <a:gd name="T17" fmla="*/ 6 h 12"/>
                  <a:gd name="T18" fmla="*/ 6 w 11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6" y="12"/>
                    </a:move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5"/>
                      <a:pt x="3" y="6"/>
                    </a:cubicBezTo>
                    <a:cubicBezTo>
                      <a:pt x="3" y="7"/>
                      <a:pt x="4" y="9"/>
                      <a:pt x="6" y="9"/>
                    </a:cubicBezTo>
                    <a:cubicBezTo>
                      <a:pt x="7" y="9"/>
                      <a:pt x="8" y="7"/>
                      <a:pt x="8" y="6"/>
                    </a:cubicBezTo>
                    <a:cubicBezTo>
                      <a:pt x="8" y="5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236"/>
              <p:cNvSpPr>
                <a:spLocks noEditPoints="1"/>
              </p:cNvSpPr>
              <p:nvPr/>
            </p:nvSpPr>
            <p:spPr bwMode="auto">
              <a:xfrm>
                <a:off x="5034" y="2105"/>
                <a:ext cx="21" cy="21"/>
              </a:xfrm>
              <a:custGeom>
                <a:avLst/>
                <a:gdLst>
                  <a:gd name="T0" fmla="*/ 6 w 12"/>
                  <a:gd name="T1" fmla="*/ 12 h 12"/>
                  <a:gd name="T2" fmla="*/ 0 w 12"/>
                  <a:gd name="T3" fmla="*/ 6 h 12"/>
                  <a:gd name="T4" fmla="*/ 6 w 12"/>
                  <a:gd name="T5" fmla="*/ 0 h 12"/>
                  <a:gd name="T6" fmla="*/ 12 w 12"/>
                  <a:gd name="T7" fmla="*/ 6 h 12"/>
                  <a:gd name="T8" fmla="*/ 6 w 12"/>
                  <a:gd name="T9" fmla="*/ 12 h 12"/>
                  <a:gd name="T10" fmla="*/ 6 w 12"/>
                  <a:gd name="T11" fmla="*/ 3 h 12"/>
                  <a:gd name="T12" fmla="*/ 3 w 12"/>
                  <a:gd name="T13" fmla="*/ 6 h 12"/>
                  <a:gd name="T14" fmla="*/ 6 w 12"/>
                  <a:gd name="T15" fmla="*/ 9 h 12"/>
                  <a:gd name="T16" fmla="*/ 9 w 12"/>
                  <a:gd name="T17" fmla="*/ 6 h 12"/>
                  <a:gd name="T18" fmla="*/ 6 w 12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12"/>
                    </a:move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5"/>
                      <a:pt x="3" y="6"/>
                    </a:cubicBezTo>
                    <a:cubicBezTo>
                      <a:pt x="3" y="8"/>
                      <a:pt x="4" y="9"/>
                      <a:pt x="6" y="9"/>
                    </a:cubicBezTo>
                    <a:cubicBezTo>
                      <a:pt x="7" y="9"/>
                      <a:pt x="9" y="8"/>
                      <a:pt x="9" y="6"/>
                    </a:cubicBezTo>
                    <a:cubicBezTo>
                      <a:pt x="9" y="5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37"/>
              <p:cNvSpPr>
                <a:spLocks noEditPoints="1"/>
              </p:cNvSpPr>
              <p:nvPr/>
            </p:nvSpPr>
            <p:spPr bwMode="auto">
              <a:xfrm>
                <a:off x="5011" y="2117"/>
                <a:ext cx="21" cy="22"/>
              </a:xfrm>
              <a:custGeom>
                <a:avLst/>
                <a:gdLst>
                  <a:gd name="T0" fmla="*/ 6 w 12"/>
                  <a:gd name="T1" fmla="*/ 12 h 12"/>
                  <a:gd name="T2" fmla="*/ 0 w 12"/>
                  <a:gd name="T3" fmla="*/ 6 h 12"/>
                  <a:gd name="T4" fmla="*/ 6 w 12"/>
                  <a:gd name="T5" fmla="*/ 0 h 12"/>
                  <a:gd name="T6" fmla="*/ 12 w 12"/>
                  <a:gd name="T7" fmla="*/ 6 h 12"/>
                  <a:gd name="T8" fmla="*/ 6 w 12"/>
                  <a:gd name="T9" fmla="*/ 12 h 12"/>
                  <a:gd name="T10" fmla="*/ 6 w 12"/>
                  <a:gd name="T11" fmla="*/ 3 h 12"/>
                  <a:gd name="T12" fmla="*/ 3 w 12"/>
                  <a:gd name="T13" fmla="*/ 6 h 12"/>
                  <a:gd name="T14" fmla="*/ 6 w 12"/>
                  <a:gd name="T15" fmla="*/ 9 h 12"/>
                  <a:gd name="T16" fmla="*/ 9 w 12"/>
                  <a:gd name="T17" fmla="*/ 6 h 12"/>
                  <a:gd name="T18" fmla="*/ 6 w 12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12"/>
                    </a:move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5"/>
                      <a:pt x="3" y="6"/>
                    </a:cubicBezTo>
                    <a:cubicBezTo>
                      <a:pt x="3" y="8"/>
                      <a:pt x="4" y="9"/>
                      <a:pt x="6" y="9"/>
                    </a:cubicBezTo>
                    <a:cubicBezTo>
                      <a:pt x="7" y="9"/>
                      <a:pt x="9" y="8"/>
                      <a:pt x="9" y="6"/>
                    </a:cubicBezTo>
                    <a:cubicBezTo>
                      <a:pt x="9" y="5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38"/>
              <p:cNvSpPr>
                <a:spLocks noEditPoints="1"/>
              </p:cNvSpPr>
              <p:nvPr/>
            </p:nvSpPr>
            <p:spPr bwMode="auto">
              <a:xfrm>
                <a:off x="4988" y="2132"/>
                <a:ext cx="21" cy="19"/>
              </a:xfrm>
              <a:custGeom>
                <a:avLst/>
                <a:gdLst>
                  <a:gd name="T0" fmla="*/ 6 w 12"/>
                  <a:gd name="T1" fmla="*/ 11 h 11"/>
                  <a:gd name="T2" fmla="*/ 0 w 12"/>
                  <a:gd name="T3" fmla="*/ 5 h 11"/>
                  <a:gd name="T4" fmla="*/ 6 w 12"/>
                  <a:gd name="T5" fmla="*/ 0 h 11"/>
                  <a:gd name="T6" fmla="*/ 12 w 12"/>
                  <a:gd name="T7" fmla="*/ 5 h 11"/>
                  <a:gd name="T8" fmla="*/ 6 w 12"/>
                  <a:gd name="T9" fmla="*/ 11 h 11"/>
                  <a:gd name="T10" fmla="*/ 6 w 12"/>
                  <a:gd name="T11" fmla="*/ 3 h 11"/>
                  <a:gd name="T12" fmla="*/ 3 w 12"/>
                  <a:gd name="T13" fmla="*/ 5 h 11"/>
                  <a:gd name="T14" fmla="*/ 6 w 12"/>
                  <a:gd name="T15" fmla="*/ 8 h 11"/>
                  <a:gd name="T16" fmla="*/ 9 w 12"/>
                  <a:gd name="T17" fmla="*/ 5 h 11"/>
                  <a:gd name="T18" fmla="*/ 6 w 12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1">
                    <a:moveTo>
                      <a:pt x="6" y="11"/>
                    </a:moveTo>
                    <a:cubicBezTo>
                      <a:pt x="3" y="11"/>
                      <a:pt x="0" y="8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5"/>
                    </a:cubicBezTo>
                    <a:cubicBezTo>
                      <a:pt x="12" y="8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5" y="3"/>
                      <a:pt x="3" y="4"/>
                      <a:pt x="3" y="5"/>
                    </a:cubicBezTo>
                    <a:cubicBezTo>
                      <a:pt x="3" y="7"/>
                      <a:pt x="5" y="8"/>
                      <a:pt x="6" y="8"/>
                    </a:cubicBezTo>
                    <a:cubicBezTo>
                      <a:pt x="8" y="8"/>
                      <a:pt x="9" y="7"/>
                      <a:pt x="9" y="5"/>
                    </a:cubicBezTo>
                    <a:cubicBezTo>
                      <a:pt x="9" y="4"/>
                      <a:pt x="8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39"/>
              <p:cNvSpPr>
                <a:spLocks noEditPoints="1"/>
              </p:cNvSpPr>
              <p:nvPr/>
            </p:nvSpPr>
            <p:spPr bwMode="auto">
              <a:xfrm>
                <a:off x="4965" y="2144"/>
                <a:ext cx="21" cy="20"/>
              </a:xfrm>
              <a:custGeom>
                <a:avLst/>
                <a:gdLst>
                  <a:gd name="T0" fmla="*/ 6 w 12"/>
                  <a:gd name="T1" fmla="*/ 11 h 11"/>
                  <a:gd name="T2" fmla="*/ 0 w 12"/>
                  <a:gd name="T3" fmla="*/ 5 h 11"/>
                  <a:gd name="T4" fmla="*/ 6 w 12"/>
                  <a:gd name="T5" fmla="*/ 0 h 11"/>
                  <a:gd name="T6" fmla="*/ 12 w 12"/>
                  <a:gd name="T7" fmla="*/ 5 h 11"/>
                  <a:gd name="T8" fmla="*/ 6 w 12"/>
                  <a:gd name="T9" fmla="*/ 11 h 11"/>
                  <a:gd name="T10" fmla="*/ 6 w 12"/>
                  <a:gd name="T11" fmla="*/ 3 h 11"/>
                  <a:gd name="T12" fmla="*/ 3 w 12"/>
                  <a:gd name="T13" fmla="*/ 5 h 11"/>
                  <a:gd name="T14" fmla="*/ 6 w 12"/>
                  <a:gd name="T15" fmla="*/ 8 h 11"/>
                  <a:gd name="T16" fmla="*/ 9 w 12"/>
                  <a:gd name="T17" fmla="*/ 5 h 11"/>
                  <a:gd name="T18" fmla="*/ 6 w 12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1">
                    <a:moveTo>
                      <a:pt x="6" y="11"/>
                    </a:moveTo>
                    <a:cubicBezTo>
                      <a:pt x="3" y="11"/>
                      <a:pt x="0" y="9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5"/>
                    </a:cubicBezTo>
                    <a:cubicBezTo>
                      <a:pt x="12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5" y="3"/>
                      <a:pt x="3" y="4"/>
                      <a:pt x="3" y="5"/>
                    </a:cubicBezTo>
                    <a:cubicBezTo>
                      <a:pt x="3" y="7"/>
                      <a:pt x="5" y="8"/>
                      <a:pt x="6" y="8"/>
                    </a:cubicBezTo>
                    <a:cubicBezTo>
                      <a:pt x="8" y="8"/>
                      <a:pt x="9" y="7"/>
                      <a:pt x="9" y="5"/>
                    </a:cubicBezTo>
                    <a:cubicBezTo>
                      <a:pt x="9" y="4"/>
                      <a:pt x="8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40"/>
              <p:cNvSpPr>
                <a:spLocks noEditPoints="1"/>
              </p:cNvSpPr>
              <p:nvPr/>
            </p:nvSpPr>
            <p:spPr bwMode="auto">
              <a:xfrm>
                <a:off x="5069" y="2116"/>
                <a:ext cx="22" cy="19"/>
              </a:xfrm>
              <a:custGeom>
                <a:avLst/>
                <a:gdLst>
                  <a:gd name="T0" fmla="*/ 6 w 12"/>
                  <a:gd name="T1" fmla="*/ 11 h 11"/>
                  <a:gd name="T2" fmla="*/ 0 w 12"/>
                  <a:gd name="T3" fmla="*/ 5 h 11"/>
                  <a:gd name="T4" fmla="*/ 6 w 12"/>
                  <a:gd name="T5" fmla="*/ 0 h 11"/>
                  <a:gd name="T6" fmla="*/ 12 w 12"/>
                  <a:gd name="T7" fmla="*/ 5 h 11"/>
                  <a:gd name="T8" fmla="*/ 6 w 12"/>
                  <a:gd name="T9" fmla="*/ 11 h 11"/>
                  <a:gd name="T10" fmla="*/ 6 w 12"/>
                  <a:gd name="T11" fmla="*/ 3 h 11"/>
                  <a:gd name="T12" fmla="*/ 3 w 12"/>
                  <a:gd name="T13" fmla="*/ 5 h 11"/>
                  <a:gd name="T14" fmla="*/ 6 w 12"/>
                  <a:gd name="T15" fmla="*/ 8 h 11"/>
                  <a:gd name="T16" fmla="*/ 9 w 12"/>
                  <a:gd name="T17" fmla="*/ 5 h 11"/>
                  <a:gd name="T18" fmla="*/ 6 w 12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1">
                    <a:moveTo>
                      <a:pt x="6" y="11"/>
                    </a:moveTo>
                    <a:cubicBezTo>
                      <a:pt x="3" y="11"/>
                      <a:pt x="0" y="8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5"/>
                    </a:cubicBezTo>
                    <a:cubicBezTo>
                      <a:pt x="12" y="8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5" y="3"/>
                      <a:pt x="3" y="4"/>
                      <a:pt x="3" y="5"/>
                    </a:cubicBezTo>
                    <a:cubicBezTo>
                      <a:pt x="3" y="7"/>
                      <a:pt x="5" y="8"/>
                      <a:pt x="6" y="8"/>
                    </a:cubicBezTo>
                    <a:cubicBezTo>
                      <a:pt x="8" y="8"/>
                      <a:pt x="9" y="7"/>
                      <a:pt x="9" y="5"/>
                    </a:cubicBezTo>
                    <a:cubicBezTo>
                      <a:pt x="9" y="4"/>
                      <a:pt x="8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41"/>
              <p:cNvSpPr>
                <a:spLocks noEditPoints="1"/>
              </p:cNvSpPr>
              <p:nvPr/>
            </p:nvSpPr>
            <p:spPr bwMode="auto">
              <a:xfrm>
                <a:off x="5048" y="2128"/>
                <a:ext cx="20" cy="20"/>
              </a:xfrm>
              <a:custGeom>
                <a:avLst/>
                <a:gdLst>
                  <a:gd name="T0" fmla="*/ 5 w 11"/>
                  <a:gd name="T1" fmla="*/ 11 h 11"/>
                  <a:gd name="T2" fmla="*/ 0 w 11"/>
                  <a:gd name="T3" fmla="*/ 5 h 11"/>
                  <a:gd name="T4" fmla="*/ 5 w 11"/>
                  <a:gd name="T5" fmla="*/ 0 h 11"/>
                  <a:gd name="T6" fmla="*/ 11 w 11"/>
                  <a:gd name="T7" fmla="*/ 5 h 11"/>
                  <a:gd name="T8" fmla="*/ 5 w 11"/>
                  <a:gd name="T9" fmla="*/ 11 h 11"/>
                  <a:gd name="T10" fmla="*/ 5 w 11"/>
                  <a:gd name="T11" fmla="*/ 3 h 11"/>
                  <a:gd name="T12" fmla="*/ 3 w 11"/>
                  <a:gd name="T13" fmla="*/ 5 h 11"/>
                  <a:gd name="T14" fmla="*/ 5 w 11"/>
                  <a:gd name="T15" fmla="*/ 8 h 11"/>
                  <a:gd name="T16" fmla="*/ 8 w 11"/>
                  <a:gd name="T17" fmla="*/ 5 h 11"/>
                  <a:gd name="T18" fmla="*/ 5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cubicBezTo>
                      <a:pt x="2" y="11"/>
                      <a:pt x="0" y="9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1" y="2"/>
                      <a:pt x="11" y="5"/>
                    </a:cubicBezTo>
                    <a:cubicBezTo>
                      <a:pt x="11" y="9"/>
                      <a:pt x="8" y="11"/>
                      <a:pt x="5" y="11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3" y="4"/>
                      <a:pt x="3" y="5"/>
                    </a:cubicBezTo>
                    <a:cubicBezTo>
                      <a:pt x="3" y="7"/>
                      <a:pt x="4" y="8"/>
                      <a:pt x="5" y="8"/>
                    </a:cubicBezTo>
                    <a:cubicBezTo>
                      <a:pt x="7" y="8"/>
                      <a:pt x="8" y="7"/>
                      <a:pt x="8" y="5"/>
                    </a:cubicBezTo>
                    <a:cubicBezTo>
                      <a:pt x="8" y="4"/>
                      <a:pt x="7" y="3"/>
                      <a:pt x="5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42"/>
              <p:cNvSpPr>
                <a:spLocks noEditPoints="1"/>
              </p:cNvSpPr>
              <p:nvPr/>
            </p:nvSpPr>
            <p:spPr bwMode="auto">
              <a:xfrm>
                <a:off x="5025" y="2140"/>
                <a:ext cx="19" cy="20"/>
              </a:xfrm>
              <a:custGeom>
                <a:avLst/>
                <a:gdLst>
                  <a:gd name="T0" fmla="*/ 5 w 11"/>
                  <a:gd name="T1" fmla="*/ 11 h 11"/>
                  <a:gd name="T2" fmla="*/ 0 w 11"/>
                  <a:gd name="T3" fmla="*/ 5 h 11"/>
                  <a:gd name="T4" fmla="*/ 5 w 11"/>
                  <a:gd name="T5" fmla="*/ 0 h 11"/>
                  <a:gd name="T6" fmla="*/ 11 w 11"/>
                  <a:gd name="T7" fmla="*/ 5 h 11"/>
                  <a:gd name="T8" fmla="*/ 5 w 11"/>
                  <a:gd name="T9" fmla="*/ 11 h 11"/>
                  <a:gd name="T10" fmla="*/ 5 w 11"/>
                  <a:gd name="T11" fmla="*/ 3 h 11"/>
                  <a:gd name="T12" fmla="*/ 3 w 11"/>
                  <a:gd name="T13" fmla="*/ 5 h 11"/>
                  <a:gd name="T14" fmla="*/ 5 w 11"/>
                  <a:gd name="T15" fmla="*/ 8 h 11"/>
                  <a:gd name="T16" fmla="*/ 8 w 11"/>
                  <a:gd name="T17" fmla="*/ 5 h 11"/>
                  <a:gd name="T18" fmla="*/ 5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cubicBezTo>
                      <a:pt x="2" y="11"/>
                      <a:pt x="0" y="9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1" y="2"/>
                      <a:pt x="11" y="5"/>
                    </a:cubicBezTo>
                    <a:cubicBezTo>
                      <a:pt x="11" y="9"/>
                      <a:pt x="8" y="11"/>
                      <a:pt x="5" y="11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3" y="4"/>
                      <a:pt x="3" y="5"/>
                    </a:cubicBezTo>
                    <a:cubicBezTo>
                      <a:pt x="3" y="7"/>
                      <a:pt x="4" y="8"/>
                      <a:pt x="5" y="8"/>
                    </a:cubicBezTo>
                    <a:cubicBezTo>
                      <a:pt x="7" y="8"/>
                      <a:pt x="8" y="7"/>
                      <a:pt x="8" y="5"/>
                    </a:cubicBezTo>
                    <a:cubicBezTo>
                      <a:pt x="8" y="4"/>
                      <a:pt x="7" y="3"/>
                      <a:pt x="5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43"/>
              <p:cNvSpPr>
                <a:spLocks noEditPoints="1"/>
              </p:cNvSpPr>
              <p:nvPr/>
            </p:nvSpPr>
            <p:spPr bwMode="auto">
              <a:xfrm>
                <a:off x="5002" y="2153"/>
                <a:ext cx="19" cy="19"/>
              </a:xfrm>
              <a:custGeom>
                <a:avLst/>
                <a:gdLst>
                  <a:gd name="T0" fmla="*/ 5 w 11"/>
                  <a:gd name="T1" fmla="*/ 11 h 11"/>
                  <a:gd name="T2" fmla="*/ 0 w 11"/>
                  <a:gd name="T3" fmla="*/ 6 h 11"/>
                  <a:gd name="T4" fmla="*/ 5 w 11"/>
                  <a:gd name="T5" fmla="*/ 0 h 11"/>
                  <a:gd name="T6" fmla="*/ 11 w 11"/>
                  <a:gd name="T7" fmla="*/ 6 h 11"/>
                  <a:gd name="T8" fmla="*/ 5 w 11"/>
                  <a:gd name="T9" fmla="*/ 11 h 11"/>
                  <a:gd name="T10" fmla="*/ 5 w 11"/>
                  <a:gd name="T11" fmla="*/ 3 h 11"/>
                  <a:gd name="T12" fmla="*/ 3 w 11"/>
                  <a:gd name="T13" fmla="*/ 6 h 11"/>
                  <a:gd name="T14" fmla="*/ 5 w 11"/>
                  <a:gd name="T15" fmla="*/ 8 h 11"/>
                  <a:gd name="T16" fmla="*/ 8 w 11"/>
                  <a:gd name="T17" fmla="*/ 6 h 11"/>
                  <a:gd name="T18" fmla="*/ 5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9" y="0"/>
                      <a:pt x="11" y="2"/>
                      <a:pt x="11" y="6"/>
                    </a:cubicBezTo>
                    <a:cubicBezTo>
                      <a:pt x="11" y="9"/>
                      <a:pt x="9" y="11"/>
                      <a:pt x="5" y="11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5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4"/>
                      <a:pt x="7" y="3"/>
                      <a:pt x="5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44"/>
              <p:cNvSpPr>
                <a:spLocks noEditPoints="1"/>
              </p:cNvSpPr>
              <p:nvPr/>
            </p:nvSpPr>
            <p:spPr bwMode="auto">
              <a:xfrm>
                <a:off x="4979" y="2165"/>
                <a:ext cx="19" cy="20"/>
              </a:xfrm>
              <a:custGeom>
                <a:avLst/>
                <a:gdLst>
                  <a:gd name="T0" fmla="*/ 6 w 11"/>
                  <a:gd name="T1" fmla="*/ 11 h 11"/>
                  <a:gd name="T2" fmla="*/ 0 w 11"/>
                  <a:gd name="T3" fmla="*/ 6 h 11"/>
                  <a:gd name="T4" fmla="*/ 6 w 11"/>
                  <a:gd name="T5" fmla="*/ 0 h 11"/>
                  <a:gd name="T6" fmla="*/ 11 w 11"/>
                  <a:gd name="T7" fmla="*/ 6 h 11"/>
                  <a:gd name="T8" fmla="*/ 6 w 11"/>
                  <a:gd name="T9" fmla="*/ 11 h 11"/>
                  <a:gd name="T10" fmla="*/ 6 w 11"/>
                  <a:gd name="T11" fmla="*/ 3 h 11"/>
                  <a:gd name="T12" fmla="*/ 3 w 11"/>
                  <a:gd name="T13" fmla="*/ 6 h 11"/>
                  <a:gd name="T14" fmla="*/ 6 w 11"/>
                  <a:gd name="T15" fmla="*/ 8 h 11"/>
                  <a:gd name="T16" fmla="*/ 8 w 11"/>
                  <a:gd name="T17" fmla="*/ 6 h 11"/>
                  <a:gd name="T18" fmla="*/ 6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45"/>
              <p:cNvSpPr>
                <a:spLocks noEditPoints="1"/>
              </p:cNvSpPr>
              <p:nvPr/>
            </p:nvSpPr>
            <p:spPr bwMode="auto">
              <a:xfrm>
                <a:off x="5084" y="2137"/>
                <a:ext cx="19" cy="19"/>
              </a:xfrm>
              <a:custGeom>
                <a:avLst/>
                <a:gdLst>
                  <a:gd name="T0" fmla="*/ 6 w 11"/>
                  <a:gd name="T1" fmla="*/ 11 h 11"/>
                  <a:gd name="T2" fmla="*/ 0 w 11"/>
                  <a:gd name="T3" fmla="*/ 6 h 11"/>
                  <a:gd name="T4" fmla="*/ 6 w 11"/>
                  <a:gd name="T5" fmla="*/ 0 h 11"/>
                  <a:gd name="T6" fmla="*/ 11 w 11"/>
                  <a:gd name="T7" fmla="*/ 6 h 11"/>
                  <a:gd name="T8" fmla="*/ 6 w 11"/>
                  <a:gd name="T9" fmla="*/ 11 h 11"/>
                  <a:gd name="T10" fmla="*/ 6 w 11"/>
                  <a:gd name="T11" fmla="*/ 3 h 11"/>
                  <a:gd name="T12" fmla="*/ 3 w 11"/>
                  <a:gd name="T13" fmla="*/ 6 h 11"/>
                  <a:gd name="T14" fmla="*/ 6 w 11"/>
                  <a:gd name="T15" fmla="*/ 8 h 11"/>
                  <a:gd name="T16" fmla="*/ 8 w 11"/>
                  <a:gd name="T17" fmla="*/ 6 h 11"/>
                  <a:gd name="T18" fmla="*/ 6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9" y="0"/>
                      <a:pt x="11" y="2"/>
                      <a:pt x="11" y="6"/>
                    </a:cubicBezTo>
                    <a:cubicBezTo>
                      <a:pt x="11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46"/>
              <p:cNvSpPr>
                <a:spLocks noEditPoints="1"/>
              </p:cNvSpPr>
              <p:nvPr/>
            </p:nvSpPr>
            <p:spPr bwMode="auto">
              <a:xfrm>
                <a:off x="5060" y="2149"/>
                <a:ext cx="20" cy="20"/>
              </a:xfrm>
              <a:custGeom>
                <a:avLst/>
                <a:gdLst>
                  <a:gd name="T0" fmla="*/ 6 w 11"/>
                  <a:gd name="T1" fmla="*/ 11 h 11"/>
                  <a:gd name="T2" fmla="*/ 0 w 11"/>
                  <a:gd name="T3" fmla="*/ 6 h 11"/>
                  <a:gd name="T4" fmla="*/ 6 w 11"/>
                  <a:gd name="T5" fmla="*/ 0 h 11"/>
                  <a:gd name="T6" fmla="*/ 11 w 11"/>
                  <a:gd name="T7" fmla="*/ 6 h 11"/>
                  <a:gd name="T8" fmla="*/ 6 w 11"/>
                  <a:gd name="T9" fmla="*/ 11 h 11"/>
                  <a:gd name="T10" fmla="*/ 6 w 11"/>
                  <a:gd name="T11" fmla="*/ 3 h 11"/>
                  <a:gd name="T12" fmla="*/ 3 w 11"/>
                  <a:gd name="T13" fmla="*/ 6 h 11"/>
                  <a:gd name="T14" fmla="*/ 6 w 11"/>
                  <a:gd name="T15" fmla="*/ 8 h 11"/>
                  <a:gd name="T16" fmla="*/ 8 w 11"/>
                  <a:gd name="T17" fmla="*/ 6 h 11"/>
                  <a:gd name="T18" fmla="*/ 6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47"/>
              <p:cNvSpPr>
                <a:spLocks noEditPoints="1"/>
              </p:cNvSpPr>
              <p:nvPr/>
            </p:nvSpPr>
            <p:spPr bwMode="auto">
              <a:xfrm>
                <a:off x="5037" y="2162"/>
                <a:ext cx="20" cy="19"/>
              </a:xfrm>
              <a:custGeom>
                <a:avLst/>
                <a:gdLst>
                  <a:gd name="T0" fmla="*/ 6 w 11"/>
                  <a:gd name="T1" fmla="*/ 11 h 11"/>
                  <a:gd name="T2" fmla="*/ 0 w 11"/>
                  <a:gd name="T3" fmla="*/ 6 h 11"/>
                  <a:gd name="T4" fmla="*/ 6 w 11"/>
                  <a:gd name="T5" fmla="*/ 0 h 11"/>
                  <a:gd name="T6" fmla="*/ 11 w 11"/>
                  <a:gd name="T7" fmla="*/ 6 h 11"/>
                  <a:gd name="T8" fmla="*/ 6 w 11"/>
                  <a:gd name="T9" fmla="*/ 11 h 11"/>
                  <a:gd name="T10" fmla="*/ 6 w 11"/>
                  <a:gd name="T11" fmla="*/ 3 h 11"/>
                  <a:gd name="T12" fmla="*/ 3 w 11"/>
                  <a:gd name="T13" fmla="*/ 6 h 11"/>
                  <a:gd name="T14" fmla="*/ 6 w 11"/>
                  <a:gd name="T15" fmla="*/ 8 h 11"/>
                  <a:gd name="T16" fmla="*/ 8 w 11"/>
                  <a:gd name="T17" fmla="*/ 6 h 11"/>
                  <a:gd name="T18" fmla="*/ 6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11"/>
                    </a:moveTo>
                    <a:cubicBezTo>
                      <a:pt x="3" y="11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248"/>
              <p:cNvSpPr>
                <a:spLocks noEditPoints="1"/>
              </p:cNvSpPr>
              <p:nvPr/>
            </p:nvSpPr>
            <p:spPr bwMode="auto">
              <a:xfrm>
                <a:off x="5014" y="2174"/>
                <a:ext cx="22" cy="22"/>
              </a:xfrm>
              <a:custGeom>
                <a:avLst/>
                <a:gdLst>
                  <a:gd name="T0" fmla="*/ 6 w 12"/>
                  <a:gd name="T1" fmla="*/ 12 h 12"/>
                  <a:gd name="T2" fmla="*/ 0 w 12"/>
                  <a:gd name="T3" fmla="*/ 6 h 12"/>
                  <a:gd name="T4" fmla="*/ 6 w 12"/>
                  <a:gd name="T5" fmla="*/ 0 h 12"/>
                  <a:gd name="T6" fmla="*/ 12 w 12"/>
                  <a:gd name="T7" fmla="*/ 6 h 12"/>
                  <a:gd name="T8" fmla="*/ 6 w 12"/>
                  <a:gd name="T9" fmla="*/ 12 h 12"/>
                  <a:gd name="T10" fmla="*/ 6 w 12"/>
                  <a:gd name="T11" fmla="*/ 3 h 12"/>
                  <a:gd name="T12" fmla="*/ 3 w 12"/>
                  <a:gd name="T13" fmla="*/ 6 h 12"/>
                  <a:gd name="T14" fmla="*/ 6 w 12"/>
                  <a:gd name="T15" fmla="*/ 9 h 12"/>
                  <a:gd name="T16" fmla="*/ 9 w 12"/>
                  <a:gd name="T17" fmla="*/ 6 h 12"/>
                  <a:gd name="T18" fmla="*/ 6 w 12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12"/>
                    </a:move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9"/>
                      <a:pt x="6" y="9"/>
                    </a:cubicBezTo>
                    <a:cubicBezTo>
                      <a:pt x="7" y="9"/>
                      <a:pt x="9" y="7"/>
                      <a:pt x="9" y="6"/>
                    </a:cubicBezTo>
                    <a:cubicBezTo>
                      <a:pt x="9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249"/>
              <p:cNvSpPr>
                <a:spLocks noEditPoints="1"/>
              </p:cNvSpPr>
              <p:nvPr/>
            </p:nvSpPr>
            <p:spPr bwMode="auto">
              <a:xfrm>
                <a:off x="4991" y="2187"/>
                <a:ext cx="21" cy="21"/>
              </a:xfrm>
              <a:custGeom>
                <a:avLst/>
                <a:gdLst>
                  <a:gd name="T0" fmla="*/ 6 w 12"/>
                  <a:gd name="T1" fmla="*/ 12 h 12"/>
                  <a:gd name="T2" fmla="*/ 0 w 12"/>
                  <a:gd name="T3" fmla="*/ 6 h 12"/>
                  <a:gd name="T4" fmla="*/ 6 w 12"/>
                  <a:gd name="T5" fmla="*/ 0 h 12"/>
                  <a:gd name="T6" fmla="*/ 12 w 12"/>
                  <a:gd name="T7" fmla="*/ 6 h 12"/>
                  <a:gd name="T8" fmla="*/ 6 w 12"/>
                  <a:gd name="T9" fmla="*/ 12 h 12"/>
                  <a:gd name="T10" fmla="*/ 6 w 12"/>
                  <a:gd name="T11" fmla="*/ 3 h 12"/>
                  <a:gd name="T12" fmla="*/ 3 w 12"/>
                  <a:gd name="T13" fmla="*/ 6 h 12"/>
                  <a:gd name="T14" fmla="*/ 6 w 12"/>
                  <a:gd name="T15" fmla="*/ 9 h 12"/>
                  <a:gd name="T16" fmla="*/ 9 w 12"/>
                  <a:gd name="T17" fmla="*/ 6 h 12"/>
                  <a:gd name="T18" fmla="*/ 6 w 12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12"/>
                    </a:move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9"/>
                      <a:pt x="6" y="9"/>
                    </a:cubicBezTo>
                    <a:cubicBezTo>
                      <a:pt x="7" y="9"/>
                      <a:pt x="9" y="7"/>
                      <a:pt x="9" y="6"/>
                    </a:cubicBezTo>
                    <a:cubicBezTo>
                      <a:pt x="9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250"/>
              <p:cNvSpPr>
                <a:spLocks noEditPoints="1"/>
              </p:cNvSpPr>
              <p:nvPr/>
            </p:nvSpPr>
            <p:spPr bwMode="auto">
              <a:xfrm>
                <a:off x="5579" y="2052"/>
                <a:ext cx="219" cy="220"/>
              </a:xfrm>
              <a:custGeom>
                <a:avLst/>
                <a:gdLst>
                  <a:gd name="T0" fmla="*/ 62 w 123"/>
                  <a:gd name="T1" fmla="*/ 124 h 124"/>
                  <a:gd name="T2" fmla="*/ 0 w 123"/>
                  <a:gd name="T3" fmla="*/ 62 h 124"/>
                  <a:gd name="T4" fmla="*/ 62 w 123"/>
                  <a:gd name="T5" fmla="*/ 0 h 124"/>
                  <a:gd name="T6" fmla="*/ 123 w 123"/>
                  <a:gd name="T7" fmla="*/ 62 h 124"/>
                  <a:gd name="T8" fmla="*/ 62 w 123"/>
                  <a:gd name="T9" fmla="*/ 124 h 124"/>
                  <a:gd name="T10" fmla="*/ 62 w 123"/>
                  <a:gd name="T11" fmla="*/ 6 h 124"/>
                  <a:gd name="T12" fmla="*/ 6 w 123"/>
                  <a:gd name="T13" fmla="*/ 62 h 124"/>
                  <a:gd name="T14" fmla="*/ 62 w 123"/>
                  <a:gd name="T15" fmla="*/ 118 h 124"/>
                  <a:gd name="T16" fmla="*/ 117 w 123"/>
                  <a:gd name="T17" fmla="*/ 62 h 124"/>
                  <a:gd name="T18" fmla="*/ 62 w 123"/>
                  <a:gd name="T19" fmla="*/ 6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3" h="124">
                    <a:moveTo>
                      <a:pt x="62" y="124"/>
                    </a:moveTo>
                    <a:cubicBezTo>
                      <a:pt x="28" y="124"/>
                      <a:pt x="0" y="96"/>
                      <a:pt x="0" y="62"/>
                    </a:cubicBezTo>
                    <a:cubicBezTo>
                      <a:pt x="0" y="28"/>
                      <a:pt x="28" y="0"/>
                      <a:pt x="62" y="0"/>
                    </a:cubicBezTo>
                    <a:cubicBezTo>
                      <a:pt x="95" y="0"/>
                      <a:pt x="123" y="28"/>
                      <a:pt x="123" y="62"/>
                    </a:cubicBezTo>
                    <a:cubicBezTo>
                      <a:pt x="123" y="96"/>
                      <a:pt x="95" y="124"/>
                      <a:pt x="62" y="124"/>
                    </a:cubicBezTo>
                    <a:close/>
                    <a:moveTo>
                      <a:pt x="62" y="6"/>
                    </a:moveTo>
                    <a:cubicBezTo>
                      <a:pt x="31" y="6"/>
                      <a:pt x="6" y="31"/>
                      <a:pt x="6" y="62"/>
                    </a:cubicBezTo>
                    <a:cubicBezTo>
                      <a:pt x="6" y="93"/>
                      <a:pt x="31" y="118"/>
                      <a:pt x="62" y="118"/>
                    </a:cubicBezTo>
                    <a:cubicBezTo>
                      <a:pt x="92" y="118"/>
                      <a:pt x="117" y="93"/>
                      <a:pt x="117" y="62"/>
                    </a:cubicBezTo>
                    <a:cubicBezTo>
                      <a:pt x="117" y="31"/>
                      <a:pt x="92" y="6"/>
                      <a:pt x="62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51"/>
              <p:cNvSpPr>
                <a:spLocks/>
              </p:cNvSpPr>
              <p:nvPr/>
            </p:nvSpPr>
            <p:spPr bwMode="auto">
              <a:xfrm>
                <a:off x="5522" y="1995"/>
                <a:ext cx="332" cy="334"/>
              </a:xfrm>
              <a:custGeom>
                <a:avLst/>
                <a:gdLst>
                  <a:gd name="T0" fmla="*/ 332 w 332"/>
                  <a:gd name="T1" fmla="*/ 0 h 334"/>
                  <a:gd name="T2" fmla="*/ 0 w 332"/>
                  <a:gd name="T3" fmla="*/ 334 h 334"/>
                  <a:gd name="T4" fmla="*/ 332 w 332"/>
                  <a:gd name="T5" fmla="*/ 0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2" h="334">
                    <a:moveTo>
                      <a:pt x="332" y="0"/>
                    </a:moveTo>
                    <a:lnTo>
                      <a:pt x="0" y="334"/>
                    </a:ln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Line 252"/>
              <p:cNvSpPr>
                <a:spLocks noChangeShapeType="1"/>
              </p:cNvSpPr>
              <p:nvPr/>
            </p:nvSpPr>
            <p:spPr bwMode="auto">
              <a:xfrm flipH="1">
                <a:off x="5522" y="1995"/>
                <a:ext cx="332" cy="334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53"/>
              <p:cNvSpPr>
                <a:spLocks/>
              </p:cNvSpPr>
              <p:nvPr/>
            </p:nvSpPr>
            <p:spPr bwMode="auto">
              <a:xfrm>
                <a:off x="5519" y="1991"/>
                <a:ext cx="339" cy="342"/>
              </a:xfrm>
              <a:custGeom>
                <a:avLst/>
                <a:gdLst>
                  <a:gd name="T0" fmla="*/ 7 w 339"/>
                  <a:gd name="T1" fmla="*/ 342 h 342"/>
                  <a:gd name="T2" fmla="*/ 0 w 339"/>
                  <a:gd name="T3" fmla="*/ 334 h 342"/>
                  <a:gd name="T4" fmla="*/ 332 w 339"/>
                  <a:gd name="T5" fmla="*/ 0 h 342"/>
                  <a:gd name="T6" fmla="*/ 339 w 339"/>
                  <a:gd name="T7" fmla="*/ 7 h 342"/>
                  <a:gd name="T8" fmla="*/ 7 w 339"/>
                  <a:gd name="T9" fmla="*/ 342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9" h="342">
                    <a:moveTo>
                      <a:pt x="7" y="342"/>
                    </a:moveTo>
                    <a:lnTo>
                      <a:pt x="0" y="334"/>
                    </a:lnTo>
                    <a:lnTo>
                      <a:pt x="332" y="0"/>
                    </a:lnTo>
                    <a:lnTo>
                      <a:pt x="339" y="7"/>
                    </a:lnTo>
                    <a:lnTo>
                      <a:pt x="7" y="34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254"/>
              <p:cNvSpPr>
                <a:spLocks noEditPoints="1"/>
              </p:cNvSpPr>
              <p:nvPr/>
            </p:nvSpPr>
            <p:spPr bwMode="auto">
              <a:xfrm>
                <a:off x="5533" y="2005"/>
                <a:ext cx="19" cy="20"/>
              </a:xfrm>
              <a:custGeom>
                <a:avLst/>
                <a:gdLst>
                  <a:gd name="T0" fmla="*/ 6 w 11"/>
                  <a:gd name="T1" fmla="*/ 11 h 11"/>
                  <a:gd name="T2" fmla="*/ 0 w 11"/>
                  <a:gd name="T3" fmla="*/ 6 h 11"/>
                  <a:gd name="T4" fmla="*/ 6 w 11"/>
                  <a:gd name="T5" fmla="*/ 0 h 11"/>
                  <a:gd name="T6" fmla="*/ 11 w 11"/>
                  <a:gd name="T7" fmla="*/ 6 h 11"/>
                  <a:gd name="T8" fmla="*/ 6 w 11"/>
                  <a:gd name="T9" fmla="*/ 11 h 11"/>
                  <a:gd name="T10" fmla="*/ 6 w 11"/>
                  <a:gd name="T11" fmla="*/ 3 h 11"/>
                  <a:gd name="T12" fmla="*/ 3 w 11"/>
                  <a:gd name="T13" fmla="*/ 6 h 11"/>
                  <a:gd name="T14" fmla="*/ 6 w 11"/>
                  <a:gd name="T15" fmla="*/ 8 h 11"/>
                  <a:gd name="T16" fmla="*/ 8 w 11"/>
                  <a:gd name="T17" fmla="*/ 6 h 11"/>
                  <a:gd name="T18" fmla="*/ 6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55"/>
              <p:cNvSpPr>
                <a:spLocks noEditPoints="1"/>
              </p:cNvSpPr>
              <p:nvPr/>
            </p:nvSpPr>
            <p:spPr bwMode="auto">
              <a:xfrm>
                <a:off x="5563" y="2005"/>
                <a:ext cx="20" cy="20"/>
              </a:xfrm>
              <a:custGeom>
                <a:avLst/>
                <a:gdLst>
                  <a:gd name="T0" fmla="*/ 6 w 11"/>
                  <a:gd name="T1" fmla="*/ 11 h 11"/>
                  <a:gd name="T2" fmla="*/ 0 w 11"/>
                  <a:gd name="T3" fmla="*/ 6 h 11"/>
                  <a:gd name="T4" fmla="*/ 6 w 11"/>
                  <a:gd name="T5" fmla="*/ 0 h 11"/>
                  <a:gd name="T6" fmla="*/ 11 w 11"/>
                  <a:gd name="T7" fmla="*/ 6 h 11"/>
                  <a:gd name="T8" fmla="*/ 6 w 11"/>
                  <a:gd name="T9" fmla="*/ 11 h 11"/>
                  <a:gd name="T10" fmla="*/ 6 w 11"/>
                  <a:gd name="T11" fmla="*/ 3 h 11"/>
                  <a:gd name="T12" fmla="*/ 3 w 11"/>
                  <a:gd name="T13" fmla="*/ 6 h 11"/>
                  <a:gd name="T14" fmla="*/ 6 w 11"/>
                  <a:gd name="T15" fmla="*/ 8 h 11"/>
                  <a:gd name="T16" fmla="*/ 9 w 11"/>
                  <a:gd name="T17" fmla="*/ 6 h 11"/>
                  <a:gd name="T18" fmla="*/ 6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11"/>
                    </a:moveTo>
                    <a:cubicBezTo>
                      <a:pt x="3" y="11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9" y="7"/>
                      <a:pt x="9" y="6"/>
                    </a:cubicBezTo>
                    <a:cubicBezTo>
                      <a:pt x="9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256"/>
              <p:cNvSpPr>
                <a:spLocks noEditPoints="1"/>
              </p:cNvSpPr>
              <p:nvPr/>
            </p:nvSpPr>
            <p:spPr bwMode="auto">
              <a:xfrm>
                <a:off x="5595" y="2005"/>
                <a:ext cx="20" cy="20"/>
              </a:xfrm>
              <a:custGeom>
                <a:avLst/>
                <a:gdLst>
                  <a:gd name="T0" fmla="*/ 5 w 11"/>
                  <a:gd name="T1" fmla="*/ 11 h 11"/>
                  <a:gd name="T2" fmla="*/ 0 w 11"/>
                  <a:gd name="T3" fmla="*/ 6 h 11"/>
                  <a:gd name="T4" fmla="*/ 5 w 11"/>
                  <a:gd name="T5" fmla="*/ 0 h 11"/>
                  <a:gd name="T6" fmla="*/ 11 w 11"/>
                  <a:gd name="T7" fmla="*/ 6 h 11"/>
                  <a:gd name="T8" fmla="*/ 5 w 11"/>
                  <a:gd name="T9" fmla="*/ 11 h 11"/>
                  <a:gd name="T10" fmla="*/ 5 w 11"/>
                  <a:gd name="T11" fmla="*/ 3 h 11"/>
                  <a:gd name="T12" fmla="*/ 3 w 11"/>
                  <a:gd name="T13" fmla="*/ 6 h 11"/>
                  <a:gd name="T14" fmla="*/ 5 w 11"/>
                  <a:gd name="T15" fmla="*/ 8 h 11"/>
                  <a:gd name="T16" fmla="*/ 8 w 11"/>
                  <a:gd name="T17" fmla="*/ 6 h 11"/>
                  <a:gd name="T18" fmla="*/ 5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1" y="3"/>
                      <a:pt x="11" y="6"/>
                    </a:cubicBezTo>
                    <a:cubicBezTo>
                      <a:pt x="11" y="9"/>
                      <a:pt x="8" y="11"/>
                      <a:pt x="5" y="11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5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4"/>
                      <a:pt x="7" y="3"/>
                      <a:pt x="5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257"/>
              <p:cNvSpPr>
                <a:spLocks noEditPoints="1"/>
              </p:cNvSpPr>
              <p:nvPr/>
            </p:nvSpPr>
            <p:spPr bwMode="auto">
              <a:xfrm>
                <a:off x="5625" y="2005"/>
                <a:ext cx="20" cy="20"/>
              </a:xfrm>
              <a:custGeom>
                <a:avLst/>
                <a:gdLst>
                  <a:gd name="T0" fmla="*/ 6 w 11"/>
                  <a:gd name="T1" fmla="*/ 11 h 11"/>
                  <a:gd name="T2" fmla="*/ 0 w 11"/>
                  <a:gd name="T3" fmla="*/ 6 h 11"/>
                  <a:gd name="T4" fmla="*/ 6 w 11"/>
                  <a:gd name="T5" fmla="*/ 0 h 11"/>
                  <a:gd name="T6" fmla="*/ 11 w 11"/>
                  <a:gd name="T7" fmla="*/ 6 h 11"/>
                  <a:gd name="T8" fmla="*/ 6 w 11"/>
                  <a:gd name="T9" fmla="*/ 11 h 11"/>
                  <a:gd name="T10" fmla="*/ 6 w 11"/>
                  <a:gd name="T11" fmla="*/ 3 h 11"/>
                  <a:gd name="T12" fmla="*/ 3 w 11"/>
                  <a:gd name="T13" fmla="*/ 6 h 11"/>
                  <a:gd name="T14" fmla="*/ 6 w 11"/>
                  <a:gd name="T15" fmla="*/ 8 h 11"/>
                  <a:gd name="T16" fmla="*/ 8 w 11"/>
                  <a:gd name="T17" fmla="*/ 6 h 11"/>
                  <a:gd name="T18" fmla="*/ 6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258"/>
              <p:cNvSpPr>
                <a:spLocks noEditPoints="1"/>
              </p:cNvSpPr>
              <p:nvPr/>
            </p:nvSpPr>
            <p:spPr bwMode="auto">
              <a:xfrm>
                <a:off x="5656" y="2005"/>
                <a:ext cx="21" cy="20"/>
              </a:xfrm>
              <a:custGeom>
                <a:avLst/>
                <a:gdLst>
                  <a:gd name="T0" fmla="*/ 6 w 12"/>
                  <a:gd name="T1" fmla="*/ 11 h 11"/>
                  <a:gd name="T2" fmla="*/ 0 w 12"/>
                  <a:gd name="T3" fmla="*/ 6 h 11"/>
                  <a:gd name="T4" fmla="*/ 6 w 12"/>
                  <a:gd name="T5" fmla="*/ 0 h 11"/>
                  <a:gd name="T6" fmla="*/ 12 w 12"/>
                  <a:gd name="T7" fmla="*/ 6 h 11"/>
                  <a:gd name="T8" fmla="*/ 6 w 12"/>
                  <a:gd name="T9" fmla="*/ 11 h 11"/>
                  <a:gd name="T10" fmla="*/ 6 w 12"/>
                  <a:gd name="T11" fmla="*/ 3 h 11"/>
                  <a:gd name="T12" fmla="*/ 3 w 12"/>
                  <a:gd name="T13" fmla="*/ 6 h 11"/>
                  <a:gd name="T14" fmla="*/ 6 w 12"/>
                  <a:gd name="T15" fmla="*/ 8 h 11"/>
                  <a:gd name="T16" fmla="*/ 9 w 12"/>
                  <a:gd name="T17" fmla="*/ 6 h 11"/>
                  <a:gd name="T18" fmla="*/ 6 w 12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1">
                    <a:moveTo>
                      <a:pt x="6" y="11"/>
                    </a:moveTo>
                    <a:cubicBezTo>
                      <a:pt x="3" y="11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9" y="7"/>
                      <a:pt x="9" y="6"/>
                    </a:cubicBezTo>
                    <a:cubicBezTo>
                      <a:pt x="9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59"/>
              <p:cNvSpPr>
                <a:spLocks noEditPoints="1"/>
              </p:cNvSpPr>
              <p:nvPr/>
            </p:nvSpPr>
            <p:spPr bwMode="auto">
              <a:xfrm>
                <a:off x="5688" y="2005"/>
                <a:ext cx="19" cy="20"/>
              </a:xfrm>
              <a:custGeom>
                <a:avLst/>
                <a:gdLst>
                  <a:gd name="T0" fmla="*/ 5 w 11"/>
                  <a:gd name="T1" fmla="*/ 11 h 11"/>
                  <a:gd name="T2" fmla="*/ 0 w 11"/>
                  <a:gd name="T3" fmla="*/ 6 h 11"/>
                  <a:gd name="T4" fmla="*/ 5 w 11"/>
                  <a:gd name="T5" fmla="*/ 0 h 11"/>
                  <a:gd name="T6" fmla="*/ 11 w 11"/>
                  <a:gd name="T7" fmla="*/ 6 h 11"/>
                  <a:gd name="T8" fmla="*/ 5 w 11"/>
                  <a:gd name="T9" fmla="*/ 11 h 11"/>
                  <a:gd name="T10" fmla="*/ 5 w 11"/>
                  <a:gd name="T11" fmla="*/ 3 h 11"/>
                  <a:gd name="T12" fmla="*/ 3 w 11"/>
                  <a:gd name="T13" fmla="*/ 6 h 11"/>
                  <a:gd name="T14" fmla="*/ 5 w 11"/>
                  <a:gd name="T15" fmla="*/ 8 h 11"/>
                  <a:gd name="T16" fmla="*/ 8 w 11"/>
                  <a:gd name="T17" fmla="*/ 6 h 11"/>
                  <a:gd name="T18" fmla="*/ 5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1" y="3"/>
                      <a:pt x="11" y="6"/>
                    </a:cubicBezTo>
                    <a:cubicBezTo>
                      <a:pt x="11" y="9"/>
                      <a:pt x="8" y="11"/>
                      <a:pt x="5" y="11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5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4"/>
                      <a:pt x="7" y="3"/>
                      <a:pt x="5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60"/>
              <p:cNvSpPr>
                <a:spLocks noEditPoints="1"/>
              </p:cNvSpPr>
              <p:nvPr/>
            </p:nvSpPr>
            <p:spPr bwMode="auto">
              <a:xfrm>
                <a:off x="5718" y="2005"/>
                <a:ext cx="19" cy="20"/>
              </a:xfrm>
              <a:custGeom>
                <a:avLst/>
                <a:gdLst>
                  <a:gd name="T0" fmla="*/ 6 w 11"/>
                  <a:gd name="T1" fmla="*/ 11 h 11"/>
                  <a:gd name="T2" fmla="*/ 0 w 11"/>
                  <a:gd name="T3" fmla="*/ 6 h 11"/>
                  <a:gd name="T4" fmla="*/ 6 w 11"/>
                  <a:gd name="T5" fmla="*/ 0 h 11"/>
                  <a:gd name="T6" fmla="*/ 11 w 11"/>
                  <a:gd name="T7" fmla="*/ 6 h 11"/>
                  <a:gd name="T8" fmla="*/ 6 w 11"/>
                  <a:gd name="T9" fmla="*/ 11 h 11"/>
                  <a:gd name="T10" fmla="*/ 6 w 11"/>
                  <a:gd name="T11" fmla="*/ 3 h 11"/>
                  <a:gd name="T12" fmla="*/ 3 w 11"/>
                  <a:gd name="T13" fmla="*/ 6 h 11"/>
                  <a:gd name="T14" fmla="*/ 6 w 11"/>
                  <a:gd name="T15" fmla="*/ 8 h 11"/>
                  <a:gd name="T16" fmla="*/ 8 w 11"/>
                  <a:gd name="T17" fmla="*/ 6 h 11"/>
                  <a:gd name="T18" fmla="*/ 6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261"/>
              <p:cNvSpPr>
                <a:spLocks noEditPoints="1"/>
              </p:cNvSpPr>
              <p:nvPr/>
            </p:nvSpPr>
            <p:spPr bwMode="auto">
              <a:xfrm>
                <a:off x="5748" y="2005"/>
                <a:ext cx="21" cy="20"/>
              </a:xfrm>
              <a:custGeom>
                <a:avLst/>
                <a:gdLst>
                  <a:gd name="T0" fmla="*/ 6 w 12"/>
                  <a:gd name="T1" fmla="*/ 11 h 11"/>
                  <a:gd name="T2" fmla="*/ 0 w 12"/>
                  <a:gd name="T3" fmla="*/ 6 h 11"/>
                  <a:gd name="T4" fmla="*/ 6 w 12"/>
                  <a:gd name="T5" fmla="*/ 0 h 11"/>
                  <a:gd name="T6" fmla="*/ 12 w 12"/>
                  <a:gd name="T7" fmla="*/ 6 h 11"/>
                  <a:gd name="T8" fmla="*/ 6 w 12"/>
                  <a:gd name="T9" fmla="*/ 11 h 11"/>
                  <a:gd name="T10" fmla="*/ 6 w 12"/>
                  <a:gd name="T11" fmla="*/ 3 h 11"/>
                  <a:gd name="T12" fmla="*/ 3 w 12"/>
                  <a:gd name="T13" fmla="*/ 6 h 11"/>
                  <a:gd name="T14" fmla="*/ 6 w 12"/>
                  <a:gd name="T15" fmla="*/ 8 h 11"/>
                  <a:gd name="T16" fmla="*/ 9 w 12"/>
                  <a:gd name="T17" fmla="*/ 6 h 11"/>
                  <a:gd name="T18" fmla="*/ 6 w 12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1">
                    <a:moveTo>
                      <a:pt x="6" y="11"/>
                    </a:moveTo>
                    <a:cubicBezTo>
                      <a:pt x="3" y="11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9" y="7"/>
                      <a:pt x="9" y="6"/>
                    </a:cubicBezTo>
                    <a:cubicBezTo>
                      <a:pt x="9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62"/>
              <p:cNvSpPr>
                <a:spLocks noEditPoints="1"/>
              </p:cNvSpPr>
              <p:nvPr/>
            </p:nvSpPr>
            <p:spPr bwMode="auto">
              <a:xfrm>
                <a:off x="5780" y="2005"/>
                <a:ext cx="19" cy="20"/>
              </a:xfrm>
              <a:custGeom>
                <a:avLst/>
                <a:gdLst>
                  <a:gd name="T0" fmla="*/ 5 w 11"/>
                  <a:gd name="T1" fmla="*/ 11 h 11"/>
                  <a:gd name="T2" fmla="*/ 0 w 11"/>
                  <a:gd name="T3" fmla="*/ 6 h 11"/>
                  <a:gd name="T4" fmla="*/ 5 w 11"/>
                  <a:gd name="T5" fmla="*/ 0 h 11"/>
                  <a:gd name="T6" fmla="*/ 11 w 11"/>
                  <a:gd name="T7" fmla="*/ 6 h 11"/>
                  <a:gd name="T8" fmla="*/ 5 w 11"/>
                  <a:gd name="T9" fmla="*/ 11 h 11"/>
                  <a:gd name="T10" fmla="*/ 5 w 11"/>
                  <a:gd name="T11" fmla="*/ 3 h 11"/>
                  <a:gd name="T12" fmla="*/ 3 w 11"/>
                  <a:gd name="T13" fmla="*/ 6 h 11"/>
                  <a:gd name="T14" fmla="*/ 5 w 11"/>
                  <a:gd name="T15" fmla="*/ 8 h 11"/>
                  <a:gd name="T16" fmla="*/ 8 w 11"/>
                  <a:gd name="T17" fmla="*/ 6 h 11"/>
                  <a:gd name="T18" fmla="*/ 5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1" y="3"/>
                      <a:pt x="11" y="6"/>
                    </a:cubicBezTo>
                    <a:cubicBezTo>
                      <a:pt x="11" y="9"/>
                      <a:pt x="8" y="11"/>
                      <a:pt x="5" y="11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5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4"/>
                      <a:pt x="7" y="3"/>
                      <a:pt x="5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263"/>
              <p:cNvSpPr>
                <a:spLocks noEditPoints="1"/>
              </p:cNvSpPr>
              <p:nvPr/>
            </p:nvSpPr>
            <p:spPr bwMode="auto">
              <a:xfrm>
                <a:off x="5533" y="2032"/>
                <a:ext cx="19" cy="21"/>
              </a:xfrm>
              <a:custGeom>
                <a:avLst/>
                <a:gdLst>
                  <a:gd name="T0" fmla="*/ 6 w 11"/>
                  <a:gd name="T1" fmla="*/ 12 h 12"/>
                  <a:gd name="T2" fmla="*/ 0 w 11"/>
                  <a:gd name="T3" fmla="*/ 6 h 12"/>
                  <a:gd name="T4" fmla="*/ 6 w 11"/>
                  <a:gd name="T5" fmla="*/ 0 h 12"/>
                  <a:gd name="T6" fmla="*/ 11 w 11"/>
                  <a:gd name="T7" fmla="*/ 6 h 12"/>
                  <a:gd name="T8" fmla="*/ 6 w 11"/>
                  <a:gd name="T9" fmla="*/ 12 h 12"/>
                  <a:gd name="T10" fmla="*/ 6 w 11"/>
                  <a:gd name="T11" fmla="*/ 3 h 12"/>
                  <a:gd name="T12" fmla="*/ 3 w 11"/>
                  <a:gd name="T13" fmla="*/ 6 h 12"/>
                  <a:gd name="T14" fmla="*/ 6 w 11"/>
                  <a:gd name="T15" fmla="*/ 9 h 12"/>
                  <a:gd name="T16" fmla="*/ 8 w 11"/>
                  <a:gd name="T17" fmla="*/ 6 h 12"/>
                  <a:gd name="T18" fmla="*/ 6 w 11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6" y="12"/>
                    </a:move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9"/>
                      <a:pt x="6" y="9"/>
                    </a:cubicBezTo>
                    <a:cubicBezTo>
                      <a:pt x="7" y="9"/>
                      <a:pt x="8" y="7"/>
                      <a:pt x="8" y="6"/>
                    </a:cubicBezTo>
                    <a:cubicBezTo>
                      <a:pt x="8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264"/>
              <p:cNvSpPr>
                <a:spLocks noEditPoints="1"/>
              </p:cNvSpPr>
              <p:nvPr/>
            </p:nvSpPr>
            <p:spPr bwMode="auto">
              <a:xfrm>
                <a:off x="5563" y="2032"/>
                <a:ext cx="20" cy="21"/>
              </a:xfrm>
              <a:custGeom>
                <a:avLst/>
                <a:gdLst>
                  <a:gd name="T0" fmla="*/ 6 w 11"/>
                  <a:gd name="T1" fmla="*/ 12 h 12"/>
                  <a:gd name="T2" fmla="*/ 0 w 11"/>
                  <a:gd name="T3" fmla="*/ 6 h 12"/>
                  <a:gd name="T4" fmla="*/ 6 w 11"/>
                  <a:gd name="T5" fmla="*/ 0 h 12"/>
                  <a:gd name="T6" fmla="*/ 11 w 11"/>
                  <a:gd name="T7" fmla="*/ 6 h 12"/>
                  <a:gd name="T8" fmla="*/ 6 w 11"/>
                  <a:gd name="T9" fmla="*/ 12 h 12"/>
                  <a:gd name="T10" fmla="*/ 6 w 11"/>
                  <a:gd name="T11" fmla="*/ 3 h 12"/>
                  <a:gd name="T12" fmla="*/ 3 w 11"/>
                  <a:gd name="T13" fmla="*/ 6 h 12"/>
                  <a:gd name="T14" fmla="*/ 6 w 11"/>
                  <a:gd name="T15" fmla="*/ 9 h 12"/>
                  <a:gd name="T16" fmla="*/ 9 w 11"/>
                  <a:gd name="T17" fmla="*/ 6 h 12"/>
                  <a:gd name="T18" fmla="*/ 6 w 11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6" y="12"/>
                    </a:move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9"/>
                      <a:pt x="6" y="9"/>
                    </a:cubicBezTo>
                    <a:cubicBezTo>
                      <a:pt x="7" y="9"/>
                      <a:pt x="9" y="7"/>
                      <a:pt x="9" y="6"/>
                    </a:cubicBezTo>
                    <a:cubicBezTo>
                      <a:pt x="9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265"/>
              <p:cNvSpPr>
                <a:spLocks noEditPoints="1"/>
              </p:cNvSpPr>
              <p:nvPr/>
            </p:nvSpPr>
            <p:spPr bwMode="auto">
              <a:xfrm>
                <a:off x="5595" y="2032"/>
                <a:ext cx="20" cy="21"/>
              </a:xfrm>
              <a:custGeom>
                <a:avLst/>
                <a:gdLst>
                  <a:gd name="T0" fmla="*/ 5 w 11"/>
                  <a:gd name="T1" fmla="*/ 12 h 12"/>
                  <a:gd name="T2" fmla="*/ 0 w 11"/>
                  <a:gd name="T3" fmla="*/ 6 h 12"/>
                  <a:gd name="T4" fmla="*/ 5 w 11"/>
                  <a:gd name="T5" fmla="*/ 0 h 12"/>
                  <a:gd name="T6" fmla="*/ 11 w 11"/>
                  <a:gd name="T7" fmla="*/ 6 h 12"/>
                  <a:gd name="T8" fmla="*/ 5 w 11"/>
                  <a:gd name="T9" fmla="*/ 12 h 12"/>
                  <a:gd name="T10" fmla="*/ 5 w 11"/>
                  <a:gd name="T11" fmla="*/ 3 h 12"/>
                  <a:gd name="T12" fmla="*/ 3 w 11"/>
                  <a:gd name="T13" fmla="*/ 6 h 12"/>
                  <a:gd name="T14" fmla="*/ 5 w 11"/>
                  <a:gd name="T15" fmla="*/ 9 h 12"/>
                  <a:gd name="T16" fmla="*/ 8 w 11"/>
                  <a:gd name="T17" fmla="*/ 6 h 12"/>
                  <a:gd name="T18" fmla="*/ 5 w 11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5" y="12"/>
                    </a:move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1" y="3"/>
                      <a:pt x="11" y="6"/>
                    </a:cubicBezTo>
                    <a:cubicBezTo>
                      <a:pt x="11" y="9"/>
                      <a:pt x="8" y="12"/>
                      <a:pt x="5" y="12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9"/>
                      <a:pt x="5" y="9"/>
                    </a:cubicBezTo>
                    <a:cubicBezTo>
                      <a:pt x="7" y="9"/>
                      <a:pt x="8" y="7"/>
                      <a:pt x="8" y="6"/>
                    </a:cubicBezTo>
                    <a:cubicBezTo>
                      <a:pt x="8" y="4"/>
                      <a:pt x="7" y="3"/>
                      <a:pt x="5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266"/>
              <p:cNvSpPr>
                <a:spLocks noEditPoints="1"/>
              </p:cNvSpPr>
              <p:nvPr/>
            </p:nvSpPr>
            <p:spPr bwMode="auto">
              <a:xfrm>
                <a:off x="5625" y="2032"/>
                <a:ext cx="20" cy="21"/>
              </a:xfrm>
              <a:custGeom>
                <a:avLst/>
                <a:gdLst>
                  <a:gd name="T0" fmla="*/ 6 w 11"/>
                  <a:gd name="T1" fmla="*/ 12 h 12"/>
                  <a:gd name="T2" fmla="*/ 0 w 11"/>
                  <a:gd name="T3" fmla="*/ 6 h 12"/>
                  <a:gd name="T4" fmla="*/ 6 w 11"/>
                  <a:gd name="T5" fmla="*/ 0 h 12"/>
                  <a:gd name="T6" fmla="*/ 11 w 11"/>
                  <a:gd name="T7" fmla="*/ 6 h 12"/>
                  <a:gd name="T8" fmla="*/ 6 w 11"/>
                  <a:gd name="T9" fmla="*/ 12 h 12"/>
                  <a:gd name="T10" fmla="*/ 6 w 11"/>
                  <a:gd name="T11" fmla="*/ 3 h 12"/>
                  <a:gd name="T12" fmla="*/ 3 w 11"/>
                  <a:gd name="T13" fmla="*/ 6 h 12"/>
                  <a:gd name="T14" fmla="*/ 6 w 11"/>
                  <a:gd name="T15" fmla="*/ 9 h 12"/>
                  <a:gd name="T16" fmla="*/ 8 w 11"/>
                  <a:gd name="T17" fmla="*/ 6 h 12"/>
                  <a:gd name="T18" fmla="*/ 6 w 11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6" y="12"/>
                    </a:move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9"/>
                      <a:pt x="6" y="9"/>
                    </a:cubicBezTo>
                    <a:cubicBezTo>
                      <a:pt x="7" y="9"/>
                      <a:pt x="8" y="7"/>
                      <a:pt x="8" y="6"/>
                    </a:cubicBezTo>
                    <a:cubicBezTo>
                      <a:pt x="8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267"/>
              <p:cNvSpPr>
                <a:spLocks noEditPoints="1"/>
              </p:cNvSpPr>
              <p:nvPr/>
            </p:nvSpPr>
            <p:spPr bwMode="auto">
              <a:xfrm>
                <a:off x="5656" y="2032"/>
                <a:ext cx="21" cy="21"/>
              </a:xfrm>
              <a:custGeom>
                <a:avLst/>
                <a:gdLst>
                  <a:gd name="T0" fmla="*/ 6 w 12"/>
                  <a:gd name="T1" fmla="*/ 12 h 12"/>
                  <a:gd name="T2" fmla="*/ 0 w 12"/>
                  <a:gd name="T3" fmla="*/ 6 h 12"/>
                  <a:gd name="T4" fmla="*/ 6 w 12"/>
                  <a:gd name="T5" fmla="*/ 0 h 12"/>
                  <a:gd name="T6" fmla="*/ 12 w 12"/>
                  <a:gd name="T7" fmla="*/ 6 h 12"/>
                  <a:gd name="T8" fmla="*/ 6 w 12"/>
                  <a:gd name="T9" fmla="*/ 12 h 12"/>
                  <a:gd name="T10" fmla="*/ 6 w 12"/>
                  <a:gd name="T11" fmla="*/ 3 h 12"/>
                  <a:gd name="T12" fmla="*/ 3 w 12"/>
                  <a:gd name="T13" fmla="*/ 6 h 12"/>
                  <a:gd name="T14" fmla="*/ 6 w 12"/>
                  <a:gd name="T15" fmla="*/ 9 h 12"/>
                  <a:gd name="T16" fmla="*/ 9 w 12"/>
                  <a:gd name="T17" fmla="*/ 6 h 12"/>
                  <a:gd name="T18" fmla="*/ 6 w 12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12"/>
                    </a:move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9"/>
                      <a:pt x="6" y="9"/>
                    </a:cubicBezTo>
                    <a:cubicBezTo>
                      <a:pt x="7" y="9"/>
                      <a:pt x="9" y="7"/>
                      <a:pt x="9" y="6"/>
                    </a:cubicBezTo>
                    <a:cubicBezTo>
                      <a:pt x="9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268"/>
              <p:cNvSpPr>
                <a:spLocks noEditPoints="1"/>
              </p:cNvSpPr>
              <p:nvPr/>
            </p:nvSpPr>
            <p:spPr bwMode="auto">
              <a:xfrm>
                <a:off x="5688" y="2032"/>
                <a:ext cx="19" cy="21"/>
              </a:xfrm>
              <a:custGeom>
                <a:avLst/>
                <a:gdLst>
                  <a:gd name="T0" fmla="*/ 5 w 11"/>
                  <a:gd name="T1" fmla="*/ 12 h 12"/>
                  <a:gd name="T2" fmla="*/ 0 w 11"/>
                  <a:gd name="T3" fmla="*/ 6 h 12"/>
                  <a:gd name="T4" fmla="*/ 5 w 11"/>
                  <a:gd name="T5" fmla="*/ 0 h 12"/>
                  <a:gd name="T6" fmla="*/ 11 w 11"/>
                  <a:gd name="T7" fmla="*/ 6 h 12"/>
                  <a:gd name="T8" fmla="*/ 5 w 11"/>
                  <a:gd name="T9" fmla="*/ 12 h 12"/>
                  <a:gd name="T10" fmla="*/ 5 w 11"/>
                  <a:gd name="T11" fmla="*/ 3 h 12"/>
                  <a:gd name="T12" fmla="*/ 3 w 11"/>
                  <a:gd name="T13" fmla="*/ 6 h 12"/>
                  <a:gd name="T14" fmla="*/ 5 w 11"/>
                  <a:gd name="T15" fmla="*/ 9 h 12"/>
                  <a:gd name="T16" fmla="*/ 8 w 11"/>
                  <a:gd name="T17" fmla="*/ 6 h 12"/>
                  <a:gd name="T18" fmla="*/ 5 w 11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5" y="12"/>
                    </a:move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1" y="3"/>
                      <a:pt x="11" y="6"/>
                    </a:cubicBezTo>
                    <a:cubicBezTo>
                      <a:pt x="11" y="9"/>
                      <a:pt x="8" y="12"/>
                      <a:pt x="5" y="12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9"/>
                      <a:pt x="5" y="9"/>
                    </a:cubicBezTo>
                    <a:cubicBezTo>
                      <a:pt x="7" y="9"/>
                      <a:pt x="8" y="7"/>
                      <a:pt x="8" y="6"/>
                    </a:cubicBezTo>
                    <a:cubicBezTo>
                      <a:pt x="8" y="4"/>
                      <a:pt x="7" y="3"/>
                      <a:pt x="5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269"/>
              <p:cNvSpPr>
                <a:spLocks noEditPoints="1"/>
              </p:cNvSpPr>
              <p:nvPr/>
            </p:nvSpPr>
            <p:spPr bwMode="auto">
              <a:xfrm>
                <a:off x="5718" y="2032"/>
                <a:ext cx="19" cy="21"/>
              </a:xfrm>
              <a:custGeom>
                <a:avLst/>
                <a:gdLst>
                  <a:gd name="T0" fmla="*/ 6 w 11"/>
                  <a:gd name="T1" fmla="*/ 12 h 12"/>
                  <a:gd name="T2" fmla="*/ 0 w 11"/>
                  <a:gd name="T3" fmla="*/ 6 h 12"/>
                  <a:gd name="T4" fmla="*/ 6 w 11"/>
                  <a:gd name="T5" fmla="*/ 0 h 12"/>
                  <a:gd name="T6" fmla="*/ 11 w 11"/>
                  <a:gd name="T7" fmla="*/ 6 h 12"/>
                  <a:gd name="T8" fmla="*/ 6 w 11"/>
                  <a:gd name="T9" fmla="*/ 12 h 12"/>
                  <a:gd name="T10" fmla="*/ 6 w 11"/>
                  <a:gd name="T11" fmla="*/ 3 h 12"/>
                  <a:gd name="T12" fmla="*/ 3 w 11"/>
                  <a:gd name="T13" fmla="*/ 6 h 12"/>
                  <a:gd name="T14" fmla="*/ 6 w 11"/>
                  <a:gd name="T15" fmla="*/ 9 h 12"/>
                  <a:gd name="T16" fmla="*/ 8 w 11"/>
                  <a:gd name="T17" fmla="*/ 6 h 12"/>
                  <a:gd name="T18" fmla="*/ 6 w 11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6" y="12"/>
                    </a:move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9"/>
                      <a:pt x="6" y="9"/>
                    </a:cubicBezTo>
                    <a:cubicBezTo>
                      <a:pt x="7" y="9"/>
                      <a:pt x="8" y="7"/>
                      <a:pt x="8" y="6"/>
                    </a:cubicBezTo>
                    <a:cubicBezTo>
                      <a:pt x="8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270"/>
              <p:cNvSpPr>
                <a:spLocks noEditPoints="1"/>
              </p:cNvSpPr>
              <p:nvPr/>
            </p:nvSpPr>
            <p:spPr bwMode="auto">
              <a:xfrm>
                <a:off x="5748" y="2032"/>
                <a:ext cx="21" cy="21"/>
              </a:xfrm>
              <a:custGeom>
                <a:avLst/>
                <a:gdLst>
                  <a:gd name="T0" fmla="*/ 6 w 12"/>
                  <a:gd name="T1" fmla="*/ 12 h 12"/>
                  <a:gd name="T2" fmla="*/ 0 w 12"/>
                  <a:gd name="T3" fmla="*/ 6 h 12"/>
                  <a:gd name="T4" fmla="*/ 6 w 12"/>
                  <a:gd name="T5" fmla="*/ 0 h 12"/>
                  <a:gd name="T6" fmla="*/ 12 w 12"/>
                  <a:gd name="T7" fmla="*/ 6 h 12"/>
                  <a:gd name="T8" fmla="*/ 6 w 12"/>
                  <a:gd name="T9" fmla="*/ 12 h 12"/>
                  <a:gd name="T10" fmla="*/ 6 w 12"/>
                  <a:gd name="T11" fmla="*/ 3 h 12"/>
                  <a:gd name="T12" fmla="*/ 3 w 12"/>
                  <a:gd name="T13" fmla="*/ 6 h 12"/>
                  <a:gd name="T14" fmla="*/ 6 w 12"/>
                  <a:gd name="T15" fmla="*/ 9 h 12"/>
                  <a:gd name="T16" fmla="*/ 9 w 12"/>
                  <a:gd name="T17" fmla="*/ 6 h 12"/>
                  <a:gd name="T18" fmla="*/ 6 w 12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12"/>
                    </a:move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9"/>
                      <a:pt x="6" y="9"/>
                    </a:cubicBezTo>
                    <a:cubicBezTo>
                      <a:pt x="7" y="9"/>
                      <a:pt x="9" y="7"/>
                      <a:pt x="9" y="6"/>
                    </a:cubicBezTo>
                    <a:cubicBezTo>
                      <a:pt x="9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271"/>
              <p:cNvSpPr>
                <a:spLocks noEditPoints="1"/>
              </p:cNvSpPr>
              <p:nvPr/>
            </p:nvSpPr>
            <p:spPr bwMode="auto">
              <a:xfrm>
                <a:off x="5780" y="2032"/>
                <a:ext cx="19" cy="21"/>
              </a:xfrm>
              <a:custGeom>
                <a:avLst/>
                <a:gdLst>
                  <a:gd name="T0" fmla="*/ 5 w 11"/>
                  <a:gd name="T1" fmla="*/ 12 h 12"/>
                  <a:gd name="T2" fmla="*/ 0 w 11"/>
                  <a:gd name="T3" fmla="*/ 6 h 12"/>
                  <a:gd name="T4" fmla="*/ 5 w 11"/>
                  <a:gd name="T5" fmla="*/ 0 h 12"/>
                  <a:gd name="T6" fmla="*/ 11 w 11"/>
                  <a:gd name="T7" fmla="*/ 6 h 12"/>
                  <a:gd name="T8" fmla="*/ 5 w 11"/>
                  <a:gd name="T9" fmla="*/ 12 h 12"/>
                  <a:gd name="T10" fmla="*/ 5 w 11"/>
                  <a:gd name="T11" fmla="*/ 3 h 12"/>
                  <a:gd name="T12" fmla="*/ 3 w 11"/>
                  <a:gd name="T13" fmla="*/ 6 h 12"/>
                  <a:gd name="T14" fmla="*/ 5 w 11"/>
                  <a:gd name="T15" fmla="*/ 9 h 12"/>
                  <a:gd name="T16" fmla="*/ 8 w 11"/>
                  <a:gd name="T17" fmla="*/ 6 h 12"/>
                  <a:gd name="T18" fmla="*/ 5 w 11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5" y="12"/>
                    </a:move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1" y="3"/>
                      <a:pt x="11" y="6"/>
                    </a:cubicBezTo>
                    <a:cubicBezTo>
                      <a:pt x="11" y="9"/>
                      <a:pt x="8" y="12"/>
                      <a:pt x="5" y="12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9"/>
                      <a:pt x="5" y="9"/>
                    </a:cubicBezTo>
                    <a:cubicBezTo>
                      <a:pt x="7" y="9"/>
                      <a:pt x="8" y="7"/>
                      <a:pt x="8" y="6"/>
                    </a:cubicBezTo>
                    <a:cubicBezTo>
                      <a:pt x="8" y="4"/>
                      <a:pt x="7" y="3"/>
                      <a:pt x="5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272"/>
              <p:cNvSpPr>
                <a:spLocks noEditPoints="1"/>
              </p:cNvSpPr>
              <p:nvPr/>
            </p:nvSpPr>
            <p:spPr bwMode="auto">
              <a:xfrm>
                <a:off x="5533" y="2059"/>
                <a:ext cx="19" cy="21"/>
              </a:xfrm>
              <a:custGeom>
                <a:avLst/>
                <a:gdLst>
                  <a:gd name="T0" fmla="*/ 6 w 11"/>
                  <a:gd name="T1" fmla="*/ 12 h 12"/>
                  <a:gd name="T2" fmla="*/ 0 w 11"/>
                  <a:gd name="T3" fmla="*/ 6 h 12"/>
                  <a:gd name="T4" fmla="*/ 6 w 11"/>
                  <a:gd name="T5" fmla="*/ 0 h 12"/>
                  <a:gd name="T6" fmla="*/ 11 w 11"/>
                  <a:gd name="T7" fmla="*/ 6 h 12"/>
                  <a:gd name="T8" fmla="*/ 6 w 11"/>
                  <a:gd name="T9" fmla="*/ 12 h 12"/>
                  <a:gd name="T10" fmla="*/ 6 w 11"/>
                  <a:gd name="T11" fmla="*/ 3 h 12"/>
                  <a:gd name="T12" fmla="*/ 3 w 11"/>
                  <a:gd name="T13" fmla="*/ 6 h 12"/>
                  <a:gd name="T14" fmla="*/ 6 w 11"/>
                  <a:gd name="T15" fmla="*/ 9 h 12"/>
                  <a:gd name="T16" fmla="*/ 8 w 11"/>
                  <a:gd name="T17" fmla="*/ 6 h 12"/>
                  <a:gd name="T18" fmla="*/ 6 w 11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6" y="12"/>
                    </a:move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5"/>
                      <a:pt x="3" y="6"/>
                    </a:cubicBezTo>
                    <a:cubicBezTo>
                      <a:pt x="3" y="8"/>
                      <a:pt x="4" y="9"/>
                      <a:pt x="6" y="9"/>
                    </a:cubicBezTo>
                    <a:cubicBezTo>
                      <a:pt x="7" y="9"/>
                      <a:pt x="8" y="8"/>
                      <a:pt x="8" y="6"/>
                    </a:cubicBezTo>
                    <a:cubicBezTo>
                      <a:pt x="8" y="5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273"/>
              <p:cNvSpPr>
                <a:spLocks noEditPoints="1"/>
              </p:cNvSpPr>
              <p:nvPr/>
            </p:nvSpPr>
            <p:spPr bwMode="auto">
              <a:xfrm>
                <a:off x="5563" y="2059"/>
                <a:ext cx="20" cy="21"/>
              </a:xfrm>
              <a:custGeom>
                <a:avLst/>
                <a:gdLst>
                  <a:gd name="T0" fmla="*/ 6 w 11"/>
                  <a:gd name="T1" fmla="*/ 12 h 12"/>
                  <a:gd name="T2" fmla="*/ 0 w 11"/>
                  <a:gd name="T3" fmla="*/ 6 h 12"/>
                  <a:gd name="T4" fmla="*/ 6 w 11"/>
                  <a:gd name="T5" fmla="*/ 0 h 12"/>
                  <a:gd name="T6" fmla="*/ 11 w 11"/>
                  <a:gd name="T7" fmla="*/ 6 h 12"/>
                  <a:gd name="T8" fmla="*/ 6 w 11"/>
                  <a:gd name="T9" fmla="*/ 12 h 12"/>
                  <a:gd name="T10" fmla="*/ 6 w 11"/>
                  <a:gd name="T11" fmla="*/ 3 h 12"/>
                  <a:gd name="T12" fmla="*/ 3 w 11"/>
                  <a:gd name="T13" fmla="*/ 6 h 12"/>
                  <a:gd name="T14" fmla="*/ 6 w 11"/>
                  <a:gd name="T15" fmla="*/ 9 h 12"/>
                  <a:gd name="T16" fmla="*/ 9 w 11"/>
                  <a:gd name="T17" fmla="*/ 6 h 12"/>
                  <a:gd name="T18" fmla="*/ 6 w 11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6" y="12"/>
                    </a:move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5"/>
                      <a:pt x="3" y="6"/>
                    </a:cubicBezTo>
                    <a:cubicBezTo>
                      <a:pt x="3" y="8"/>
                      <a:pt x="4" y="9"/>
                      <a:pt x="6" y="9"/>
                    </a:cubicBezTo>
                    <a:cubicBezTo>
                      <a:pt x="7" y="9"/>
                      <a:pt x="9" y="8"/>
                      <a:pt x="9" y="6"/>
                    </a:cubicBezTo>
                    <a:cubicBezTo>
                      <a:pt x="9" y="5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274"/>
              <p:cNvSpPr>
                <a:spLocks noEditPoints="1"/>
              </p:cNvSpPr>
              <p:nvPr/>
            </p:nvSpPr>
            <p:spPr bwMode="auto">
              <a:xfrm>
                <a:off x="5595" y="2059"/>
                <a:ext cx="20" cy="21"/>
              </a:xfrm>
              <a:custGeom>
                <a:avLst/>
                <a:gdLst>
                  <a:gd name="T0" fmla="*/ 5 w 11"/>
                  <a:gd name="T1" fmla="*/ 12 h 12"/>
                  <a:gd name="T2" fmla="*/ 0 w 11"/>
                  <a:gd name="T3" fmla="*/ 6 h 12"/>
                  <a:gd name="T4" fmla="*/ 5 w 11"/>
                  <a:gd name="T5" fmla="*/ 0 h 12"/>
                  <a:gd name="T6" fmla="*/ 11 w 11"/>
                  <a:gd name="T7" fmla="*/ 6 h 12"/>
                  <a:gd name="T8" fmla="*/ 5 w 11"/>
                  <a:gd name="T9" fmla="*/ 12 h 12"/>
                  <a:gd name="T10" fmla="*/ 5 w 11"/>
                  <a:gd name="T11" fmla="*/ 3 h 12"/>
                  <a:gd name="T12" fmla="*/ 3 w 11"/>
                  <a:gd name="T13" fmla="*/ 6 h 12"/>
                  <a:gd name="T14" fmla="*/ 5 w 11"/>
                  <a:gd name="T15" fmla="*/ 9 h 12"/>
                  <a:gd name="T16" fmla="*/ 8 w 11"/>
                  <a:gd name="T17" fmla="*/ 6 h 12"/>
                  <a:gd name="T18" fmla="*/ 5 w 11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5" y="12"/>
                    </a:move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1" y="3"/>
                      <a:pt x="11" y="6"/>
                    </a:cubicBezTo>
                    <a:cubicBezTo>
                      <a:pt x="11" y="9"/>
                      <a:pt x="8" y="12"/>
                      <a:pt x="5" y="12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3" y="5"/>
                      <a:pt x="3" y="6"/>
                    </a:cubicBezTo>
                    <a:cubicBezTo>
                      <a:pt x="3" y="8"/>
                      <a:pt x="4" y="9"/>
                      <a:pt x="5" y="9"/>
                    </a:cubicBezTo>
                    <a:cubicBezTo>
                      <a:pt x="7" y="9"/>
                      <a:pt x="8" y="8"/>
                      <a:pt x="8" y="6"/>
                    </a:cubicBezTo>
                    <a:cubicBezTo>
                      <a:pt x="8" y="5"/>
                      <a:pt x="7" y="3"/>
                      <a:pt x="5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275"/>
              <p:cNvSpPr>
                <a:spLocks noEditPoints="1"/>
              </p:cNvSpPr>
              <p:nvPr/>
            </p:nvSpPr>
            <p:spPr bwMode="auto">
              <a:xfrm>
                <a:off x="5533" y="2087"/>
                <a:ext cx="19" cy="20"/>
              </a:xfrm>
              <a:custGeom>
                <a:avLst/>
                <a:gdLst>
                  <a:gd name="T0" fmla="*/ 6 w 11"/>
                  <a:gd name="T1" fmla="*/ 11 h 11"/>
                  <a:gd name="T2" fmla="*/ 0 w 11"/>
                  <a:gd name="T3" fmla="*/ 5 h 11"/>
                  <a:gd name="T4" fmla="*/ 6 w 11"/>
                  <a:gd name="T5" fmla="*/ 0 h 11"/>
                  <a:gd name="T6" fmla="*/ 11 w 11"/>
                  <a:gd name="T7" fmla="*/ 5 h 11"/>
                  <a:gd name="T8" fmla="*/ 6 w 11"/>
                  <a:gd name="T9" fmla="*/ 11 h 11"/>
                  <a:gd name="T10" fmla="*/ 6 w 11"/>
                  <a:gd name="T11" fmla="*/ 3 h 11"/>
                  <a:gd name="T12" fmla="*/ 3 w 11"/>
                  <a:gd name="T13" fmla="*/ 5 h 11"/>
                  <a:gd name="T14" fmla="*/ 6 w 11"/>
                  <a:gd name="T15" fmla="*/ 8 h 11"/>
                  <a:gd name="T16" fmla="*/ 8 w 11"/>
                  <a:gd name="T17" fmla="*/ 5 h 11"/>
                  <a:gd name="T18" fmla="*/ 6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11"/>
                    </a:moveTo>
                    <a:cubicBezTo>
                      <a:pt x="2" y="11"/>
                      <a:pt x="0" y="8"/>
                      <a:pt x="0" y="5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9" y="0"/>
                      <a:pt x="11" y="2"/>
                      <a:pt x="11" y="5"/>
                    </a:cubicBezTo>
                    <a:cubicBezTo>
                      <a:pt x="11" y="8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5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8" y="7"/>
                      <a:pt x="8" y="5"/>
                    </a:cubicBezTo>
                    <a:cubicBezTo>
                      <a:pt x="8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276"/>
              <p:cNvSpPr>
                <a:spLocks noEditPoints="1"/>
              </p:cNvSpPr>
              <p:nvPr/>
            </p:nvSpPr>
            <p:spPr bwMode="auto">
              <a:xfrm>
                <a:off x="5563" y="2087"/>
                <a:ext cx="20" cy="20"/>
              </a:xfrm>
              <a:custGeom>
                <a:avLst/>
                <a:gdLst>
                  <a:gd name="T0" fmla="*/ 6 w 11"/>
                  <a:gd name="T1" fmla="*/ 11 h 11"/>
                  <a:gd name="T2" fmla="*/ 0 w 11"/>
                  <a:gd name="T3" fmla="*/ 5 h 11"/>
                  <a:gd name="T4" fmla="*/ 6 w 11"/>
                  <a:gd name="T5" fmla="*/ 0 h 11"/>
                  <a:gd name="T6" fmla="*/ 11 w 11"/>
                  <a:gd name="T7" fmla="*/ 5 h 11"/>
                  <a:gd name="T8" fmla="*/ 6 w 11"/>
                  <a:gd name="T9" fmla="*/ 11 h 11"/>
                  <a:gd name="T10" fmla="*/ 6 w 11"/>
                  <a:gd name="T11" fmla="*/ 3 h 11"/>
                  <a:gd name="T12" fmla="*/ 3 w 11"/>
                  <a:gd name="T13" fmla="*/ 5 h 11"/>
                  <a:gd name="T14" fmla="*/ 6 w 11"/>
                  <a:gd name="T15" fmla="*/ 8 h 11"/>
                  <a:gd name="T16" fmla="*/ 9 w 11"/>
                  <a:gd name="T17" fmla="*/ 5 h 11"/>
                  <a:gd name="T18" fmla="*/ 6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11"/>
                    </a:moveTo>
                    <a:cubicBezTo>
                      <a:pt x="3" y="11"/>
                      <a:pt x="0" y="8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1" y="2"/>
                      <a:pt x="11" y="5"/>
                    </a:cubicBezTo>
                    <a:cubicBezTo>
                      <a:pt x="11" y="8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5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9" y="7"/>
                      <a:pt x="9" y="5"/>
                    </a:cubicBezTo>
                    <a:cubicBezTo>
                      <a:pt x="9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277"/>
              <p:cNvSpPr>
                <a:spLocks noEditPoints="1"/>
              </p:cNvSpPr>
              <p:nvPr/>
            </p:nvSpPr>
            <p:spPr bwMode="auto">
              <a:xfrm>
                <a:off x="5533" y="2114"/>
                <a:ext cx="19" cy="19"/>
              </a:xfrm>
              <a:custGeom>
                <a:avLst/>
                <a:gdLst>
                  <a:gd name="T0" fmla="*/ 6 w 11"/>
                  <a:gd name="T1" fmla="*/ 11 h 11"/>
                  <a:gd name="T2" fmla="*/ 0 w 11"/>
                  <a:gd name="T3" fmla="*/ 5 h 11"/>
                  <a:gd name="T4" fmla="*/ 6 w 11"/>
                  <a:gd name="T5" fmla="*/ 0 h 11"/>
                  <a:gd name="T6" fmla="*/ 11 w 11"/>
                  <a:gd name="T7" fmla="*/ 5 h 11"/>
                  <a:gd name="T8" fmla="*/ 6 w 11"/>
                  <a:gd name="T9" fmla="*/ 11 h 11"/>
                  <a:gd name="T10" fmla="*/ 6 w 11"/>
                  <a:gd name="T11" fmla="*/ 3 h 11"/>
                  <a:gd name="T12" fmla="*/ 3 w 11"/>
                  <a:gd name="T13" fmla="*/ 5 h 11"/>
                  <a:gd name="T14" fmla="*/ 6 w 11"/>
                  <a:gd name="T15" fmla="*/ 8 h 11"/>
                  <a:gd name="T16" fmla="*/ 8 w 11"/>
                  <a:gd name="T17" fmla="*/ 5 h 11"/>
                  <a:gd name="T18" fmla="*/ 6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11"/>
                    </a:moveTo>
                    <a:cubicBezTo>
                      <a:pt x="2" y="11"/>
                      <a:pt x="0" y="8"/>
                      <a:pt x="0" y="5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9" y="0"/>
                      <a:pt x="11" y="2"/>
                      <a:pt x="11" y="5"/>
                    </a:cubicBezTo>
                    <a:cubicBezTo>
                      <a:pt x="11" y="8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5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8" y="7"/>
                      <a:pt x="8" y="5"/>
                    </a:cubicBezTo>
                    <a:cubicBezTo>
                      <a:pt x="8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278"/>
              <p:cNvSpPr>
                <a:spLocks noEditPoints="1"/>
              </p:cNvSpPr>
              <p:nvPr/>
            </p:nvSpPr>
            <p:spPr bwMode="auto">
              <a:xfrm>
                <a:off x="5563" y="2114"/>
                <a:ext cx="20" cy="19"/>
              </a:xfrm>
              <a:custGeom>
                <a:avLst/>
                <a:gdLst>
                  <a:gd name="T0" fmla="*/ 6 w 11"/>
                  <a:gd name="T1" fmla="*/ 11 h 11"/>
                  <a:gd name="T2" fmla="*/ 0 w 11"/>
                  <a:gd name="T3" fmla="*/ 5 h 11"/>
                  <a:gd name="T4" fmla="*/ 6 w 11"/>
                  <a:gd name="T5" fmla="*/ 0 h 11"/>
                  <a:gd name="T6" fmla="*/ 11 w 11"/>
                  <a:gd name="T7" fmla="*/ 5 h 11"/>
                  <a:gd name="T8" fmla="*/ 6 w 11"/>
                  <a:gd name="T9" fmla="*/ 11 h 11"/>
                  <a:gd name="T10" fmla="*/ 6 w 11"/>
                  <a:gd name="T11" fmla="*/ 3 h 11"/>
                  <a:gd name="T12" fmla="*/ 3 w 11"/>
                  <a:gd name="T13" fmla="*/ 5 h 11"/>
                  <a:gd name="T14" fmla="*/ 6 w 11"/>
                  <a:gd name="T15" fmla="*/ 8 h 11"/>
                  <a:gd name="T16" fmla="*/ 9 w 11"/>
                  <a:gd name="T17" fmla="*/ 5 h 11"/>
                  <a:gd name="T18" fmla="*/ 6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11"/>
                    </a:moveTo>
                    <a:cubicBezTo>
                      <a:pt x="3" y="11"/>
                      <a:pt x="0" y="8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1" y="2"/>
                      <a:pt x="11" y="5"/>
                    </a:cubicBezTo>
                    <a:cubicBezTo>
                      <a:pt x="11" y="8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5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9" y="7"/>
                      <a:pt x="9" y="5"/>
                    </a:cubicBezTo>
                    <a:cubicBezTo>
                      <a:pt x="9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279"/>
              <p:cNvSpPr>
                <a:spLocks noEditPoints="1"/>
              </p:cNvSpPr>
              <p:nvPr/>
            </p:nvSpPr>
            <p:spPr bwMode="auto">
              <a:xfrm>
                <a:off x="5755" y="2119"/>
                <a:ext cx="20" cy="20"/>
              </a:xfrm>
              <a:custGeom>
                <a:avLst/>
                <a:gdLst>
                  <a:gd name="T0" fmla="*/ 5 w 11"/>
                  <a:gd name="T1" fmla="*/ 11 h 11"/>
                  <a:gd name="T2" fmla="*/ 0 w 11"/>
                  <a:gd name="T3" fmla="*/ 6 h 11"/>
                  <a:gd name="T4" fmla="*/ 5 w 11"/>
                  <a:gd name="T5" fmla="*/ 0 h 11"/>
                  <a:gd name="T6" fmla="*/ 11 w 11"/>
                  <a:gd name="T7" fmla="*/ 6 h 11"/>
                  <a:gd name="T8" fmla="*/ 5 w 11"/>
                  <a:gd name="T9" fmla="*/ 11 h 11"/>
                  <a:gd name="T10" fmla="*/ 5 w 11"/>
                  <a:gd name="T11" fmla="*/ 3 h 11"/>
                  <a:gd name="T12" fmla="*/ 3 w 11"/>
                  <a:gd name="T13" fmla="*/ 6 h 11"/>
                  <a:gd name="T14" fmla="*/ 5 w 11"/>
                  <a:gd name="T15" fmla="*/ 8 h 11"/>
                  <a:gd name="T16" fmla="*/ 8 w 11"/>
                  <a:gd name="T17" fmla="*/ 6 h 11"/>
                  <a:gd name="T18" fmla="*/ 5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1" y="3"/>
                      <a:pt x="11" y="6"/>
                    </a:cubicBezTo>
                    <a:cubicBezTo>
                      <a:pt x="11" y="9"/>
                      <a:pt x="8" y="11"/>
                      <a:pt x="5" y="11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5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4"/>
                      <a:pt x="7" y="3"/>
                      <a:pt x="5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280"/>
              <p:cNvSpPr>
                <a:spLocks noEditPoints="1"/>
              </p:cNvSpPr>
              <p:nvPr/>
            </p:nvSpPr>
            <p:spPr bwMode="auto">
              <a:xfrm>
                <a:off x="5533" y="2140"/>
                <a:ext cx="19" cy="20"/>
              </a:xfrm>
              <a:custGeom>
                <a:avLst/>
                <a:gdLst>
                  <a:gd name="T0" fmla="*/ 6 w 11"/>
                  <a:gd name="T1" fmla="*/ 11 h 11"/>
                  <a:gd name="T2" fmla="*/ 0 w 11"/>
                  <a:gd name="T3" fmla="*/ 5 h 11"/>
                  <a:gd name="T4" fmla="*/ 6 w 11"/>
                  <a:gd name="T5" fmla="*/ 0 h 11"/>
                  <a:gd name="T6" fmla="*/ 11 w 11"/>
                  <a:gd name="T7" fmla="*/ 5 h 11"/>
                  <a:gd name="T8" fmla="*/ 6 w 11"/>
                  <a:gd name="T9" fmla="*/ 11 h 11"/>
                  <a:gd name="T10" fmla="*/ 6 w 11"/>
                  <a:gd name="T11" fmla="*/ 3 h 11"/>
                  <a:gd name="T12" fmla="*/ 3 w 11"/>
                  <a:gd name="T13" fmla="*/ 5 h 11"/>
                  <a:gd name="T14" fmla="*/ 6 w 11"/>
                  <a:gd name="T15" fmla="*/ 8 h 11"/>
                  <a:gd name="T16" fmla="*/ 8 w 11"/>
                  <a:gd name="T17" fmla="*/ 5 h 11"/>
                  <a:gd name="T18" fmla="*/ 6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11"/>
                    </a:moveTo>
                    <a:cubicBezTo>
                      <a:pt x="2" y="11"/>
                      <a:pt x="0" y="9"/>
                      <a:pt x="0" y="5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9" y="0"/>
                      <a:pt x="11" y="2"/>
                      <a:pt x="11" y="5"/>
                    </a:cubicBezTo>
                    <a:cubicBezTo>
                      <a:pt x="11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5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8" y="7"/>
                      <a:pt x="8" y="5"/>
                    </a:cubicBezTo>
                    <a:cubicBezTo>
                      <a:pt x="8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281"/>
              <p:cNvSpPr>
                <a:spLocks noEditPoints="1"/>
              </p:cNvSpPr>
              <p:nvPr/>
            </p:nvSpPr>
            <p:spPr bwMode="auto">
              <a:xfrm>
                <a:off x="5563" y="2140"/>
                <a:ext cx="20" cy="20"/>
              </a:xfrm>
              <a:custGeom>
                <a:avLst/>
                <a:gdLst>
                  <a:gd name="T0" fmla="*/ 6 w 11"/>
                  <a:gd name="T1" fmla="*/ 11 h 11"/>
                  <a:gd name="T2" fmla="*/ 0 w 11"/>
                  <a:gd name="T3" fmla="*/ 5 h 11"/>
                  <a:gd name="T4" fmla="*/ 6 w 11"/>
                  <a:gd name="T5" fmla="*/ 0 h 11"/>
                  <a:gd name="T6" fmla="*/ 11 w 11"/>
                  <a:gd name="T7" fmla="*/ 5 h 11"/>
                  <a:gd name="T8" fmla="*/ 6 w 11"/>
                  <a:gd name="T9" fmla="*/ 11 h 11"/>
                  <a:gd name="T10" fmla="*/ 6 w 11"/>
                  <a:gd name="T11" fmla="*/ 3 h 11"/>
                  <a:gd name="T12" fmla="*/ 3 w 11"/>
                  <a:gd name="T13" fmla="*/ 5 h 11"/>
                  <a:gd name="T14" fmla="*/ 6 w 11"/>
                  <a:gd name="T15" fmla="*/ 8 h 11"/>
                  <a:gd name="T16" fmla="*/ 9 w 11"/>
                  <a:gd name="T17" fmla="*/ 5 h 11"/>
                  <a:gd name="T18" fmla="*/ 6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11"/>
                    </a:moveTo>
                    <a:cubicBezTo>
                      <a:pt x="3" y="11"/>
                      <a:pt x="0" y="9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1" y="2"/>
                      <a:pt x="11" y="5"/>
                    </a:cubicBezTo>
                    <a:cubicBezTo>
                      <a:pt x="11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5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9" y="7"/>
                      <a:pt x="9" y="5"/>
                    </a:cubicBezTo>
                    <a:cubicBezTo>
                      <a:pt x="9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282"/>
              <p:cNvSpPr>
                <a:spLocks noEditPoints="1"/>
              </p:cNvSpPr>
              <p:nvPr/>
            </p:nvSpPr>
            <p:spPr bwMode="auto">
              <a:xfrm>
                <a:off x="5723" y="2146"/>
                <a:ext cx="21" cy="19"/>
              </a:xfrm>
              <a:custGeom>
                <a:avLst/>
                <a:gdLst>
                  <a:gd name="T0" fmla="*/ 6 w 12"/>
                  <a:gd name="T1" fmla="*/ 11 h 11"/>
                  <a:gd name="T2" fmla="*/ 0 w 12"/>
                  <a:gd name="T3" fmla="*/ 6 h 11"/>
                  <a:gd name="T4" fmla="*/ 6 w 12"/>
                  <a:gd name="T5" fmla="*/ 0 h 11"/>
                  <a:gd name="T6" fmla="*/ 12 w 12"/>
                  <a:gd name="T7" fmla="*/ 6 h 11"/>
                  <a:gd name="T8" fmla="*/ 6 w 12"/>
                  <a:gd name="T9" fmla="*/ 11 h 11"/>
                  <a:gd name="T10" fmla="*/ 6 w 12"/>
                  <a:gd name="T11" fmla="*/ 3 h 11"/>
                  <a:gd name="T12" fmla="*/ 3 w 12"/>
                  <a:gd name="T13" fmla="*/ 6 h 11"/>
                  <a:gd name="T14" fmla="*/ 6 w 12"/>
                  <a:gd name="T15" fmla="*/ 8 h 11"/>
                  <a:gd name="T16" fmla="*/ 9 w 12"/>
                  <a:gd name="T17" fmla="*/ 6 h 11"/>
                  <a:gd name="T18" fmla="*/ 6 w 12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1">
                    <a:moveTo>
                      <a:pt x="6" y="11"/>
                    </a:moveTo>
                    <a:cubicBezTo>
                      <a:pt x="3" y="11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9" y="7"/>
                      <a:pt x="9" y="6"/>
                    </a:cubicBezTo>
                    <a:cubicBezTo>
                      <a:pt x="9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283"/>
              <p:cNvSpPr>
                <a:spLocks noEditPoints="1"/>
              </p:cNvSpPr>
              <p:nvPr/>
            </p:nvSpPr>
            <p:spPr bwMode="auto">
              <a:xfrm>
                <a:off x="5755" y="2146"/>
                <a:ext cx="20" cy="19"/>
              </a:xfrm>
              <a:custGeom>
                <a:avLst/>
                <a:gdLst>
                  <a:gd name="T0" fmla="*/ 5 w 11"/>
                  <a:gd name="T1" fmla="*/ 11 h 11"/>
                  <a:gd name="T2" fmla="*/ 0 w 11"/>
                  <a:gd name="T3" fmla="*/ 6 h 11"/>
                  <a:gd name="T4" fmla="*/ 5 w 11"/>
                  <a:gd name="T5" fmla="*/ 0 h 11"/>
                  <a:gd name="T6" fmla="*/ 11 w 11"/>
                  <a:gd name="T7" fmla="*/ 6 h 11"/>
                  <a:gd name="T8" fmla="*/ 5 w 11"/>
                  <a:gd name="T9" fmla="*/ 11 h 11"/>
                  <a:gd name="T10" fmla="*/ 5 w 11"/>
                  <a:gd name="T11" fmla="*/ 3 h 11"/>
                  <a:gd name="T12" fmla="*/ 3 w 11"/>
                  <a:gd name="T13" fmla="*/ 6 h 11"/>
                  <a:gd name="T14" fmla="*/ 5 w 11"/>
                  <a:gd name="T15" fmla="*/ 8 h 11"/>
                  <a:gd name="T16" fmla="*/ 8 w 11"/>
                  <a:gd name="T17" fmla="*/ 6 h 11"/>
                  <a:gd name="T18" fmla="*/ 5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1" y="3"/>
                      <a:pt x="11" y="6"/>
                    </a:cubicBezTo>
                    <a:cubicBezTo>
                      <a:pt x="11" y="9"/>
                      <a:pt x="8" y="11"/>
                      <a:pt x="5" y="11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5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4"/>
                      <a:pt x="7" y="3"/>
                      <a:pt x="5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284"/>
              <p:cNvSpPr>
                <a:spLocks noEditPoints="1"/>
              </p:cNvSpPr>
              <p:nvPr/>
            </p:nvSpPr>
            <p:spPr bwMode="auto">
              <a:xfrm>
                <a:off x="5533" y="2167"/>
                <a:ext cx="19" cy="20"/>
              </a:xfrm>
              <a:custGeom>
                <a:avLst/>
                <a:gdLst>
                  <a:gd name="T0" fmla="*/ 6 w 11"/>
                  <a:gd name="T1" fmla="*/ 11 h 11"/>
                  <a:gd name="T2" fmla="*/ 0 w 11"/>
                  <a:gd name="T3" fmla="*/ 6 h 11"/>
                  <a:gd name="T4" fmla="*/ 6 w 11"/>
                  <a:gd name="T5" fmla="*/ 0 h 11"/>
                  <a:gd name="T6" fmla="*/ 11 w 11"/>
                  <a:gd name="T7" fmla="*/ 6 h 11"/>
                  <a:gd name="T8" fmla="*/ 6 w 11"/>
                  <a:gd name="T9" fmla="*/ 11 h 11"/>
                  <a:gd name="T10" fmla="*/ 6 w 11"/>
                  <a:gd name="T11" fmla="*/ 3 h 11"/>
                  <a:gd name="T12" fmla="*/ 3 w 11"/>
                  <a:gd name="T13" fmla="*/ 6 h 11"/>
                  <a:gd name="T14" fmla="*/ 6 w 11"/>
                  <a:gd name="T15" fmla="*/ 8 h 11"/>
                  <a:gd name="T16" fmla="*/ 8 w 11"/>
                  <a:gd name="T17" fmla="*/ 6 h 11"/>
                  <a:gd name="T18" fmla="*/ 6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9" y="0"/>
                      <a:pt x="11" y="2"/>
                      <a:pt x="11" y="6"/>
                    </a:cubicBezTo>
                    <a:cubicBezTo>
                      <a:pt x="11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85"/>
              <p:cNvSpPr>
                <a:spLocks noEditPoints="1"/>
              </p:cNvSpPr>
              <p:nvPr/>
            </p:nvSpPr>
            <p:spPr bwMode="auto">
              <a:xfrm>
                <a:off x="5563" y="2167"/>
                <a:ext cx="20" cy="20"/>
              </a:xfrm>
              <a:custGeom>
                <a:avLst/>
                <a:gdLst>
                  <a:gd name="T0" fmla="*/ 6 w 11"/>
                  <a:gd name="T1" fmla="*/ 11 h 11"/>
                  <a:gd name="T2" fmla="*/ 0 w 11"/>
                  <a:gd name="T3" fmla="*/ 6 h 11"/>
                  <a:gd name="T4" fmla="*/ 6 w 11"/>
                  <a:gd name="T5" fmla="*/ 0 h 11"/>
                  <a:gd name="T6" fmla="*/ 11 w 11"/>
                  <a:gd name="T7" fmla="*/ 6 h 11"/>
                  <a:gd name="T8" fmla="*/ 6 w 11"/>
                  <a:gd name="T9" fmla="*/ 11 h 11"/>
                  <a:gd name="T10" fmla="*/ 6 w 11"/>
                  <a:gd name="T11" fmla="*/ 3 h 11"/>
                  <a:gd name="T12" fmla="*/ 3 w 11"/>
                  <a:gd name="T13" fmla="*/ 6 h 11"/>
                  <a:gd name="T14" fmla="*/ 6 w 11"/>
                  <a:gd name="T15" fmla="*/ 8 h 11"/>
                  <a:gd name="T16" fmla="*/ 9 w 11"/>
                  <a:gd name="T17" fmla="*/ 6 h 11"/>
                  <a:gd name="T18" fmla="*/ 6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11"/>
                    </a:moveTo>
                    <a:cubicBezTo>
                      <a:pt x="3" y="11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1" y="2"/>
                      <a:pt x="11" y="6"/>
                    </a:cubicBezTo>
                    <a:cubicBezTo>
                      <a:pt x="11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9" y="7"/>
                      <a:pt x="9" y="6"/>
                    </a:cubicBezTo>
                    <a:cubicBezTo>
                      <a:pt x="9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286"/>
              <p:cNvSpPr>
                <a:spLocks noEditPoints="1"/>
              </p:cNvSpPr>
              <p:nvPr/>
            </p:nvSpPr>
            <p:spPr bwMode="auto">
              <a:xfrm>
                <a:off x="5693" y="2172"/>
                <a:ext cx="19" cy="22"/>
              </a:xfrm>
              <a:custGeom>
                <a:avLst/>
                <a:gdLst>
                  <a:gd name="T0" fmla="*/ 6 w 11"/>
                  <a:gd name="T1" fmla="*/ 12 h 12"/>
                  <a:gd name="T2" fmla="*/ 0 w 11"/>
                  <a:gd name="T3" fmla="*/ 6 h 12"/>
                  <a:gd name="T4" fmla="*/ 6 w 11"/>
                  <a:gd name="T5" fmla="*/ 0 h 12"/>
                  <a:gd name="T6" fmla="*/ 11 w 11"/>
                  <a:gd name="T7" fmla="*/ 6 h 12"/>
                  <a:gd name="T8" fmla="*/ 6 w 11"/>
                  <a:gd name="T9" fmla="*/ 12 h 12"/>
                  <a:gd name="T10" fmla="*/ 6 w 11"/>
                  <a:gd name="T11" fmla="*/ 3 h 12"/>
                  <a:gd name="T12" fmla="*/ 3 w 11"/>
                  <a:gd name="T13" fmla="*/ 6 h 12"/>
                  <a:gd name="T14" fmla="*/ 6 w 11"/>
                  <a:gd name="T15" fmla="*/ 9 h 12"/>
                  <a:gd name="T16" fmla="*/ 8 w 11"/>
                  <a:gd name="T17" fmla="*/ 6 h 12"/>
                  <a:gd name="T18" fmla="*/ 6 w 11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6" y="12"/>
                    </a:move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9"/>
                      <a:pt x="6" y="9"/>
                    </a:cubicBezTo>
                    <a:cubicBezTo>
                      <a:pt x="7" y="9"/>
                      <a:pt x="8" y="7"/>
                      <a:pt x="8" y="6"/>
                    </a:cubicBezTo>
                    <a:cubicBezTo>
                      <a:pt x="8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287"/>
              <p:cNvSpPr>
                <a:spLocks noEditPoints="1"/>
              </p:cNvSpPr>
              <p:nvPr/>
            </p:nvSpPr>
            <p:spPr bwMode="auto">
              <a:xfrm>
                <a:off x="5723" y="2172"/>
                <a:ext cx="21" cy="22"/>
              </a:xfrm>
              <a:custGeom>
                <a:avLst/>
                <a:gdLst>
                  <a:gd name="T0" fmla="*/ 6 w 12"/>
                  <a:gd name="T1" fmla="*/ 12 h 12"/>
                  <a:gd name="T2" fmla="*/ 0 w 12"/>
                  <a:gd name="T3" fmla="*/ 6 h 12"/>
                  <a:gd name="T4" fmla="*/ 6 w 12"/>
                  <a:gd name="T5" fmla="*/ 0 h 12"/>
                  <a:gd name="T6" fmla="*/ 12 w 12"/>
                  <a:gd name="T7" fmla="*/ 6 h 12"/>
                  <a:gd name="T8" fmla="*/ 6 w 12"/>
                  <a:gd name="T9" fmla="*/ 12 h 12"/>
                  <a:gd name="T10" fmla="*/ 6 w 12"/>
                  <a:gd name="T11" fmla="*/ 3 h 12"/>
                  <a:gd name="T12" fmla="*/ 3 w 12"/>
                  <a:gd name="T13" fmla="*/ 6 h 12"/>
                  <a:gd name="T14" fmla="*/ 6 w 12"/>
                  <a:gd name="T15" fmla="*/ 9 h 12"/>
                  <a:gd name="T16" fmla="*/ 9 w 12"/>
                  <a:gd name="T17" fmla="*/ 6 h 12"/>
                  <a:gd name="T18" fmla="*/ 6 w 12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12"/>
                    </a:move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9"/>
                      <a:pt x="6" y="9"/>
                    </a:cubicBezTo>
                    <a:cubicBezTo>
                      <a:pt x="7" y="9"/>
                      <a:pt x="9" y="7"/>
                      <a:pt x="9" y="6"/>
                    </a:cubicBezTo>
                    <a:cubicBezTo>
                      <a:pt x="9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288"/>
              <p:cNvSpPr>
                <a:spLocks noEditPoints="1"/>
              </p:cNvSpPr>
              <p:nvPr/>
            </p:nvSpPr>
            <p:spPr bwMode="auto">
              <a:xfrm>
                <a:off x="5755" y="2172"/>
                <a:ext cx="20" cy="22"/>
              </a:xfrm>
              <a:custGeom>
                <a:avLst/>
                <a:gdLst>
                  <a:gd name="T0" fmla="*/ 5 w 11"/>
                  <a:gd name="T1" fmla="*/ 12 h 12"/>
                  <a:gd name="T2" fmla="*/ 0 w 11"/>
                  <a:gd name="T3" fmla="*/ 6 h 12"/>
                  <a:gd name="T4" fmla="*/ 5 w 11"/>
                  <a:gd name="T5" fmla="*/ 0 h 12"/>
                  <a:gd name="T6" fmla="*/ 11 w 11"/>
                  <a:gd name="T7" fmla="*/ 6 h 12"/>
                  <a:gd name="T8" fmla="*/ 5 w 11"/>
                  <a:gd name="T9" fmla="*/ 12 h 12"/>
                  <a:gd name="T10" fmla="*/ 5 w 11"/>
                  <a:gd name="T11" fmla="*/ 3 h 12"/>
                  <a:gd name="T12" fmla="*/ 3 w 11"/>
                  <a:gd name="T13" fmla="*/ 6 h 12"/>
                  <a:gd name="T14" fmla="*/ 5 w 11"/>
                  <a:gd name="T15" fmla="*/ 9 h 12"/>
                  <a:gd name="T16" fmla="*/ 8 w 11"/>
                  <a:gd name="T17" fmla="*/ 6 h 12"/>
                  <a:gd name="T18" fmla="*/ 5 w 11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5" y="12"/>
                    </a:move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1" y="3"/>
                      <a:pt x="11" y="6"/>
                    </a:cubicBezTo>
                    <a:cubicBezTo>
                      <a:pt x="11" y="9"/>
                      <a:pt x="8" y="12"/>
                      <a:pt x="5" y="12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9"/>
                      <a:pt x="5" y="9"/>
                    </a:cubicBezTo>
                    <a:cubicBezTo>
                      <a:pt x="7" y="9"/>
                      <a:pt x="8" y="7"/>
                      <a:pt x="8" y="6"/>
                    </a:cubicBezTo>
                    <a:cubicBezTo>
                      <a:pt x="8" y="4"/>
                      <a:pt x="7" y="3"/>
                      <a:pt x="5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289"/>
              <p:cNvSpPr>
                <a:spLocks noEditPoints="1"/>
              </p:cNvSpPr>
              <p:nvPr/>
            </p:nvSpPr>
            <p:spPr bwMode="auto">
              <a:xfrm>
                <a:off x="5533" y="2194"/>
                <a:ext cx="19" cy="19"/>
              </a:xfrm>
              <a:custGeom>
                <a:avLst/>
                <a:gdLst>
                  <a:gd name="T0" fmla="*/ 6 w 11"/>
                  <a:gd name="T1" fmla="*/ 11 h 11"/>
                  <a:gd name="T2" fmla="*/ 0 w 11"/>
                  <a:gd name="T3" fmla="*/ 6 h 11"/>
                  <a:gd name="T4" fmla="*/ 6 w 11"/>
                  <a:gd name="T5" fmla="*/ 0 h 11"/>
                  <a:gd name="T6" fmla="*/ 11 w 11"/>
                  <a:gd name="T7" fmla="*/ 6 h 11"/>
                  <a:gd name="T8" fmla="*/ 6 w 11"/>
                  <a:gd name="T9" fmla="*/ 11 h 11"/>
                  <a:gd name="T10" fmla="*/ 6 w 11"/>
                  <a:gd name="T11" fmla="*/ 3 h 11"/>
                  <a:gd name="T12" fmla="*/ 3 w 11"/>
                  <a:gd name="T13" fmla="*/ 6 h 11"/>
                  <a:gd name="T14" fmla="*/ 6 w 11"/>
                  <a:gd name="T15" fmla="*/ 8 h 11"/>
                  <a:gd name="T16" fmla="*/ 8 w 11"/>
                  <a:gd name="T17" fmla="*/ 6 h 11"/>
                  <a:gd name="T18" fmla="*/ 6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290"/>
              <p:cNvSpPr>
                <a:spLocks noEditPoints="1"/>
              </p:cNvSpPr>
              <p:nvPr/>
            </p:nvSpPr>
            <p:spPr bwMode="auto">
              <a:xfrm>
                <a:off x="5563" y="2194"/>
                <a:ext cx="20" cy="19"/>
              </a:xfrm>
              <a:custGeom>
                <a:avLst/>
                <a:gdLst>
                  <a:gd name="T0" fmla="*/ 6 w 11"/>
                  <a:gd name="T1" fmla="*/ 11 h 11"/>
                  <a:gd name="T2" fmla="*/ 0 w 11"/>
                  <a:gd name="T3" fmla="*/ 6 h 11"/>
                  <a:gd name="T4" fmla="*/ 6 w 11"/>
                  <a:gd name="T5" fmla="*/ 0 h 11"/>
                  <a:gd name="T6" fmla="*/ 11 w 11"/>
                  <a:gd name="T7" fmla="*/ 6 h 11"/>
                  <a:gd name="T8" fmla="*/ 6 w 11"/>
                  <a:gd name="T9" fmla="*/ 11 h 11"/>
                  <a:gd name="T10" fmla="*/ 6 w 11"/>
                  <a:gd name="T11" fmla="*/ 3 h 11"/>
                  <a:gd name="T12" fmla="*/ 3 w 11"/>
                  <a:gd name="T13" fmla="*/ 6 h 11"/>
                  <a:gd name="T14" fmla="*/ 6 w 11"/>
                  <a:gd name="T15" fmla="*/ 8 h 11"/>
                  <a:gd name="T16" fmla="*/ 9 w 11"/>
                  <a:gd name="T17" fmla="*/ 6 h 11"/>
                  <a:gd name="T18" fmla="*/ 6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11"/>
                    </a:moveTo>
                    <a:cubicBezTo>
                      <a:pt x="3" y="11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9" y="7"/>
                      <a:pt x="9" y="6"/>
                    </a:cubicBezTo>
                    <a:cubicBezTo>
                      <a:pt x="9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291"/>
              <p:cNvSpPr>
                <a:spLocks noEditPoints="1"/>
              </p:cNvSpPr>
              <p:nvPr/>
            </p:nvSpPr>
            <p:spPr bwMode="auto">
              <a:xfrm>
                <a:off x="5663" y="2199"/>
                <a:ext cx="19" cy="21"/>
              </a:xfrm>
              <a:custGeom>
                <a:avLst/>
                <a:gdLst>
                  <a:gd name="T0" fmla="*/ 5 w 11"/>
                  <a:gd name="T1" fmla="*/ 12 h 12"/>
                  <a:gd name="T2" fmla="*/ 0 w 11"/>
                  <a:gd name="T3" fmla="*/ 6 h 12"/>
                  <a:gd name="T4" fmla="*/ 5 w 11"/>
                  <a:gd name="T5" fmla="*/ 0 h 12"/>
                  <a:gd name="T6" fmla="*/ 11 w 11"/>
                  <a:gd name="T7" fmla="*/ 6 h 12"/>
                  <a:gd name="T8" fmla="*/ 5 w 11"/>
                  <a:gd name="T9" fmla="*/ 12 h 12"/>
                  <a:gd name="T10" fmla="*/ 5 w 11"/>
                  <a:gd name="T11" fmla="*/ 3 h 12"/>
                  <a:gd name="T12" fmla="*/ 3 w 11"/>
                  <a:gd name="T13" fmla="*/ 6 h 12"/>
                  <a:gd name="T14" fmla="*/ 5 w 11"/>
                  <a:gd name="T15" fmla="*/ 9 h 12"/>
                  <a:gd name="T16" fmla="*/ 8 w 11"/>
                  <a:gd name="T17" fmla="*/ 6 h 12"/>
                  <a:gd name="T18" fmla="*/ 5 w 11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5" y="12"/>
                    </a:move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1" y="3"/>
                      <a:pt x="11" y="6"/>
                    </a:cubicBezTo>
                    <a:cubicBezTo>
                      <a:pt x="11" y="9"/>
                      <a:pt x="8" y="12"/>
                      <a:pt x="5" y="12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3" y="5"/>
                      <a:pt x="3" y="6"/>
                    </a:cubicBezTo>
                    <a:cubicBezTo>
                      <a:pt x="3" y="8"/>
                      <a:pt x="4" y="9"/>
                      <a:pt x="5" y="9"/>
                    </a:cubicBezTo>
                    <a:cubicBezTo>
                      <a:pt x="7" y="9"/>
                      <a:pt x="8" y="8"/>
                      <a:pt x="8" y="6"/>
                    </a:cubicBezTo>
                    <a:cubicBezTo>
                      <a:pt x="8" y="5"/>
                      <a:pt x="7" y="3"/>
                      <a:pt x="5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292"/>
              <p:cNvSpPr>
                <a:spLocks noEditPoints="1"/>
              </p:cNvSpPr>
              <p:nvPr/>
            </p:nvSpPr>
            <p:spPr bwMode="auto">
              <a:xfrm>
                <a:off x="5693" y="2199"/>
                <a:ext cx="19" cy="21"/>
              </a:xfrm>
              <a:custGeom>
                <a:avLst/>
                <a:gdLst>
                  <a:gd name="T0" fmla="*/ 6 w 11"/>
                  <a:gd name="T1" fmla="*/ 12 h 12"/>
                  <a:gd name="T2" fmla="*/ 0 w 11"/>
                  <a:gd name="T3" fmla="*/ 6 h 12"/>
                  <a:gd name="T4" fmla="*/ 6 w 11"/>
                  <a:gd name="T5" fmla="*/ 0 h 12"/>
                  <a:gd name="T6" fmla="*/ 11 w 11"/>
                  <a:gd name="T7" fmla="*/ 6 h 12"/>
                  <a:gd name="T8" fmla="*/ 6 w 11"/>
                  <a:gd name="T9" fmla="*/ 12 h 12"/>
                  <a:gd name="T10" fmla="*/ 6 w 11"/>
                  <a:gd name="T11" fmla="*/ 3 h 12"/>
                  <a:gd name="T12" fmla="*/ 3 w 11"/>
                  <a:gd name="T13" fmla="*/ 6 h 12"/>
                  <a:gd name="T14" fmla="*/ 6 w 11"/>
                  <a:gd name="T15" fmla="*/ 9 h 12"/>
                  <a:gd name="T16" fmla="*/ 8 w 11"/>
                  <a:gd name="T17" fmla="*/ 6 h 12"/>
                  <a:gd name="T18" fmla="*/ 6 w 11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6" y="12"/>
                    </a:move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5"/>
                      <a:pt x="3" y="6"/>
                    </a:cubicBezTo>
                    <a:cubicBezTo>
                      <a:pt x="3" y="8"/>
                      <a:pt x="4" y="9"/>
                      <a:pt x="6" y="9"/>
                    </a:cubicBezTo>
                    <a:cubicBezTo>
                      <a:pt x="7" y="9"/>
                      <a:pt x="8" y="8"/>
                      <a:pt x="8" y="6"/>
                    </a:cubicBezTo>
                    <a:cubicBezTo>
                      <a:pt x="8" y="5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293"/>
              <p:cNvSpPr>
                <a:spLocks noEditPoints="1"/>
              </p:cNvSpPr>
              <p:nvPr/>
            </p:nvSpPr>
            <p:spPr bwMode="auto">
              <a:xfrm>
                <a:off x="5723" y="2199"/>
                <a:ext cx="21" cy="21"/>
              </a:xfrm>
              <a:custGeom>
                <a:avLst/>
                <a:gdLst>
                  <a:gd name="T0" fmla="*/ 6 w 12"/>
                  <a:gd name="T1" fmla="*/ 12 h 12"/>
                  <a:gd name="T2" fmla="*/ 0 w 12"/>
                  <a:gd name="T3" fmla="*/ 6 h 12"/>
                  <a:gd name="T4" fmla="*/ 6 w 12"/>
                  <a:gd name="T5" fmla="*/ 0 h 12"/>
                  <a:gd name="T6" fmla="*/ 12 w 12"/>
                  <a:gd name="T7" fmla="*/ 6 h 12"/>
                  <a:gd name="T8" fmla="*/ 6 w 12"/>
                  <a:gd name="T9" fmla="*/ 12 h 12"/>
                  <a:gd name="T10" fmla="*/ 6 w 12"/>
                  <a:gd name="T11" fmla="*/ 3 h 12"/>
                  <a:gd name="T12" fmla="*/ 3 w 12"/>
                  <a:gd name="T13" fmla="*/ 6 h 12"/>
                  <a:gd name="T14" fmla="*/ 6 w 12"/>
                  <a:gd name="T15" fmla="*/ 9 h 12"/>
                  <a:gd name="T16" fmla="*/ 9 w 12"/>
                  <a:gd name="T17" fmla="*/ 6 h 12"/>
                  <a:gd name="T18" fmla="*/ 6 w 12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12"/>
                    </a:move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5"/>
                      <a:pt x="3" y="6"/>
                    </a:cubicBezTo>
                    <a:cubicBezTo>
                      <a:pt x="3" y="8"/>
                      <a:pt x="4" y="9"/>
                      <a:pt x="6" y="9"/>
                    </a:cubicBezTo>
                    <a:cubicBezTo>
                      <a:pt x="7" y="9"/>
                      <a:pt x="9" y="8"/>
                      <a:pt x="9" y="6"/>
                    </a:cubicBezTo>
                    <a:cubicBezTo>
                      <a:pt x="9" y="5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294"/>
              <p:cNvSpPr>
                <a:spLocks noEditPoints="1"/>
              </p:cNvSpPr>
              <p:nvPr/>
            </p:nvSpPr>
            <p:spPr bwMode="auto">
              <a:xfrm>
                <a:off x="5755" y="2199"/>
                <a:ext cx="20" cy="21"/>
              </a:xfrm>
              <a:custGeom>
                <a:avLst/>
                <a:gdLst>
                  <a:gd name="T0" fmla="*/ 5 w 11"/>
                  <a:gd name="T1" fmla="*/ 12 h 12"/>
                  <a:gd name="T2" fmla="*/ 0 w 11"/>
                  <a:gd name="T3" fmla="*/ 6 h 12"/>
                  <a:gd name="T4" fmla="*/ 5 w 11"/>
                  <a:gd name="T5" fmla="*/ 0 h 12"/>
                  <a:gd name="T6" fmla="*/ 11 w 11"/>
                  <a:gd name="T7" fmla="*/ 6 h 12"/>
                  <a:gd name="T8" fmla="*/ 5 w 11"/>
                  <a:gd name="T9" fmla="*/ 12 h 12"/>
                  <a:gd name="T10" fmla="*/ 5 w 11"/>
                  <a:gd name="T11" fmla="*/ 3 h 12"/>
                  <a:gd name="T12" fmla="*/ 3 w 11"/>
                  <a:gd name="T13" fmla="*/ 6 h 12"/>
                  <a:gd name="T14" fmla="*/ 5 w 11"/>
                  <a:gd name="T15" fmla="*/ 9 h 12"/>
                  <a:gd name="T16" fmla="*/ 8 w 11"/>
                  <a:gd name="T17" fmla="*/ 6 h 12"/>
                  <a:gd name="T18" fmla="*/ 5 w 11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5" y="12"/>
                    </a:move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1" y="3"/>
                      <a:pt x="11" y="6"/>
                    </a:cubicBezTo>
                    <a:cubicBezTo>
                      <a:pt x="11" y="9"/>
                      <a:pt x="8" y="12"/>
                      <a:pt x="5" y="12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3" y="5"/>
                      <a:pt x="3" y="6"/>
                    </a:cubicBezTo>
                    <a:cubicBezTo>
                      <a:pt x="3" y="8"/>
                      <a:pt x="4" y="9"/>
                      <a:pt x="5" y="9"/>
                    </a:cubicBezTo>
                    <a:cubicBezTo>
                      <a:pt x="7" y="9"/>
                      <a:pt x="8" y="8"/>
                      <a:pt x="8" y="6"/>
                    </a:cubicBezTo>
                    <a:cubicBezTo>
                      <a:pt x="8" y="5"/>
                      <a:pt x="7" y="3"/>
                      <a:pt x="5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295"/>
              <p:cNvSpPr>
                <a:spLocks noEditPoints="1"/>
              </p:cNvSpPr>
              <p:nvPr/>
            </p:nvSpPr>
            <p:spPr bwMode="auto">
              <a:xfrm>
                <a:off x="5533" y="2220"/>
                <a:ext cx="19" cy="20"/>
              </a:xfrm>
              <a:custGeom>
                <a:avLst/>
                <a:gdLst>
                  <a:gd name="T0" fmla="*/ 6 w 11"/>
                  <a:gd name="T1" fmla="*/ 11 h 11"/>
                  <a:gd name="T2" fmla="*/ 0 w 11"/>
                  <a:gd name="T3" fmla="*/ 6 h 11"/>
                  <a:gd name="T4" fmla="*/ 6 w 11"/>
                  <a:gd name="T5" fmla="*/ 0 h 11"/>
                  <a:gd name="T6" fmla="*/ 11 w 11"/>
                  <a:gd name="T7" fmla="*/ 6 h 11"/>
                  <a:gd name="T8" fmla="*/ 6 w 11"/>
                  <a:gd name="T9" fmla="*/ 11 h 11"/>
                  <a:gd name="T10" fmla="*/ 6 w 11"/>
                  <a:gd name="T11" fmla="*/ 3 h 11"/>
                  <a:gd name="T12" fmla="*/ 3 w 11"/>
                  <a:gd name="T13" fmla="*/ 6 h 11"/>
                  <a:gd name="T14" fmla="*/ 6 w 11"/>
                  <a:gd name="T15" fmla="*/ 8 h 11"/>
                  <a:gd name="T16" fmla="*/ 8 w 11"/>
                  <a:gd name="T17" fmla="*/ 6 h 11"/>
                  <a:gd name="T18" fmla="*/ 6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296"/>
              <p:cNvSpPr>
                <a:spLocks noEditPoints="1"/>
              </p:cNvSpPr>
              <p:nvPr/>
            </p:nvSpPr>
            <p:spPr bwMode="auto">
              <a:xfrm>
                <a:off x="5563" y="2220"/>
                <a:ext cx="20" cy="20"/>
              </a:xfrm>
              <a:custGeom>
                <a:avLst/>
                <a:gdLst>
                  <a:gd name="T0" fmla="*/ 6 w 11"/>
                  <a:gd name="T1" fmla="*/ 11 h 11"/>
                  <a:gd name="T2" fmla="*/ 0 w 11"/>
                  <a:gd name="T3" fmla="*/ 6 h 11"/>
                  <a:gd name="T4" fmla="*/ 6 w 11"/>
                  <a:gd name="T5" fmla="*/ 0 h 11"/>
                  <a:gd name="T6" fmla="*/ 11 w 11"/>
                  <a:gd name="T7" fmla="*/ 6 h 11"/>
                  <a:gd name="T8" fmla="*/ 6 w 11"/>
                  <a:gd name="T9" fmla="*/ 11 h 11"/>
                  <a:gd name="T10" fmla="*/ 6 w 11"/>
                  <a:gd name="T11" fmla="*/ 3 h 11"/>
                  <a:gd name="T12" fmla="*/ 3 w 11"/>
                  <a:gd name="T13" fmla="*/ 6 h 11"/>
                  <a:gd name="T14" fmla="*/ 6 w 11"/>
                  <a:gd name="T15" fmla="*/ 8 h 11"/>
                  <a:gd name="T16" fmla="*/ 9 w 11"/>
                  <a:gd name="T17" fmla="*/ 6 h 11"/>
                  <a:gd name="T18" fmla="*/ 6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11"/>
                    </a:moveTo>
                    <a:cubicBezTo>
                      <a:pt x="3" y="11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9" y="7"/>
                      <a:pt x="9" y="6"/>
                    </a:cubicBezTo>
                    <a:cubicBezTo>
                      <a:pt x="9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297"/>
              <p:cNvSpPr>
                <a:spLocks noEditPoints="1"/>
              </p:cNvSpPr>
              <p:nvPr/>
            </p:nvSpPr>
            <p:spPr bwMode="auto">
              <a:xfrm>
                <a:off x="5631" y="2228"/>
                <a:ext cx="21" cy="19"/>
              </a:xfrm>
              <a:custGeom>
                <a:avLst/>
                <a:gdLst>
                  <a:gd name="T0" fmla="*/ 6 w 12"/>
                  <a:gd name="T1" fmla="*/ 11 h 11"/>
                  <a:gd name="T2" fmla="*/ 0 w 12"/>
                  <a:gd name="T3" fmla="*/ 5 h 11"/>
                  <a:gd name="T4" fmla="*/ 6 w 12"/>
                  <a:gd name="T5" fmla="*/ 0 h 11"/>
                  <a:gd name="T6" fmla="*/ 12 w 12"/>
                  <a:gd name="T7" fmla="*/ 5 h 11"/>
                  <a:gd name="T8" fmla="*/ 6 w 12"/>
                  <a:gd name="T9" fmla="*/ 11 h 11"/>
                  <a:gd name="T10" fmla="*/ 6 w 12"/>
                  <a:gd name="T11" fmla="*/ 3 h 11"/>
                  <a:gd name="T12" fmla="*/ 3 w 12"/>
                  <a:gd name="T13" fmla="*/ 5 h 11"/>
                  <a:gd name="T14" fmla="*/ 6 w 12"/>
                  <a:gd name="T15" fmla="*/ 8 h 11"/>
                  <a:gd name="T16" fmla="*/ 9 w 12"/>
                  <a:gd name="T17" fmla="*/ 5 h 11"/>
                  <a:gd name="T18" fmla="*/ 6 w 12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1">
                    <a:moveTo>
                      <a:pt x="6" y="11"/>
                    </a:moveTo>
                    <a:cubicBezTo>
                      <a:pt x="3" y="11"/>
                      <a:pt x="0" y="8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5"/>
                    </a:cubicBezTo>
                    <a:cubicBezTo>
                      <a:pt x="12" y="8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5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9" y="7"/>
                      <a:pt x="9" y="5"/>
                    </a:cubicBezTo>
                    <a:cubicBezTo>
                      <a:pt x="9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298"/>
              <p:cNvSpPr>
                <a:spLocks noEditPoints="1"/>
              </p:cNvSpPr>
              <p:nvPr/>
            </p:nvSpPr>
            <p:spPr bwMode="auto">
              <a:xfrm>
                <a:off x="5663" y="2228"/>
                <a:ext cx="19" cy="19"/>
              </a:xfrm>
              <a:custGeom>
                <a:avLst/>
                <a:gdLst>
                  <a:gd name="T0" fmla="*/ 5 w 11"/>
                  <a:gd name="T1" fmla="*/ 11 h 11"/>
                  <a:gd name="T2" fmla="*/ 0 w 11"/>
                  <a:gd name="T3" fmla="*/ 5 h 11"/>
                  <a:gd name="T4" fmla="*/ 5 w 11"/>
                  <a:gd name="T5" fmla="*/ 0 h 11"/>
                  <a:gd name="T6" fmla="*/ 11 w 11"/>
                  <a:gd name="T7" fmla="*/ 5 h 11"/>
                  <a:gd name="T8" fmla="*/ 5 w 11"/>
                  <a:gd name="T9" fmla="*/ 11 h 11"/>
                  <a:gd name="T10" fmla="*/ 5 w 11"/>
                  <a:gd name="T11" fmla="*/ 3 h 11"/>
                  <a:gd name="T12" fmla="*/ 3 w 11"/>
                  <a:gd name="T13" fmla="*/ 5 h 11"/>
                  <a:gd name="T14" fmla="*/ 5 w 11"/>
                  <a:gd name="T15" fmla="*/ 8 h 11"/>
                  <a:gd name="T16" fmla="*/ 8 w 11"/>
                  <a:gd name="T17" fmla="*/ 5 h 11"/>
                  <a:gd name="T18" fmla="*/ 5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cubicBezTo>
                      <a:pt x="2" y="11"/>
                      <a:pt x="0" y="8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1" y="2"/>
                      <a:pt x="11" y="5"/>
                    </a:cubicBezTo>
                    <a:cubicBezTo>
                      <a:pt x="11" y="8"/>
                      <a:pt x="8" y="11"/>
                      <a:pt x="5" y="11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3" y="4"/>
                      <a:pt x="3" y="5"/>
                    </a:cubicBezTo>
                    <a:cubicBezTo>
                      <a:pt x="3" y="7"/>
                      <a:pt x="4" y="8"/>
                      <a:pt x="5" y="8"/>
                    </a:cubicBezTo>
                    <a:cubicBezTo>
                      <a:pt x="7" y="8"/>
                      <a:pt x="8" y="7"/>
                      <a:pt x="8" y="5"/>
                    </a:cubicBezTo>
                    <a:cubicBezTo>
                      <a:pt x="8" y="4"/>
                      <a:pt x="7" y="3"/>
                      <a:pt x="5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299"/>
              <p:cNvSpPr>
                <a:spLocks noEditPoints="1"/>
              </p:cNvSpPr>
              <p:nvPr/>
            </p:nvSpPr>
            <p:spPr bwMode="auto">
              <a:xfrm>
                <a:off x="5693" y="2228"/>
                <a:ext cx="19" cy="19"/>
              </a:xfrm>
              <a:custGeom>
                <a:avLst/>
                <a:gdLst>
                  <a:gd name="T0" fmla="*/ 6 w 11"/>
                  <a:gd name="T1" fmla="*/ 11 h 11"/>
                  <a:gd name="T2" fmla="*/ 0 w 11"/>
                  <a:gd name="T3" fmla="*/ 5 h 11"/>
                  <a:gd name="T4" fmla="*/ 6 w 11"/>
                  <a:gd name="T5" fmla="*/ 0 h 11"/>
                  <a:gd name="T6" fmla="*/ 11 w 11"/>
                  <a:gd name="T7" fmla="*/ 5 h 11"/>
                  <a:gd name="T8" fmla="*/ 6 w 11"/>
                  <a:gd name="T9" fmla="*/ 11 h 11"/>
                  <a:gd name="T10" fmla="*/ 6 w 11"/>
                  <a:gd name="T11" fmla="*/ 3 h 11"/>
                  <a:gd name="T12" fmla="*/ 3 w 11"/>
                  <a:gd name="T13" fmla="*/ 5 h 11"/>
                  <a:gd name="T14" fmla="*/ 6 w 11"/>
                  <a:gd name="T15" fmla="*/ 8 h 11"/>
                  <a:gd name="T16" fmla="*/ 8 w 11"/>
                  <a:gd name="T17" fmla="*/ 5 h 11"/>
                  <a:gd name="T18" fmla="*/ 6 w 11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11"/>
                    </a:moveTo>
                    <a:cubicBezTo>
                      <a:pt x="3" y="11"/>
                      <a:pt x="0" y="8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1" y="2"/>
                      <a:pt x="11" y="5"/>
                    </a:cubicBezTo>
                    <a:cubicBezTo>
                      <a:pt x="11" y="8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5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8" y="7"/>
                      <a:pt x="8" y="5"/>
                    </a:cubicBezTo>
                    <a:cubicBezTo>
                      <a:pt x="8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300"/>
              <p:cNvSpPr>
                <a:spLocks noEditPoints="1"/>
              </p:cNvSpPr>
              <p:nvPr/>
            </p:nvSpPr>
            <p:spPr bwMode="auto">
              <a:xfrm>
                <a:off x="5723" y="2228"/>
                <a:ext cx="21" cy="19"/>
              </a:xfrm>
              <a:custGeom>
                <a:avLst/>
                <a:gdLst>
                  <a:gd name="T0" fmla="*/ 6 w 12"/>
                  <a:gd name="T1" fmla="*/ 11 h 11"/>
                  <a:gd name="T2" fmla="*/ 0 w 12"/>
                  <a:gd name="T3" fmla="*/ 5 h 11"/>
                  <a:gd name="T4" fmla="*/ 6 w 12"/>
                  <a:gd name="T5" fmla="*/ 0 h 11"/>
                  <a:gd name="T6" fmla="*/ 12 w 12"/>
                  <a:gd name="T7" fmla="*/ 5 h 11"/>
                  <a:gd name="T8" fmla="*/ 6 w 12"/>
                  <a:gd name="T9" fmla="*/ 11 h 11"/>
                  <a:gd name="T10" fmla="*/ 6 w 12"/>
                  <a:gd name="T11" fmla="*/ 3 h 11"/>
                  <a:gd name="T12" fmla="*/ 3 w 12"/>
                  <a:gd name="T13" fmla="*/ 5 h 11"/>
                  <a:gd name="T14" fmla="*/ 6 w 12"/>
                  <a:gd name="T15" fmla="*/ 8 h 11"/>
                  <a:gd name="T16" fmla="*/ 9 w 12"/>
                  <a:gd name="T17" fmla="*/ 5 h 11"/>
                  <a:gd name="T18" fmla="*/ 6 w 12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1">
                    <a:moveTo>
                      <a:pt x="6" y="11"/>
                    </a:moveTo>
                    <a:cubicBezTo>
                      <a:pt x="3" y="11"/>
                      <a:pt x="0" y="8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5"/>
                    </a:cubicBezTo>
                    <a:cubicBezTo>
                      <a:pt x="12" y="8"/>
                      <a:pt x="9" y="11"/>
                      <a:pt x="6" y="11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5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9" y="7"/>
                      <a:pt x="9" y="5"/>
                    </a:cubicBezTo>
                    <a:cubicBezTo>
                      <a:pt x="9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301"/>
              <p:cNvSpPr>
                <a:spLocks noEditPoints="1"/>
              </p:cNvSpPr>
              <p:nvPr/>
            </p:nvSpPr>
            <p:spPr bwMode="auto">
              <a:xfrm>
                <a:off x="5533" y="2247"/>
                <a:ext cx="19" cy="22"/>
              </a:xfrm>
              <a:custGeom>
                <a:avLst/>
                <a:gdLst>
                  <a:gd name="T0" fmla="*/ 6 w 11"/>
                  <a:gd name="T1" fmla="*/ 12 h 12"/>
                  <a:gd name="T2" fmla="*/ 0 w 11"/>
                  <a:gd name="T3" fmla="*/ 6 h 12"/>
                  <a:gd name="T4" fmla="*/ 6 w 11"/>
                  <a:gd name="T5" fmla="*/ 0 h 12"/>
                  <a:gd name="T6" fmla="*/ 11 w 11"/>
                  <a:gd name="T7" fmla="*/ 6 h 12"/>
                  <a:gd name="T8" fmla="*/ 6 w 11"/>
                  <a:gd name="T9" fmla="*/ 12 h 12"/>
                  <a:gd name="T10" fmla="*/ 6 w 11"/>
                  <a:gd name="T11" fmla="*/ 3 h 12"/>
                  <a:gd name="T12" fmla="*/ 3 w 11"/>
                  <a:gd name="T13" fmla="*/ 6 h 12"/>
                  <a:gd name="T14" fmla="*/ 6 w 11"/>
                  <a:gd name="T15" fmla="*/ 9 h 12"/>
                  <a:gd name="T16" fmla="*/ 8 w 11"/>
                  <a:gd name="T17" fmla="*/ 6 h 12"/>
                  <a:gd name="T18" fmla="*/ 6 w 11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6" y="12"/>
                    </a:move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9"/>
                      <a:pt x="6" y="9"/>
                    </a:cubicBezTo>
                    <a:cubicBezTo>
                      <a:pt x="7" y="9"/>
                      <a:pt x="8" y="7"/>
                      <a:pt x="8" y="6"/>
                    </a:cubicBezTo>
                    <a:cubicBezTo>
                      <a:pt x="8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302"/>
              <p:cNvSpPr>
                <a:spLocks noEditPoints="1"/>
              </p:cNvSpPr>
              <p:nvPr/>
            </p:nvSpPr>
            <p:spPr bwMode="auto">
              <a:xfrm>
                <a:off x="5563" y="2247"/>
                <a:ext cx="20" cy="22"/>
              </a:xfrm>
              <a:custGeom>
                <a:avLst/>
                <a:gdLst>
                  <a:gd name="T0" fmla="*/ 6 w 11"/>
                  <a:gd name="T1" fmla="*/ 12 h 12"/>
                  <a:gd name="T2" fmla="*/ 0 w 11"/>
                  <a:gd name="T3" fmla="*/ 6 h 12"/>
                  <a:gd name="T4" fmla="*/ 6 w 11"/>
                  <a:gd name="T5" fmla="*/ 0 h 12"/>
                  <a:gd name="T6" fmla="*/ 11 w 11"/>
                  <a:gd name="T7" fmla="*/ 6 h 12"/>
                  <a:gd name="T8" fmla="*/ 6 w 11"/>
                  <a:gd name="T9" fmla="*/ 12 h 12"/>
                  <a:gd name="T10" fmla="*/ 6 w 11"/>
                  <a:gd name="T11" fmla="*/ 3 h 12"/>
                  <a:gd name="T12" fmla="*/ 3 w 11"/>
                  <a:gd name="T13" fmla="*/ 6 h 12"/>
                  <a:gd name="T14" fmla="*/ 6 w 11"/>
                  <a:gd name="T15" fmla="*/ 9 h 12"/>
                  <a:gd name="T16" fmla="*/ 9 w 11"/>
                  <a:gd name="T17" fmla="*/ 6 h 12"/>
                  <a:gd name="T18" fmla="*/ 6 w 11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6" y="12"/>
                    </a:move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9"/>
                      <a:pt x="6" y="9"/>
                    </a:cubicBezTo>
                    <a:cubicBezTo>
                      <a:pt x="7" y="9"/>
                      <a:pt x="9" y="7"/>
                      <a:pt x="9" y="6"/>
                    </a:cubicBezTo>
                    <a:cubicBezTo>
                      <a:pt x="9" y="4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303"/>
              <p:cNvSpPr>
                <a:spLocks noEditPoints="1"/>
              </p:cNvSpPr>
              <p:nvPr/>
            </p:nvSpPr>
            <p:spPr bwMode="auto">
              <a:xfrm>
                <a:off x="5533" y="2274"/>
                <a:ext cx="19" cy="21"/>
              </a:xfrm>
              <a:custGeom>
                <a:avLst/>
                <a:gdLst>
                  <a:gd name="T0" fmla="*/ 6 w 11"/>
                  <a:gd name="T1" fmla="*/ 12 h 12"/>
                  <a:gd name="T2" fmla="*/ 0 w 11"/>
                  <a:gd name="T3" fmla="*/ 6 h 12"/>
                  <a:gd name="T4" fmla="*/ 6 w 11"/>
                  <a:gd name="T5" fmla="*/ 0 h 12"/>
                  <a:gd name="T6" fmla="*/ 11 w 11"/>
                  <a:gd name="T7" fmla="*/ 6 h 12"/>
                  <a:gd name="T8" fmla="*/ 6 w 11"/>
                  <a:gd name="T9" fmla="*/ 12 h 12"/>
                  <a:gd name="T10" fmla="*/ 6 w 11"/>
                  <a:gd name="T11" fmla="*/ 3 h 12"/>
                  <a:gd name="T12" fmla="*/ 3 w 11"/>
                  <a:gd name="T13" fmla="*/ 6 h 12"/>
                  <a:gd name="T14" fmla="*/ 6 w 11"/>
                  <a:gd name="T15" fmla="*/ 9 h 12"/>
                  <a:gd name="T16" fmla="*/ 8 w 11"/>
                  <a:gd name="T17" fmla="*/ 6 h 12"/>
                  <a:gd name="T18" fmla="*/ 6 w 11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6" y="12"/>
                    </a:move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9"/>
                      <a:pt x="9" y="12"/>
                      <a:pt x="6" y="12"/>
                    </a:cubicBezTo>
                    <a:close/>
                    <a:moveTo>
                      <a:pt x="6" y="3"/>
                    </a:moveTo>
                    <a:cubicBezTo>
                      <a:pt x="4" y="3"/>
                      <a:pt x="3" y="5"/>
                      <a:pt x="3" y="6"/>
                    </a:cubicBezTo>
                    <a:cubicBezTo>
                      <a:pt x="3" y="7"/>
                      <a:pt x="4" y="9"/>
                      <a:pt x="6" y="9"/>
                    </a:cubicBezTo>
                    <a:cubicBezTo>
                      <a:pt x="7" y="9"/>
                      <a:pt x="8" y="7"/>
                      <a:pt x="8" y="6"/>
                    </a:cubicBezTo>
                    <a:cubicBezTo>
                      <a:pt x="8" y="5"/>
                      <a:pt x="7" y="3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304"/>
              <p:cNvSpPr>
                <a:spLocks noEditPoints="1"/>
              </p:cNvSpPr>
              <p:nvPr/>
            </p:nvSpPr>
            <p:spPr bwMode="auto">
              <a:xfrm>
                <a:off x="5519" y="1993"/>
                <a:ext cx="339" cy="338"/>
              </a:xfrm>
              <a:custGeom>
                <a:avLst/>
                <a:gdLst>
                  <a:gd name="T0" fmla="*/ 328 w 339"/>
                  <a:gd name="T1" fmla="*/ 11 h 338"/>
                  <a:gd name="T2" fmla="*/ 328 w 339"/>
                  <a:gd name="T3" fmla="*/ 327 h 338"/>
                  <a:gd name="T4" fmla="*/ 10 w 339"/>
                  <a:gd name="T5" fmla="*/ 327 h 338"/>
                  <a:gd name="T6" fmla="*/ 10 w 339"/>
                  <a:gd name="T7" fmla="*/ 11 h 338"/>
                  <a:gd name="T8" fmla="*/ 328 w 339"/>
                  <a:gd name="T9" fmla="*/ 11 h 338"/>
                  <a:gd name="T10" fmla="*/ 339 w 339"/>
                  <a:gd name="T11" fmla="*/ 0 h 338"/>
                  <a:gd name="T12" fmla="*/ 0 w 339"/>
                  <a:gd name="T13" fmla="*/ 0 h 338"/>
                  <a:gd name="T14" fmla="*/ 0 w 339"/>
                  <a:gd name="T15" fmla="*/ 338 h 338"/>
                  <a:gd name="T16" fmla="*/ 339 w 339"/>
                  <a:gd name="T17" fmla="*/ 338 h 338"/>
                  <a:gd name="T18" fmla="*/ 339 w 339"/>
                  <a:gd name="T19" fmla="*/ 0 h 338"/>
                  <a:gd name="T20" fmla="*/ 339 w 339"/>
                  <a:gd name="T21" fmla="*/ 0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9" h="338">
                    <a:moveTo>
                      <a:pt x="328" y="11"/>
                    </a:moveTo>
                    <a:lnTo>
                      <a:pt x="328" y="327"/>
                    </a:lnTo>
                    <a:lnTo>
                      <a:pt x="10" y="327"/>
                    </a:lnTo>
                    <a:lnTo>
                      <a:pt x="10" y="11"/>
                    </a:lnTo>
                    <a:lnTo>
                      <a:pt x="328" y="11"/>
                    </a:lnTo>
                    <a:close/>
                    <a:moveTo>
                      <a:pt x="339" y="0"/>
                    </a:moveTo>
                    <a:lnTo>
                      <a:pt x="0" y="0"/>
                    </a:lnTo>
                    <a:lnTo>
                      <a:pt x="0" y="338"/>
                    </a:lnTo>
                    <a:lnTo>
                      <a:pt x="339" y="338"/>
                    </a:lnTo>
                    <a:lnTo>
                      <a:pt x="339" y="0"/>
                    </a:lnTo>
                    <a:lnTo>
                      <a:pt x="339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305"/>
              <p:cNvSpPr>
                <a:spLocks noEditPoints="1"/>
              </p:cNvSpPr>
              <p:nvPr/>
            </p:nvSpPr>
            <p:spPr bwMode="auto">
              <a:xfrm>
                <a:off x="5519" y="1993"/>
                <a:ext cx="339" cy="338"/>
              </a:xfrm>
              <a:custGeom>
                <a:avLst/>
                <a:gdLst>
                  <a:gd name="T0" fmla="*/ 328 w 339"/>
                  <a:gd name="T1" fmla="*/ 11 h 338"/>
                  <a:gd name="T2" fmla="*/ 328 w 339"/>
                  <a:gd name="T3" fmla="*/ 327 h 338"/>
                  <a:gd name="T4" fmla="*/ 10 w 339"/>
                  <a:gd name="T5" fmla="*/ 327 h 338"/>
                  <a:gd name="T6" fmla="*/ 10 w 339"/>
                  <a:gd name="T7" fmla="*/ 11 h 338"/>
                  <a:gd name="T8" fmla="*/ 328 w 339"/>
                  <a:gd name="T9" fmla="*/ 11 h 338"/>
                  <a:gd name="T10" fmla="*/ 339 w 339"/>
                  <a:gd name="T11" fmla="*/ 0 h 338"/>
                  <a:gd name="T12" fmla="*/ 0 w 339"/>
                  <a:gd name="T13" fmla="*/ 0 h 338"/>
                  <a:gd name="T14" fmla="*/ 0 w 339"/>
                  <a:gd name="T15" fmla="*/ 338 h 338"/>
                  <a:gd name="T16" fmla="*/ 339 w 339"/>
                  <a:gd name="T17" fmla="*/ 338 h 338"/>
                  <a:gd name="T18" fmla="*/ 339 w 339"/>
                  <a:gd name="T19" fmla="*/ 0 h 338"/>
                  <a:gd name="T20" fmla="*/ 339 w 339"/>
                  <a:gd name="T21" fmla="*/ 0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9" h="338">
                    <a:moveTo>
                      <a:pt x="328" y="11"/>
                    </a:moveTo>
                    <a:lnTo>
                      <a:pt x="328" y="327"/>
                    </a:lnTo>
                    <a:lnTo>
                      <a:pt x="10" y="327"/>
                    </a:lnTo>
                    <a:lnTo>
                      <a:pt x="10" y="11"/>
                    </a:lnTo>
                    <a:lnTo>
                      <a:pt x="328" y="11"/>
                    </a:lnTo>
                    <a:moveTo>
                      <a:pt x="339" y="0"/>
                    </a:moveTo>
                    <a:lnTo>
                      <a:pt x="0" y="0"/>
                    </a:lnTo>
                    <a:lnTo>
                      <a:pt x="0" y="338"/>
                    </a:lnTo>
                    <a:lnTo>
                      <a:pt x="339" y="338"/>
                    </a:lnTo>
                    <a:lnTo>
                      <a:pt x="339" y="0"/>
                    </a:lnTo>
                    <a:lnTo>
                      <a:pt x="33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306"/>
              <p:cNvSpPr>
                <a:spLocks noEditPoints="1"/>
              </p:cNvSpPr>
              <p:nvPr/>
            </p:nvSpPr>
            <p:spPr bwMode="auto">
              <a:xfrm>
                <a:off x="6256" y="2069"/>
                <a:ext cx="337" cy="189"/>
              </a:xfrm>
              <a:custGeom>
                <a:avLst/>
                <a:gdLst>
                  <a:gd name="T0" fmla="*/ 52 w 190"/>
                  <a:gd name="T1" fmla="*/ 106 h 106"/>
                  <a:gd name="T2" fmla="*/ 50 w 190"/>
                  <a:gd name="T3" fmla="*/ 105 h 106"/>
                  <a:gd name="T4" fmla="*/ 1 w 190"/>
                  <a:gd name="T5" fmla="*/ 36 h 106"/>
                  <a:gd name="T6" fmla="*/ 1 w 190"/>
                  <a:gd name="T7" fmla="*/ 33 h 106"/>
                  <a:gd name="T8" fmla="*/ 3 w 190"/>
                  <a:gd name="T9" fmla="*/ 31 h 106"/>
                  <a:gd name="T10" fmla="*/ 111 w 190"/>
                  <a:gd name="T11" fmla="*/ 1 h 106"/>
                  <a:gd name="T12" fmla="*/ 116 w 190"/>
                  <a:gd name="T13" fmla="*/ 0 h 106"/>
                  <a:gd name="T14" fmla="*/ 121 w 190"/>
                  <a:gd name="T15" fmla="*/ 1 h 106"/>
                  <a:gd name="T16" fmla="*/ 131 w 190"/>
                  <a:gd name="T17" fmla="*/ 7 h 106"/>
                  <a:gd name="T18" fmla="*/ 188 w 190"/>
                  <a:gd name="T19" fmla="*/ 55 h 106"/>
                  <a:gd name="T20" fmla="*/ 189 w 190"/>
                  <a:gd name="T21" fmla="*/ 59 h 106"/>
                  <a:gd name="T22" fmla="*/ 185 w 190"/>
                  <a:gd name="T23" fmla="*/ 59 h 106"/>
                  <a:gd name="T24" fmla="*/ 185 w 190"/>
                  <a:gd name="T25" fmla="*/ 59 h 106"/>
                  <a:gd name="T26" fmla="*/ 181 w 190"/>
                  <a:gd name="T27" fmla="*/ 58 h 106"/>
                  <a:gd name="T28" fmla="*/ 176 w 190"/>
                  <a:gd name="T29" fmla="*/ 58 h 106"/>
                  <a:gd name="T30" fmla="*/ 53 w 190"/>
                  <a:gd name="T31" fmla="*/ 106 h 106"/>
                  <a:gd name="T32" fmla="*/ 52 w 190"/>
                  <a:gd name="T33" fmla="*/ 106 h 106"/>
                  <a:gd name="T34" fmla="*/ 8 w 190"/>
                  <a:gd name="T35" fmla="*/ 36 h 106"/>
                  <a:gd name="T36" fmla="*/ 53 w 190"/>
                  <a:gd name="T37" fmla="*/ 100 h 106"/>
                  <a:gd name="T38" fmla="*/ 174 w 190"/>
                  <a:gd name="T39" fmla="*/ 53 h 106"/>
                  <a:gd name="T40" fmla="*/ 175 w 190"/>
                  <a:gd name="T41" fmla="*/ 52 h 106"/>
                  <a:gd name="T42" fmla="*/ 176 w 190"/>
                  <a:gd name="T43" fmla="*/ 52 h 106"/>
                  <a:gd name="T44" fmla="*/ 127 w 190"/>
                  <a:gd name="T45" fmla="*/ 11 h 106"/>
                  <a:gd name="T46" fmla="*/ 120 w 190"/>
                  <a:gd name="T47" fmla="*/ 7 h 106"/>
                  <a:gd name="T48" fmla="*/ 116 w 190"/>
                  <a:gd name="T49" fmla="*/ 6 h 106"/>
                  <a:gd name="T50" fmla="*/ 113 w 190"/>
                  <a:gd name="T51" fmla="*/ 6 h 106"/>
                  <a:gd name="T52" fmla="*/ 8 w 190"/>
                  <a:gd name="T53" fmla="*/ 3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0" h="106">
                    <a:moveTo>
                      <a:pt x="52" y="106"/>
                    </a:moveTo>
                    <a:cubicBezTo>
                      <a:pt x="51" y="106"/>
                      <a:pt x="50" y="106"/>
                      <a:pt x="50" y="105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5"/>
                      <a:pt x="0" y="34"/>
                      <a:pt x="1" y="33"/>
                    </a:cubicBezTo>
                    <a:cubicBezTo>
                      <a:pt x="1" y="32"/>
                      <a:pt x="2" y="31"/>
                      <a:pt x="3" y="31"/>
                    </a:cubicBezTo>
                    <a:cubicBezTo>
                      <a:pt x="111" y="1"/>
                      <a:pt x="111" y="1"/>
                      <a:pt x="111" y="1"/>
                    </a:cubicBezTo>
                    <a:cubicBezTo>
                      <a:pt x="112" y="1"/>
                      <a:pt x="113" y="0"/>
                      <a:pt x="116" y="0"/>
                    </a:cubicBezTo>
                    <a:cubicBezTo>
                      <a:pt x="118" y="0"/>
                      <a:pt x="120" y="1"/>
                      <a:pt x="121" y="1"/>
                    </a:cubicBezTo>
                    <a:cubicBezTo>
                      <a:pt x="126" y="3"/>
                      <a:pt x="131" y="7"/>
                      <a:pt x="131" y="7"/>
                    </a:cubicBezTo>
                    <a:cubicBezTo>
                      <a:pt x="188" y="55"/>
                      <a:pt x="188" y="55"/>
                      <a:pt x="188" y="55"/>
                    </a:cubicBezTo>
                    <a:cubicBezTo>
                      <a:pt x="190" y="56"/>
                      <a:pt x="190" y="58"/>
                      <a:pt x="189" y="59"/>
                    </a:cubicBezTo>
                    <a:cubicBezTo>
                      <a:pt x="188" y="60"/>
                      <a:pt x="186" y="60"/>
                      <a:pt x="185" y="59"/>
                    </a:cubicBezTo>
                    <a:cubicBezTo>
                      <a:pt x="185" y="59"/>
                      <a:pt x="185" y="59"/>
                      <a:pt x="185" y="59"/>
                    </a:cubicBezTo>
                    <a:cubicBezTo>
                      <a:pt x="185" y="59"/>
                      <a:pt x="184" y="58"/>
                      <a:pt x="181" y="58"/>
                    </a:cubicBezTo>
                    <a:cubicBezTo>
                      <a:pt x="179" y="58"/>
                      <a:pt x="177" y="58"/>
                      <a:pt x="176" y="58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53" y="106"/>
                      <a:pt x="53" y="106"/>
                      <a:pt x="52" y="106"/>
                    </a:cubicBezTo>
                    <a:close/>
                    <a:moveTo>
                      <a:pt x="8" y="36"/>
                    </a:moveTo>
                    <a:cubicBezTo>
                      <a:pt x="53" y="100"/>
                      <a:pt x="53" y="100"/>
                      <a:pt x="53" y="100"/>
                    </a:cubicBezTo>
                    <a:cubicBezTo>
                      <a:pt x="174" y="53"/>
                      <a:pt x="174" y="53"/>
                      <a:pt x="174" y="53"/>
                    </a:cubicBezTo>
                    <a:cubicBezTo>
                      <a:pt x="174" y="53"/>
                      <a:pt x="175" y="53"/>
                      <a:pt x="175" y="52"/>
                    </a:cubicBezTo>
                    <a:cubicBezTo>
                      <a:pt x="175" y="52"/>
                      <a:pt x="175" y="52"/>
                      <a:pt x="176" y="52"/>
                    </a:cubicBezTo>
                    <a:cubicBezTo>
                      <a:pt x="127" y="11"/>
                      <a:pt x="127" y="11"/>
                      <a:pt x="127" y="11"/>
                    </a:cubicBezTo>
                    <a:cubicBezTo>
                      <a:pt x="127" y="11"/>
                      <a:pt x="123" y="8"/>
                      <a:pt x="120" y="7"/>
                    </a:cubicBezTo>
                    <a:cubicBezTo>
                      <a:pt x="118" y="6"/>
                      <a:pt x="117" y="6"/>
                      <a:pt x="116" y="6"/>
                    </a:cubicBezTo>
                    <a:cubicBezTo>
                      <a:pt x="114" y="6"/>
                      <a:pt x="113" y="6"/>
                      <a:pt x="113" y="6"/>
                    </a:cubicBezTo>
                    <a:lnTo>
                      <a:pt x="8" y="3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307"/>
              <p:cNvSpPr>
                <a:spLocks/>
              </p:cNvSpPr>
              <p:nvPr/>
            </p:nvSpPr>
            <p:spPr bwMode="auto">
              <a:xfrm>
                <a:off x="6352" y="2228"/>
                <a:ext cx="3" cy="5"/>
              </a:xfrm>
              <a:custGeom>
                <a:avLst/>
                <a:gdLst>
                  <a:gd name="T0" fmla="*/ 2 w 3"/>
                  <a:gd name="T1" fmla="*/ 5 h 5"/>
                  <a:gd name="T2" fmla="*/ 0 w 3"/>
                  <a:gd name="T3" fmla="*/ 0 h 5"/>
                  <a:gd name="T4" fmla="*/ 2 w 3"/>
                  <a:gd name="T5" fmla="*/ 0 h 5"/>
                  <a:gd name="T6" fmla="*/ 3 w 3"/>
                  <a:gd name="T7" fmla="*/ 5 h 5"/>
                  <a:gd name="T8" fmla="*/ 2 w 3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2" y="5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3" y="5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308"/>
              <p:cNvSpPr>
                <a:spLocks noEditPoints="1"/>
              </p:cNvSpPr>
              <p:nvPr/>
            </p:nvSpPr>
            <p:spPr bwMode="auto">
              <a:xfrm>
                <a:off x="6359" y="2164"/>
                <a:ext cx="171" cy="67"/>
              </a:xfrm>
              <a:custGeom>
                <a:avLst/>
                <a:gdLst>
                  <a:gd name="T0" fmla="*/ 0 w 171"/>
                  <a:gd name="T1" fmla="*/ 62 h 67"/>
                  <a:gd name="T2" fmla="*/ 7 w 171"/>
                  <a:gd name="T3" fmla="*/ 65 h 67"/>
                  <a:gd name="T4" fmla="*/ 11 w 171"/>
                  <a:gd name="T5" fmla="*/ 64 h 67"/>
                  <a:gd name="T6" fmla="*/ 14 w 171"/>
                  <a:gd name="T7" fmla="*/ 56 h 67"/>
                  <a:gd name="T8" fmla="*/ 11 w 171"/>
                  <a:gd name="T9" fmla="*/ 64 h 67"/>
                  <a:gd name="T10" fmla="*/ 20 w 171"/>
                  <a:gd name="T11" fmla="*/ 55 h 67"/>
                  <a:gd name="T12" fmla="*/ 25 w 171"/>
                  <a:gd name="T13" fmla="*/ 58 h 67"/>
                  <a:gd name="T14" fmla="*/ 30 w 171"/>
                  <a:gd name="T15" fmla="*/ 56 h 67"/>
                  <a:gd name="T16" fmla="*/ 34 w 171"/>
                  <a:gd name="T17" fmla="*/ 49 h 67"/>
                  <a:gd name="T18" fmla="*/ 30 w 171"/>
                  <a:gd name="T19" fmla="*/ 56 h 67"/>
                  <a:gd name="T20" fmla="*/ 39 w 171"/>
                  <a:gd name="T21" fmla="*/ 48 h 67"/>
                  <a:gd name="T22" fmla="*/ 44 w 171"/>
                  <a:gd name="T23" fmla="*/ 49 h 67"/>
                  <a:gd name="T24" fmla="*/ 50 w 171"/>
                  <a:gd name="T25" fmla="*/ 48 h 67"/>
                  <a:gd name="T26" fmla="*/ 53 w 171"/>
                  <a:gd name="T27" fmla="*/ 42 h 67"/>
                  <a:gd name="T28" fmla="*/ 50 w 171"/>
                  <a:gd name="T29" fmla="*/ 48 h 67"/>
                  <a:gd name="T30" fmla="*/ 59 w 171"/>
                  <a:gd name="T31" fmla="*/ 40 h 67"/>
                  <a:gd name="T32" fmla="*/ 64 w 171"/>
                  <a:gd name="T33" fmla="*/ 42 h 67"/>
                  <a:gd name="T34" fmla="*/ 69 w 171"/>
                  <a:gd name="T35" fmla="*/ 40 h 67"/>
                  <a:gd name="T36" fmla="*/ 73 w 171"/>
                  <a:gd name="T37" fmla="*/ 35 h 67"/>
                  <a:gd name="T38" fmla="*/ 69 w 171"/>
                  <a:gd name="T39" fmla="*/ 40 h 67"/>
                  <a:gd name="T40" fmla="*/ 76 w 171"/>
                  <a:gd name="T41" fmla="*/ 33 h 67"/>
                  <a:gd name="T42" fmla="*/ 83 w 171"/>
                  <a:gd name="T43" fmla="*/ 35 h 67"/>
                  <a:gd name="T44" fmla="*/ 89 w 171"/>
                  <a:gd name="T45" fmla="*/ 33 h 67"/>
                  <a:gd name="T46" fmla="*/ 92 w 171"/>
                  <a:gd name="T47" fmla="*/ 28 h 67"/>
                  <a:gd name="T48" fmla="*/ 89 w 171"/>
                  <a:gd name="T49" fmla="*/ 33 h 67"/>
                  <a:gd name="T50" fmla="*/ 96 w 171"/>
                  <a:gd name="T51" fmla="*/ 26 h 67"/>
                  <a:gd name="T52" fmla="*/ 103 w 171"/>
                  <a:gd name="T53" fmla="*/ 28 h 67"/>
                  <a:gd name="T54" fmla="*/ 108 w 171"/>
                  <a:gd name="T55" fmla="*/ 26 h 67"/>
                  <a:gd name="T56" fmla="*/ 112 w 171"/>
                  <a:gd name="T57" fmla="*/ 21 h 67"/>
                  <a:gd name="T58" fmla="*/ 108 w 171"/>
                  <a:gd name="T59" fmla="*/ 26 h 67"/>
                  <a:gd name="T60" fmla="*/ 115 w 171"/>
                  <a:gd name="T61" fmla="*/ 19 h 67"/>
                  <a:gd name="T62" fmla="*/ 123 w 171"/>
                  <a:gd name="T63" fmla="*/ 21 h 67"/>
                  <a:gd name="T64" fmla="*/ 128 w 171"/>
                  <a:gd name="T65" fmla="*/ 19 h 67"/>
                  <a:gd name="T66" fmla="*/ 130 w 171"/>
                  <a:gd name="T67" fmla="*/ 14 h 67"/>
                  <a:gd name="T68" fmla="*/ 128 w 171"/>
                  <a:gd name="T69" fmla="*/ 19 h 67"/>
                  <a:gd name="T70" fmla="*/ 135 w 171"/>
                  <a:gd name="T71" fmla="*/ 12 h 67"/>
                  <a:gd name="T72" fmla="*/ 142 w 171"/>
                  <a:gd name="T73" fmla="*/ 14 h 67"/>
                  <a:gd name="T74" fmla="*/ 147 w 171"/>
                  <a:gd name="T75" fmla="*/ 12 h 67"/>
                  <a:gd name="T76" fmla="*/ 149 w 171"/>
                  <a:gd name="T77" fmla="*/ 7 h 67"/>
                  <a:gd name="T78" fmla="*/ 147 w 171"/>
                  <a:gd name="T79" fmla="*/ 12 h 67"/>
                  <a:gd name="T80" fmla="*/ 155 w 171"/>
                  <a:gd name="T81" fmla="*/ 5 h 67"/>
                  <a:gd name="T82" fmla="*/ 162 w 171"/>
                  <a:gd name="T83" fmla="*/ 7 h 67"/>
                  <a:gd name="T84" fmla="*/ 167 w 171"/>
                  <a:gd name="T85" fmla="*/ 5 h 67"/>
                  <a:gd name="T86" fmla="*/ 169 w 171"/>
                  <a:gd name="T87" fmla="*/ 0 h 67"/>
                  <a:gd name="T88" fmla="*/ 167 w 171"/>
                  <a:gd name="T89" fmla="*/ 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71" h="67">
                    <a:moveTo>
                      <a:pt x="2" y="67"/>
                    </a:moveTo>
                    <a:lnTo>
                      <a:pt x="0" y="62"/>
                    </a:lnTo>
                    <a:lnTo>
                      <a:pt x="5" y="60"/>
                    </a:lnTo>
                    <a:lnTo>
                      <a:pt x="7" y="65"/>
                    </a:lnTo>
                    <a:lnTo>
                      <a:pt x="2" y="67"/>
                    </a:lnTo>
                    <a:close/>
                    <a:moveTo>
                      <a:pt x="11" y="64"/>
                    </a:moveTo>
                    <a:lnTo>
                      <a:pt x="9" y="58"/>
                    </a:lnTo>
                    <a:lnTo>
                      <a:pt x="14" y="56"/>
                    </a:lnTo>
                    <a:lnTo>
                      <a:pt x="16" y="62"/>
                    </a:lnTo>
                    <a:lnTo>
                      <a:pt x="11" y="64"/>
                    </a:lnTo>
                    <a:close/>
                    <a:moveTo>
                      <a:pt x="21" y="60"/>
                    </a:moveTo>
                    <a:lnTo>
                      <a:pt x="20" y="55"/>
                    </a:lnTo>
                    <a:lnTo>
                      <a:pt x="23" y="53"/>
                    </a:lnTo>
                    <a:lnTo>
                      <a:pt x="25" y="58"/>
                    </a:lnTo>
                    <a:lnTo>
                      <a:pt x="21" y="60"/>
                    </a:lnTo>
                    <a:close/>
                    <a:moveTo>
                      <a:pt x="30" y="56"/>
                    </a:moveTo>
                    <a:lnTo>
                      <a:pt x="28" y="51"/>
                    </a:lnTo>
                    <a:lnTo>
                      <a:pt x="34" y="49"/>
                    </a:lnTo>
                    <a:lnTo>
                      <a:pt x="36" y="53"/>
                    </a:lnTo>
                    <a:lnTo>
                      <a:pt x="30" y="56"/>
                    </a:lnTo>
                    <a:close/>
                    <a:moveTo>
                      <a:pt x="41" y="51"/>
                    </a:moveTo>
                    <a:lnTo>
                      <a:pt x="39" y="48"/>
                    </a:lnTo>
                    <a:lnTo>
                      <a:pt x="43" y="46"/>
                    </a:lnTo>
                    <a:lnTo>
                      <a:pt x="44" y="49"/>
                    </a:lnTo>
                    <a:lnTo>
                      <a:pt x="41" y="51"/>
                    </a:lnTo>
                    <a:close/>
                    <a:moveTo>
                      <a:pt x="50" y="48"/>
                    </a:moveTo>
                    <a:lnTo>
                      <a:pt x="48" y="44"/>
                    </a:lnTo>
                    <a:lnTo>
                      <a:pt x="53" y="42"/>
                    </a:lnTo>
                    <a:lnTo>
                      <a:pt x="55" y="46"/>
                    </a:lnTo>
                    <a:lnTo>
                      <a:pt x="50" y="48"/>
                    </a:lnTo>
                    <a:close/>
                    <a:moveTo>
                      <a:pt x="60" y="44"/>
                    </a:moveTo>
                    <a:lnTo>
                      <a:pt x="59" y="40"/>
                    </a:lnTo>
                    <a:lnTo>
                      <a:pt x="62" y="39"/>
                    </a:lnTo>
                    <a:lnTo>
                      <a:pt x="64" y="42"/>
                    </a:lnTo>
                    <a:lnTo>
                      <a:pt x="60" y="44"/>
                    </a:lnTo>
                    <a:close/>
                    <a:moveTo>
                      <a:pt x="69" y="40"/>
                    </a:moveTo>
                    <a:lnTo>
                      <a:pt x="67" y="37"/>
                    </a:lnTo>
                    <a:lnTo>
                      <a:pt x="73" y="35"/>
                    </a:lnTo>
                    <a:lnTo>
                      <a:pt x="75" y="39"/>
                    </a:lnTo>
                    <a:lnTo>
                      <a:pt x="69" y="40"/>
                    </a:lnTo>
                    <a:close/>
                    <a:moveTo>
                      <a:pt x="78" y="37"/>
                    </a:moveTo>
                    <a:lnTo>
                      <a:pt x="76" y="33"/>
                    </a:lnTo>
                    <a:lnTo>
                      <a:pt x="82" y="32"/>
                    </a:lnTo>
                    <a:lnTo>
                      <a:pt x="83" y="35"/>
                    </a:lnTo>
                    <a:lnTo>
                      <a:pt x="78" y="37"/>
                    </a:lnTo>
                    <a:close/>
                    <a:moveTo>
                      <a:pt x="89" y="33"/>
                    </a:moveTo>
                    <a:lnTo>
                      <a:pt x="87" y="30"/>
                    </a:lnTo>
                    <a:lnTo>
                      <a:pt x="92" y="28"/>
                    </a:lnTo>
                    <a:lnTo>
                      <a:pt x="94" y="32"/>
                    </a:lnTo>
                    <a:lnTo>
                      <a:pt x="89" y="33"/>
                    </a:lnTo>
                    <a:close/>
                    <a:moveTo>
                      <a:pt x="98" y="30"/>
                    </a:moveTo>
                    <a:lnTo>
                      <a:pt x="96" y="26"/>
                    </a:lnTo>
                    <a:lnTo>
                      <a:pt x="101" y="24"/>
                    </a:lnTo>
                    <a:lnTo>
                      <a:pt x="103" y="28"/>
                    </a:lnTo>
                    <a:lnTo>
                      <a:pt x="98" y="30"/>
                    </a:lnTo>
                    <a:close/>
                    <a:moveTo>
                      <a:pt x="108" y="26"/>
                    </a:moveTo>
                    <a:lnTo>
                      <a:pt x="107" y="23"/>
                    </a:lnTo>
                    <a:lnTo>
                      <a:pt x="112" y="21"/>
                    </a:lnTo>
                    <a:lnTo>
                      <a:pt x="114" y="24"/>
                    </a:lnTo>
                    <a:lnTo>
                      <a:pt x="108" y="26"/>
                    </a:lnTo>
                    <a:close/>
                    <a:moveTo>
                      <a:pt x="117" y="23"/>
                    </a:moveTo>
                    <a:lnTo>
                      <a:pt x="115" y="19"/>
                    </a:lnTo>
                    <a:lnTo>
                      <a:pt x="121" y="17"/>
                    </a:lnTo>
                    <a:lnTo>
                      <a:pt x="123" y="21"/>
                    </a:lnTo>
                    <a:lnTo>
                      <a:pt x="117" y="23"/>
                    </a:lnTo>
                    <a:close/>
                    <a:moveTo>
                      <a:pt x="128" y="19"/>
                    </a:moveTo>
                    <a:lnTo>
                      <a:pt x="126" y="16"/>
                    </a:lnTo>
                    <a:lnTo>
                      <a:pt x="130" y="14"/>
                    </a:lnTo>
                    <a:lnTo>
                      <a:pt x="131" y="17"/>
                    </a:lnTo>
                    <a:lnTo>
                      <a:pt x="128" y="19"/>
                    </a:lnTo>
                    <a:close/>
                    <a:moveTo>
                      <a:pt x="137" y="16"/>
                    </a:moveTo>
                    <a:lnTo>
                      <a:pt x="135" y="12"/>
                    </a:lnTo>
                    <a:lnTo>
                      <a:pt x="140" y="10"/>
                    </a:lnTo>
                    <a:lnTo>
                      <a:pt x="142" y="14"/>
                    </a:lnTo>
                    <a:lnTo>
                      <a:pt x="137" y="16"/>
                    </a:lnTo>
                    <a:close/>
                    <a:moveTo>
                      <a:pt x="147" y="12"/>
                    </a:moveTo>
                    <a:lnTo>
                      <a:pt x="146" y="8"/>
                    </a:lnTo>
                    <a:lnTo>
                      <a:pt x="149" y="7"/>
                    </a:lnTo>
                    <a:lnTo>
                      <a:pt x="151" y="10"/>
                    </a:lnTo>
                    <a:lnTo>
                      <a:pt x="147" y="12"/>
                    </a:lnTo>
                    <a:close/>
                    <a:moveTo>
                      <a:pt x="156" y="8"/>
                    </a:moveTo>
                    <a:lnTo>
                      <a:pt x="155" y="5"/>
                    </a:lnTo>
                    <a:lnTo>
                      <a:pt x="160" y="3"/>
                    </a:lnTo>
                    <a:lnTo>
                      <a:pt x="162" y="7"/>
                    </a:lnTo>
                    <a:lnTo>
                      <a:pt x="156" y="8"/>
                    </a:lnTo>
                    <a:close/>
                    <a:moveTo>
                      <a:pt x="167" y="5"/>
                    </a:moveTo>
                    <a:lnTo>
                      <a:pt x="165" y="1"/>
                    </a:lnTo>
                    <a:lnTo>
                      <a:pt x="169" y="0"/>
                    </a:lnTo>
                    <a:lnTo>
                      <a:pt x="171" y="3"/>
                    </a:lnTo>
                    <a:lnTo>
                      <a:pt x="167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309"/>
              <p:cNvSpPr>
                <a:spLocks/>
              </p:cNvSpPr>
              <p:nvPr/>
            </p:nvSpPr>
            <p:spPr bwMode="auto">
              <a:xfrm>
                <a:off x="6533" y="2160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0 w 4"/>
                  <a:gd name="T3" fmla="*/ 2 h 5"/>
                  <a:gd name="T4" fmla="*/ 2 w 4"/>
                  <a:gd name="T5" fmla="*/ 0 h 5"/>
                  <a:gd name="T6" fmla="*/ 4 w 4"/>
                  <a:gd name="T7" fmla="*/ 5 h 5"/>
                  <a:gd name="T8" fmla="*/ 2 w 4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4" y="5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310"/>
              <p:cNvSpPr>
                <a:spLocks/>
              </p:cNvSpPr>
              <p:nvPr/>
            </p:nvSpPr>
            <p:spPr bwMode="auto">
              <a:xfrm>
                <a:off x="6327" y="2201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0 w 4"/>
                  <a:gd name="T3" fmla="*/ 0 h 5"/>
                  <a:gd name="T4" fmla="*/ 2 w 4"/>
                  <a:gd name="T5" fmla="*/ 0 h 5"/>
                  <a:gd name="T6" fmla="*/ 4 w 4"/>
                  <a:gd name="T7" fmla="*/ 3 h 5"/>
                  <a:gd name="T8" fmla="*/ 2 w 4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3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311"/>
              <p:cNvSpPr>
                <a:spLocks noEditPoints="1"/>
              </p:cNvSpPr>
              <p:nvPr/>
            </p:nvSpPr>
            <p:spPr bwMode="auto">
              <a:xfrm>
                <a:off x="6334" y="2140"/>
                <a:ext cx="165" cy="64"/>
              </a:xfrm>
              <a:custGeom>
                <a:avLst/>
                <a:gdLst>
                  <a:gd name="T0" fmla="*/ 0 w 165"/>
                  <a:gd name="T1" fmla="*/ 59 h 64"/>
                  <a:gd name="T2" fmla="*/ 5 w 165"/>
                  <a:gd name="T3" fmla="*/ 63 h 64"/>
                  <a:gd name="T4" fmla="*/ 11 w 165"/>
                  <a:gd name="T5" fmla="*/ 61 h 64"/>
                  <a:gd name="T6" fmla="*/ 14 w 165"/>
                  <a:gd name="T7" fmla="*/ 54 h 64"/>
                  <a:gd name="T8" fmla="*/ 11 w 165"/>
                  <a:gd name="T9" fmla="*/ 61 h 64"/>
                  <a:gd name="T10" fmla="*/ 20 w 165"/>
                  <a:gd name="T11" fmla="*/ 52 h 64"/>
                  <a:gd name="T12" fmla="*/ 27 w 165"/>
                  <a:gd name="T13" fmla="*/ 56 h 64"/>
                  <a:gd name="T14" fmla="*/ 30 w 165"/>
                  <a:gd name="T15" fmla="*/ 54 h 64"/>
                  <a:gd name="T16" fmla="*/ 34 w 165"/>
                  <a:gd name="T17" fmla="*/ 47 h 64"/>
                  <a:gd name="T18" fmla="*/ 30 w 165"/>
                  <a:gd name="T19" fmla="*/ 54 h 64"/>
                  <a:gd name="T20" fmla="*/ 39 w 165"/>
                  <a:gd name="T21" fmla="*/ 45 h 64"/>
                  <a:gd name="T22" fmla="*/ 46 w 165"/>
                  <a:gd name="T23" fmla="*/ 48 h 64"/>
                  <a:gd name="T24" fmla="*/ 52 w 165"/>
                  <a:gd name="T25" fmla="*/ 47 h 64"/>
                  <a:gd name="T26" fmla="*/ 53 w 165"/>
                  <a:gd name="T27" fmla="*/ 40 h 64"/>
                  <a:gd name="T28" fmla="*/ 52 w 165"/>
                  <a:gd name="T29" fmla="*/ 47 h 64"/>
                  <a:gd name="T30" fmla="*/ 59 w 165"/>
                  <a:gd name="T31" fmla="*/ 38 h 64"/>
                  <a:gd name="T32" fmla="*/ 66 w 165"/>
                  <a:gd name="T33" fmla="*/ 41 h 64"/>
                  <a:gd name="T34" fmla="*/ 71 w 165"/>
                  <a:gd name="T35" fmla="*/ 40 h 64"/>
                  <a:gd name="T36" fmla="*/ 75 w 165"/>
                  <a:gd name="T37" fmla="*/ 32 h 64"/>
                  <a:gd name="T38" fmla="*/ 71 w 165"/>
                  <a:gd name="T39" fmla="*/ 40 h 64"/>
                  <a:gd name="T40" fmla="*/ 78 w 165"/>
                  <a:gd name="T41" fmla="*/ 31 h 64"/>
                  <a:gd name="T42" fmla="*/ 85 w 165"/>
                  <a:gd name="T43" fmla="*/ 34 h 64"/>
                  <a:gd name="T44" fmla="*/ 91 w 165"/>
                  <a:gd name="T45" fmla="*/ 32 h 64"/>
                  <a:gd name="T46" fmla="*/ 94 w 165"/>
                  <a:gd name="T47" fmla="*/ 25 h 64"/>
                  <a:gd name="T48" fmla="*/ 91 w 165"/>
                  <a:gd name="T49" fmla="*/ 32 h 64"/>
                  <a:gd name="T50" fmla="*/ 100 w 165"/>
                  <a:gd name="T51" fmla="*/ 24 h 64"/>
                  <a:gd name="T52" fmla="*/ 105 w 165"/>
                  <a:gd name="T53" fmla="*/ 27 h 64"/>
                  <a:gd name="T54" fmla="*/ 110 w 165"/>
                  <a:gd name="T55" fmla="*/ 25 h 64"/>
                  <a:gd name="T56" fmla="*/ 114 w 165"/>
                  <a:gd name="T57" fmla="*/ 18 h 64"/>
                  <a:gd name="T58" fmla="*/ 110 w 165"/>
                  <a:gd name="T59" fmla="*/ 25 h 64"/>
                  <a:gd name="T60" fmla="*/ 119 w 165"/>
                  <a:gd name="T61" fmla="*/ 16 h 64"/>
                  <a:gd name="T62" fmla="*/ 126 w 165"/>
                  <a:gd name="T63" fmla="*/ 20 h 64"/>
                  <a:gd name="T64" fmla="*/ 130 w 165"/>
                  <a:gd name="T65" fmla="*/ 18 h 64"/>
                  <a:gd name="T66" fmla="*/ 133 w 165"/>
                  <a:gd name="T67" fmla="*/ 11 h 64"/>
                  <a:gd name="T68" fmla="*/ 130 w 165"/>
                  <a:gd name="T69" fmla="*/ 18 h 64"/>
                  <a:gd name="T70" fmla="*/ 139 w 165"/>
                  <a:gd name="T71" fmla="*/ 9 h 64"/>
                  <a:gd name="T72" fmla="*/ 146 w 165"/>
                  <a:gd name="T73" fmla="*/ 13 h 64"/>
                  <a:gd name="T74" fmla="*/ 151 w 165"/>
                  <a:gd name="T75" fmla="*/ 11 h 64"/>
                  <a:gd name="T76" fmla="*/ 153 w 165"/>
                  <a:gd name="T77" fmla="*/ 4 h 64"/>
                  <a:gd name="T78" fmla="*/ 151 w 165"/>
                  <a:gd name="T79" fmla="*/ 11 h 64"/>
                  <a:gd name="T80" fmla="*/ 158 w 165"/>
                  <a:gd name="T81" fmla="*/ 2 h 64"/>
                  <a:gd name="T82" fmla="*/ 165 w 165"/>
                  <a:gd name="T83" fmla="*/ 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65" h="64">
                    <a:moveTo>
                      <a:pt x="2" y="64"/>
                    </a:moveTo>
                    <a:lnTo>
                      <a:pt x="0" y="59"/>
                    </a:lnTo>
                    <a:lnTo>
                      <a:pt x="5" y="57"/>
                    </a:lnTo>
                    <a:lnTo>
                      <a:pt x="5" y="63"/>
                    </a:lnTo>
                    <a:lnTo>
                      <a:pt x="2" y="64"/>
                    </a:lnTo>
                    <a:close/>
                    <a:moveTo>
                      <a:pt x="11" y="61"/>
                    </a:moveTo>
                    <a:lnTo>
                      <a:pt x="9" y="56"/>
                    </a:lnTo>
                    <a:lnTo>
                      <a:pt x="14" y="54"/>
                    </a:lnTo>
                    <a:lnTo>
                      <a:pt x="16" y="59"/>
                    </a:lnTo>
                    <a:lnTo>
                      <a:pt x="11" y="61"/>
                    </a:lnTo>
                    <a:close/>
                    <a:moveTo>
                      <a:pt x="21" y="57"/>
                    </a:moveTo>
                    <a:lnTo>
                      <a:pt x="20" y="52"/>
                    </a:lnTo>
                    <a:lnTo>
                      <a:pt x="25" y="50"/>
                    </a:lnTo>
                    <a:lnTo>
                      <a:pt x="27" y="56"/>
                    </a:lnTo>
                    <a:lnTo>
                      <a:pt x="21" y="57"/>
                    </a:lnTo>
                    <a:close/>
                    <a:moveTo>
                      <a:pt x="30" y="54"/>
                    </a:moveTo>
                    <a:lnTo>
                      <a:pt x="29" y="48"/>
                    </a:lnTo>
                    <a:lnTo>
                      <a:pt x="34" y="47"/>
                    </a:lnTo>
                    <a:lnTo>
                      <a:pt x="36" y="52"/>
                    </a:lnTo>
                    <a:lnTo>
                      <a:pt x="30" y="54"/>
                    </a:lnTo>
                    <a:close/>
                    <a:moveTo>
                      <a:pt x="41" y="50"/>
                    </a:moveTo>
                    <a:lnTo>
                      <a:pt x="39" y="45"/>
                    </a:lnTo>
                    <a:lnTo>
                      <a:pt x="45" y="43"/>
                    </a:lnTo>
                    <a:lnTo>
                      <a:pt x="46" y="48"/>
                    </a:lnTo>
                    <a:lnTo>
                      <a:pt x="41" y="50"/>
                    </a:lnTo>
                    <a:close/>
                    <a:moveTo>
                      <a:pt x="52" y="47"/>
                    </a:moveTo>
                    <a:lnTo>
                      <a:pt x="50" y="41"/>
                    </a:lnTo>
                    <a:lnTo>
                      <a:pt x="53" y="40"/>
                    </a:lnTo>
                    <a:lnTo>
                      <a:pt x="55" y="45"/>
                    </a:lnTo>
                    <a:lnTo>
                      <a:pt x="52" y="47"/>
                    </a:lnTo>
                    <a:close/>
                    <a:moveTo>
                      <a:pt x="61" y="43"/>
                    </a:moveTo>
                    <a:lnTo>
                      <a:pt x="59" y="38"/>
                    </a:lnTo>
                    <a:lnTo>
                      <a:pt x="64" y="36"/>
                    </a:lnTo>
                    <a:lnTo>
                      <a:pt x="66" y="41"/>
                    </a:lnTo>
                    <a:lnTo>
                      <a:pt x="61" y="43"/>
                    </a:lnTo>
                    <a:close/>
                    <a:moveTo>
                      <a:pt x="71" y="40"/>
                    </a:moveTo>
                    <a:lnTo>
                      <a:pt x="69" y="34"/>
                    </a:lnTo>
                    <a:lnTo>
                      <a:pt x="75" y="32"/>
                    </a:lnTo>
                    <a:lnTo>
                      <a:pt x="77" y="38"/>
                    </a:lnTo>
                    <a:lnTo>
                      <a:pt x="71" y="40"/>
                    </a:lnTo>
                    <a:close/>
                    <a:moveTo>
                      <a:pt x="80" y="36"/>
                    </a:moveTo>
                    <a:lnTo>
                      <a:pt x="78" y="31"/>
                    </a:lnTo>
                    <a:lnTo>
                      <a:pt x="84" y="29"/>
                    </a:lnTo>
                    <a:lnTo>
                      <a:pt x="85" y="34"/>
                    </a:lnTo>
                    <a:lnTo>
                      <a:pt x="80" y="36"/>
                    </a:lnTo>
                    <a:close/>
                    <a:moveTo>
                      <a:pt x="91" y="32"/>
                    </a:moveTo>
                    <a:lnTo>
                      <a:pt x="89" y="27"/>
                    </a:lnTo>
                    <a:lnTo>
                      <a:pt x="94" y="25"/>
                    </a:lnTo>
                    <a:lnTo>
                      <a:pt x="96" y="31"/>
                    </a:lnTo>
                    <a:lnTo>
                      <a:pt x="91" y="32"/>
                    </a:lnTo>
                    <a:close/>
                    <a:moveTo>
                      <a:pt x="101" y="29"/>
                    </a:moveTo>
                    <a:lnTo>
                      <a:pt x="100" y="24"/>
                    </a:lnTo>
                    <a:lnTo>
                      <a:pt x="103" y="22"/>
                    </a:lnTo>
                    <a:lnTo>
                      <a:pt x="105" y="27"/>
                    </a:lnTo>
                    <a:lnTo>
                      <a:pt x="101" y="29"/>
                    </a:lnTo>
                    <a:close/>
                    <a:moveTo>
                      <a:pt x="110" y="25"/>
                    </a:moveTo>
                    <a:lnTo>
                      <a:pt x="108" y="20"/>
                    </a:lnTo>
                    <a:lnTo>
                      <a:pt x="114" y="18"/>
                    </a:lnTo>
                    <a:lnTo>
                      <a:pt x="116" y="24"/>
                    </a:lnTo>
                    <a:lnTo>
                      <a:pt x="110" y="25"/>
                    </a:lnTo>
                    <a:close/>
                    <a:moveTo>
                      <a:pt x="121" y="22"/>
                    </a:moveTo>
                    <a:lnTo>
                      <a:pt x="119" y="16"/>
                    </a:lnTo>
                    <a:lnTo>
                      <a:pt x="124" y="15"/>
                    </a:lnTo>
                    <a:lnTo>
                      <a:pt x="126" y="20"/>
                    </a:lnTo>
                    <a:lnTo>
                      <a:pt x="121" y="22"/>
                    </a:lnTo>
                    <a:close/>
                    <a:moveTo>
                      <a:pt x="130" y="18"/>
                    </a:moveTo>
                    <a:lnTo>
                      <a:pt x="128" y="13"/>
                    </a:lnTo>
                    <a:lnTo>
                      <a:pt x="133" y="11"/>
                    </a:lnTo>
                    <a:lnTo>
                      <a:pt x="135" y="16"/>
                    </a:lnTo>
                    <a:lnTo>
                      <a:pt x="130" y="18"/>
                    </a:lnTo>
                    <a:close/>
                    <a:moveTo>
                      <a:pt x="140" y="15"/>
                    </a:moveTo>
                    <a:lnTo>
                      <a:pt x="139" y="9"/>
                    </a:lnTo>
                    <a:lnTo>
                      <a:pt x="144" y="8"/>
                    </a:lnTo>
                    <a:lnTo>
                      <a:pt x="146" y="13"/>
                    </a:lnTo>
                    <a:lnTo>
                      <a:pt x="140" y="15"/>
                    </a:lnTo>
                    <a:close/>
                    <a:moveTo>
                      <a:pt x="151" y="11"/>
                    </a:moveTo>
                    <a:lnTo>
                      <a:pt x="149" y="6"/>
                    </a:lnTo>
                    <a:lnTo>
                      <a:pt x="153" y="4"/>
                    </a:lnTo>
                    <a:lnTo>
                      <a:pt x="155" y="9"/>
                    </a:lnTo>
                    <a:lnTo>
                      <a:pt x="151" y="11"/>
                    </a:lnTo>
                    <a:close/>
                    <a:moveTo>
                      <a:pt x="160" y="8"/>
                    </a:moveTo>
                    <a:lnTo>
                      <a:pt x="158" y="2"/>
                    </a:lnTo>
                    <a:lnTo>
                      <a:pt x="164" y="0"/>
                    </a:lnTo>
                    <a:lnTo>
                      <a:pt x="165" y="6"/>
                    </a:lnTo>
                    <a:lnTo>
                      <a:pt x="160" y="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312"/>
              <p:cNvSpPr>
                <a:spLocks/>
              </p:cNvSpPr>
              <p:nvPr/>
            </p:nvSpPr>
            <p:spPr bwMode="auto">
              <a:xfrm>
                <a:off x="6503" y="2139"/>
                <a:ext cx="3" cy="5"/>
              </a:xfrm>
              <a:custGeom>
                <a:avLst/>
                <a:gdLst>
                  <a:gd name="T0" fmla="*/ 2 w 3"/>
                  <a:gd name="T1" fmla="*/ 5 h 5"/>
                  <a:gd name="T2" fmla="*/ 0 w 3"/>
                  <a:gd name="T3" fmla="*/ 0 h 5"/>
                  <a:gd name="T4" fmla="*/ 2 w 3"/>
                  <a:gd name="T5" fmla="*/ 0 h 5"/>
                  <a:gd name="T6" fmla="*/ 3 w 3"/>
                  <a:gd name="T7" fmla="*/ 5 h 5"/>
                  <a:gd name="T8" fmla="*/ 2 w 3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2" y="5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3" y="5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313"/>
              <p:cNvSpPr>
                <a:spLocks/>
              </p:cNvSpPr>
              <p:nvPr/>
            </p:nvSpPr>
            <p:spPr bwMode="auto">
              <a:xfrm>
                <a:off x="6307" y="2171"/>
                <a:ext cx="4" cy="7"/>
              </a:xfrm>
              <a:custGeom>
                <a:avLst/>
                <a:gdLst>
                  <a:gd name="T0" fmla="*/ 2 w 4"/>
                  <a:gd name="T1" fmla="*/ 7 h 7"/>
                  <a:gd name="T2" fmla="*/ 0 w 4"/>
                  <a:gd name="T3" fmla="*/ 1 h 7"/>
                  <a:gd name="T4" fmla="*/ 2 w 4"/>
                  <a:gd name="T5" fmla="*/ 0 h 7"/>
                  <a:gd name="T6" fmla="*/ 4 w 4"/>
                  <a:gd name="T7" fmla="*/ 5 h 7"/>
                  <a:gd name="T8" fmla="*/ 2 w 4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7">
                    <a:moveTo>
                      <a:pt x="2" y="7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4" y="5"/>
                    </a:lnTo>
                    <a:lnTo>
                      <a:pt x="2" y="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314"/>
              <p:cNvSpPr>
                <a:spLocks noEditPoints="1"/>
              </p:cNvSpPr>
              <p:nvPr/>
            </p:nvSpPr>
            <p:spPr bwMode="auto">
              <a:xfrm>
                <a:off x="6315" y="2117"/>
                <a:ext cx="158" cy="57"/>
              </a:xfrm>
              <a:custGeom>
                <a:avLst/>
                <a:gdLst>
                  <a:gd name="T0" fmla="*/ 0 w 158"/>
                  <a:gd name="T1" fmla="*/ 52 h 57"/>
                  <a:gd name="T2" fmla="*/ 5 w 158"/>
                  <a:gd name="T3" fmla="*/ 55 h 57"/>
                  <a:gd name="T4" fmla="*/ 10 w 158"/>
                  <a:gd name="T5" fmla="*/ 54 h 57"/>
                  <a:gd name="T6" fmla="*/ 14 w 158"/>
                  <a:gd name="T7" fmla="*/ 48 h 57"/>
                  <a:gd name="T8" fmla="*/ 10 w 158"/>
                  <a:gd name="T9" fmla="*/ 54 h 57"/>
                  <a:gd name="T10" fmla="*/ 19 w 158"/>
                  <a:gd name="T11" fmla="*/ 47 h 57"/>
                  <a:gd name="T12" fmla="*/ 24 w 158"/>
                  <a:gd name="T13" fmla="*/ 50 h 57"/>
                  <a:gd name="T14" fmla="*/ 30 w 158"/>
                  <a:gd name="T15" fmla="*/ 48 h 57"/>
                  <a:gd name="T16" fmla="*/ 33 w 158"/>
                  <a:gd name="T17" fmla="*/ 41 h 57"/>
                  <a:gd name="T18" fmla="*/ 30 w 158"/>
                  <a:gd name="T19" fmla="*/ 48 h 57"/>
                  <a:gd name="T20" fmla="*/ 37 w 158"/>
                  <a:gd name="T21" fmla="*/ 39 h 57"/>
                  <a:gd name="T22" fmla="*/ 44 w 158"/>
                  <a:gd name="T23" fmla="*/ 43 h 57"/>
                  <a:gd name="T24" fmla="*/ 49 w 158"/>
                  <a:gd name="T25" fmla="*/ 41 h 57"/>
                  <a:gd name="T26" fmla="*/ 51 w 158"/>
                  <a:gd name="T27" fmla="*/ 36 h 57"/>
                  <a:gd name="T28" fmla="*/ 49 w 158"/>
                  <a:gd name="T29" fmla="*/ 41 h 57"/>
                  <a:gd name="T30" fmla="*/ 56 w 158"/>
                  <a:gd name="T31" fmla="*/ 34 h 57"/>
                  <a:gd name="T32" fmla="*/ 64 w 158"/>
                  <a:gd name="T33" fmla="*/ 38 h 57"/>
                  <a:gd name="T34" fmla="*/ 67 w 158"/>
                  <a:gd name="T35" fmla="*/ 36 h 57"/>
                  <a:gd name="T36" fmla="*/ 71 w 158"/>
                  <a:gd name="T37" fmla="*/ 29 h 57"/>
                  <a:gd name="T38" fmla="*/ 67 w 158"/>
                  <a:gd name="T39" fmla="*/ 36 h 57"/>
                  <a:gd name="T40" fmla="*/ 76 w 158"/>
                  <a:gd name="T41" fmla="*/ 27 h 57"/>
                  <a:gd name="T42" fmla="*/ 81 w 158"/>
                  <a:gd name="T43" fmla="*/ 31 h 57"/>
                  <a:gd name="T44" fmla="*/ 87 w 158"/>
                  <a:gd name="T45" fmla="*/ 29 h 57"/>
                  <a:gd name="T46" fmla="*/ 90 w 158"/>
                  <a:gd name="T47" fmla="*/ 23 h 57"/>
                  <a:gd name="T48" fmla="*/ 87 w 158"/>
                  <a:gd name="T49" fmla="*/ 29 h 57"/>
                  <a:gd name="T50" fmla="*/ 96 w 158"/>
                  <a:gd name="T51" fmla="*/ 22 h 57"/>
                  <a:gd name="T52" fmla="*/ 101 w 158"/>
                  <a:gd name="T53" fmla="*/ 25 h 57"/>
                  <a:gd name="T54" fmla="*/ 106 w 158"/>
                  <a:gd name="T55" fmla="*/ 23 h 57"/>
                  <a:gd name="T56" fmla="*/ 110 w 158"/>
                  <a:gd name="T57" fmla="*/ 16 h 57"/>
                  <a:gd name="T58" fmla="*/ 106 w 158"/>
                  <a:gd name="T59" fmla="*/ 23 h 57"/>
                  <a:gd name="T60" fmla="*/ 113 w 158"/>
                  <a:gd name="T61" fmla="*/ 15 h 57"/>
                  <a:gd name="T62" fmla="*/ 120 w 158"/>
                  <a:gd name="T63" fmla="*/ 18 h 57"/>
                  <a:gd name="T64" fmla="*/ 126 w 158"/>
                  <a:gd name="T65" fmla="*/ 16 h 57"/>
                  <a:gd name="T66" fmla="*/ 127 w 158"/>
                  <a:gd name="T67" fmla="*/ 9 h 57"/>
                  <a:gd name="T68" fmla="*/ 126 w 158"/>
                  <a:gd name="T69" fmla="*/ 16 h 57"/>
                  <a:gd name="T70" fmla="*/ 133 w 158"/>
                  <a:gd name="T71" fmla="*/ 9 h 57"/>
                  <a:gd name="T72" fmla="*/ 140 w 158"/>
                  <a:gd name="T73" fmla="*/ 11 h 57"/>
                  <a:gd name="T74" fmla="*/ 143 w 158"/>
                  <a:gd name="T75" fmla="*/ 11 h 57"/>
                  <a:gd name="T76" fmla="*/ 147 w 158"/>
                  <a:gd name="T77" fmla="*/ 4 h 57"/>
                  <a:gd name="T78" fmla="*/ 143 w 158"/>
                  <a:gd name="T79" fmla="*/ 11 h 57"/>
                  <a:gd name="T80" fmla="*/ 152 w 158"/>
                  <a:gd name="T81" fmla="*/ 2 h 57"/>
                  <a:gd name="T82" fmla="*/ 158 w 158"/>
                  <a:gd name="T83" fmla="*/ 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8" h="57">
                    <a:moveTo>
                      <a:pt x="1" y="57"/>
                    </a:moveTo>
                    <a:lnTo>
                      <a:pt x="0" y="52"/>
                    </a:lnTo>
                    <a:lnTo>
                      <a:pt x="5" y="52"/>
                    </a:lnTo>
                    <a:lnTo>
                      <a:pt x="5" y="55"/>
                    </a:lnTo>
                    <a:lnTo>
                      <a:pt x="1" y="57"/>
                    </a:lnTo>
                    <a:close/>
                    <a:moveTo>
                      <a:pt x="10" y="54"/>
                    </a:moveTo>
                    <a:lnTo>
                      <a:pt x="8" y="50"/>
                    </a:lnTo>
                    <a:lnTo>
                      <a:pt x="14" y="48"/>
                    </a:lnTo>
                    <a:lnTo>
                      <a:pt x="16" y="54"/>
                    </a:lnTo>
                    <a:lnTo>
                      <a:pt x="10" y="54"/>
                    </a:lnTo>
                    <a:close/>
                    <a:moveTo>
                      <a:pt x="21" y="52"/>
                    </a:moveTo>
                    <a:lnTo>
                      <a:pt x="19" y="47"/>
                    </a:lnTo>
                    <a:lnTo>
                      <a:pt x="23" y="45"/>
                    </a:lnTo>
                    <a:lnTo>
                      <a:pt x="24" y="50"/>
                    </a:lnTo>
                    <a:lnTo>
                      <a:pt x="21" y="52"/>
                    </a:lnTo>
                    <a:close/>
                    <a:moveTo>
                      <a:pt x="30" y="48"/>
                    </a:moveTo>
                    <a:lnTo>
                      <a:pt x="28" y="43"/>
                    </a:lnTo>
                    <a:lnTo>
                      <a:pt x="33" y="41"/>
                    </a:lnTo>
                    <a:lnTo>
                      <a:pt x="35" y="47"/>
                    </a:lnTo>
                    <a:lnTo>
                      <a:pt x="30" y="48"/>
                    </a:lnTo>
                    <a:close/>
                    <a:moveTo>
                      <a:pt x="39" y="45"/>
                    </a:moveTo>
                    <a:lnTo>
                      <a:pt x="37" y="39"/>
                    </a:lnTo>
                    <a:lnTo>
                      <a:pt x="42" y="38"/>
                    </a:lnTo>
                    <a:lnTo>
                      <a:pt x="44" y="43"/>
                    </a:lnTo>
                    <a:lnTo>
                      <a:pt x="39" y="45"/>
                    </a:lnTo>
                    <a:close/>
                    <a:moveTo>
                      <a:pt x="49" y="41"/>
                    </a:moveTo>
                    <a:lnTo>
                      <a:pt x="48" y="38"/>
                    </a:lnTo>
                    <a:lnTo>
                      <a:pt x="51" y="36"/>
                    </a:lnTo>
                    <a:lnTo>
                      <a:pt x="53" y="39"/>
                    </a:lnTo>
                    <a:lnTo>
                      <a:pt x="49" y="41"/>
                    </a:lnTo>
                    <a:close/>
                    <a:moveTo>
                      <a:pt x="58" y="39"/>
                    </a:moveTo>
                    <a:lnTo>
                      <a:pt x="56" y="34"/>
                    </a:lnTo>
                    <a:lnTo>
                      <a:pt x="62" y="32"/>
                    </a:lnTo>
                    <a:lnTo>
                      <a:pt x="64" y="38"/>
                    </a:lnTo>
                    <a:lnTo>
                      <a:pt x="58" y="39"/>
                    </a:lnTo>
                    <a:close/>
                    <a:moveTo>
                      <a:pt x="67" y="36"/>
                    </a:moveTo>
                    <a:lnTo>
                      <a:pt x="65" y="31"/>
                    </a:lnTo>
                    <a:lnTo>
                      <a:pt x="71" y="29"/>
                    </a:lnTo>
                    <a:lnTo>
                      <a:pt x="72" y="34"/>
                    </a:lnTo>
                    <a:lnTo>
                      <a:pt x="67" y="36"/>
                    </a:lnTo>
                    <a:close/>
                    <a:moveTo>
                      <a:pt x="78" y="32"/>
                    </a:moveTo>
                    <a:lnTo>
                      <a:pt x="76" y="27"/>
                    </a:lnTo>
                    <a:lnTo>
                      <a:pt x="81" y="25"/>
                    </a:lnTo>
                    <a:lnTo>
                      <a:pt x="81" y="31"/>
                    </a:lnTo>
                    <a:lnTo>
                      <a:pt x="78" y="32"/>
                    </a:lnTo>
                    <a:close/>
                    <a:moveTo>
                      <a:pt x="87" y="29"/>
                    </a:moveTo>
                    <a:lnTo>
                      <a:pt x="85" y="23"/>
                    </a:lnTo>
                    <a:lnTo>
                      <a:pt x="90" y="23"/>
                    </a:lnTo>
                    <a:lnTo>
                      <a:pt x="92" y="27"/>
                    </a:lnTo>
                    <a:lnTo>
                      <a:pt x="87" y="29"/>
                    </a:lnTo>
                    <a:close/>
                    <a:moveTo>
                      <a:pt x="96" y="25"/>
                    </a:moveTo>
                    <a:lnTo>
                      <a:pt x="96" y="22"/>
                    </a:lnTo>
                    <a:lnTo>
                      <a:pt x="99" y="20"/>
                    </a:lnTo>
                    <a:lnTo>
                      <a:pt x="101" y="25"/>
                    </a:lnTo>
                    <a:lnTo>
                      <a:pt x="96" y="25"/>
                    </a:lnTo>
                    <a:close/>
                    <a:moveTo>
                      <a:pt x="106" y="23"/>
                    </a:moveTo>
                    <a:lnTo>
                      <a:pt x="104" y="18"/>
                    </a:lnTo>
                    <a:lnTo>
                      <a:pt x="110" y="16"/>
                    </a:lnTo>
                    <a:lnTo>
                      <a:pt x="111" y="22"/>
                    </a:lnTo>
                    <a:lnTo>
                      <a:pt x="106" y="23"/>
                    </a:lnTo>
                    <a:close/>
                    <a:moveTo>
                      <a:pt x="115" y="20"/>
                    </a:moveTo>
                    <a:lnTo>
                      <a:pt x="113" y="15"/>
                    </a:lnTo>
                    <a:lnTo>
                      <a:pt x="119" y="13"/>
                    </a:lnTo>
                    <a:lnTo>
                      <a:pt x="120" y="18"/>
                    </a:lnTo>
                    <a:lnTo>
                      <a:pt x="115" y="20"/>
                    </a:lnTo>
                    <a:close/>
                    <a:moveTo>
                      <a:pt x="126" y="16"/>
                    </a:moveTo>
                    <a:lnTo>
                      <a:pt x="124" y="11"/>
                    </a:lnTo>
                    <a:lnTo>
                      <a:pt x="127" y="9"/>
                    </a:lnTo>
                    <a:lnTo>
                      <a:pt x="129" y="15"/>
                    </a:lnTo>
                    <a:lnTo>
                      <a:pt x="126" y="16"/>
                    </a:lnTo>
                    <a:close/>
                    <a:moveTo>
                      <a:pt x="135" y="13"/>
                    </a:moveTo>
                    <a:lnTo>
                      <a:pt x="133" y="9"/>
                    </a:lnTo>
                    <a:lnTo>
                      <a:pt x="138" y="7"/>
                    </a:lnTo>
                    <a:lnTo>
                      <a:pt x="140" y="11"/>
                    </a:lnTo>
                    <a:lnTo>
                      <a:pt x="135" y="13"/>
                    </a:lnTo>
                    <a:close/>
                    <a:moveTo>
                      <a:pt x="143" y="11"/>
                    </a:moveTo>
                    <a:lnTo>
                      <a:pt x="142" y="6"/>
                    </a:lnTo>
                    <a:lnTo>
                      <a:pt x="147" y="4"/>
                    </a:lnTo>
                    <a:lnTo>
                      <a:pt x="149" y="9"/>
                    </a:lnTo>
                    <a:lnTo>
                      <a:pt x="143" y="11"/>
                    </a:lnTo>
                    <a:close/>
                    <a:moveTo>
                      <a:pt x="154" y="7"/>
                    </a:moveTo>
                    <a:lnTo>
                      <a:pt x="152" y="2"/>
                    </a:lnTo>
                    <a:lnTo>
                      <a:pt x="156" y="0"/>
                    </a:lnTo>
                    <a:lnTo>
                      <a:pt x="158" y="6"/>
                    </a:lnTo>
                    <a:lnTo>
                      <a:pt x="154" y="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315"/>
              <p:cNvSpPr>
                <a:spLocks/>
              </p:cNvSpPr>
              <p:nvPr/>
            </p:nvSpPr>
            <p:spPr bwMode="auto">
              <a:xfrm>
                <a:off x="6476" y="2116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0 w 4"/>
                  <a:gd name="T3" fmla="*/ 0 h 5"/>
                  <a:gd name="T4" fmla="*/ 4 w 4"/>
                  <a:gd name="T5" fmla="*/ 0 h 5"/>
                  <a:gd name="T6" fmla="*/ 4 w 4"/>
                  <a:gd name="T7" fmla="*/ 5 h 5"/>
                  <a:gd name="T8" fmla="*/ 2 w 4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5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316"/>
              <p:cNvSpPr>
                <a:spLocks/>
              </p:cNvSpPr>
              <p:nvPr/>
            </p:nvSpPr>
            <p:spPr bwMode="auto">
              <a:xfrm>
                <a:off x="6288" y="2140"/>
                <a:ext cx="3" cy="6"/>
              </a:xfrm>
              <a:custGeom>
                <a:avLst/>
                <a:gdLst>
                  <a:gd name="T0" fmla="*/ 2 w 3"/>
                  <a:gd name="T1" fmla="*/ 6 h 6"/>
                  <a:gd name="T2" fmla="*/ 0 w 3"/>
                  <a:gd name="T3" fmla="*/ 0 h 6"/>
                  <a:gd name="T4" fmla="*/ 3 w 3"/>
                  <a:gd name="T5" fmla="*/ 0 h 6"/>
                  <a:gd name="T6" fmla="*/ 3 w 3"/>
                  <a:gd name="T7" fmla="*/ 4 h 6"/>
                  <a:gd name="T8" fmla="*/ 2 w 3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2" y="6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4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317"/>
              <p:cNvSpPr>
                <a:spLocks noEditPoints="1"/>
              </p:cNvSpPr>
              <p:nvPr/>
            </p:nvSpPr>
            <p:spPr bwMode="auto">
              <a:xfrm>
                <a:off x="6295" y="2091"/>
                <a:ext cx="151" cy="53"/>
              </a:xfrm>
              <a:custGeom>
                <a:avLst/>
                <a:gdLst>
                  <a:gd name="T0" fmla="*/ 0 w 151"/>
                  <a:gd name="T1" fmla="*/ 48 h 53"/>
                  <a:gd name="T2" fmla="*/ 7 w 151"/>
                  <a:gd name="T3" fmla="*/ 51 h 53"/>
                  <a:gd name="T4" fmla="*/ 12 w 151"/>
                  <a:gd name="T5" fmla="*/ 49 h 53"/>
                  <a:gd name="T6" fmla="*/ 14 w 151"/>
                  <a:gd name="T7" fmla="*/ 42 h 53"/>
                  <a:gd name="T8" fmla="*/ 12 w 151"/>
                  <a:gd name="T9" fmla="*/ 49 h 53"/>
                  <a:gd name="T10" fmla="*/ 20 w 151"/>
                  <a:gd name="T11" fmla="*/ 41 h 53"/>
                  <a:gd name="T12" fmla="*/ 27 w 151"/>
                  <a:gd name="T13" fmla="*/ 44 h 53"/>
                  <a:gd name="T14" fmla="*/ 32 w 151"/>
                  <a:gd name="T15" fmla="*/ 42 h 53"/>
                  <a:gd name="T16" fmla="*/ 34 w 151"/>
                  <a:gd name="T17" fmla="*/ 37 h 53"/>
                  <a:gd name="T18" fmla="*/ 32 w 151"/>
                  <a:gd name="T19" fmla="*/ 42 h 53"/>
                  <a:gd name="T20" fmla="*/ 39 w 151"/>
                  <a:gd name="T21" fmla="*/ 35 h 53"/>
                  <a:gd name="T22" fmla="*/ 46 w 151"/>
                  <a:gd name="T23" fmla="*/ 39 h 53"/>
                  <a:gd name="T24" fmla="*/ 50 w 151"/>
                  <a:gd name="T25" fmla="*/ 37 h 53"/>
                  <a:gd name="T26" fmla="*/ 53 w 151"/>
                  <a:gd name="T27" fmla="*/ 30 h 53"/>
                  <a:gd name="T28" fmla="*/ 50 w 151"/>
                  <a:gd name="T29" fmla="*/ 37 h 53"/>
                  <a:gd name="T30" fmla="*/ 59 w 151"/>
                  <a:gd name="T31" fmla="*/ 28 h 53"/>
                  <a:gd name="T32" fmla="*/ 66 w 151"/>
                  <a:gd name="T33" fmla="*/ 32 h 53"/>
                  <a:gd name="T34" fmla="*/ 69 w 151"/>
                  <a:gd name="T35" fmla="*/ 30 h 53"/>
                  <a:gd name="T36" fmla="*/ 73 w 151"/>
                  <a:gd name="T37" fmla="*/ 25 h 53"/>
                  <a:gd name="T38" fmla="*/ 69 w 151"/>
                  <a:gd name="T39" fmla="*/ 30 h 53"/>
                  <a:gd name="T40" fmla="*/ 78 w 151"/>
                  <a:gd name="T41" fmla="*/ 23 h 53"/>
                  <a:gd name="T42" fmla="*/ 84 w 151"/>
                  <a:gd name="T43" fmla="*/ 26 h 53"/>
                  <a:gd name="T44" fmla="*/ 89 w 151"/>
                  <a:gd name="T45" fmla="*/ 25 h 53"/>
                  <a:gd name="T46" fmla="*/ 92 w 151"/>
                  <a:gd name="T47" fmla="*/ 17 h 53"/>
                  <a:gd name="T48" fmla="*/ 89 w 151"/>
                  <a:gd name="T49" fmla="*/ 25 h 53"/>
                  <a:gd name="T50" fmla="*/ 98 w 151"/>
                  <a:gd name="T51" fmla="*/ 16 h 53"/>
                  <a:gd name="T52" fmla="*/ 103 w 151"/>
                  <a:gd name="T53" fmla="*/ 19 h 53"/>
                  <a:gd name="T54" fmla="*/ 108 w 151"/>
                  <a:gd name="T55" fmla="*/ 17 h 53"/>
                  <a:gd name="T56" fmla="*/ 112 w 151"/>
                  <a:gd name="T57" fmla="*/ 12 h 53"/>
                  <a:gd name="T58" fmla="*/ 108 w 151"/>
                  <a:gd name="T59" fmla="*/ 17 h 53"/>
                  <a:gd name="T60" fmla="*/ 117 w 151"/>
                  <a:gd name="T61" fmla="*/ 10 h 53"/>
                  <a:gd name="T62" fmla="*/ 123 w 151"/>
                  <a:gd name="T63" fmla="*/ 14 h 53"/>
                  <a:gd name="T64" fmla="*/ 128 w 151"/>
                  <a:gd name="T65" fmla="*/ 12 h 53"/>
                  <a:gd name="T66" fmla="*/ 131 w 151"/>
                  <a:gd name="T67" fmla="*/ 5 h 53"/>
                  <a:gd name="T68" fmla="*/ 128 w 151"/>
                  <a:gd name="T69" fmla="*/ 12 h 53"/>
                  <a:gd name="T70" fmla="*/ 135 w 151"/>
                  <a:gd name="T71" fmla="*/ 3 h 53"/>
                  <a:gd name="T72" fmla="*/ 142 w 151"/>
                  <a:gd name="T73" fmla="*/ 7 h 53"/>
                  <a:gd name="T74" fmla="*/ 147 w 151"/>
                  <a:gd name="T75" fmla="*/ 5 h 53"/>
                  <a:gd name="T76" fmla="*/ 151 w 151"/>
                  <a:gd name="T77" fmla="*/ 0 h 53"/>
                  <a:gd name="T78" fmla="*/ 147 w 151"/>
                  <a:gd name="T79" fmla="*/ 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1" h="53">
                    <a:moveTo>
                      <a:pt x="2" y="53"/>
                    </a:moveTo>
                    <a:lnTo>
                      <a:pt x="0" y="48"/>
                    </a:lnTo>
                    <a:lnTo>
                      <a:pt x="5" y="46"/>
                    </a:lnTo>
                    <a:lnTo>
                      <a:pt x="7" y="51"/>
                    </a:lnTo>
                    <a:lnTo>
                      <a:pt x="2" y="53"/>
                    </a:lnTo>
                    <a:close/>
                    <a:moveTo>
                      <a:pt x="12" y="49"/>
                    </a:moveTo>
                    <a:lnTo>
                      <a:pt x="11" y="44"/>
                    </a:lnTo>
                    <a:lnTo>
                      <a:pt x="14" y="42"/>
                    </a:lnTo>
                    <a:lnTo>
                      <a:pt x="16" y="48"/>
                    </a:lnTo>
                    <a:lnTo>
                      <a:pt x="12" y="49"/>
                    </a:lnTo>
                    <a:close/>
                    <a:moveTo>
                      <a:pt x="21" y="46"/>
                    </a:moveTo>
                    <a:lnTo>
                      <a:pt x="20" y="41"/>
                    </a:lnTo>
                    <a:lnTo>
                      <a:pt x="25" y="39"/>
                    </a:lnTo>
                    <a:lnTo>
                      <a:pt x="27" y="44"/>
                    </a:lnTo>
                    <a:lnTo>
                      <a:pt x="21" y="46"/>
                    </a:lnTo>
                    <a:close/>
                    <a:moveTo>
                      <a:pt x="32" y="42"/>
                    </a:moveTo>
                    <a:lnTo>
                      <a:pt x="30" y="39"/>
                    </a:lnTo>
                    <a:lnTo>
                      <a:pt x="34" y="37"/>
                    </a:lnTo>
                    <a:lnTo>
                      <a:pt x="36" y="41"/>
                    </a:lnTo>
                    <a:lnTo>
                      <a:pt x="32" y="42"/>
                    </a:lnTo>
                    <a:close/>
                    <a:moveTo>
                      <a:pt x="41" y="41"/>
                    </a:moveTo>
                    <a:lnTo>
                      <a:pt x="39" y="35"/>
                    </a:lnTo>
                    <a:lnTo>
                      <a:pt x="44" y="33"/>
                    </a:lnTo>
                    <a:lnTo>
                      <a:pt x="46" y="39"/>
                    </a:lnTo>
                    <a:lnTo>
                      <a:pt x="41" y="41"/>
                    </a:lnTo>
                    <a:close/>
                    <a:moveTo>
                      <a:pt x="50" y="37"/>
                    </a:moveTo>
                    <a:lnTo>
                      <a:pt x="48" y="32"/>
                    </a:lnTo>
                    <a:lnTo>
                      <a:pt x="53" y="30"/>
                    </a:lnTo>
                    <a:lnTo>
                      <a:pt x="55" y="35"/>
                    </a:lnTo>
                    <a:lnTo>
                      <a:pt x="50" y="37"/>
                    </a:lnTo>
                    <a:close/>
                    <a:moveTo>
                      <a:pt x="60" y="33"/>
                    </a:moveTo>
                    <a:lnTo>
                      <a:pt x="59" y="28"/>
                    </a:lnTo>
                    <a:lnTo>
                      <a:pt x="64" y="26"/>
                    </a:lnTo>
                    <a:lnTo>
                      <a:pt x="66" y="32"/>
                    </a:lnTo>
                    <a:lnTo>
                      <a:pt x="60" y="33"/>
                    </a:lnTo>
                    <a:close/>
                    <a:moveTo>
                      <a:pt x="69" y="30"/>
                    </a:moveTo>
                    <a:lnTo>
                      <a:pt x="68" y="26"/>
                    </a:lnTo>
                    <a:lnTo>
                      <a:pt x="73" y="25"/>
                    </a:lnTo>
                    <a:lnTo>
                      <a:pt x="75" y="28"/>
                    </a:lnTo>
                    <a:lnTo>
                      <a:pt x="69" y="30"/>
                    </a:lnTo>
                    <a:close/>
                    <a:moveTo>
                      <a:pt x="80" y="28"/>
                    </a:moveTo>
                    <a:lnTo>
                      <a:pt x="78" y="23"/>
                    </a:lnTo>
                    <a:lnTo>
                      <a:pt x="84" y="21"/>
                    </a:lnTo>
                    <a:lnTo>
                      <a:pt x="84" y="26"/>
                    </a:lnTo>
                    <a:lnTo>
                      <a:pt x="80" y="28"/>
                    </a:lnTo>
                    <a:close/>
                    <a:moveTo>
                      <a:pt x="89" y="25"/>
                    </a:moveTo>
                    <a:lnTo>
                      <a:pt x="87" y="19"/>
                    </a:lnTo>
                    <a:lnTo>
                      <a:pt x="92" y="17"/>
                    </a:lnTo>
                    <a:lnTo>
                      <a:pt x="94" y="23"/>
                    </a:lnTo>
                    <a:lnTo>
                      <a:pt x="89" y="25"/>
                    </a:lnTo>
                    <a:close/>
                    <a:moveTo>
                      <a:pt x="100" y="21"/>
                    </a:moveTo>
                    <a:lnTo>
                      <a:pt x="98" y="16"/>
                    </a:lnTo>
                    <a:lnTo>
                      <a:pt x="101" y="14"/>
                    </a:lnTo>
                    <a:lnTo>
                      <a:pt x="103" y="19"/>
                    </a:lnTo>
                    <a:lnTo>
                      <a:pt x="100" y="21"/>
                    </a:lnTo>
                    <a:close/>
                    <a:moveTo>
                      <a:pt x="108" y="17"/>
                    </a:moveTo>
                    <a:lnTo>
                      <a:pt x="107" y="14"/>
                    </a:lnTo>
                    <a:lnTo>
                      <a:pt x="112" y="12"/>
                    </a:lnTo>
                    <a:lnTo>
                      <a:pt x="114" y="16"/>
                    </a:lnTo>
                    <a:lnTo>
                      <a:pt x="108" y="17"/>
                    </a:lnTo>
                    <a:close/>
                    <a:moveTo>
                      <a:pt x="117" y="16"/>
                    </a:moveTo>
                    <a:lnTo>
                      <a:pt x="117" y="10"/>
                    </a:lnTo>
                    <a:lnTo>
                      <a:pt x="121" y="9"/>
                    </a:lnTo>
                    <a:lnTo>
                      <a:pt x="123" y="14"/>
                    </a:lnTo>
                    <a:lnTo>
                      <a:pt x="117" y="16"/>
                    </a:lnTo>
                    <a:close/>
                    <a:moveTo>
                      <a:pt x="128" y="12"/>
                    </a:moveTo>
                    <a:lnTo>
                      <a:pt x="126" y="7"/>
                    </a:lnTo>
                    <a:lnTo>
                      <a:pt x="131" y="5"/>
                    </a:lnTo>
                    <a:lnTo>
                      <a:pt x="133" y="10"/>
                    </a:lnTo>
                    <a:lnTo>
                      <a:pt x="128" y="12"/>
                    </a:lnTo>
                    <a:close/>
                    <a:moveTo>
                      <a:pt x="137" y="9"/>
                    </a:moveTo>
                    <a:lnTo>
                      <a:pt x="135" y="3"/>
                    </a:lnTo>
                    <a:lnTo>
                      <a:pt x="140" y="1"/>
                    </a:lnTo>
                    <a:lnTo>
                      <a:pt x="142" y="7"/>
                    </a:lnTo>
                    <a:lnTo>
                      <a:pt x="137" y="9"/>
                    </a:lnTo>
                    <a:close/>
                    <a:moveTo>
                      <a:pt x="147" y="5"/>
                    </a:moveTo>
                    <a:lnTo>
                      <a:pt x="146" y="1"/>
                    </a:lnTo>
                    <a:lnTo>
                      <a:pt x="151" y="0"/>
                    </a:lnTo>
                    <a:lnTo>
                      <a:pt x="151" y="5"/>
                    </a:lnTo>
                    <a:lnTo>
                      <a:pt x="147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318"/>
              <p:cNvSpPr>
                <a:spLocks/>
              </p:cNvSpPr>
              <p:nvPr/>
            </p:nvSpPr>
            <p:spPr bwMode="auto">
              <a:xfrm>
                <a:off x="6450" y="2087"/>
                <a:ext cx="5" cy="7"/>
              </a:xfrm>
              <a:custGeom>
                <a:avLst/>
                <a:gdLst>
                  <a:gd name="T0" fmla="*/ 1 w 5"/>
                  <a:gd name="T1" fmla="*/ 7 h 7"/>
                  <a:gd name="T2" fmla="*/ 0 w 5"/>
                  <a:gd name="T3" fmla="*/ 2 h 7"/>
                  <a:gd name="T4" fmla="*/ 3 w 5"/>
                  <a:gd name="T5" fmla="*/ 0 h 7"/>
                  <a:gd name="T6" fmla="*/ 5 w 5"/>
                  <a:gd name="T7" fmla="*/ 5 h 7"/>
                  <a:gd name="T8" fmla="*/ 1 w 5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1" y="7"/>
                    </a:moveTo>
                    <a:lnTo>
                      <a:pt x="0" y="2"/>
                    </a:lnTo>
                    <a:lnTo>
                      <a:pt x="3" y="0"/>
                    </a:lnTo>
                    <a:lnTo>
                      <a:pt x="5" y="5"/>
                    </a:lnTo>
                    <a:lnTo>
                      <a:pt x="1" y="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319"/>
              <p:cNvSpPr>
                <a:spLocks noEditPoints="1"/>
              </p:cNvSpPr>
              <p:nvPr/>
            </p:nvSpPr>
            <p:spPr bwMode="auto">
              <a:xfrm>
                <a:off x="6354" y="2107"/>
                <a:ext cx="133" cy="119"/>
              </a:xfrm>
              <a:custGeom>
                <a:avLst/>
                <a:gdLst>
                  <a:gd name="T0" fmla="*/ 11 w 75"/>
                  <a:gd name="T1" fmla="*/ 67 h 67"/>
                  <a:gd name="T2" fmla="*/ 0 w 75"/>
                  <a:gd name="T3" fmla="*/ 8 h 67"/>
                  <a:gd name="T4" fmla="*/ 21 w 75"/>
                  <a:gd name="T5" fmla="*/ 0 h 67"/>
                  <a:gd name="T6" fmla="*/ 75 w 75"/>
                  <a:gd name="T7" fmla="*/ 43 h 67"/>
                  <a:gd name="T8" fmla="*/ 56 w 75"/>
                  <a:gd name="T9" fmla="*/ 50 h 67"/>
                  <a:gd name="T10" fmla="*/ 43 w 75"/>
                  <a:gd name="T11" fmla="*/ 40 h 67"/>
                  <a:gd name="T12" fmla="*/ 26 w 75"/>
                  <a:gd name="T13" fmla="*/ 46 h 67"/>
                  <a:gd name="T14" fmla="*/ 29 w 75"/>
                  <a:gd name="T15" fmla="*/ 60 h 67"/>
                  <a:gd name="T16" fmla="*/ 11 w 75"/>
                  <a:gd name="T17" fmla="*/ 67 h 67"/>
                  <a:gd name="T18" fmla="*/ 3 w 75"/>
                  <a:gd name="T19" fmla="*/ 10 h 67"/>
                  <a:gd name="T20" fmla="*/ 13 w 75"/>
                  <a:gd name="T21" fmla="*/ 63 h 67"/>
                  <a:gd name="T22" fmla="*/ 26 w 75"/>
                  <a:gd name="T23" fmla="*/ 58 h 67"/>
                  <a:gd name="T24" fmla="*/ 23 w 75"/>
                  <a:gd name="T25" fmla="*/ 44 h 67"/>
                  <a:gd name="T26" fmla="*/ 43 w 75"/>
                  <a:gd name="T27" fmla="*/ 36 h 67"/>
                  <a:gd name="T28" fmla="*/ 56 w 75"/>
                  <a:gd name="T29" fmla="*/ 47 h 67"/>
                  <a:gd name="T30" fmla="*/ 69 w 75"/>
                  <a:gd name="T31" fmla="*/ 42 h 67"/>
                  <a:gd name="T32" fmla="*/ 21 w 75"/>
                  <a:gd name="T33" fmla="*/ 3 h 67"/>
                  <a:gd name="T34" fmla="*/ 3 w 75"/>
                  <a:gd name="T35" fmla="*/ 10 h 67"/>
                  <a:gd name="T36" fmla="*/ 20 w 75"/>
                  <a:gd name="T37" fmla="*/ 38 h 67"/>
                  <a:gd name="T38" fmla="*/ 17 w 75"/>
                  <a:gd name="T39" fmla="*/ 24 h 67"/>
                  <a:gd name="T40" fmla="*/ 16 w 75"/>
                  <a:gd name="T41" fmla="*/ 18 h 67"/>
                  <a:gd name="T42" fmla="*/ 14 w 75"/>
                  <a:gd name="T43" fmla="*/ 14 h 67"/>
                  <a:gd name="T44" fmla="*/ 14 w 75"/>
                  <a:gd name="T45" fmla="*/ 13 h 67"/>
                  <a:gd name="T46" fmla="*/ 16 w 75"/>
                  <a:gd name="T47" fmla="*/ 12 h 67"/>
                  <a:gd name="T48" fmla="*/ 17 w 75"/>
                  <a:gd name="T49" fmla="*/ 12 h 67"/>
                  <a:gd name="T50" fmla="*/ 18 w 75"/>
                  <a:gd name="T51" fmla="*/ 14 h 67"/>
                  <a:gd name="T52" fmla="*/ 26 w 75"/>
                  <a:gd name="T53" fmla="*/ 21 h 67"/>
                  <a:gd name="T54" fmla="*/ 39 w 75"/>
                  <a:gd name="T55" fmla="*/ 31 h 67"/>
                  <a:gd name="T56" fmla="*/ 20 w 75"/>
                  <a:gd name="T57" fmla="*/ 38 h 67"/>
                  <a:gd name="T58" fmla="*/ 19 w 75"/>
                  <a:gd name="T59" fmla="*/ 18 h 67"/>
                  <a:gd name="T60" fmla="*/ 20 w 75"/>
                  <a:gd name="T61" fmla="*/ 24 h 67"/>
                  <a:gd name="T62" fmla="*/ 22 w 75"/>
                  <a:gd name="T63" fmla="*/ 34 h 67"/>
                  <a:gd name="T64" fmla="*/ 33 w 75"/>
                  <a:gd name="T65" fmla="*/ 30 h 67"/>
                  <a:gd name="T66" fmla="*/ 24 w 75"/>
                  <a:gd name="T67" fmla="*/ 23 h 67"/>
                  <a:gd name="T68" fmla="*/ 19 w 75"/>
                  <a:gd name="T69" fmla="*/ 1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5" h="67">
                    <a:moveTo>
                      <a:pt x="11" y="67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75" y="43"/>
                      <a:pt x="75" y="43"/>
                      <a:pt x="75" y="43"/>
                    </a:cubicBezTo>
                    <a:cubicBezTo>
                      <a:pt x="56" y="50"/>
                      <a:pt x="56" y="50"/>
                      <a:pt x="56" y="5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29" y="60"/>
                      <a:pt x="29" y="60"/>
                      <a:pt x="29" y="60"/>
                    </a:cubicBezTo>
                    <a:lnTo>
                      <a:pt x="11" y="67"/>
                    </a:lnTo>
                    <a:close/>
                    <a:moveTo>
                      <a:pt x="3" y="10"/>
                    </a:moveTo>
                    <a:cubicBezTo>
                      <a:pt x="13" y="63"/>
                      <a:pt x="13" y="63"/>
                      <a:pt x="13" y="63"/>
                    </a:cubicBezTo>
                    <a:cubicBezTo>
                      <a:pt x="26" y="58"/>
                      <a:pt x="26" y="58"/>
                      <a:pt x="26" y="58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69" y="42"/>
                      <a:pt x="69" y="42"/>
                      <a:pt x="69" y="42"/>
                    </a:cubicBezTo>
                    <a:cubicBezTo>
                      <a:pt x="21" y="3"/>
                      <a:pt x="21" y="3"/>
                      <a:pt x="21" y="3"/>
                    </a:cubicBezTo>
                    <a:lnTo>
                      <a:pt x="3" y="10"/>
                    </a:lnTo>
                    <a:close/>
                    <a:moveTo>
                      <a:pt x="20" y="38"/>
                    </a:move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2"/>
                      <a:pt x="16" y="20"/>
                      <a:pt x="16" y="18"/>
                    </a:cubicBezTo>
                    <a:cubicBezTo>
                      <a:pt x="15" y="17"/>
                      <a:pt x="15" y="15"/>
                      <a:pt x="14" y="14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21" y="16"/>
                      <a:pt x="24" y="18"/>
                      <a:pt x="26" y="21"/>
                    </a:cubicBezTo>
                    <a:cubicBezTo>
                      <a:pt x="39" y="31"/>
                      <a:pt x="39" y="31"/>
                      <a:pt x="39" y="31"/>
                    </a:cubicBezTo>
                    <a:lnTo>
                      <a:pt x="20" y="38"/>
                    </a:lnTo>
                    <a:close/>
                    <a:moveTo>
                      <a:pt x="19" y="18"/>
                    </a:moveTo>
                    <a:cubicBezTo>
                      <a:pt x="19" y="20"/>
                      <a:pt x="20" y="22"/>
                      <a:pt x="20" y="2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3" y="21"/>
                      <a:pt x="21" y="19"/>
                      <a:pt x="19" y="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320"/>
              <p:cNvSpPr>
                <a:spLocks noEditPoints="1"/>
              </p:cNvSpPr>
              <p:nvPr/>
            </p:nvSpPr>
            <p:spPr bwMode="auto">
              <a:xfrm>
                <a:off x="6538" y="2160"/>
                <a:ext cx="61" cy="50"/>
              </a:xfrm>
              <a:custGeom>
                <a:avLst/>
                <a:gdLst>
                  <a:gd name="T0" fmla="*/ 11 w 34"/>
                  <a:gd name="T1" fmla="*/ 28 h 28"/>
                  <a:gd name="T2" fmla="*/ 2 w 34"/>
                  <a:gd name="T3" fmla="*/ 25 h 28"/>
                  <a:gd name="T4" fmla="*/ 0 w 34"/>
                  <a:gd name="T5" fmla="*/ 20 h 28"/>
                  <a:gd name="T6" fmla="*/ 0 w 34"/>
                  <a:gd name="T7" fmla="*/ 19 h 28"/>
                  <a:gd name="T8" fmla="*/ 11 w 34"/>
                  <a:gd name="T9" fmla="*/ 9 h 28"/>
                  <a:gd name="T10" fmla="*/ 11 w 34"/>
                  <a:gd name="T11" fmla="*/ 9 h 28"/>
                  <a:gd name="T12" fmla="*/ 13 w 34"/>
                  <a:gd name="T13" fmla="*/ 3 h 28"/>
                  <a:gd name="T14" fmla="*/ 17 w 34"/>
                  <a:gd name="T15" fmla="*/ 5 h 28"/>
                  <a:gd name="T16" fmla="*/ 16 w 34"/>
                  <a:gd name="T17" fmla="*/ 1 h 28"/>
                  <a:gd name="T18" fmla="*/ 30 w 34"/>
                  <a:gd name="T19" fmla="*/ 4 h 28"/>
                  <a:gd name="T20" fmla="*/ 34 w 34"/>
                  <a:gd name="T21" fmla="*/ 12 h 28"/>
                  <a:gd name="T22" fmla="*/ 16 w 34"/>
                  <a:gd name="T23" fmla="*/ 27 h 28"/>
                  <a:gd name="T24" fmla="*/ 11 w 34"/>
                  <a:gd name="T25" fmla="*/ 28 h 28"/>
                  <a:gd name="T26" fmla="*/ 6 w 34"/>
                  <a:gd name="T27" fmla="*/ 20 h 28"/>
                  <a:gd name="T28" fmla="*/ 6 w 34"/>
                  <a:gd name="T29" fmla="*/ 20 h 28"/>
                  <a:gd name="T30" fmla="*/ 15 w 34"/>
                  <a:gd name="T31" fmla="*/ 21 h 28"/>
                  <a:gd name="T32" fmla="*/ 28 w 34"/>
                  <a:gd name="T33" fmla="*/ 12 h 28"/>
                  <a:gd name="T34" fmla="*/ 26 w 34"/>
                  <a:gd name="T35" fmla="*/ 9 h 28"/>
                  <a:gd name="T36" fmla="*/ 20 w 34"/>
                  <a:gd name="T37" fmla="*/ 7 h 28"/>
                  <a:gd name="T38" fmla="*/ 22 w 34"/>
                  <a:gd name="T39" fmla="*/ 8 h 28"/>
                  <a:gd name="T40" fmla="*/ 24 w 34"/>
                  <a:gd name="T41" fmla="*/ 12 h 28"/>
                  <a:gd name="T42" fmla="*/ 21 w 34"/>
                  <a:gd name="T43" fmla="*/ 14 h 28"/>
                  <a:gd name="T44" fmla="*/ 6 w 34"/>
                  <a:gd name="T45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4" h="28">
                    <a:moveTo>
                      <a:pt x="11" y="28"/>
                    </a:moveTo>
                    <a:cubicBezTo>
                      <a:pt x="8" y="28"/>
                      <a:pt x="4" y="27"/>
                      <a:pt x="2" y="25"/>
                    </a:cubicBezTo>
                    <a:cubicBezTo>
                      <a:pt x="1" y="24"/>
                      <a:pt x="0" y="22"/>
                      <a:pt x="0" y="2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8"/>
                      <a:pt x="2" y="11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22" y="0"/>
                      <a:pt x="27" y="2"/>
                      <a:pt x="30" y="4"/>
                    </a:cubicBezTo>
                    <a:cubicBezTo>
                      <a:pt x="33" y="6"/>
                      <a:pt x="34" y="9"/>
                      <a:pt x="34" y="12"/>
                    </a:cubicBezTo>
                    <a:cubicBezTo>
                      <a:pt x="33" y="19"/>
                      <a:pt x="26" y="25"/>
                      <a:pt x="16" y="27"/>
                    </a:cubicBezTo>
                    <a:cubicBezTo>
                      <a:pt x="15" y="27"/>
                      <a:pt x="13" y="28"/>
                      <a:pt x="11" y="28"/>
                    </a:cubicBezTo>
                    <a:close/>
                    <a:moveTo>
                      <a:pt x="6" y="20"/>
                    </a:moveTo>
                    <a:cubicBezTo>
                      <a:pt x="6" y="20"/>
                      <a:pt x="6" y="20"/>
                      <a:pt x="6" y="20"/>
                    </a:cubicBezTo>
                    <a:cubicBezTo>
                      <a:pt x="7" y="21"/>
                      <a:pt x="10" y="22"/>
                      <a:pt x="15" y="21"/>
                    </a:cubicBezTo>
                    <a:cubicBezTo>
                      <a:pt x="22" y="20"/>
                      <a:pt x="28" y="15"/>
                      <a:pt x="28" y="12"/>
                    </a:cubicBezTo>
                    <a:cubicBezTo>
                      <a:pt x="28" y="10"/>
                      <a:pt x="27" y="10"/>
                      <a:pt x="26" y="9"/>
                    </a:cubicBezTo>
                    <a:cubicBezTo>
                      <a:pt x="25" y="7"/>
                      <a:pt x="23" y="7"/>
                      <a:pt x="20" y="7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4" y="9"/>
                      <a:pt x="24" y="10"/>
                      <a:pt x="24" y="12"/>
                    </a:cubicBezTo>
                    <a:cubicBezTo>
                      <a:pt x="23" y="13"/>
                      <a:pt x="22" y="14"/>
                      <a:pt x="21" y="14"/>
                    </a:cubicBezTo>
                    <a:cubicBezTo>
                      <a:pt x="9" y="13"/>
                      <a:pt x="6" y="18"/>
                      <a:pt x="6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321"/>
              <p:cNvSpPr>
                <a:spLocks/>
              </p:cNvSpPr>
              <p:nvPr/>
            </p:nvSpPr>
            <p:spPr bwMode="auto">
              <a:xfrm>
                <a:off x="6526" y="2180"/>
                <a:ext cx="23" cy="23"/>
              </a:xfrm>
              <a:custGeom>
                <a:avLst/>
                <a:gdLst>
                  <a:gd name="T0" fmla="*/ 16 w 23"/>
                  <a:gd name="T1" fmla="*/ 23 h 23"/>
                  <a:gd name="T2" fmla="*/ 0 w 23"/>
                  <a:gd name="T3" fmla="*/ 5 h 23"/>
                  <a:gd name="T4" fmla="*/ 9 w 23"/>
                  <a:gd name="T5" fmla="*/ 0 h 23"/>
                  <a:gd name="T6" fmla="*/ 23 w 23"/>
                  <a:gd name="T7" fmla="*/ 17 h 23"/>
                  <a:gd name="T8" fmla="*/ 16 w 23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16" y="23"/>
                    </a:moveTo>
                    <a:lnTo>
                      <a:pt x="0" y="5"/>
                    </a:lnTo>
                    <a:lnTo>
                      <a:pt x="9" y="0"/>
                    </a:lnTo>
                    <a:lnTo>
                      <a:pt x="23" y="17"/>
                    </a:lnTo>
                    <a:lnTo>
                      <a:pt x="16" y="2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322"/>
              <p:cNvSpPr>
                <a:spLocks noEditPoints="1"/>
              </p:cNvSpPr>
              <p:nvPr/>
            </p:nvSpPr>
            <p:spPr bwMode="auto">
              <a:xfrm>
                <a:off x="6997" y="2018"/>
                <a:ext cx="341" cy="284"/>
              </a:xfrm>
              <a:custGeom>
                <a:avLst/>
                <a:gdLst>
                  <a:gd name="T0" fmla="*/ 96 w 192"/>
                  <a:gd name="T1" fmla="*/ 6 h 160"/>
                  <a:gd name="T2" fmla="*/ 117 w 192"/>
                  <a:gd name="T3" fmla="*/ 27 h 160"/>
                  <a:gd name="T4" fmla="*/ 114 w 192"/>
                  <a:gd name="T5" fmla="*/ 38 h 160"/>
                  <a:gd name="T6" fmla="*/ 114 w 192"/>
                  <a:gd name="T7" fmla="*/ 38 h 160"/>
                  <a:gd name="T8" fmla="*/ 114 w 192"/>
                  <a:gd name="T9" fmla="*/ 38 h 160"/>
                  <a:gd name="T10" fmla="*/ 112 w 192"/>
                  <a:gd name="T11" fmla="*/ 86 h 160"/>
                  <a:gd name="T12" fmla="*/ 114 w 192"/>
                  <a:gd name="T13" fmla="*/ 87 h 160"/>
                  <a:gd name="T14" fmla="*/ 116 w 192"/>
                  <a:gd name="T15" fmla="*/ 87 h 160"/>
                  <a:gd name="T16" fmla="*/ 166 w 192"/>
                  <a:gd name="T17" fmla="*/ 87 h 160"/>
                  <a:gd name="T18" fmla="*/ 185 w 192"/>
                  <a:gd name="T19" fmla="*/ 99 h 160"/>
                  <a:gd name="T20" fmla="*/ 177 w 192"/>
                  <a:gd name="T21" fmla="*/ 154 h 160"/>
                  <a:gd name="T22" fmla="*/ 14 w 192"/>
                  <a:gd name="T23" fmla="*/ 154 h 160"/>
                  <a:gd name="T24" fmla="*/ 6 w 192"/>
                  <a:gd name="T25" fmla="*/ 99 h 160"/>
                  <a:gd name="T26" fmla="*/ 25 w 192"/>
                  <a:gd name="T27" fmla="*/ 87 h 160"/>
                  <a:gd name="T28" fmla="*/ 75 w 192"/>
                  <a:gd name="T29" fmla="*/ 87 h 160"/>
                  <a:gd name="T30" fmla="*/ 77 w 192"/>
                  <a:gd name="T31" fmla="*/ 87 h 160"/>
                  <a:gd name="T32" fmla="*/ 79 w 192"/>
                  <a:gd name="T33" fmla="*/ 86 h 160"/>
                  <a:gd name="T34" fmla="*/ 77 w 192"/>
                  <a:gd name="T35" fmla="*/ 38 h 160"/>
                  <a:gd name="T36" fmla="*/ 77 w 192"/>
                  <a:gd name="T37" fmla="*/ 38 h 160"/>
                  <a:gd name="T38" fmla="*/ 77 w 192"/>
                  <a:gd name="T39" fmla="*/ 38 h 160"/>
                  <a:gd name="T40" fmla="*/ 74 w 192"/>
                  <a:gd name="T41" fmla="*/ 27 h 160"/>
                  <a:gd name="T42" fmla="*/ 96 w 192"/>
                  <a:gd name="T43" fmla="*/ 6 h 160"/>
                  <a:gd name="T44" fmla="*/ 96 w 192"/>
                  <a:gd name="T45" fmla="*/ 0 h 160"/>
                  <a:gd name="T46" fmla="*/ 68 w 192"/>
                  <a:gd name="T47" fmla="*/ 27 h 160"/>
                  <a:gd name="T48" fmla="*/ 72 w 192"/>
                  <a:gd name="T49" fmla="*/ 41 h 160"/>
                  <a:gd name="T50" fmla="*/ 75 w 192"/>
                  <a:gd name="T51" fmla="*/ 81 h 160"/>
                  <a:gd name="T52" fmla="*/ 24 w 192"/>
                  <a:gd name="T53" fmla="*/ 81 h 160"/>
                  <a:gd name="T54" fmla="*/ 0 w 192"/>
                  <a:gd name="T55" fmla="*/ 96 h 160"/>
                  <a:gd name="T56" fmla="*/ 9 w 192"/>
                  <a:gd name="T57" fmla="*/ 160 h 160"/>
                  <a:gd name="T58" fmla="*/ 183 w 192"/>
                  <a:gd name="T59" fmla="*/ 160 h 160"/>
                  <a:gd name="T60" fmla="*/ 192 w 192"/>
                  <a:gd name="T61" fmla="*/ 96 h 160"/>
                  <a:gd name="T62" fmla="*/ 168 w 192"/>
                  <a:gd name="T63" fmla="*/ 81 h 160"/>
                  <a:gd name="T64" fmla="*/ 116 w 192"/>
                  <a:gd name="T65" fmla="*/ 81 h 160"/>
                  <a:gd name="T66" fmla="*/ 120 w 192"/>
                  <a:gd name="T67" fmla="*/ 41 h 160"/>
                  <a:gd name="T68" fmla="*/ 123 w 192"/>
                  <a:gd name="T69" fmla="*/ 27 h 160"/>
                  <a:gd name="T70" fmla="*/ 96 w 192"/>
                  <a:gd name="T71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2" h="160">
                    <a:moveTo>
                      <a:pt x="96" y="6"/>
                    </a:moveTo>
                    <a:cubicBezTo>
                      <a:pt x="107" y="6"/>
                      <a:pt x="117" y="15"/>
                      <a:pt x="117" y="27"/>
                    </a:cubicBezTo>
                    <a:cubicBezTo>
                      <a:pt x="117" y="31"/>
                      <a:pt x="116" y="35"/>
                      <a:pt x="114" y="38"/>
                    </a:cubicBezTo>
                    <a:cubicBezTo>
                      <a:pt x="114" y="38"/>
                      <a:pt x="114" y="38"/>
                      <a:pt x="114" y="38"/>
                    </a:cubicBezTo>
                    <a:cubicBezTo>
                      <a:pt x="114" y="38"/>
                      <a:pt x="114" y="38"/>
                      <a:pt x="114" y="38"/>
                    </a:cubicBezTo>
                    <a:cubicBezTo>
                      <a:pt x="109" y="48"/>
                      <a:pt x="100" y="73"/>
                      <a:pt x="112" y="86"/>
                    </a:cubicBezTo>
                    <a:cubicBezTo>
                      <a:pt x="114" y="87"/>
                      <a:pt x="114" y="87"/>
                      <a:pt x="114" y="87"/>
                    </a:cubicBezTo>
                    <a:cubicBezTo>
                      <a:pt x="116" y="87"/>
                      <a:pt x="116" y="87"/>
                      <a:pt x="116" y="87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85" y="99"/>
                      <a:pt x="185" y="99"/>
                      <a:pt x="185" y="99"/>
                    </a:cubicBezTo>
                    <a:cubicBezTo>
                      <a:pt x="177" y="154"/>
                      <a:pt x="177" y="154"/>
                      <a:pt x="177" y="154"/>
                    </a:cubicBezTo>
                    <a:cubicBezTo>
                      <a:pt x="14" y="154"/>
                      <a:pt x="14" y="154"/>
                      <a:pt x="14" y="154"/>
                    </a:cubicBezTo>
                    <a:cubicBezTo>
                      <a:pt x="6" y="99"/>
                      <a:pt x="6" y="99"/>
                      <a:pt x="6" y="99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75" y="87"/>
                      <a:pt x="75" y="87"/>
                      <a:pt x="75" y="87"/>
                    </a:cubicBezTo>
                    <a:cubicBezTo>
                      <a:pt x="77" y="87"/>
                      <a:pt x="77" y="87"/>
                      <a:pt x="77" y="87"/>
                    </a:cubicBezTo>
                    <a:cubicBezTo>
                      <a:pt x="79" y="86"/>
                      <a:pt x="79" y="86"/>
                      <a:pt x="79" y="86"/>
                    </a:cubicBezTo>
                    <a:cubicBezTo>
                      <a:pt x="92" y="73"/>
                      <a:pt x="82" y="48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5" y="35"/>
                      <a:pt x="74" y="31"/>
                      <a:pt x="74" y="27"/>
                    </a:cubicBezTo>
                    <a:cubicBezTo>
                      <a:pt x="74" y="15"/>
                      <a:pt x="84" y="6"/>
                      <a:pt x="96" y="6"/>
                    </a:cubicBezTo>
                    <a:moveTo>
                      <a:pt x="96" y="0"/>
                    </a:moveTo>
                    <a:cubicBezTo>
                      <a:pt x="80" y="0"/>
                      <a:pt x="68" y="12"/>
                      <a:pt x="68" y="27"/>
                    </a:cubicBezTo>
                    <a:cubicBezTo>
                      <a:pt x="68" y="32"/>
                      <a:pt x="69" y="37"/>
                      <a:pt x="72" y="41"/>
                    </a:cubicBezTo>
                    <a:cubicBezTo>
                      <a:pt x="75" y="48"/>
                      <a:pt x="85" y="71"/>
                      <a:pt x="75" y="81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9" y="160"/>
                      <a:pt x="9" y="160"/>
                      <a:pt x="9" y="160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68" y="81"/>
                      <a:pt x="168" y="81"/>
                      <a:pt x="168" y="81"/>
                    </a:cubicBezTo>
                    <a:cubicBezTo>
                      <a:pt x="116" y="81"/>
                      <a:pt x="116" y="81"/>
                      <a:pt x="116" y="81"/>
                    </a:cubicBezTo>
                    <a:cubicBezTo>
                      <a:pt x="106" y="71"/>
                      <a:pt x="116" y="48"/>
                      <a:pt x="120" y="41"/>
                    </a:cubicBezTo>
                    <a:cubicBezTo>
                      <a:pt x="122" y="37"/>
                      <a:pt x="123" y="32"/>
                      <a:pt x="123" y="27"/>
                    </a:cubicBezTo>
                    <a:cubicBezTo>
                      <a:pt x="123" y="12"/>
                      <a:pt x="111" y="0"/>
                      <a:pt x="9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Rectangle 323"/>
              <p:cNvSpPr>
                <a:spLocks noChangeArrowheads="1"/>
              </p:cNvSpPr>
              <p:nvPr/>
            </p:nvSpPr>
            <p:spPr bwMode="auto">
              <a:xfrm>
                <a:off x="7029" y="2187"/>
                <a:ext cx="275" cy="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324"/>
              <p:cNvSpPr>
                <a:spLocks noEditPoints="1"/>
              </p:cNvSpPr>
              <p:nvPr/>
            </p:nvSpPr>
            <p:spPr bwMode="auto">
              <a:xfrm>
                <a:off x="461" y="2861"/>
                <a:ext cx="205" cy="140"/>
              </a:xfrm>
              <a:custGeom>
                <a:avLst/>
                <a:gdLst>
                  <a:gd name="T0" fmla="*/ 84 w 115"/>
                  <a:gd name="T1" fmla="*/ 6 h 79"/>
                  <a:gd name="T2" fmla="*/ 109 w 115"/>
                  <a:gd name="T3" fmla="*/ 73 h 79"/>
                  <a:gd name="T4" fmla="*/ 7 w 115"/>
                  <a:gd name="T5" fmla="*/ 73 h 79"/>
                  <a:gd name="T6" fmla="*/ 31 w 115"/>
                  <a:gd name="T7" fmla="*/ 6 h 79"/>
                  <a:gd name="T8" fmla="*/ 84 w 115"/>
                  <a:gd name="T9" fmla="*/ 6 h 79"/>
                  <a:gd name="T10" fmla="*/ 87 w 115"/>
                  <a:gd name="T11" fmla="*/ 0 h 79"/>
                  <a:gd name="T12" fmla="*/ 29 w 115"/>
                  <a:gd name="T13" fmla="*/ 0 h 79"/>
                  <a:gd name="T14" fmla="*/ 0 w 115"/>
                  <a:gd name="T15" fmla="*/ 79 h 79"/>
                  <a:gd name="T16" fmla="*/ 115 w 115"/>
                  <a:gd name="T17" fmla="*/ 79 h 79"/>
                  <a:gd name="T18" fmla="*/ 87 w 115"/>
                  <a:gd name="T1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5" h="79">
                    <a:moveTo>
                      <a:pt x="84" y="6"/>
                    </a:moveTo>
                    <a:cubicBezTo>
                      <a:pt x="104" y="24"/>
                      <a:pt x="108" y="59"/>
                      <a:pt x="109" y="73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7" y="59"/>
                      <a:pt x="12" y="24"/>
                      <a:pt x="31" y="6"/>
                    </a:cubicBezTo>
                    <a:cubicBezTo>
                      <a:pt x="84" y="6"/>
                      <a:pt x="84" y="6"/>
                      <a:pt x="84" y="6"/>
                    </a:cubicBezTo>
                    <a:moveTo>
                      <a:pt x="87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0" y="23"/>
                      <a:pt x="0" y="79"/>
                      <a:pt x="0" y="79"/>
                    </a:cubicBezTo>
                    <a:cubicBezTo>
                      <a:pt x="115" y="79"/>
                      <a:pt x="115" y="79"/>
                      <a:pt x="115" y="79"/>
                    </a:cubicBezTo>
                    <a:cubicBezTo>
                      <a:pt x="115" y="79"/>
                      <a:pt x="115" y="23"/>
                      <a:pt x="8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325"/>
              <p:cNvSpPr>
                <a:spLocks noEditPoints="1"/>
              </p:cNvSpPr>
              <p:nvPr/>
            </p:nvSpPr>
            <p:spPr bwMode="auto">
              <a:xfrm>
                <a:off x="515" y="2809"/>
                <a:ext cx="97" cy="39"/>
              </a:xfrm>
              <a:custGeom>
                <a:avLst/>
                <a:gdLst>
                  <a:gd name="T0" fmla="*/ 80 w 97"/>
                  <a:gd name="T1" fmla="*/ 11 h 39"/>
                  <a:gd name="T2" fmla="*/ 85 w 97"/>
                  <a:gd name="T3" fmla="*/ 30 h 39"/>
                  <a:gd name="T4" fmla="*/ 14 w 97"/>
                  <a:gd name="T5" fmla="*/ 30 h 39"/>
                  <a:gd name="T6" fmla="*/ 19 w 97"/>
                  <a:gd name="T7" fmla="*/ 11 h 39"/>
                  <a:gd name="T8" fmla="*/ 80 w 97"/>
                  <a:gd name="T9" fmla="*/ 11 h 39"/>
                  <a:gd name="T10" fmla="*/ 87 w 97"/>
                  <a:gd name="T11" fmla="*/ 0 h 39"/>
                  <a:gd name="T12" fmla="*/ 10 w 97"/>
                  <a:gd name="T13" fmla="*/ 0 h 39"/>
                  <a:gd name="T14" fmla="*/ 0 w 97"/>
                  <a:gd name="T15" fmla="*/ 39 h 39"/>
                  <a:gd name="T16" fmla="*/ 97 w 97"/>
                  <a:gd name="T17" fmla="*/ 39 h 39"/>
                  <a:gd name="T18" fmla="*/ 87 w 97"/>
                  <a:gd name="T19" fmla="*/ 0 h 39"/>
                  <a:gd name="T20" fmla="*/ 87 w 97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7" h="39">
                    <a:moveTo>
                      <a:pt x="80" y="11"/>
                    </a:moveTo>
                    <a:lnTo>
                      <a:pt x="85" y="30"/>
                    </a:lnTo>
                    <a:lnTo>
                      <a:pt x="14" y="30"/>
                    </a:lnTo>
                    <a:lnTo>
                      <a:pt x="19" y="11"/>
                    </a:lnTo>
                    <a:lnTo>
                      <a:pt x="80" y="11"/>
                    </a:lnTo>
                    <a:close/>
                    <a:moveTo>
                      <a:pt x="87" y="0"/>
                    </a:moveTo>
                    <a:lnTo>
                      <a:pt x="10" y="0"/>
                    </a:lnTo>
                    <a:lnTo>
                      <a:pt x="0" y="39"/>
                    </a:lnTo>
                    <a:lnTo>
                      <a:pt x="97" y="39"/>
                    </a:lnTo>
                    <a:lnTo>
                      <a:pt x="87" y="0"/>
                    </a:ln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326"/>
              <p:cNvSpPr>
                <a:spLocks noEditPoints="1"/>
              </p:cNvSpPr>
              <p:nvPr/>
            </p:nvSpPr>
            <p:spPr bwMode="auto">
              <a:xfrm>
                <a:off x="515" y="2809"/>
                <a:ext cx="97" cy="39"/>
              </a:xfrm>
              <a:custGeom>
                <a:avLst/>
                <a:gdLst>
                  <a:gd name="T0" fmla="*/ 80 w 97"/>
                  <a:gd name="T1" fmla="*/ 11 h 39"/>
                  <a:gd name="T2" fmla="*/ 85 w 97"/>
                  <a:gd name="T3" fmla="*/ 30 h 39"/>
                  <a:gd name="T4" fmla="*/ 14 w 97"/>
                  <a:gd name="T5" fmla="*/ 30 h 39"/>
                  <a:gd name="T6" fmla="*/ 19 w 97"/>
                  <a:gd name="T7" fmla="*/ 11 h 39"/>
                  <a:gd name="T8" fmla="*/ 80 w 97"/>
                  <a:gd name="T9" fmla="*/ 11 h 39"/>
                  <a:gd name="T10" fmla="*/ 87 w 97"/>
                  <a:gd name="T11" fmla="*/ 0 h 39"/>
                  <a:gd name="T12" fmla="*/ 10 w 97"/>
                  <a:gd name="T13" fmla="*/ 0 h 39"/>
                  <a:gd name="T14" fmla="*/ 0 w 97"/>
                  <a:gd name="T15" fmla="*/ 39 h 39"/>
                  <a:gd name="T16" fmla="*/ 97 w 97"/>
                  <a:gd name="T17" fmla="*/ 39 h 39"/>
                  <a:gd name="T18" fmla="*/ 87 w 97"/>
                  <a:gd name="T19" fmla="*/ 0 h 39"/>
                  <a:gd name="T20" fmla="*/ 87 w 97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7" h="39">
                    <a:moveTo>
                      <a:pt x="80" y="11"/>
                    </a:moveTo>
                    <a:lnTo>
                      <a:pt x="85" y="30"/>
                    </a:lnTo>
                    <a:lnTo>
                      <a:pt x="14" y="30"/>
                    </a:lnTo>
                    <a:lnTo>
                      <a:pt x="19" y="11"/>
                    </a:lnTo>
                    <a:lnTo>
                      <a:pt x="80" y="11"/>
                    </a:lnTo>
                    <a:moveTo>
                      <a:pt x="87" y="0"/>
                    </a:moveTo>
                    <a:lnTo>
                      <a:pt x="10" y="0"/>
                    </a:lnTo>
                    <a:lnTo>
                      <a:pt x="0" y="39"/>
                    </a:lnTo>
                    <a:lnTo>
                      <a:pt x="97" y="39"/>
                    </a:lnTo>
                    <a:lnTo>
                      <a:pt x="87" y="0"/>
                    </a:lnTo>
                    <a:lnTo>
                      <a:pt x="8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327"/>
              <p:cNvSpPr>
                <a:spLocks noEditPoints="1"/>
              </p:cNvSpPr>
              <p:nvPr/>
            </p:nvSpPr>
            <p:spPr bwMode="auto">
              <a:xfrm>
                <a:off x="358" y="2660"/>
                <a:ext cx="229" cy="316"/>
              </a:xfrm>
              <a:custGeom>
                <a:avLst/>
                <a:gdLst>
                  <a:gd name="T0" fmla="*/ 3 w 129"/>
                  <a:gd name="T1" fmla="*/ 178 h 178"/>
                  <a:gd name="T2" fmla="*/ 0 w 129"/>
                  <a:gd name="T3" fmla="*/ 177 h 178"/>
                  <a:gd name="T4" fmla="*/ 12 w 129"/>
                  <a:gd name="T5" fmla="*/ 151 h 178"/>
                  <a:gd name="T6" fmla="*/ 15 w 129"/>
                  <a:gd name="T7" fmla="*/ 144 h 178"/>
                  <a:gd name="T8" fmla="*/ 16 w 129"/>
                  <a:gd name="T9" fmla="*/ 125 h 178"/>
                  <a:gd name="T10" fmla="*/ 17 w 129"/>
                  <a:gd name="T11" fmla="*/ 111 h 178"/>
                  <a:gd name="T12" fmla="*/ 17 w 129"/>
                  <a:gd name="T13" fmla="*/ 83 h 178"/>
                  <a:gd name="T14" fmla="*/ 26 w 129"/>
                  <a:gd name="T15" fmla="*/ 55 h 178"/>
                  <a:gd name="T16" fmla="*/ 31 w 129"/>
                  <a:gd name="T17" fmla="*/ 53 h 178"/>
                  <a:gd name="T18" fmla="*/ 42 w 129"/>
                  <a:gd name="T19" fmla="*/ 45 h 178"/>
                  <a:gd name="T20" fmla="*/ 54 w 129"/>
                  <a:gd name="T21" fmla="*/ 34 h 178"/>
                  <a:gd name="T22" fmla="*/ 58 w 129"/>
                  <a:gd name="T23" fmla="*/ 24 h 178"/>
                  <a:gd name="T24" fmla="*/ 63 w 129"/>
                  <a:gd name="T25" fmla="*/ 23 h 178"/>
                  <a:gd name="T26" fmla="*/ 88 w 129"/>
                  <a:gd name="T27" fmla="*/ 7 h 178"/>
                  <a:gd name="T28" fmla="*/ 126 w 129"/>
                  <a:gd name="T29" fmla="*/ 0 h 178"/>
                  <a:gd name="T30" fmla="*/ 126 w 129"/>
                  <a:gd name="T31" fmla="*/ 6 h 178"/>
                  <a:gd name="T32" fmla="*/ 105 w 129"/>
                  <a:gd name="T33" fmla="*/ 26 h 178"/>
                  <a:gd name="T34" fmla="*/ 93 w 129"/>
                  <a:gd name="T35" fmla="*/ 50 h 178"/>
                  <a:gd name="T36" fmla="*/ 95 w 129"/>
                  <a:gd name="T37" fmla="*/ 57 h 178"/>
                  <a:gd name="T38" fmla="*/ 87 w 129"/>
                  <a:gd name="T39" fmla="*/ 70 h 178"/>
                  <a:gd name="T40" fmla="*/ 84 w 129"/>
                  <a:gd name="T41" fmla="*/ 80 h 178"/>
                  <a:gd name="T42" fmla="*/ 73 w 129"/>
                  <a:gd name="T43" fmla="*/ 91 h 178"/>
                  <a:gd name="T44" fmla="*/ 77 w 129"/>
                  <a:gd name="T45" fmla="*/ 94 h 178"/>
                  <a:gd name="T46" fmla="*/ 72 w 129"/>
                  <a:gd name="T47" fmla="*/ 105 h 178"/>
                  <a:gd name="T48" fmla="*/ 39 w 129"/>
                  <a:gd name="T49" fmla="*/ 132 h 178"/>
                  <a:gd name="T50" fmla="*/ 23 w 129"/>
                  <a:gd name="T51" fmla="*/ 159 h 178"/>
                  <a:gd name="T52" fmla="*/ 6 w 129"/>
                  <a:gd name="T53" fmla="*/ 178 h 178"/>
                  <a:gd name="T54" fmla="*/ 17 w 129"/>
                  <a:gd name="T55" fmla="*/ 154 h 178"/>
                  <a:gd name="T56" fmla="*/ 8 w 129"/>
                  <a:gd name="T57" fmla="*/ 172 h 178"/>
                  <a:gd name="T58" fmla="*/ 19 w 129"/>
                  <a:gd name="T59" fmla="*/ 152 h 178"/>
                  <a:gd name="T60" fmla="*/ 57 w 129"/>
                  <a:gd name="T61" fmla="*/ 111 h 178"/>
                  <a:gd name="T62" fmla="*/ 68 w 129"/>
                  <a:gd name="T63" fmla="*/ 100 h 178"/>
                  <a:gd name="T64" fmla="*/ 65 w 129"/>
                  <a:gd name="T65" fmla="*/ 99 h 178"/>
                  <a:gd name="T66" fmla="*/ 54 w 129"/>
                  <a:gd name="T67" fmla="*/ 105 h 178"/>
                  <a:gd name="T68" fmla="*/ 51 w 129"/>
                  <a:gd name="T69" fmla="*/ 101 h 178"/>
                  <a:gd name="T70" fmla="*/ 71 w 129"/>
                  <a:gd name="T71" fmla="*/ 86 h 178"/>
                  <a:gd name="T72" fmla="*/ 74 w 129"/>
                  <a:gd name="T73" fmla="*/ 81 h 178"/>
                  <a:gd name="T74" fmla="*/ 82 w 129"/>
                  <a:gd name="T75" fmla="*/ 68 h 178"/>
                  <a:gd name="T76" fmla="*/ 88 w 129"/>
                  <a:gd name="T77" fmla="*/ 56 h 178"/>
                  <a:gd name="T78" fmla="*/ 82 w 129"/>
                  <a:gd name="T79" fmla="*/ 54 h 178"/>
                  <a:gd name="T80" fmla="*/ 97 w 129"/>
                  <a:gd name="T81" fmla="*/ 29 h 178"/>
                  <a:gd name="T82" fmla="*/ 111 w 129"/>
                  <a:gd name="T83" fmla="*/ 7 h 178"/>
                  <a:gd name="T84" fmla="*/ 67 w 129"/>
                  <a:gd name="T85" fmla="*/ 33 h 178"/>
                  <a:gd name="T86" fmla="*/ 62 w 129"/>
                  <a:gd name="T87" fmla="*/ 35 h 178"/>
                  <a:gd name="T88" fmla="*/ 58 w 129"/>
                  <a:gd name="T89" fmla="*/ 38 h 178"/>
                  <a:gd name="T90" fmla="*/ 47 w 129"/>
                  <a:gd name="T91" fmla="*/ 48 h 178"/>
                  <a:gd name="T92" fmla="*/ 40 w 129"/>
                  <a:gd name="T93" fmla="*/ 68 h 178"/>
                  <a:gd name="T94" fmla="*/ 33 w 129"/>
                  <a:gd name="T95" fmla="*/ 79 h 178"/>
                  <a:gd name="T96" fmla="*/ 31 w 129"/>
                  <a:gd name="T97" fmla="*/ 72 h 178"/>
                  <a:gd name="T98" fmla="*/ 26 w 129"/>
                  <a:gd name="T99" fmla="*/ 77 h 178"/>
                  <a:gd name="T100" fmla="*/ 21 w 129"/>
                  <a:gd name="T101" fmla="*/ 107 h 178"/>
                  <a:gd name="T102" fmla="*/ 21 w 129"/>
                  <a:gd name="T103" fmla="*/ 108 h 178"/>
                  <a:gd name="T104" fmla="*/ 22 w 129"/>
                  <a:gd name="T105" fmla="*/ 125 h 178"/>
                  <a:gd name="T106" fmla="*/ 22 w 129"/>
                  <a:gd name="T107" fmla="*/ 133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29" h="178">
                    <a:moveTo>
                      <a:pt x="6" y="178"/>
                    </a:moveTo>
                    <a:cubicBezTo>
                      <a:pt x="5" y="178"/>
                      <a:pt x="4" y="178"/>
                      <a:pt x="3" y="178"/>
                    </a:cubicBezTo>
                    <a:cubicBezTo>
                      <a:pt x="3" y="178"/>
                      <a:pt x="3" y="178"/>
                      <a:pt x="3" y="178"/>
                    </a:cubicBezTo>
                    <a:cubicBezTo>
                      <a:pt x="2" y="178"/>
                      <a:pt x="1" y="178"/>
                      <a:pt x="0" y="177"/>
                    </a:cubicBezTo>
                    <a:cubicBezTo>
                      <a:pt x="0" y="176"/>
                      <a:pt x="0" y="176"/>
                      <a:pt x="0" y="175"/>
                    </a:cubicBezTo>
                    <a:cubicBezTo>
                      <a:pt x="0" y="173"/>
                      <a:pt x="3" y="167"/>
                      <a:pt x="12" y="151"/>
                    </a:cubicBezTo>
                    <a:cubicBezTo>
                      <a:pt x="13" y="148"/>
                      <a:pt x="14" y="146"/>
                      <a:pt x="15" y="145"/>
                    </a:cubicBezTo>
                    <a:cubicBezTo>
                      <a:pt x="15" y="145"/>
                      <a:pt x="15" y="144"/>
                      <a:pt x="15" y="144"/>
                    </a:cubicBezTo>
                    <a:cubicBezTo>
                      <a:pt x="17" y="143"/>
                      <a:pt x="16" y="137"/>
                      <a:pt x="16" y="134"/>
                    </a:cubicBezTo>
                    <a:cubicBezTo>
                      <a:pt x="16" y="130"/>
                      <a:pt x="15" y="127"/>
                      <a:pt x="16" y="125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7" y="121"/>
                      <a:pt x="18" y="114"/>
                      <a:pt x="17" y="111"/>
                    </a:cubicBezTo>
                    <a:cubicBezTo>
                      <a:pt x="17" y="111"/>
                      <a:pt x="17" y="111"/>
                      <a:pt x="17" y="111"/>
                    </a:cubicBezTo>
                    <a:cubicBezTo>
                      <a:pt x="12" y="106"/>
                      <a:pt x="16" y="85"/>
                      <a:pt x="17" y="83"/>
                    </a:cubicBezTo>
                    <a:cubicBezTo>
                      <a:pt x="18" y="80"/>
                      <a:pt x="19" y="77"/>
                      <a:pt x="21" y="74"/>
                    </a:cubicBezTo>
                    <a:cubicBezTo>
                      <a:pt x="24" y="68"/>
                      <a:pt x="27" y="62"/>
                      <a:pt x="26" y="55"/>
                    </a:cubicBezTo>
                    <a:cubicBezTo>
                      <a:pt x="26" y="54"/>
                      <a:pt x="27" y="53"/>
                      <a:pt x="28" y="52"/>
                    </a:cubicBezTo>
                    <a:cubicBezTo>
                      <a:pt x="29" y="52"/>
                      <a:pt x="31" y="52"/>
                      <a:pt x="31" y="53"/>
                    </a:cubicBezTo>
                    <a:cubicBezTo>
                      <a:pt x="34" y="55"/>
                      <a:pt x="35" y="57"/>
                      <a:pt x="36" y="59"/>
                    </a:cubicBezTo>
                    <a:cubicBezTo>
                      <a:pt x="37" y="53"/>
                      <a:pt x="40" y="49"/>
                      <a:pt x="42" y="45"/>
                    </a:cubicBezTo>
                    <a:cubicBezTo>
                      <a:pt x="44" y="42"/>
                      <a:pt x="47" y="40"/>
                      <a:pt x="49" y="38"/>
                    </a:cubicBezTo>
                    <a:cubicBezTo>
                      <a:pt x="51" y="37"/>
                      <a:pt x="53" y="36"/>
                      <a:pt x="54" y="34"/>
                    </a:cubicBezTo>
                    <a:cubicBezTo>
                      <a:pt x="55" y="33"/>
                      <a:pt x="56" y="31"/>
                      <a:pt x="56" y="29"/>
                    </a:cubicBezTo>
                    <a:cubicBezTo>
                      <a:pt x="57" y="27"/>
                      <a:pt x="57" y="26"/>
                      <a:pt x="58" y="24"/>
                    </a:cubicBezTo>
                    <a:cubicBezTo>
                      <a:pt x="59" y="23"/>
                      <a:pt x="59" y="23"/>
                      <a:pt x="60" y="22"/>
                    </a:cubicBezTo>
                    <a:cubicBezTo>
                      <a:pt x="61" y="22"/>
                      <a:pt x="62" y="23"/>
                      <a:pt x="63" y="23"/>
                    </a:cubicBezTo>
                    <a:cubicBezTo>
                      <a:pt x="63" y="23"/>
                      <a:pt x="63" y="24"/>
                      <a:pt x="64" y="24"/>
                    </a:cubicBezTo>
                    <a:cubicBezTo>
                      <a:pt x="69" y="15"/>
                      <a:pt x="81" y="10"/>
                      <a:pt x="88" y="7"/>
                    </a:cubicBezTo>
                    <a:cubicBezTo>
                      <a:pt x="101" y="2"/>
                      <a:pt x="111" y="0"/>
                      <a:pt x="123" y="0"/>
                    </a:cubicBezTo>
                    <a:cubicBezTo>
                      <a:pt x="124" y="0"/>
                      <a:pt x="125" y="0"/>
                      <a:pt x="126" y="0"/>
                    </a:cubicBezTo>
                    <a:cubicBezTo>
                      <a:pt x="127" y="0"/>
                      <a:pt x="129" y="1"/>
                      <a:pt x="129" y="3"/>
                    </a:cubicBezTo>
                    <a:cubicBezTo>
                      <a:pt x="128" y="4"/>
                      <a:pt x="127" y="6"/>
                      <a:pt x="126" y="6"/>
                    </a:cubicBezTo>
                    <a:cubicBezTo>
                      <a:pt x="125" y="6"/>
                      <a:pt x="124" y="6"/>
                      <a:pt x="123" y="6"/>
                    </a:cubicBezTo>
                    <a:cubicBezTo>
                      <a:pt x="116" y="7"/>
                      <a:pt x="108" y="19"/>
                      <a:pt x="105" y="26"/>
                    </a:cubicBezTo>
                    <a:cubicBezTo>
                      <a:pt x="104" y="28"/>
                      <a:pt x="103" y="30"/>
                      <a:pt x="103" y="31"/>
                    </a:cubicBezTo>
                    <a:cubicBezTo>
                      <a:pt x="100" y="38"/>
                      <a:pt x="97" y="45"/>
                      <a:pt x="93" y="50"/>
                    </a:cubicBezTo>
                    <a:cubicBezTo>
                      <a:pt x="95" y="51"/>
                      <a:pt x="96" y="52"/>
                      <a:pt x="97" y="54"/>
                    </a:cubicBezTo>
                    <a:cubicBezTo>
                      <a:pt x="97" y="55"/>
                      <a:pt x="97" y="56"/>
                      <a:pt x="95" y="57"/>
                    </a:cubicBezTo>
                    <a:cubicBezTo>
                      <a:pt x="92" y="59"/>
                      <a:pt x="90" y="63"/>
                      <a:pt x="89" y="68"/>
                    </a:cubicBezTo>
                    <a:cubicBezTo>
                      <a:pt x="88" y="68"/>
                      <a:pt x="88" y="69"/>
                      <a:pt x="87" y="70"/>
                    </a:cubicBezTo>
                    <a:cubicBezTo>
                      <a:pt x="86" y="73"/>
                      <a:pt x="85" y="76"/>
                      <a:pt x="82" y="78"/>
                    </a:cubicBezTo>
                    <a:cubicBezTo>
                      <a:pt x="83" y="79"/>
                      <a:pt x="83" y="79"/>
                      <a:pt x="84" y="80"/>
                    </a:cubicBezTo>
                    <a:cubicBezTo>
                      <a:pt x="85" y="83"/>
                      <a:pt x="82" y="86"/>
                      <a:pt x="81" y="87"/>
                    </a:cubicBezTo>
                    <a:cubicBezTo>
                      <a:pt x="78" y="89"/>
                      <a:pt x="75" y="91"/>
                      <a:pt x="73" y="91"/>
                    </a:cubicBezTo>
                    <a:cubicBezTo>
                      <a:pt x="73" y="92"/>
                      <a:pt x="74" y="92"/>
                      <a:pt x="74" y="92"/>
                    </a:cubicBezTo>
                    <a:cubicBezTo>
                      <a:pt x="76" y="92"/>
                      <a:pt x="77" y="93"/>
                      <a:pt x="77" y="94"/>
                    </a:cubicBezTo>
                    <a:cubicBezTo>
                      <a:pt x="77" y="98"/>
                      <a:pt x="75" y="101"/>
                      <a:pt x="73" y="104"/>
                    </a:cubicBezTo>
                    <a:cubicBezTo>
                      <a:pt x="72" y="104"/>
                      <a:pt x="72" y="104"/>
                      <a:pt x="72" y="105"/>
                    </a:cubicBezTo>
                    <a:cubicBezTo>
                      <a:pt x="68" y="110"/>
                      <a:pt x="66" y="113"/>
                      <a:pt x="59" y="117"/>
                    </a:cubicBezTo>
                    <a:cubicBezTo>
                      <a:pt x="52" y="121"/>
                      <a:pt x="45" y="125"/>
                      <a:pt x="39" y="132"/>
                    </a:cubicBezTo>
                    <a:cubicBezTo>
                      <a:pt x="32" y="140"/>
                      <a:pt x="28" y="147"/>
                      <a:pt x="25" y="154"/>
                    </a:cubicBezTo>
                    <a:cubicBezTo>
                      <a:pt x="24" y="156"/>
                      <a:pt x="23" y="157"/>
                      <a:pt x="23" y="159"/>
                    </a:cubicBezTo>
                    <a:cubicBezTo>
                      <a:pt x="20" y="166"/>
                      <a:pt x="17" y="174"/>
                      <a:pt x="11" y="177"/>
                    </a:cubicBezTo>
                    <a:cubicBezTo>
                      <a:pt x="9" y="178"/>
                      <a:pt x="7" y="178"/>
                      <a:pt x="6" y="178"/>
                    </a:cubicBezTo>
                    <a:close/>
                    <a:moveTo>
                      <a:pt x="20" y="148"/>
                    </a:moveTo>
                    <a:cubicBezTo>
                      <a:pt x="19" y="149"/>
                      <a:pt x="18" y="151"/>
                      <a:pt x="17" y="154"/>
                    </a:cubicBezTo>
                    <a:cubicBezTo>
                      <a:pt x="14" y="158"/>
                      <a:pt x="9" y="167"/>
                      <a:pt x="7" y="172"/>
                    </a:cubicBezTo>
                    <a:cubicBezTo>
                      <a:pt x="7" y="172"/>
                      <a:pt x="8" y="172"/>
                      <a:pt x="8" y="172"/>
                    </a:cubicBezTo>
                    <a:cubicBezTo>
                      <a:pt x="12" y="170"/>
                      <a:pt x="15" y="162"/>
                      <a:pt x="17" y="157"/>
                    </a:cubicBezTo>
                    <a:cubicBezTo>
                      <a:pt x="18" y="155"/>
                      <a:pt x="19" y="153"/>
                      <a:pt x="19" y="152"/>
                    </a:cubicBezTo>
                    <a:cubicBezTo>
                      <a:pt x="23" y="145"/>
                      <a:pt x="27" y="137"/>
                      <a:pt x="34" y="128"/>
                    </a:cubicBezTo>
                    <a:cubicBezTo>
                      <a:pt x="41" y="120"/>
                      <a:pt x="48" y="116"/>
                      <a:pt x="57" y="111"/>
                    </a:cubicBezTo>
                    <a:cubicBezTo>
                      <a:pt x="62" y="109"/>
                      <a:pt x="63" y="107"/>
                      <a:pt x="67" y="102"/>
                    </a:cubicBezTo>
                    <a:cubicBezTo>
                      <a:pt x="67" y="101"/>
                      <a:pt x="68" y="100"/>
                      <a:pt x="68" y="100"/>
                    </a:cubicBezTo>
                    <a:cubicBezTo>
                      <a:pt x="69" y="99"/>
                      <a:pt x="69" y="98"/>
                      <a:pt x="70" y="97"/>
                    </a:cubicBezTo>
                    <a:cubicBezTo>
                      <a:pt x="68" y="98"/>
                      <a:pt x="67" y="98"/>
                      <a:pt x="65" y="99"/>
                    </a:cubicBezTo>
                    <a:cubicBezTo>
                      <a:pt x="64" y="99"/>
                      <a:pt x="63" y="100"/>
                      <a:pt x="62" y="101"/>
                    </a:cubicBezTo>
                    <a:cubicBezTo>
                      <a:pt x="60" y="103"/>
                      <a:pt x="57" y="105"/>
                      <a:pt x="54" y="105"/>
                    </a:cubicBezTo>
                    <a:cubicBezTo>
                      <a:pt x="53" y="105"/>
                      <a:pt x="52" y="105"/>
                      <a:pt x="51" y="104"/>
                    </a:cubicBezTo>
                    <a:cubicBezTo>
                      <a:pt x="51" y="103"/>
                      <a:pt x="51" y="102"/>
                      <a:pt x="51" y="101"/>
                    </a:cubicBezTo>
                    <a:cubicBezTo>
                      <a:pt x="55" y="95"/>
                      <a:pt x="59" y="91"/>
                      <a:pt x="67" y="88"/>
                    </a:cubicBezTo>
                    <a:cubicBezTo>
                      <a:pt x="68" y="87"/>
                      <a:pt x="69" y="86"/>
                      <a:pt x="71" y="86"/>
                    </a:cubicBezTo>
                    <a:cubicBezTo>
                      <a:pt x="73" y="85"/>
                      <a:pt x="75" y="85"/>
                      <a:pt x="76" y="83"/>
                    </a:cubicBezTo>
                    <a:cubicBezTo>
                      <a:pt x="75" y="83"/>
                      <a:pt x="74" y="82"/>
                      <a:pt x="74" y="81"/>
                    </a:cubicBezTo>
                    <a:cubicBezTo>
                      <a:pt x="73" y="80"/>
                      <a:pt x="74" y="79"/>
                      <a:pt x="75" y="78"/>
                    </a:cubicBezTo>
                    <a:cubicBezTo>
                      <a:pt x="78" y="74"/>
                      <a:pt x="80" y="72"/>
                      <a:pt x="82" y="68"/>
                    </a:cubicBezTo>
                    <a:cubicBezTo>
                      <a:pt x="82" y="67"/>
                      <a:pt x="83" y="66"/>
                      <a:pt x="83" y="65"/>
                    </a:cubicBezTo>
                    <a:cubicBezTo>
                      <a:pt x="85" y="62"/>
                      <a:pt x="86" y="59"/>
                      <a:pt x="88" y="56"/>
                    </a:cubicBezTo>
                    <a:cubicBezTo>
                      <a:pt x="87" y="56"/>
                      <a:pt x="86" y="56"/>
                      <a:pt x="85" y="56"/>
                    </a:cubicBezTo>
                    <a:cubicBezTo>
                      <a:pt x="84" y="56"/>
                      <a:pt x="82" y="56"/>
                      <a:pt x="82" y="54"/>
                    </a:cubicBezTo>
                    <a:cubicBezTo>
                      <a:pt x="81" y="53"/>
                      <a:pt x="82" y="52"/>
                      <a:pt x="83" y="51"/>
                    </a:cubicBezTo>
                    <a:cubicBezTo>
                      <a:pt x="91" y="46"/>
                      <a:pt x="94" y="38"/>
                      <a:pt x="97" y="29"/>
                    </a:cubicBezTo>
                    <a:cubicBezTo>
                      <a:pt x="98" y="27"/>
                      <a:pt x="99" y="25"/>
                      <a:pt x="100" y="23"/>
                    </a:cubicBezTo>
                    <a:cubicBezTo>
                      <a:pt x="101" y="19"/>
                      <a:pt x="106" y="12"/>
                      <a:pt x="111" y="7"/>
                    </a:cubicBezTo>
                    <a:cubicBezTo>
                      <a:pt x="104" y="8"/>
                      <a:pt x="98" y="10"/>
                      <a:pt x="90" y="13"/>
                    </a:cubicBezTo>
                    <a:cubicBezTo>
                      <a:pt x="79" y="17"/>
                      <a:pt x="67" y="23"/>
                      <a:pt x="67" y="33"/>
                    </a:cubicBezTo>
                    <a:cubicBezTo>
                      <a:pt x="67" y="34"/>
                      <a:pt x="67" y="35"/>
                      <a:pt x="65" y="36"/>
                    </a:cubicBezTo>
                    <a:cubicBezTo>
                      <a:pt x="64" y="36"/>
                      <a:pt x="63" y="36"/>
                      <a:pt x="62" y="35"/>
                    </a:cubicBezTo>
                    <a:cubicBezTo>
                      <a:pt x="62" y="34"/>
                      <a:pt x="61" y="34"/>
                      <a:pt x="61" y="33"/>
                    </a:cubicBezTo>
                    <a:cubicBezTo>
                      <a:pt x="61" y="35"/>
                      <a:pt x="60" y="37"/>
                      <a:pt x="58" y="38"/>
                    </a:cubicBezTo>
                    <a:cubicBezTo>
                      <a:pt x="57" y="40"/>
                      <a:pt x="55" y="42"/>
                      <a:pt x="53" y="43"/>
                    </a:cubicBezTo>
                    <a:cubicBezTo>
                      <a:pt x="51" y="45"/>
                      <a:pt x="49" y="46"/>
                      <a:pt x="47" y="48"/>
                    </a:cubicBezTo>
                    <a:cubicBezTo>
                      <a:pt x="44" y="52"/>
                      <a:pt x="42" y="57"/>
                      <a:pt x="41" y="64"/>
                    </a:cubicBezTo>
                    <a:cubicBezTo>
                      <a:pt x="40" y="65"/>
                      <a:pt x="40" y="66"/>
                      <a:pt x="40" y="68"/>
                    </a:cubicBezTo>
                    <a:cubicBezTo>
                      <a:pt x="39" y="71"/>
                      <a:pt x="39" y="75"/>
                      <a:pt x="36" y="78"/>
                    </a:cubicBezTo>
                    <a:cubicBezTo>
                      <a:pt x="36" y="79"/>
                      <a:pt x="34" y="80"/>
                      <a:pt x="33" y="79"/>
                    </a:cubicBezTo>
                    <a:cubicBezTo>
                      <a:pt x="32" y="79"/>
                      <a:pt x="31" y="78"/>
                      <a:pt x="31" y="77"/>
                    </a:cubicBezTo>
                    <a:cubicBezTo>
                      <a:pt x="31" y="75"/>
                      <a:pt x="31" y="73"/>
                      <a:pt x="31" y="72"/>
                    </a:cubicBezTo>
                    <a:cubicBezTo>
                      <a:pt x="31" y="70"/>
                      <a:pt x="31" y="68"/>
                      <a:pt x="31" y="66"/>
                    </a:cubicBezTo>
                    <a:cubicBezTo>
                      <a:pt x="30" y="70"/>
                      <a:pt x="28" y="73"/>
                      <a:pt x="26" y="77"/>
                    </a:cubicBezTo>
                    <a:cubicBezTo>
                      <a:pt x="24" y="80"/>
                      <a:pt x="23" y="82"/>
                      <a:pt x="22" y="85"/>
                    </a:cubicBezTo>
                    <a:cubicBezTo>
                      <a:pt x="21" y="88"/>
                      <a:pt x="19" y="105"/>
                      <a:pt x="21" y="107"/>
                    </a:cubicBezTo>
                    <a:cubicBezTo>
                      <a:pt x="21" y="107"/>
                      <a:pt x="21" y="107"/>
                      <a:pt x="20" y="107"/>
                    </a:cubicBezTo>
                    <a:cubicBezTo>
                      <a:pt x="21" y="108"/>
                      <a:pt x="21" y="108"/>
                      <a:pt x="21" y="108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4" y="111"/>
                      <a:pt x="23" y="118"/>
                      <a:pt x="22" y="125"/>
                    </a:cubicBezTo>
                    <a:cubicBezTo>
                      <a:pt x="22" y="126"/>
                      <a:pt x="22" y="126"/>
                      <a:pt x="22" y="126"/>
                    </a:cubicBezTo>
                    <a:cubicBezTo>
                      <a:pt x="21" y="127"/>
                      <a:pt x="22" y="130"/>
                      <a:pt x="22" y="133"/>
                    </a:cubicBezTo>
                    <a:cubicBezTo>
                      <a:pt x="22" y="138"/>
                      <a:pt x="23" y="144"/>
                      <a:pt x="20" y="14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328"/>
              <p:cNvSpPr>
                <a:spLocks/>
              </p:cNvSpPr>
              <p:nvPr/>
            </p:nvSpPr>
            <p:spPr bwMode="auto">
              <a:xfrm>
                <a:off x="385" y="2717"/>
                <a:ext cx="122" cy="204"/>
              </a:xfrm>
              <a:custGeom>
                <a:avLst/>
                <a:gdLst>
                  <a:gd name="T0" fmla="*/ 6 w 69"/>
                  <a:gd name="T1" fmla="*/ 115 h 115"/>
                  <a:gd name="T2" fmla="*/ 0 w 69"/>
                  <a:gd name="T3" fmla="*/ 112 h 115"/>
                  <a:gd name="T4" fmla="*/ 65 w 69"/>
                  <a:gd name="T5" fmla="*/ 0 h 115"/>
                  <a:gd name="T6" fmla="*/ 69 w 69"/>
                  <a:gd name="T7" fmla="*/ 4 h 115"/>
                  <a:gd name="T8" fmla="*/ 6 w 69"/>
                  <a:gd name="T9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115">
                    <a:moveTo>
                      <a:pt x="6" y="115"/>
                    </a:moveTo>
                    <a:cubicBezTo>
                      <a:pt x="0" y="112"/>
                      <a:pt x="0" y="112"/>
                      <a:pt x="0" y="112"/>
                    </a:cubicBezTo>
                    <a:cubicBezTo>
                      <a:pt x="1" y="112"/>
                      <a:pt x="29" y="42"/>
                      <a:pt x="65" y="0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34" y="45"/>
                      <a:pt x="6" y="114"/>
                      <a:pt x="6" y="1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329"/>
              <p:cNvSpPr>
                <a:spLocks noEditPoints="1"/>
              </p:cNvSpPr>
              <p:nvPr/>
            </p:nvSpPr>
            <p:spPr bwMode="auto">
              <a:xfrm>
                <a:off x="1326" y="2861"/>
                <a:ext cx="102" cy="82"/>
              </a:xfrm>
              <a:custGeom>
                <a:avLst/>
                <a:gdLst>
                  <a:gd name="T0" fmla="*/ 51 w 57"/>
                  <a:gd name="T1" fmla="*/ 46 h 46"/>
                  <a:gd name="T2" fmla="*/ 7 w 57"/>
                  <a:gd name="T3" fmla="*/ 21 h 46"/>
                  <a:gd name="T4" fmla="*/ 2 w 57"/>
                  <a:gd name="T5" fmla="*/ 17 h 46"/>
                  <a:gd name="T6" fmla="*/ 1 w 57"/>
                  <a:gd name="T7" fmla="*/ 13 h 46"/>
                  <a:gd name="T8" fmla="*/ 10 w 57"/>
                  <a:gd name="T9" fmla="*/ 1 h 46"/>
                  <a:gd name="T10" fmla="*/ 14 w 57"/>
                  <a:gd name="T11" fmla="*/ 1 h 46"/>
                  <a:gd name="T12" fmla="*/ 19 w 57"/>
                  <a:gd name="T13" fmla="*/ 5 h 46"/>
                  <a:gd name="T14" fmla="*/ 46 w 57"/>
                  <a:gd name="T15" fmla="*/ 28 h 46"/>
                  <a:gd name="T16" fmla="*/ 55 w 57"/>
                  <a:gd name="T17" fmla="*/ 45 h 46"/>
                  <a:gd name="T18" fmla="*/ 51 w 57"/>
                  <a:gd name="T19" fmla="*/ 46 h 46"/>
                  <a:gd name="T20" fmla="*/ 8 w 57"/>
                  <a:gd name="T21" fmla="*/ 14 h 46"/>
                  <a:gd name="T22" fmla="*/ 10 w 57"/>
                  <a:gd name="T23" fmla="*/ 16 h 46"/>
                  <a:gd name="T24" fmla="*/ 49 w 57"/>
                  <a:gd name="T25" fmla="*/ 40 h 46"/>
                  <a:gd name="T26" fmla="*/ 16 w 57"/>
                  <a:gd name="T27" fmla="*/ 9 h 46"/>
                  <a:gd name="T28" fmla="*/ 13 w 57"/>
                  <a:gd name="T29" fmla="*/ 7 h 46"/>
                  <a:gd name="T30" fmla="*/ 8 w 57"/>
                  <a:gd name="T31" fmla="*/ 1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7" h="46">
                    <a:moveTo>
                      <a:pt x="51" y="46"/>
                    </a:moveTo>
                    <a:cubicBezTo>
                      <a:pt x="44" y="46"/>
                      <a:pt x="23" y="34"/>
                      <a:pt x="7" y="21"/>
                    </a:cubicBezTo>
                    <a:cubicBezTo>
                      <a:pt x="5" y="20"/>
                      <a:pt x="3" y="18"/>
                      <a:pt x="2" y="17"/>
                    </a:cubicBezTo>
                    <a:cubicBezTo>
                      <a:pt x="0" y="16"/>
                      <a:pt x="0" y="14"/>
                      <a:pt x="1" y="13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0"/>
                      <a:pt x="13" y="0"/>
                      <a:pt x="14" y="1"/>
                    </a:cubicBezTo>
                    <a:cubicBezTo>
                      <a:pt x="16" y="2"/>
                      <a:pt x="17" y="3"/>
                      <a:pt x="19" y="5"/>
                    </a:cubicBezTo>
                    <a:cubicBezTo>
                      <a:pt x="30" y="13"/>
                      <a:pt x="39" y="21"/>
                      <a:pt x="46" y="28"/>
                    </a:cubicBezTo>
                    <a:cubicBezTo>
                      <a:pt x="55" y="37"/>
                      <a:pt x="57" y="42"/>
                      <a:pt x="55" y="45"/>
                    </a:cubicBezTo>
                    <a:cubicBezTo>
                      <a:pt x="54" y="45"/>
                      <a:pt x="53" y="46"/>
                      <a:pt x="51" y="46"/>
                    </a:cubicBezTo>
                    <a:close/>
                    <a:moveTo>
                      <a:pt x="8" y="14"/>
                    </a:moveTo>
                    <a:cubicBezTo>
                      <a:pt x="9" y="15"/>
                      <a:pt x="9" y="15"/>
                      <a:pt x="10" y="16"/>
                    </a:cubicBezTo>
                    <a:cubicBezTo>
                      <a:pt x="29" y="31"/>
                      <a:pt x="43" y="38"/>
                      <a:pt x="49" y="40"/>
                    </a:cubicBezTo>
                    <a:cubicBezTo>
                      <a:pt x="46" y="35"/>
                      <a:pt x="35" y="24"/>
                      <a:pt x="16" y="9"/>
                    </a:cubicBezTo>
                    <a:cubicBezTo>
                      <a:pt x="15" y="9"/>
                      <a:pt x="14" y="8"/>
                      <a:pt x="13" y="7"/>
                    </a:cubicBezTo>
                    <a:lnTo>
                      <a:pt x="8" y="1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330"/>
              <p:cNvSpPr>
                <a:spLocks noEditPoints="1"/>
              </p:cNvSpPr>
              <p:nvPr/>
            </p:nvSpPr>
            <p:spPr bwMode="auto">
              <a:xfrm>
                <a:off x="1284" y="2829"/>
                <a:ext cx="62" cy="57"/>
              </a:xfrm>
              <a:custGeom>
                <a:avLst/>
                <a:gdLst>
                  <a:gd name="T0" fmla="*/ 23 w 35"/>
                  <a:gd name="T1" fmla="*/ 32 h 32"/>
                  <a:gd name="T2" fmla="*/ 21 w 35"/>
                  <a:gd name="T3" fmla="*/ 32 h 32"/>
                  <a:gd name="T4" fmla="*/ 2 w 35"/>
                  <a:gd name="T5" fmla="*/ 14 h 32"/>
                  <a:gd name="T6" fmla="*/ 1 w 35"/>
                  <a:gd name="T7" fmla="*/ 11 h 32"/>
                  <a:gd name="T8" fmla="*/ 8 w 35"/>
                  <a:gd name="T9" fmla="*/ 2 h 32"/>
                  <a:gd name="T10" fmla="*/ 12 w 35"/>
                  <a:gd name="T11" fmla="*/ 1 h 32"/>
                  <a:gd name="T12" fmla="*/ 34 w 35"/>
                  <a:gd name="T13" fmla="*/ 16 h 32"/>
                  <a:gd name="T14" fmla="*/ 35 w 35"/>
                  <a:gd name="T15" fmla="*/ 18 h 32"/>
                  <a:gd name="T16" fmla="*/ 34 w 35"/>
                  <a:gd name="T17" fmla="*/ 20 h 32"/>
                  <a:gd name="T18" fmla="*/ 25 w 35"/>
                  <a:gd name="T19" fmla="*/ 31 h 32"/>
                  <a:gd name="T20" fmla="*/ 23 w 35"/>
                  <a:gd name="T21" fmla="*/ 32 h 32"/>
                  <a:gd name="T22" fmla="*/ 23 w 35"/>
                  <a:gd name="T23" fmla="*/ 32 h 32"/>
                  <a:gd name="T24" fmla="*/ 7 w 35"/>
                  <a:gd name="T25" fmla="*/ 12 h 32"/>
                  <a:gd name="T26" fmla="*/ 23 w 35"/>
                  <a:gd name="T27" fmla="*/ 25 h 32"/>
                  <a:gd name="T28" fmla="*/ 28 w 35"/>
                  <a:gd name="T29" fmla="*/ 19 h 32"/>
                  <a:gd name="T30" fmla="*/ 11 w 35"/>
                  <a:gd name="T31" fmla="*/ 7 h 32"/>
                  <a:gd name="T32" fmla="*/ 7 w 35"/>
                  <a:gd name="T33" fmla="*/ 1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32">
                    <a:moveTo>
                      <a:pt x="23" y="32"/>
                    </a:moveTo>
                    <a:cubicBezTo>
                      <a:pt x="22" y="32"/>
                      <a:pt x="22" y="32"/>
                      <a:pt x="21" y="32"/>
                    </a:cubicBezTo>
                    <a:cubicBezTo>
                      <a:pt x="14" y="26"/>
                      <a:pt x="7" y="20"/>
                      <a:pt x="2" y="14"/>
                    </a:cubicBezTo>
                    <a:cubicBezTo>
                      <a:pt x="0" y="13"/>
                      <a:pt x="0" y="12"/>
                      <a:pt x="1" y="1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1"/>
                      <a:pt x="10" y="0"/>
                      <a:pt x="12" y="1"/>
                    </a:cubicBezTo>
                    <a:cubicBezTo>
                      <a:pt x="18" y="5"/>
                      <a:pt x="26" y="10"/>
                      <a:pt x="34" y="16"/>
                    </a:cubicBezTo>
                    <a:cubicBezTo>
                      <a:pt x="34" y="16"/>
                      <a:pt x="35" y="17"/>
                      <a:pt x="35" y="18"/>
                    </a:cubicBezTo>
                    <a:cubicBezTo>
                      <a:pt x="35" y="18"/>
                      <a:pt x="35" y="19"/>
                      <a:pt x="34" y="20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2"/>
                      <a:pt x="24" y="32"/>
                      <a:pt x="23" y="32"/>
                    </a:cubicBezTo>
                    <a:cubicBezTo>
                      <a:pt x="23" y="32"/>
                      <a:pt x="23" y="32"/>
                      <a:pt x="23" y="32"/>
                    </a:cubicBezTo>
                    <a:close/>
                    <a:moveTo>
                      <a:pt x="7" y="12"/>
                    </a:moveTo>
                    <a:cubicBezTo>
                      <a:pt x="12" y="16"/>
                      <a:pt x="17" y="21"/>
                      <a:pt x="23" y="25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2" y="14"/>
                      <a:pt x="16" y="11"/>
                      <a:pt x="11" y="7"/>
                    </a:cubicBezTo>
                    <a:lnTo>
                      <a:pt x="7" y="1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331"/>
              <p:cNvSpPr>
                <a:spLocks noEditPoints="1"/>
              </p:cNvSpPr>
              <p:nvPr/>
            </p:nvSpPr>
            <p:spPr bwMode="auto">
              <a:xfrm>
                <a:off x="1254" y="2802"/>
                <a:ext cx="48" cy="50"/>
              </a:xfrm>
              <a:custGeom>
                <a:avLst/>
                <a:gdLst>
                  <a:gd name="T0" fmla="*/ 17 w 27"/>
                  <a:gd name="T1" fmla="*/ 28 h 28"/>
                  <a:gd name="T2" fmla="*/ 5 w 27"/>
                  <a:gd name="T3" fmla="*/ 22 h 28"/>
                  <a:gd name="T4" fmla="*/ 1 w 27"/>
                  <a:gd name="T5" fmla="*/ 2 h 28"/>
                  <a:gd name="T6" fmla="*/ 4 w 27"/>
                  <a:gd name="T7" fmla="*/ 0 h 28"/>
                  <a:gd name="T8" fmla="*/ 4 w 27"/>
                  <a:gd name="T9" fmla="*/ 0 h 28"/>
                  <a:gd name="T10" fmla="*/ 7 w 27"/>
                  <a:gd name="T11" fmla="*/ 2 h 28"/>
                  <a:gd name="T12" fmla="*/ 14 w 27"/>
                  <a:gd name="T13" fmla="*/ 6 h 28"/>
                  <a:gd name="T14" fmla="*/ 16 w 27"/>
                  <a:gd name="T15" fmla="*/ 6 h 28"/>
                  <a:gd name="T16" fmla="*/ 26 w 27"/>
                  <a:gd name="T17" fmla="*/ 12 h 28"/>
                  <a:gd name="T18" fmla="*/ 26 w 27"/>
                  <a:gd name="T19" fmla="*/ 18 h 28"/>
                  <a:gd name="T20" fmla="*/ 20 w 27"/>
                  <a:gd name="T21" fmla="*/ 26 h 28"/>
                  <a:gd name="T22" fmla="*/ 18 w 27"/>
                  <a:gd name="T23" fmla="*/ 28 h 28"/>
                  <a:gd name="T24" fmla="*/ 17 w 27"/>
                  <a:gd name="T25" fmla="*/ 28 h 28"/>
                  <a:gd name="T26" fmla="*/ 6 w 27"/>
                  <a:gd name="T27" fmla="*/ 10 h 28"/>
                  <a:gd name="T28" fmla="*/ 9 w 27"/>
                  <a:gd name="T29" fmla="*/ 18 h 28"/>
                  <a:gd name="T30" fmla="*/ 16 w 27"/>
                  <a:gd name="T31" fmla="*/ 22 h 28"/>
                  <a:gd name="T32" fmla="*/ 21 w 27"/>
                  <a:gd name="T33" fmla="*/ 15 h 28"/>
                  <a:gd name="T34" fmla="*/ 15 w 27"/>
                  <a:gd name="T35" fmla="*/ 11 h 28"/>
                  <a:gd name="T36" fmla="*/ 6 w 27"/>
                  <a:gd name="T37" fmla="*/ 1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" h="28">
                    <a:moveTo>
                      <a:pt x="17" y="28"/>
                    </a:moveTo>
                    <a:cubicBezTo>
                      <a:pt x="16" y="28"/>
                      <a:pt x="9" y="27"/>
                      <a:pt x="5" y="22"/>
                    </a:cubicBezTo>
                    <a:cubicBezTo>
                      <a:pt x="1" y="17"/>
                      <a:pt x="0" y="11"/>
                      <a:pt x="1" y="2"/>
                    </a:cubicBezTo>
                    <a:cubicBezTo>
                      <a:pt x="1" y="1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7" y="1"/>
                      <a:pt x="7" y="2"/>
                    </a:cubicBezTo>
                    <a:cubicBezTo>
                      <a:pt x="7" y="3"/>
                      <a:pt x="8" y="6"/>
                      <a:pt x="14" y="6"/>
                    </a:cubicBezTo>
                    <a:cubicBezTo>
                      <a:pt x="15" y="6"/>
                      <a:pt x="15" y="6"/>
                      <a:pt x="16" y="6"/>
                    </a:cubicBezTo>
                    <a:cubicBezTo>
                      <a:pt x="20" y="6"/>
                      <a:pt x="24" y="8"/>
                      <a:pt x="26" y="12"/>
                    </a:cubicBezTo>
                    <a:cubicBezTo>
                      <a:pt x="27" y="15"/>
                      <a:pt x="27" y="16"/>
                      <a:pt x="26" y="18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19" y="27"/>
                      <a:pt x="18" y="28"/>
                      <a:pt x="18" y="28"/>
                    </a:cubicBezTo>
                    <a:cubicBezTo>
                      <a:pt x="18" y="28"/>
                      <a:pt x="17" y="28"/>
                      <a:pt x="17" y="28"/>
                    </a:cubicBezTo>
                    <a:close/>
                    <a:moveTo>
                      <a:pt x="6" y="10"/>
                    </a:moveTo>
                    <a:cubicBezTo>
                      <a:pt x="6" y="13"/>
                      <a:pt x="7" y="16"/>
                      <a:pt x="9" y="18"/>
                    </a:cubicBezTo>
                    <a:cubicBezTo>
                      <a:pt x="11" y="21"/>
                      <a:pt x="14" y="21"/>
                      <a:pt x="16" y="22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4"/>
                      <a:pt x="19" y="11"/>
                      <a:pt x="15" y="11"/>
                    </a:cubicBezTo>
                    <a:cubicBezTo>
                      <a:pt x="11" y="12"/>
                      <a:pt x="8" y="11"/>
                      <a:pt x="6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332"/>
              <p:cNvSpPr>
                <a:spLocks noEditPoints="1"/>
              </p:cNvSpPr>
              <p:nvPr/>
            </p:nvSpPr>
            <p:spPr bwMode="auto">
              <a:xfrm>
                <a:off x="1099" y="2736"/>
                <a:ext cx="158" cy="102"/>
              </a:xfrm>
              <a:custGeom>
                <a:avLst/>
                <a:gdLst>
                  <a:gd name="T0" fmla="*/ 41 w 89"/>
                  <a:gd name="T1" fmla="*/ 57 h 57"/>
                  <a:gd name="T2" fmla="*/ 32 w 89"/>
                  <a:gd name="T3" fmla="*/ 48 h 57"/>
                  <a:gd name="T4" fmla="*/ 33 w 89"/>
                  <a:gd name="T5" fmla="*/ 36 h 57"/>
                  <a:gd name="T6" fmla="*/ 48 w 89"/>
                  <a:gd name="T7" fmla="*/ 21 h 57"/>
                  <a:gd name="T8" fmla="*/ 52 w 89"/>
                  <a:gd name="T9" fmla="*/ 15 h 57"/>
                  <a:gd name="T10" fmla="*/ 48 w 89"/>
                  <a:gd name="T11" fmla="*/ 15 h 57"/>
                  <a:gd name="T12" fmla="*/ 38 w 89"/>
                  <a:gd name="T13" fmla="*/ 20 h 57"/>
                  <a:gd name="T14" fmla="*/ 32 w 89"/>
                  <a:gd name="T15" fmla="*/ 22 h 57"/>
                  <a:gd name="T16" fmla="*/ 18 w 89"/>
                  <a:gd name="T17" fmla="*/ 25 h 57"/>
                  <a:gd name="T18" fmla="*/ 4 w 89"/>
                  <a:gd name="T19" fmla="*/ 27 h 57"/>
                  <a:gd name="T20" fmla="*/ 3 w 89"/>
                  <a:gd name="T21" fmla="*/ 23 h 57"/>
                  <a:gd name="T22" fmla="*/ 16 w 89"/>
                  <a:gd name="T23" fmla="*/ 18 h 57"/>
                  <a:gd name="T24" fmla="*/ 32 w 89"/>
                  <a:gd name="T25" fmla="*/ 11 h 57"/>
                  <a:gd name="T26" fmla="*/ 41 w 89"/>
                  <a:gd name="T27" fmla="*/ 4 h 57"/>
                  <a:gd name="T28" fmla="*/ 53 w 89"/>
                  <a:gd name="T29" fmla="*/ 0 h 57"/>
                  <a:gd name="T30" fmla="*/ 61 w 89"/>
                  <a:gd name="T31" fmla="*/ 0 h 57"/>
                  <a:gd name="T32" fmla="*/ 64 w 89"/>
                  <a:gd name="T33" fmla="*/ 2 h 57"/>
                  <a:gd name="T34" fmla="*/ 65 w 89"/>
                  <a:gd name="T35" fmla="*/ 3 h 57"/>
                  <a:gd name="T36" fmla="*/ 67 w 89"/>
                  <a:gd name="T37" fmla="*/ 8 h 57"/>
                  <a:gd name="T38" fmla="*/ 67 w 89"/>
                  <a:gd name="T39" fmla="*/ 19 h 57"/>
                  <a:gd name="T40" fmla="*/ 63 w 89"/>
                  <a:gd name="T41" fmla="*/ 28 h 57"/>
                  <a:gd name="T42" fmla="*/ 72 w 89"/>
                  <a:gd name="T43" fmla="*/ 27 h 57"/>
                  <a:gd name="T44" fmla="*/ 78 w 89"/>
                  <a:gd name="T45" fmla="*/ 26 h 57"/>
                  <a:gd name="T46" fmla="*/ 85 w 89"/>
                  <a:gd name="T47" fmla="*/ 28 h 57"/>
                  <a:gd name="T48" fmla="*/ 87 w 89"/>
                  <a:gd name="T49" fmla="*/ 29 h 57"/>
                  <a:gd name="T50" fmla="*/ 89 w 89"/>
                  <a:gd name="T51" fmla="*/ 33 h 57"/>
                  <a:gd name="T52" fmla="*/ 88 w 89"/>
                  <a:gd name="T53" fmla="*/ 37 h 57"/>
                  <a:gd name="T54" fmla="*/ 85 w 89"/>
                  <a:gd name="T55" fmla="*/ 40 h 57"/>
                  <a:gd name="T56" fmla="*/ 84 w 89"/>
                  <a:gd name="T57" fmla="*/ 42 h 57"/>
                  <a:gd name="T58" fmla="*/ 80 w 89"/>
                  <a:gd name="T59" fmla="*/ 45 h 57"/>
                  <a:gd name="T60" fmla="*/ 58 w 89"/>
                  <a:gd name="T61" fmla="*/ 55 h 57"/>
                  <a:gd name="T62" fmla="*/ 49 w 89"/>
                  <a:gd name="T63" fmla="*/ 57 h 57"/>
                  <a:gd name="T64" fmla="*/ 39 w 89"/>
                  <a:gd name="T65" fmla="*/ 53 h 57"/>
                  <a:gd name="T66" fmla="*/ 49 w 89"/>
                  <a:gd name="T67" fmla="*/ 54 h 57"/>
                  <a:gd name="T68" fmla="*/ 59 w 89"/>
                  <a:gd name="T69" fmla="*/ 52 h 57"/>
                  <a:gd name="T70" fmla="*/ 77 w 89"/>
                  <a:gd name="T71" fmla="*/ 43 h 57"/>
                  <a:gd name="T72" fmla="*/ 81 w 89"/>
                  <a:gd name="T73" fmla="*/ 40 h 57"/>
                  <a:gd name="T74" fmla="*/ 84 w 89"/>
                  <a:gd name="T75" fmla="*/ 38 h 57"/>
                  <a:gd name="T76" fmla="*/ 86 w 89"/>
                  <a:gd name="T77" fmla="*/ 35 h 57"/>
                  <a:gd name="T78" fmla="*/ 85 w 89"/>
                  <a:gd name="T79" fmla="*/ 32 h 57"/>
                  <a:gd name="T80" fmla="*/ 80 w 89"/>
                  <a:gd name="T81" fmla="*/ 29 h 57"/>
                  <a:gd name="T82" fmla="*/ 77 w 89"/>
                  <a:gd name="T83" fmla="*/ 29 h 57"/>
                  <a:gd name="T84" fmla="*/ 63 w 89"/>
                  <a:gd name="T85" fmla="*/ 35 h 57"/>
                  <a:gd name="T86" fmla="*/ 49 w 89"/>
                  <a:gd name="T87" fmla="*/ 38 h 57"/>
                  <a:gd name="T88" fmla="*/ 55 w 89"/>
                  <a:gd name="T89" fmla="*/ 33 h 57"/>
                  <a:gd name="T90" fmla="*/ 64 w 89"/>
                  <a:gd name="T91" fmla="*/ 19 h 57"/>
                  <a:gd name="T92" fmla="*/ 64 w 89"/>
                  <a:gd name="T93" fmla="*/ 9 h 57"/>
                  <a:gd name="T94" fmla="*/ 63 w 89"/>
                  <a:gd name="T95" fmla="*/ 5 h 57"/>
                  <a:gd name="T96" fmla="*/ 62 w 89"/>
                  <a:gd name="T97" fmla="*/ 4 h 57"/>
                  <a:gd name="T98" fmla="*/ 59 w 89"/>
                  <a:gd name="T99" fmla="*/ 3 h 57"/>
                  <a:gd name="T100" fmla="*/ 50 w 89"/>
                  <a:gd name="T101" fmla="*/ 4 h 57"/>
                  <a:gd name="T102" fmla="*/ 37 w 89"/>
                  <a:gd name="T103" fmla="*/ 11 h 57"/>
                  <a:gd name="T104" fmla="*/ 20 w 89"/>
                  <a:gd name="T105" fmla="*/ 19 h 57"/>
                  <a:gd name="T106" fmla="*/ 16 w 89"/>
                  <a:gd name="T107" fmla="*/ 22 h 57"/>
                  <a:gd name="T108" fmla="*/ 31 w 89"/>
                  <a:gd name="T109" fmla="*/ 19 h 57"/>
                  <a:gd name="T110" fmla="*/ 36 w 89"/>
                  <a:gd name="T111" fmla="*/ 18 h 57"/>
                  <a:gd name="T112" fmla="*/ 45 w 89"/>
                  <a:gd name="T113" fmla="*/ 14 h 57"/>
                  <a:gd name="T114" fmla="*/ 50 w 89"/>
                  <a:gd name="T115" fmla="*/ 12 h 57"/>
                  <a:gd name="T116" fmla="*/ 55 w 89"/>
                  <a:gd name="T117" fmla="*/ 13 h 57"/>
                  <a:gd name="T118" fmla="*/ 54 w 89"/>
                  <a:gd name="T119" fmla="*/ 17 h 57"/>
                  <a:gd name="T120" fmla="*/ 50 w 89"/>
                  <a:gd name="T121" fmla="*/ 23 h 57"/>
                  <a:gd name="T122" fmla="*/ 36 w 89"/>
                  <a:gd name="T123" fmla="*/ 3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9" h="57">
                    <a:moveTo>
                      <a:pt x="49" y="57"/>
                    </a:moveTo>
                    <a:cubicBezTo>
                      <a:pt x="49" y="57"/>
                      <a:pt x="49" y="57"/>
                      <a:pt x="49" y="57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3" y="57"/>
                      <a:pt x="43" y="57"/>
                      <a:pt x="42" y="57"/>
                    </a:cubicBezTo>
                    <a:cubicBezTo>
                      <a:pt x="42" y="57"/>
                      <a:pt x="41" y="57"/>
                      <a:pt x="41" y="57"/>
                    </a:cubicBezTo>
                    <a:cubicBezTo>
                      <a:pt x="40" y="57"/>
                      <a:pt x="40" y="56"/>
                      <a:pt x="39" y="56"/>
                    </a:cubicBezTo>
                    <a:cubicBezTo>
                      <a:pt x="38" y="56"/>
                      <a:pt x="38" y="56"/>
                      <a:pt x="37" y="55"/>
                    </a:cubicBezTo>
                    <a:cubicBezTo>
                      <a:pt x="36" y="55"/>
                      <a:pt x="36" y="54"/>
                      <a:pt x="35" y="54"/>
                    </a:cubicBezTo>
                    <a:cubicBezTo>
                      <a:pt x="34" y="52"/>
                      <a:pt x="33" y="50"/>
                      <a:pt x="32" y="49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32" y="48"/>
                      <a:pt x="32" y="47"/>
                      <a:pt x="32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1" y="45"/>
                      <a:pt x="31" y="44"/>
                      <a:pt x="31" y="42"/>
                    </a:cubicBezTo>
                    <a:cubicBezTo>
                      <a:pt x="32" y="40"/>
                      <a:pt x="32" y="38"/>
                      <a:pt x="33" y="36"/>
                    </a:cubicBezTo>
                    <a:cubicBezTo>
                      <a:pt x="35" y="32"/>
                      <a:pt x="37" y="30"/>
                      <a:pt x="40" y="28"/>
                    </a:cubicBezTo>
                    <a:cubicBezTo>
                      <a:pt x="41" y="26"/>
                      <a:pt x="42" y="25"/>
                      <a:pt x="43" y="25"/>
                    </a:cubicBezTo>
                    <a:cubicBezTo>
                      <a:pt x="44" y="24"/>
                      <a:pt x="45" y="23"/>
                      <a:pt x="45" y="23"/>
                    </a:cubicBezTo>
                    <a:cubicBezTo>
                      <a:pt x="46" y="22"/>
                      <a:pt x="47" y="22"/>
                      <a:pt x="47" y="21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8" y="21"/>
                      <a:pt x="48" y="20"/>
                      <a:pt x="48" y="20"/>
                    </a:cubicBezTo>
                    <a:cubicBezTo>
                      <a:pt x="49" y="20"/>
                      <a:pt x="49" y="19"/>
                      <a:pt x="49" y="19"/>
                    </a:cubicBezTo>
                    <a:cubicBezTo>
                      <a:pt x="51" y="17"/>
                      <a:pt x="51" y="17"/>
                      <a:pt x="51" y="17"/>
                    </a:cubicBezTo>
                    <a:cubicBezTo>
                      <a:pt x="51" y="16"/>
                      <a:pt x="51" y="16"/>
                      <a:pt x="51" y="15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52" y="14"/>
                      <a:pt x="51" y="14"/>
                      <a:pt x="51" y="14"/>
                    </a:cubicBezTo>
                    <a:cubicBezTo>
                      <a:pt x="51" y="14"/>
                      <a:pt x="50" y="15"/>
                      <a:pt x="50" y="15"/>
                    </a:cubicBezTo>
                    <a:cubicBezTo>
                      <a:pt x="49" y="15"/>
                      <a:pt x="49" y="15"/>
                      <a:pt x="49" y="15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19"/>
                      <a:pt x="40" y="19"/>
                      <a:pt x="39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7" y="21"/>
                      <a:pt x="36" y="21"/>
                      <a:pt x="35" y="21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2" y="22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29" y="23"/>
                      <a:pt x="28" y="23"/>
                      <a:pt x="26" y="24"/>
                    </a:cubicBezTo>
                    <a:cubicBezTo>
                      <a:pt x="24" y="24"/>
                      <a:pt x="22" y="24"/>
                      <a:pt x="21" y="24"/>
                    </a:cubicBezTo>
                    <a:cubicBezTo>
                      <a:pt x="20" y="24"/>
                      <a:pt x="19" y="25"/>
                      <a:pt x="18" y="25"/>
                    </a:cubicBezTo>
                    <a:cubicBezTo>
                      <a:pt x="17" y="25"/>
                      <a:pt x="17" y="25"/>
                      <a:pt x="16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2" y="26"/>
                      <a:pt x="10" y="26"/>
                      <a:pt x="8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4" y="27"/>
                      <a:pt x="4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0" y="27"/>
                      <a:pt x="0" y="26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4"/>
                      <a:pt x="0" y="23"/>
                      <a:pt x="1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4" y="23"/>
                      <a:pt x="4" y="23"/>
                      <a:pt x="5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5" y="18"/>
                      <a:pt x="15" y="18"/>
                      <a:pt x="16" y="18"/>
                    </a:cubicBezTo>
                    <a:cubicBezTo>
                      <a:pt x="17" y="17"/>
                      <a:pt x="18" y="17"/>
                      <a:pt x="19" y="17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5" y="14"/>
                      <a:pt x="26" y="14"/>
                      <a:pt x="28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4" y="10"/>
                      <a:pt x="35" y="9"/>
                      <a:pt x="35" y="9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2" y="4"/>
                      <a:pt x="43" y="4"/>
                      <a:pt x="43" y="3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7" y="2"/>
                      <a:pt x="48" y="1"/>
                      <a:pt x="50" y="1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5" y="0"/>
                      <a:pt x="55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7" y="0"/>
                      <a:pt x="58" y="0"/>
                      <a:pt x="59" y="0"/>
                    </a:cubicBezTo>
                    <a:cubicBezTo>
                      <a:pt x="60" y="0"/>
                      <a:pt x="60" y="0"/>
                      <a:pt x="61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2" y="0"/>
                      <a:pt x="62" y="0"/>
                      <a:pt x="62" y="1"/>
                    </a:cubicBezTo>
                    <a:cubicBezTo>
                      <a:pt x="63" y="1"/>
                      <a:pt x="63" y="1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2"/>
                      <a:pt x="65" y="2"/>
                      <a:pt x="65" y="3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6" y="4"/>
                      <a:pt x="66" y="4"/>
                      <a:pt x="66" y="5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67" y="7"/>
                      <a:pt x="67" y="8"/>
                      <a:pt x="67" y="8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8" y="13"/>
                      <a:pt x="68" y="13"/>
                      <a:pt x="68" y="13"/>
                    </a:cubicBezTo>
                    <a:cubicBezTo>
                      <a:pt x="68" y="13"/>
                      <a:pt x="68" y="14"/>
                      <a:pt x="68" y="14"/>
                    </a:cubicBezTo>
                    <a:cubicBezTo>
                      <a:pt x="67" y="17"/>
                      <a:pt x="67" y="17"/>
                      <a:pt x="67" y="17"/>
                    </a:cubicBezTo>
                    <a:cubicBezTo>
                      <a:pt x="67" y="18"/>
                      <a:pt x="67" y="18"/>
                      <a:pt x="67" y="19"/>
                    </a:cubicBezTo>
                    <a:cubicBezTo>
                      <a:pt x="67" y="20"/>
                      <a:pt x="67" y="20"/>
                      <a:pt x="67" y="20"/>
                    </a:cubicBezTo>
                    <a:cubicBezTo>
                      <a:pt x="66" y="21"/>
                      <a:pt x="66" y="23"/>
                      <a:pt x="65" y="24"/>
                    </a:cubicBezTo>
                    <a:cubicBezTo>
                      <a:pt x="65" y="25"/>
                      <a:pt x="65" y="25"/>
                      <a:pt x="65" y="25"/>
                    </a:cubicBezTo>
                    <a:cubicBezTo>
                      <a:pt x="65" y="25"/>
                      <a:pt x="64" y="26"/>
                      <a:pt x="64" y="26"/>
                    </a:cubicBezTo>
                    <a:cubicBezTo>
                      <a:pt x="63" y="28"/>
                      <a:pt x="63" y="28"/>
                      <a:pt x="63" y="28"/>
                    </a:cubicBezTo>
                    <a:cubicBezTo>
                      <a:pt x="61" y="30"/>
                      <a:pt x="60" y="32"/>
                      <a:pt x="58" y="34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4" y="31"/>
                      <a:pt x="67" y="30"/>
                      <a:pt x="70" y="28"/>
                    </a:cubicBezTo>
                    <a:cubicBezTo>
                      <a:pt x="70" y="28"/>
                      <a:pt x="70" y="28"/>
                      <a:pt x="70" y="28"/>
                    </a:cubicBezTo>
                    <a:cubicBezTo>
                      <a:pt x="71" y="28"/>
                      <a:pt x="72" y="27"/>
                      <a:pt x="72" y="27"/>
                    </a:cubicBezTo>
                    <a:cubicBezTo>
                      <a:pt x="75" y="26"/>
                      <a:pt x="75" y="26"/>
                      <a:pt x="75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7" y="26"/>
                      <a:pt x="77" y="26"/>
                      <a:pt x="77" y="26"/>
                    </a:cubicBezTo>
                    <a:cubicBezTo>
                      <a:pt x="77" y="26"/>
                      <a:pt x="78" y="26"/>
                      <a:pt x="78" y="26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79" y="26"/>
                      <a:pt x="79" y="26"/>
                      <a:pt x="79" y="26"/>
                    </a:cubicBezTo>
                    <a:cubicBezTo>
                      <a:pt x="79" y="26"/>
                      <a:pt x="80" y="26"/>
                      <a:pt x="80" y="26"/>
                    </a:cubicBezTo>
                    <a:cubicBezTo>
                      <a:pt x="81" y="26"/>
                      <a:pt x="82" y="27"/>
                      <a:pt x="83" y="27"/>
                    </a:cubicBezTo>
                    <a:cubicBezTo>
                      <a:pt x="84" y="27"/>
                      <a:pt x="84" y="28"/>
                      <a:pt x="85" y="28"/>
                    </a:cubicBezTo>
                    <a:cubicBezTo>
                      <a:pt x="85" y="28"/>
                      <a:pt x="85" y="28"/>
                      <a:pt x="85" y="28"/>
                    </a:cubicBezTo>
                    <a:cubicBezTo>
                      <a:pt x="85" y="28"/>
                      <a:pt x="85" y="28"/>
                      <a:pt x="85" y="28"/>
                    </a:cubicBezTo>
                    <a:cubicBezTo>
                      <a:pt x="85" y="28"/>
                      <a:pt x="85" y="28"/>
                      <a:pt x="86" y="28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8"/>
                      <a:pt x="87" y="29"/>
                      <a:pt x="87" y="29"/>
                    </a:cubicBezTo>
                    <a:cubicBezTo>
                      <a:pt x="87" y="29"/>
                      <a:pt x="87" y="29"/>
                      <a:pt x="87" y="29"/>
                    </a:cubicBezTo>
                    <a:cubicBezTo>
                      <a:pt x="87" y="30"/>
                      <a:pt x="87" y="30"/>
                      <a:pt x="87" y="30"/>
                    </a:cubicBezTo>
                    <a:cubicBezTo>
                      <a:pt x="87" y="30"/>
                      <a:pt x="88" y="31"/>
                      <a:pt x="88" y="31"/>
                    </a:cubicBezTo>
                    <a:cubicBezTo>
                      <a:pt x="88" y="32"/>
                      <a:pt x="89" y="32"/>
                      <a:pt x="89" y="33"/>
                    </a:cubicBezTo>
                    <a:cubicBezTo>
                      <a:pt x="89" y="33"/>
                      <a:pt x="89" y="33"/>
                      <a:pt x="89" y="33"/>
                    </a:cubicBezTo>
                    <a:cubicBezTo>
                      <a:pt x="89" y="33"/>
                      <a:pt x="89" y="34"/>
                      <a:pt x="89" y="34"/>
                    </a:cubicBezTo>
                    <a:cubicBezTo>
                      <a:pt x="89" y="34"/>
                      <a:pt x="89" y="34"/>
                      <a:pt x="89" y="34"/>
                    </a:cubicBezTo>
                    <a:cubicBezTo>
                      <a:pt x="89" y="35"/>
                      <a:pt x="89" y="35"/>
                      <a:pt x="89" y="36"/>
                    </a:cubicBezTo>
                    <a:cubicBezTo>
                      <a:pt x="89" y="36"/>
                      <a:pt x="89" y="36"/>
                      <a:pt x="88" y="36"/>
                    </a:cubicBezTo>
                    <a:cubicBezTo>
                      <a:pt x="88" y="37"/>
                      <a:pt x="88" y="37"/>
                      <a:pt x="88" y="37"/>
                    </a:cubicBezTo>
                    <a:cubicBezTo>
                      <a:pt x="88" y="37"/>
                      <a:pt x="88" y="38"/>
                      <a:pt x="88" y="38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8" y="39"/>
                      <a:pt x="88" y="39"/>
                      <a:pt x="88" y="39"/>
                    </a:cubicBezTo>
                    <a:cubicBezTo>
                      <a:pt x="88" y="39"/>
                      <a:pt x="87" y="39"/>
                      <a:pt x="87" y="40"/>
                    </a:cubicBezTo>
                    <a:cubicBezTo>
                      <a:pt x="86" y="40"/>
                      <a:pt x="86" y="40"/>
                      <a:pt x="85" y="40"/>
                    </a:cubicBezTo>
                    <a:cubicBezTo>
                      <a:pt x="85" y="40"/>
                      <a:pt x="85" y="40"/>
                      <a:pt x="85" y="40"/>
                    </a:cubicBezTo>
                    <a:cubicBezTo>
                      <a:pt x="84" y="40"/>
                      <a:pt x="84" y="41"/>
                      <a:pt x="84" y="41"/>
                    </a:cubicBezTo>
                    <a:cubicBezTo>
                      <a:pt x="84" y="41"/>
                      <a:pt x="84" y="41"/>
                      <a:pt x="84" y="41"/>
                    </a:cubicBezTo>
                    <a:cubicBezTo>
                      <a:pt x="84" y="41"/>
                      <a:pt x="84" y="41"/>
                      <a:pt x="84" y="41"/>
                    </a:cubicBezTo>
                    <a:cubicBezTo>
                      <a:pt x="84" y="41"/>
                      <a:pt x="84" y="42"/>
                      <a:pt x="84" y="42"/>
                    </a:cubicBezTo>
                    <a:cubicBezTo>
                      <a:pt x="84" y="42"/>
                      <a:pt x="83" y="42"/>
                      <a:pt x="83" y="42"/>
                    </a:cubicBezTo>
                    <a:cubicBezTo>
                      <a:pt x="83" y="43"/>
                      <a:pt x="83" y="43"/>
                      <a:pt x="83" y="44"/>
                    </a:cubicBezTo>
                    <a:cubicBezTo>
                      <a:pt x="83" y="44"/>
                      <a:pt x="83" y="44"/>
                      <a:pt x="82" y="44"/>
                    </a:cubicBezTo>
                    <a:cubicBezTo>
                      <a:pt x="82" y="45"/>
                      <a:pt x="81" y="45"/>
                      <a:pt x="81" y="45"/>
                    </a:cubicBezTo>
                    <a:cubicBezTo>
                      <a:pt x="81" y="45"/>
                      <a:pt x="80" y="45"/>
                      <a:pt x="80" y="45"/>
                    </a:cubicBezTo>
                    <a:cubicBezTo>
                      <a:pt x="77" y="46"/>
                      <a:pt x="77" y="46"/>
                      <a:pt x="77" y="46"/>
                    </a:cubicBezTo>
                    <a:cubicBezTo>
                      <a:pt x="75" y="47"/>
                      <a:pt x="72" y="49"/>
                      <a:pt x="69" y="50"/>
                    </a:cubicBezTo>
                    <a:cubicBezTo>
                      <a:pt x="63" y="53"/>
                      <a:pt x="63" y="53"/>
                      <a:pt x="63" y="53"/>
                    </a:cubicBezTo>
                    <a:cubicBezTo>
                      <a:pt x="60" y="55"/>
                      <a:pt x="60" y="55"/>
                      <a:pt x="60" y="55"/>
                    </a:cubicBezTo>
                    <a:cubicBezTo>
                      <a:pt x="59" y="55"/>
                      <a:pt x="59" y="55"/>
                      <a:pt x="58" y="55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5" y="56"/>
                      <a:pt x="54" y="56"/>
                      <a:pt x="54" y="56"/>
                    </a:cubicBezTo>
                    <a:cubicBezTo>
                      <a:pt x="54" y="56"/>
                      <a:pt x="54" y="56"/>
                      <a:pt x="54" y="56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49" y="57"/>
                      <a:pt x="49" y="57"/>
                      <a:pt x="49" y="57"/>
                    </a:cubicBezTo>
                    <a:cubicBezTo>
                      <a:pt x="49" y="57"/>
                      <a:pt x="49" y="57"/>
                      <a:pt x="49" y="57"/>
                    </a:cubicBezTo>
                    <a:close/>
                    <a:moveTo>
                      <a:pt x="35" y="47"/>
                    </a:moveTo>
                    <a:cubicBezTo>
                      <a:pt x="35" y="48"/>
                      <a:pt x="35" y="48"/>
                      <a:pt x="35" y="48"/>
                    </a:cubicBezTo>
                    <a:cubicBezTo>
                      <a:pt x="35" y="50"/>
                      <a:pt x="36" y="51"/>
                      <a:pt x="37" y="52"/>
                    </a:cubicBezTo>
                    <a:cubicBezTo>
                      <a:pt x="37" y="52"/>
                      <a:pt x="38" y="52"/>
                      <a:pt x="39" y="53"/>
                    </a:cubicBezTo>
                    <a:cubicBezTo>
                      <a:pt x="39" y="53"/>
                      <a:pt x="39" y="53"/>
                      <a:pt x="40" y="53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3" y="54"/>
                      <a:pt x="43" y="54"/>
                      <a:pt x="44" y="5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58" y="52"/>
                      <a:pt x="58" y="52"/>
                      <a:pt x="58" y="52"/>
                    </a:cubicBezTo>
                    <a:cubicBezTo>
                      <a:pt x="58" y="52"/>
                      <a:pt x="58" y="52"/>
                      <a:pt x="59" y="52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71" y="46"/>
                      <a:pt x="74" y="44"/>
                      <a:pt x="76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9" y="42"/>
                      <a:pt x="79" y="42"/>
                      <a:pt x="79" y="42"/>
                    </a:cubicBezTo>
                    <a:cubicBezTo>
                      <a:pt x="80" y="42"/>
                      <a:pt x="80" y="42"/>
                      <a:pt x="80" y="42"/>
                    </a:cubicBezTo>
                    <a:cubicBezTo>
                      <a:pt x="80" y="42"/>
                      <a:pt x="79" y="42"/>
                      <a:pt x="80" y="41"/>
                    </a:cubicBezTo>
                    <a:cubicBezTo>
                      <a:pt x="80" y="40"/>
                      <a:pt x="80" y="40"/>
                      <a:pt x="81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81" y="39"/>
                      <a:pt x="81" y="39"/>
                      <a:pt x="81" y="39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82" y="38"/>
                      <a:pt x="83" y="38"/>
                      <a:pt x="83" y="38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83" y="38"/>
                      <a:pt x="84" y="38"/>
                      <a:pt x="84" y="38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5" y="37"/>
                      <a:pt x="85" y="37"/>
                      <a:pt x="85" y="37"/>
                    </a:cubicBezTo>
                    <a:cubicBezTo>
                      <a:pt x="85" y="37"/>
                      <a:pt x="85" y="37"/>
                      <a:pt x="85" y="37"/>
                    </a:cubicBezTo>
                    <a:cubicBezTo>
                      <a:pt x="85" y="37"/>
                      <a:pt x="86" y="36"/>
                      <a:pt x="86" y="36"/>
                    </a:cubicBezTo>
                    <a:cubicBezTo>
                      <a:pt x="86" y="36"/>
                      <a:pt x="86" y="35"/>
                      <a:pt x="86" y="35"/>
                    </a:cubicBezTo>
                    <a:cubicBezTo>
                      <a:pt x="86" y="35"/>
                      <a:pt x="86" y="34"/>
                      <a:pt x="86" y="34"/>
                    </a:cubicBezTo>
                    <a:cubicBezTo>
                      <a:pt x="86" y="34"/>
                      <a:pt x="86" y="34"/>
                      <a:pt x="86" y="34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5" y="33"/>
                      <a:pt x="85" y="32"/>
                      <a:pt x="85" y="32"/>
                    </a:cubicBezTo>
                    <a:cubicBezTo>
                      <a:pt x="85" y="32"/>
                      <a:pt x="85" y="32"/>
                      <a:pt x="85" y="32"/>
                    </a:cubicBezTo>
                    <a:cubicBezTo>
                      <a:pt x="84" y="31"/>
                      <a:pt x="84" y="31"/>
                      <a:pt x="84" y="31"/>
                    </a:cubicBezTo>
                    <a:cubicBezTo>
                      <a:pt x="84" y="31"/>
                      <a:pt x="84" y="31"/>
                      <a:pt x="84" y="31"/>
                    </a:cubicBezTo>
                    <a:cubicBezTo>
                      <a:pt x="84" y="31"/>
                      <a:pt x="83" y="31"/>
                      <a:pt x="83" y="30"/>
                    </a:cubicBezTo>
                    <a:cubicBezTo>
                      <a:pt x="83" y="30"/>
                      <a:pt x="82" y="30"/>
                      <a:pt x="82" y="30"/>
                    </a:cubicBezTo>
                    <a:cubicBezTo>
                      <a:pt x="81" y="29"/>
                      <a:pt x="81" y="29"/>
                      <a:pt x="80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78" y="29"/>
                      <a:pt x="78" y="29"/>
                      <a:pt x="78" y="29"/>
                    </a:cubicBezTo>
                    <a:cubicBezTo>
                      <a:pt x="78" y="29"/>
                      <a:pt x="78" y="29"/>
                      <a:pt x="78" y="29"/>
                    </a:cubicBezTo>
                    <a:cubicBezTo>
                      <a:pt x="78" y="29"/>
                      <a:pt x="78" y="29"/>
                      <a:pt x="78" y="29"/>
                    </a:cubicBezTo>
                    <a:cubicBezTo>
                      <a:pt x="77" y="29"/>
                      <a:pt x="77" y="29"/>
                      <a:pt x="77" y="29"/>
                    </a:cubicBezTo>
                    <a:cubicBezTo>
                      <a:pt x="77" y="29"/>
                      <a:pt x="76" y="29"/>
                      <a:pt x="76" y="29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2" y="30"/>
                      <a:pt x="71" y="31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68" y="32"/>
                      <a:pt x="65" y="34"/>
                      <a:pt x="63" y="35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4" y="40"/>
                      <a:pt x="54" y="40"/>
                      <a:pt x="53" y="40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50" y="41"/>
                      <a:pt x="50" y="41"/>
                      <a:pt x="49" y="40"/>
                    </a:cubicBezTo>
                    <a:cubicBezTo>
                      <a:pt x="49" y="40"/>
                      <a:pt x="49" y="39"/>
                      <a:pt x="49" y="38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0" y="37"/>
                      <a:pt x="51" y="37"/>
                      <a:pt x="52" y="36"/>
                    </a:cubicBezTo>
                    <a:cubicBezTo>
                      <a:pt x="53" y="35"/>
                      <a:pt x="54" y="34"/>
                      <a:pt x="55" y="33"/>
                    </a:cubicBezTo>
                    <a:cubicBezTo>
                      <a:pt x="57" y="31"/>
                      <a:pt x="59" y="29"/>
                      <a:pt x="60" y="27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2" y="24"/>
                      <a:pt x="62" y="24"/>
                      <a:pt x="62" y="23"/>
                    </a:cubicBezTo>
                    <a:cubicBezTo>
                      <a:pt x="62" y="23"/>
                      <a:pt x="62" y="23"/>
                      <a:pt x="62" y="23"/>
                    </a:cubicBezTo>
                    <a:cubicBezTo>
                      <a:pt x="63" y="22"/>
                      <a:pt x="63" y="20"/>
                      <a:pt x="64" y="19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4" y="18"/>
                      <a:pt x="64" y="17"/>
                      <a:pt x="64" y="16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65" y="14"/>
                      <a:pt x="65" y="13"/>
                      <a:pt x="65" y="13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4" y="8"/>
                      <a:pt x="64" y="8"/>
                      <a:pt x="64" y="7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5"/>
                      <a:pt x="63" y="5"/>
                    </a:cubicBezTo>
                    <a:cubicBezTo>
                      <a:pt x="63" y="5"/>
                      <a:pt x="63" y="5"/>
                      <a:pt x="63" y="5"/>
                    </a:cubicBezTo>
                    <a:cubicBezTo>
                      <a:pt x="63" y="5"/>
                      <a:pt x="63" y="5"/>
                      <a:pt x="63" y="5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5"/>
                      <a:pt x="63" y="5"/>
                      <a:pt x="63" y="5"/>
                    </a:cubicBezTo>
                    <a:cubicBezTo>
                      <a:pt x="63" y="5"/>
                      <a:pt x="62" y="4"/>
                      <a:pt x="62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4"/>
                      <a:pt x="61" y="3"/>
                      <a:pt x="61" y="3"/>
                    </a:cubicBezTo>
                    <a:cubicBezTo>
                      <a:pt x="61" y="3"/>
                      <a:pt x="60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0" y="3"/>
                      <a:pt x="59" y="3"/>
                      <a:pt x="59" y="3"/>
                    </a:cubicBezTo>
                    <a:cubicBezTo>
                      <a:pt x="58" y="3"/>
                      <a:pt x="57" y="3"/>
                      <a:pt x="57" y="3"/>
                    </a:cubicBezTo>
                    <a:cubicBezTo>
                      <a:pt x="56" y="3"/>
                      <a:pt x="55" y="3"/>
                      <a:pt x="54" y="3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49" y="4"/>
                      <a:pt x="48" y="4"/>
                      <a:pt x="48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4" y="6"/>
                      <a:pt x="44" y="7"/>
                      <a:pt x="43" y="7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6" y="12"/>
                      <a:pt x="36" y="12"/>
                      <a:pt x="35" y="13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7" y="17"/>
                      <a:pt x="26" y="17"/>
                      <a:pt x="25" y="18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19" y="20"/>
                      <a:pt x="18" y="20"/>
                      <a:pt x="17" y="20"/>
                    </a:cubicBezTo>
                    <a:cubicBezTo>
                      <a:pt x="16" y="21"/>
                      <a:pt x="16" y="21"/>
                      <a:pt x="15" y="21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2" y="23"/>
                      <a:pt x="13" y="23"/>
                      <a:pt x="14" y="23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7" y="22"/>
                      <a:pt x="17" y="22"/>
                    </a:cubicBezTo>
                    <a:cubicBezTo>
                      <a:pt x="18" y="22"/>
                      <a:pt x="19" y="21"/>
                      <a:pt x="20" y="21"/>
                    </a:cubicBezTo>
                    <a:cubicBezTo>
                      <a:pt x="22" y="21"/>
                      <a:pt x="24" y="21"/>
                      <a:pt x="26" y="21"/>
                    </a:cubicBezTo>
                    <a:cubicBezTo>
                      <a:pt x="27" y="20"/>
                      <a:pt x="29" y="20"/>
                      <a:pt x="30" y="20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5" y="18"/>
                      <a:pt x="36" y="18"/>
                      <a:pt x="36" y="18"/>
                    </a:cubicBezTo>
                    <a:cubicBezTo>
                      <a:pt x="37" y="18"/>
                      <a:pt x="37" y="17"/>
                      <a:pt x="38" y="17"/>
                    </a:cubicBezTo>
                    <a:cubicBezTo>
                      <a:pt x="38" y="17"/>
                      <a:pt x="39" y="16"/>
                      <a:pt x="40" y="16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7" y="13"/>
                      <a:pt x="47" y="12"/>
                      <a:pt x="48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1" y="11"/>
                      <a:pt x="52" y="11"/>
                      <a:pt x="52" y="11"/>
                    </a:cubicBezTo>
                    <a:cubicBezTo>
                      <a:pt x="52" y="11"/>
                      <a:pt x="53" y="11"/>
                      <a:pt x="53" y="11"/>
                    </a:cubicBezTo>
                    <a:cubicBezTo>
                      <a:pt x="53" y="11"/>
                      <a:pt x="54" y="11"/>
                      <a:pt x="54" y="11"/>
                    </a:cubicBezTo>
                    <a:cubicBezTo>
                      <a:pt x="54" y="11"/>
                      <a:pt x="54" y="11"/>
                      <a:pt x="55" y="11"/>
                    </a:cubicBezTo>
                    <a:cubicBezTo>
                      <a:pt x="55" y="12"/>
                      <a:pt x="55" y="12"/>
                      <a:pt x="55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6"/>
                      <a:pt x="54" y="16"/>
                    </a:cubicBezTo>
                    <a:cubicBezTo>
                      <a:pt x="54" y="16"/>
                      <a:pt x="54" y="16"/>
                      <a:pt x="54" y="17"/>
                    </a:cubicBezTo>
                    <a:cubicBezTo>
                      <a:pt x="54" y="17"/>
                      <a:pt x="54" y="18"/>
                      <a:pt x="53" y="18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1" y="21"/>
                      <a:pt x="51" y="22"/>
                      <a:pt x="50" y="22"/>
                    </a:cubicBezTo>
                    <a:cubicBezTo>
                      <a:pt x="50" y="22"/>
                      <a:pt x="50" y="23"/>
                      <a:pt x="50" y="23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49" y="24"/>
                      <a:pt x="48" y="25"/>
                      <a:pt x="47" y="25"/>
                    </a:cubicBezTo>
                    <a:cubicBezTo>
                      <a:pt x="47" y="26"/>
                      <a:pt x="46" y="26"/>
                      <a:pt x="45" y="27"/>
                    </a:cubicBezTo>
                    <a:cubicBezTo>
                      <a:pt x="44" y="28"/>
                      <a:pt x="43" y="29"/>
                      <a:pt x="42" y="30"/>
                    </a:cubicBezTo>
                    <a:cubicBezTo>
                      <a:pt x="40" y="32"/>
                      <a:pt x="37" y="34"/>
                      <a:pt x="36" y="37"/>
                    </a:cubicBezTo>
                    <a:cubicBezTo>
                      <a:pt x="35" y="39"/>
                      <a:pt x="35" y="41"/>
                      <a:pt x="34" y="43"/>
                    </a:cubicBezTo>
                    <a:cubicBezTo>
                      <a:pt x="34" y="44"/>
                      <a:pt x="34" y="45"/>
                      <a:pt x="34" y="45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7"/>
                      <a:pt x="35" y="47"/>
                      <a:pt x="35" y="4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333"/>
              <p:cNvSpPr>
                <a:spLocks/>
              </p:cNvSpPr>
              <p:nvPr/>
            </p:nvSpPr>
            <p:spPr bwMode="auto">
              <a:xfrm>
                <a:off x="1085" y="2717"/>
                <a:ext cx="295" cy="181"/>
              </a:xfrm>
              <a:custGeom>
                <a:avLst/>
                <a:gdLst>
                  <a:gd name="T0" fmla="*/ 241 w 295"/>
                  <a:gd name="T1" fmla="*/ 181 h 181"/>
                  <a:gd name="T2" fmla="*/ 0 w 295"/>
                  <a:gd name="T3" fmla="*/ 181 h 181"/>
                  <a:gd name="T4" fmla="*/ 0 w 295"/>
                  <a:gd name="T5" fmla="*/ 0 h 181"/>
                  <a:gd name="T6" fmla="*/ 295 w 295"/>
                  <a:gd name="T7" fmla="*/ 0 h 181"/>
                  <a:gd name="T8" fmla="*/ 295 w 295"/>
                  <a:gd name="T9" fmla="*/ 154 h 181"/>
                  <a:gd name="T10" fmla="*/ 284 w 295"/>
                  <a:gd name="T11" fmla="*/ 154 h 181"/>
                  <a:gd name="T12" fmla="*/ 284 w 295"/>
                  <a:gd name="T13" fmla="*/ 10 h 181"/>
                  <a:gd name="T14" fmla="*/ 9 w 295"/>
                  <a:gd name="T15" fmla="*/ 10 h 181"/>
                  <a:gd name="T16" fmla="*/ 9 w 295"/>
                  <a:gd name="T17" fmla="*/ 170 h 181"/>
                  <a:gd name="T18" fmla="*/ 241 w 295"/>
                  <a:gd name="T19" fmla="*/ 170 h 181"/>
                  <a:gd name="T20" fmla="*/ 241 w 295"/>
                  <a:gd name="T21" fmla="*/ 18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5" h="181">
                    <a:moveTo>
                      <a:pt x="241" y="181"/>
                    </a:moveTo>
                    <a:lnTo>
                      <a:pt x="0" y="181"/>
                    </a:lnTo>
                    <a:lnTo>
                      <a:pt x="0" y="0"/>
                    </a:lnTo>
                    <a:lnTo>
                      <a:pt x="295" y="0"/>
                    </a:lnTo>
                    <a:lnTo>
                      <a:pt x="295" y="154"/>
                    </a:lnTo>
                    <a:lnTo>
                      <a:pt x="284" y="154"/>
                    </a:lnTo>
                    <a:lnTo>
                      <a:pt x="284" y="10"/>
                    </a:lnTo>
                    <a:lnTo>
                      <a:pt x="9" y="10"/>
                    </a:lnTo>
                    <a:lnTo>
                      <a:pt x="9" y="170"/>
                    </a:lnTo>
                    <a:lnTo>
                      <a:pt x="241" y="170"/>
                    </a:lnTo>
                    <a:lnTo>
                      <a:pt x="241" y="18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334"/>
              <p:cNvSpPr>
                <a:spLocks/>
              </p:cNvSpPr>
              <p:nvPr/>
            </p:nvSpPr>
            <p:spPr bwMode="auto">
              <a:xfrm>
                <a:off x="1824" y="2660"/>
                <a:ext cx="238" cy="238"/>
              </a:xfrm>
              <a:custGeom>
                <a:avLst/>
                <a:gdLst>
                  <a:gd name="T0" fmla="*/ 31 w 134"/>
                  <a:gd name="T1" fmla="*/ 134 h 134"/>
                  <a:gd name="T2" fmla="*/ 17 w 134"/>
                  <a:gd name="T3" fmla="*/ 134 h 134"/>
                  <a:gd name="T4" fmla="*/ 0 w 134"/>
                  <a:gd name="T5" fmla="*/ 116 h 134"/>
                  <a:gd name="T6" fmla="*/ 0 w 134"/>
                  <a:gd name="T7" fmla="*/ 18 h 134"/>
                  <a:gd name="T8" fmla="*/ 17 w 134"/>
                  <a:gd name="T9" fmla="*/ 0 h 134"/>
                  <a:gd name="T10" fmla="*/ 116 w 134"/>
                  <a:gd name="T11" fmla="*/ 0 h 134"/>
                  <a:gd name="T12" fmla="*/ 134 w 134"/>
                  <a:gd name="T13" fmla="*/ 18 h 134"/>
                  <a:gd name="T14" fmla="*/ 134 w 134"/>
                  <a:gd name="T15" fmla="*/ 28 h 134"/>
                  <a:gd name="T16" fmla="*/ 128 w 134"/>
                  <a:gd name="T17" fmla="*/ 28 h 134"/>
                  <a:gd name="T18" fmla="*/ 128 w 134"/>
                  <a:gd name="T19" fmla="*/ 18 h 134"/>
                  <a:gd name="T20" fmla="*/ 116 w 134"/>
                  <a:gd name="T21" fmla="*/ 6 h 134"/>
                  <a:gd name="T22" fmla="*/ 17 w 134"/>
                  <a:gd name="T23" fmla="*/ 6 h 134"/>
                  <a:gd name="T24" fmla="*/ 6 w 134"/>
                  <a:gd name="T25" fmla="*/ 18 h 134"/>
                  <a:gd name="T26" fmla="*/ 6 w 134"/>
                  <a:gd name="T27" fmla="*/ 116 h 134"/>
                  <a:gd name="T28" fmla="*/ 17 w 134"/>
                  <a:gd name="T29" fmla="*/ 128 h 134"/>
                  <a:gd name="T30" fmla="*/ 31 w 134"/>
                  <a:gd name="T31" fmla="*/ 128 h 134"/>
                  <a:gd name="T32" fmla="*/ 31 w 134"/>
                  <a:gd name="T33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4" h="134">
                    <a:moveTo>
                      <a:pt x="31" y="134"/>
                    </a:moveTo>
                    <a:cubicBezTo>
                      <a:pt x="17" y="134"/>
                      <a:pt x="17" y="134"/>
                      <a:pt x="17" y="134"/>
                    </a:cubicBezTo>
                    <a:cubicBezTo>
                      <a:pt x="8" y="134"/>
                      <a:pt x="0" y="126"/>
                      <a:pt x="0" y="1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7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26" y="0"/>
                      <a:pt x="134" y="8"/>
                      <a:pt x="134" y="18"/>
                    </a:cubicBezTo>
                    <a:cubicBezTo>
                      <a:pt x="134" y="28"/>
                      <a:pt x="134" y="28"/>
                      <a:pt x="134" y="28"/>
                    </a:cubicBezTo>
                    <a:cubicBezTo>
                      <a:pt x="128" y="28"/>
                      <a:pt x="128" y="28"/>
                      <a:pt x="128" y="28"/>
                    </a:cubicBezTo>
                    <a:cubicBezTo>
                      <a:pt x="128" y="18"/>
                      <a:pt x="128" y="18"/>
                      <a:pt x="128" y="18"/>
                    </a:cubicBezTo>
                    <a:cubicBezTo>
                      <a:pt x="128" y="11"/>
                      <a:pt x="122" y="6"/>
                      <a:pt x="116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1" y="6"/>
                      <a:pt x="6" y="11"/>
                      <a:pt x="6" y="18"/>
                    </a:cubicBezTo>
                    <a:cubicBezTo>
                      <a:pt x="6" y="116"/>
                      <a:pt x="6" y="116"/>
                      <a:pt x="6" y="116"/>
                    </a:cubicBezTo>
                    <a:cubicBezTo>
                      <a:pt x="6" y="123"/>
                      <a:pt x="11" y="128"/>
                      <a:pt x="17" y="128"/>
                    </a:cubicBezTo>
                    <a:cubicBezTo>
                      <a:pt x="31" y="128"/>
                      <a:pt x="31" y="128"/>
                      <a:pt x="31" y="128"/>
                    </a:cubicBezTo>
                    <a:lnTo>
                      <a:pt x="31" y="13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335"/>
              <p:cNvSpPr>
                <a:spLocks noEditPoints="1"/>
              </p:cNvSpPr>
              <p:nvPr/>
            </p:nvSpPr>
            <p:spPr bwMode="auto">
              <a:xfrm>
                <a:off x="1893" y="2729"/>
                <a:ext cx="272" cy="272"/>
              </a:xfrm>
              <a:custGeom>
                <a:avLst/>
                <a:gdLst>
                  <a:gd name="T0" fmla="*/ 76 w 153"/>
                  <a:gd name="T1" fmla="*/ 6 h 153"/>
                  <a:gd name="T2" fmla="*/ 147 w 153"/>
                  <a:gd name="T3" fmla="*/ 76 h 153"/>
                  <a:gd name="T4" fmla="*/ 76 w 153"/>
                  <a:gd name="T5" fmla="*/ 147 h 153"/>
                  <a:gd name="T6" fmla="*/ 6 w 153"/>
                  <a:gd name="T7" fmla="*/ 76 h 153"/>
                  <a:gd name="T8" fmla="*/ 76 w 153"/>
                  <a:gd name="T9" fmla="*/ 6 h 153"/>
                  <a:gd name="T10" fmla="*/ 76 w 153"/>
                  <a:gd name="T11" fmla="*/ 0 h 153"/>
                  <a:gd name="T12" fmla="*/ 0 w 153"/>
                  <a:gd name="T13" fmla="*/ 76 h 153"/>
                  <a:gd name="T14" fmla="*/ 76 w 153"/>
                  <a:gd name="T15" fmla="*/ 153 h 153"/>
                  <a:gd name="T16" fmla="*/ 153 w 153"/>
                  <a:gd name="T17" fmla="*/ 76 h 153"/>
                  <a:gd name="T18" fmla="*/ 76 w 153"/>
                  <a:gd name="T1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3" h="153">
                    <a:moveTo>
                      <a:pt x="76" y="6"/>
                    </a:moveTo>
                    <a:cubicBezTo>
                      <a:pt x="115" y="6"/>
                      <a:pt x="147" y="37"/>
                      <a:pt x="147" y="76"/>
                    </a:cubicBezTo>
                    <a:cubicBezTo>
                      <a:pt x="147" y="115"/>
                      <a:pt x="115" y="147"/>
                      <a:pt x="76" y="147"/>
                    </a:cubicBezTo>
                    <a:cubicBezTo>
                      <a:pt x="37" y="147"/>
                      <a:pt x="6" y="115"/>
                      <a:pt x="6" y="76"/>
                    </a:cubicBezTo>
                    <a:cubicBezTo>
                      <a:pt x="6" y="37"/>
                      <a:pt x="37" y="6"/>
                      <a:pt x="76" y="6"/>
                    </a:cubicBezTo>
                    <a:moveTo>
                      <a:pt x="76" y="0"/>
                    </a:moveTo>
                    <a:cubicBezTo>
                      <a:pt x="34" y="0"/>
                      <a:pt x="0" y="34"/>
                      <a:pt x="0" y="76"/>
                    </a:cubicBezTo>
                    <a:cubicBezTo>
                      <a:pt x="0" y="119"/>
                      <a:pt x="34" y="153"/>
                      <a:pt x="76" y="153"/>
                    </a:cubicBezTo>
                    <a:cubicBezTo>
                      <a:pt x="118" y="153"/>
                      <a:pt x="153" y="119"/>
                      <a:pt x="153" y="76"/>
                    </a:cubicBezTo>
                    <a:cubicBezTo>
                      <a:pt x="153" y="34"/>
                      <a:pt x="118" y="0"/>
                      <a:pt x="7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336"/>
              <p:cNvSpPr>
                <a:spLocks/>
              </p:cNvSpPr>
              <p:nvPr/>
            </p:nvSpPr>
            <p:spPr bwMode="auto">
              <a:xfrm>
                <a:off x="2565" y="2660"/>
                <a:ext cx="238" cy="238"/>
              </a:xfrm>
              <a:custGeom>
                <a:avLst/>
                <a:gdLst>
                  <a:gd name="T0" fmla="*/ 31 w 134"/>
                  <a:gd name="T1" fmla="*/ 134 h 134"/>
                  <a:gd name="T2" fmla="*/ 18 w 134"/>
                  <a:gd name="T3" fmla="*/ 134 h 134"/>
                  <a:gd name="T4" fmla="*/ 0 w 134"/>
                  <a:gd name="T5" fmla="*/ 116 h 134"/>
                  <a:gd name="T6" fmla="*/ 0 w 134"/>
                  <a:gd name="T7" fmla="*/ 18 h 134"/>
                  <a:gd name="T8" fmla="*/ 18 w 134"/>
                  <a:gd name="T9" fmla="*/ 0 h 134"/>
                  <a:gd name="T10" fmla="*/ 116 w 134"/>
                  <a:gd name="T11" fmla="*/ 0 h 134"/>
                  <a:gd name="T12" fmla="*/ 134 w 134"/>
                  <a:gd name="T13" fmla="*/ 18 h 134"/>
                  <a:gd name="T14" fmla="*/ 134 w 134"/>
                  <a:gd name="T15" fmla="*/ 28 h 134"/>
                  <a:gd name="T16" fmla="*/ 128 w 134"/>
                  <a:gd name="T17" fmla="*/ 28 h 134"/>
                  <a:gd name="T18" fmla="*/ 128 w 134"/>
                  <a:gd name="T19" fmla="*/ 18 h 134"/>
                  <a:gd name="T20" fmla="*/ 116 w 134"/>
                  <a:gd name="T21" fmla="*/ 6 h 134"/>
                  <a:gd name="T22" fmla="*/ 18 w 134"/>
                  <a:gd name="T23" fmla="*/ 6 h 134"/>
                  <a:gd name="T24" fmla="*/ 6 w 134"/>
                  <a:gd name="T25" fmla="*/ 18 h 134"/>
                  <a:gd name="T26" fmla="*/ 6 w 134"/>
                  <a:gd name="T27" fmla="*/ 116 h 134"/>
                  <a:gd name="T28" fmla="*/ 18 w 134"/>
                  <a:gd name="T29" fmla="*/ 128 h 134"/>
                  <a:gd name="T30" fmla="*/ 31 w 134"/>
                  <a:gd name="T31" fmla="*/ 128 h 134"/>
                  <a:gd name="T32" fmla="*/ 31 w 134"/>
                  <a:gd name="T33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4" h="134">
                    <a:moveTo>
                      <a:pt x="31" y="134"/>
                    </a:moveTo>
                    <a:cubicBezTo>
                      <a:pt x="18" y="134"/>
                      <a:pt x="18" y="134"/>
                      <a:pt x="18" y="134"/>
                    </a:cubicBezTo>
                    <a:cubicBezTo>
                      <a:pt x="8" y="134"/>
                      <a:pt x="0" y="126"/>
                      <a:pt x="0" y="1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26" y="0"/>
                      <a:pt x="134" y="8"/>
                      <a:pt x="134" y="18"/>
                    </a:cubicBezTo>
                    <a:cubicBezTo>
                      <a:pt x="134" y="28"/>
                      <a:pt x="134" y="28"/>
                      <a:pt x="134" y="28"/>
                    </a:cubicBezTo>
                    <a:cubicBezTo>
                      <a:pt x="128" y="28"/>
                      <a:pt x="128" y="28"/>
                      <a:pt x="128" y="28"/>
                    </a:cubicBezTo>
                    <a:cubicBezTo>
                      <a:pt x="128" y="18"/>
                      <a:pt x="128" y="18"/>
                      <a:pt x="128" y="18"/>
                    </a:cubicBezTo>
                    <a:cubicBezTo>
                      <a:pt x="128" y="11"/>
                      <a:pt x="123" y="6"/>
                      <a:pt x="116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1" y="6"/>
                      <a:pt x="6" y="11"/>
                      <a:pt x="6" y="18"/>
                    </a:cubicBezTo>
                    <a:cubicBezTo>
                      <a:pt x="6" y="116"/>
                      <a:pt x="6" y="116"/>
                      <a:pt x="6" y="116"/>
                    </a:cubicBezTo>
                    <a:cubicBezTo>
                      <a:pt x="6" y="122"/>
                      <a:pt x="11" y="128"/>
                      <a:pt x="18" y="128"/>
                    </a:cubicBezTo>
                    <a:cubicBezTo>
                      <a:pt x="31" y="128"/>
                      <a:pt x="31" y="128"/>
                      <a:pt x="31" y="128"/>
                    </a:cubicBezTo>
                    <a:lnTo>
                      <a:pt x="31" y="13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337"/>
              <p:cNvSpPr>
                <a:spLocks/>
              </p:cNvSpPr>
              <p:nvPr/>
            </p:nvSpPr>
            <p:spPr bwMode="auto">
              <a:xfrm>
                <a:off x="2629" y="2724"/>
                <a:ext cx="218" cy="219"/>
              </a:xfrm>
              <a:custGeom>
                <a:avLst/>
                <a:gdLst>
                  <a:gd name="T0" fmla="*/ 37 w 123"/>
                  <a:gd name="T1" fmla="*/ 123 h 123"/>
                  <a:gd name="T2" fmla="*/ 0 w 123"/>
                  <a:gd name="T3" fmla="*/ 64 h 123"/>
                  <a:gd name="T4" fmla="*/ 64 w 123"/>
                  <a:gd name="T5" fmla="*/ 0 h 123"/>
                  <a:gd name="T6" fmla="*/ 123 w 123"/>
                  <a:gd name="T7" fmla="*/ 37 h 123"/>
                  <a:gd name="T8" fmla="*/ 118 w 123"/>
                  <a:gd name="T9" fmla="*/ 40 h 123"/>
                  <a:gd name="T10" fmla="*/ 64 w 123"/>
                  <a:gd name="T11" fmla="*/ 6 h 123"/>
                  <a:gd name="T12" fmla="*/ 6 w 123"/>
                  <a:gd name="T13" fmla="*/ 64 h 123"/>
                  <a:gd name="T14" fmla="*/ 39 w 123"/>
                  <a:gd name="T15" fmla="*/ 117 h 123"/>
                  <a:gd name="T16" fmla="*/ 37 w 123"/>
                  <a:gd name="T17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3" h="123">
                    <a:moveTo>
                      <a:pt x="37" y="123"/>
                    </a:moveTo>
                    <a:cubicBezTo>
                      <a:pt x="14" y="112"/>
                      <a:pt x="0" y="89"/>
                      <a:pt x="0" y="64"/>
                    </a:cubicBezTo>
                    <a:cubicBezTo>
                      <a:pt x="0" y="29"/>
                      <a:pt x="29" y="0"/>
                      <a:pt x="64" y="0"/>
                    </a:cubicBezTo>
                    <a:cubicBezTo>
                      <a:pt x="89" y="0"/>
                      <a:pt x="113" y="14"/>
                      <a:pt x="123" y="37"/>
                    </a:cubicBezTo>
                    <a:cubicBezTo>
                      <a:pt x="118" y="40"/>
                      <a:pt x="118" y="40"/>
                      <a:pt x="118" y="40"/>
                    </a:cubicBezTo>
                    <a:cubicBezTo>
                      <a:pt x="108" y="19"/>
                      <a:pt x="87" y="6"/>
                      <a:pt x="64" y="6"/>
                    </a:cubicBezTo>
                    <a:cubicBezTo>
                      <a:pt x="32" y="6"/>
                      <a:pt x="6" y="32"/>
                      <a:pt x="6" y="64"/>
                    </a:cubicBezTo>
                    <a:cubicBezTo>
                      <a:pt x="6" y="87"/>
                      <a:pt x="19" y="108"/>
                      <a:pt x="39" y="117"/>
                    </a:cubicBezTo>
                    <a:lnTo>
                      <a:pt x="37" y="12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338"/>
              <p:cNvSpPr>
                <a:spLocks noEditPoints="1"/>
              </p:cNvSpPr>
              <p:nvPr/>
            </p:nvSpPr>
            <p:spPr bwMode="auto">
              <a:xfrm>
                <a:off x="2717" y="2813"/>
                <a:ext cx="189" cy="188"/>
              </a:xfrm>
              <a:custGeom>
                <a:avLst/>
                <a:gdLst>
                  <a:gd name="T0" fmla="*/ 178 w 189"/>
                  <a:gd name="T1" fmla="*/ 10 h 188"/>
                  <a:gd name="T2" fmla="*/ 178 w 189"/>
                  <a:gd name="T3" fmla="*/ 178 h 188"/>
                  <a:gd name="T4" fmla="*/ 11 w 189"/>
                  <a:gd name="T5" fmla="*/ 178 h 188"/>
                  <a:gd name="T6" fmla="*/ 11 w 189"/>
                  <a:gd name="T7" fmla="*/ 10 h 188"/>
                  <a:gd name="T8" fmla="*/ 178 w 189"/>
                  <a:gd name="T9" fmla="*/ 10 h 188"/>
                  <a:gd name="T10" fmla="*/ 189 w 189"/>
                  <a:gd name="T11" fmla="*/ 0 h 188"/>
                  <a:gd name="T12" fmla="*/ 0 w 189"/>
                  <a:gd name="T13" fmla="*/ 0 h 188"/>
                  <a:gd name="T14" fmla="*/ 0 w 189"/>
                  <a:gd name="T15" fmla="*/ 188 h 188"/>
                  <a:gd name="T16" fmla="*/ 189 w 189"/>
                  <a:gd name="T17" fmla="*/ 188 h 188"/>
                  <a:gd name="T18" fmla="*/ 189 w 189"/>
                  <a:gd name="T19" fmla="*/ 0 h 188"/>
                  <a:gd name="T20" fmla="*/ 189 w 189"/>
                  <a:gd name="T21" fmla="*/ 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" h="188">
                    <a:moveTo>
                      <a:pt x="178" y="10"/>
                    </a:moveTo>
                    <a:lnTo>
                      <a:pt x="178" y="178"/>
                    </a:lnTo>
                    <a:lnTo>
                      <a:pt x="11" y="178"/>
                    </a:lnTo>
                    <a:lnTo>
                      <a:pt x="11" y="10"/>
                    </a:lnTo>
                    <a:lnTo>
                      <a:pt x="178" y="10"/>
                    </a:lnTo>
                    <a:close/>
                    <a:moveTo>
                      <a:pt x="189" y="0"/>
                    </a:moveTo>
                    <a:lnTo>
                      <a:pt x="0" y="0"/>
                    </a:lnTo>
                    <a:lnTo>
                      <a:pt x="0" y="188"/>
                    </a:lnTo>
                    <a:lnTo>
                      <a:pt x="189" y="188"/>
                    </a:lnTo>
                    <a:lnTo>
                      <a:pt x="189" y="0"/>
                    </a:lnTo>
                    <a:lnTo>
                      <a:pt x="189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339"/>
              <p:cNvSpPr>
                <a:spLocks noEditPoints="1"/>
              </p:cNvSpPr>
              <p:nvPr/>
            </p:nvSpPr>
            <p:spPr bwMode="auto">
              <a:xfrm>
                <a:off x="2717" y="2813"/>
                <a:ext cx="189" cy="188"/>
              </a:xfrm>
              <a:custGeom>
                <a:avLst/>
                <a:gdLst>
                  <a:gd name="T0" fmla="*/ 178 w 189"/>
                  <a:gd name="T1" fmla="*/ 10 h 188"/>
                  <a:gd name="T2" fmla="*/ 178 w 189"/>
                  <a:gd name="T3" fmla="*/ 178 h 188"/>
                  <a:gd name="T4" fmla="*/ 11 w 189"/>
                  <a:gd name="T5" fmla="*/ 178 h 188"/>
                  <a:gd name="T6" fmla="*/ 11 w 189"/>
                  <a:gd name="T7" fmla="*/ 10 h 188"/>
                  <a:gd name="T8" fmla="*/ 178 w 189"/>
                  <a:gd name="T9" fmla="*/ 10 h 188"/>
                  <a:gd name="T10" fmla="*/ 189 w 189"/>
                  <a:gd name="T11" fmla="*/ 0 h 188"/>
                  <a:gd name="T12" fmla="*/ 0 w 189"/>
                  <a:gd name="T13" fmla="*/ 0 h 188"/>
                  <a:gd name="T14" fmla="*/ 0 w 189"/>
                  <a:gd name="T15" fmla="*/ 188 h 188"/>
                  <a:gd name="T16" fmla="*/ 189 w 189"/>
                  <a:gd name="T17" fmla="*/ 188 h 188"/>
                  <a:gd name="T18" fmla="*/ 189 w 189"/>
                  <a:gd name="T19" fmla="*/ 0 h 188"/>
                  <a:gd name="T20" fmla="*/ 189 w 189"/>
                  <a:gd name="T21" fmla="*/ 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" h="188">
                    <a:moveTo>
                      <a:pt x="178" y="10"/>
                    </a:moveTo>
                    <a:lnTo>
                      <a:pt x="178" y="178"/>
                    </a:lnTo>
                    <a:lnTo>
                      <a:pt x="11" y="178"/>
                    </a:lnTo>
                    <a:lnTo>
                      <a:pt x="11" y="10"/>
                    </a:lnTo>
                    <a:lnTo>
                      <a:pt x="178" y="10"/>
                    </a:lnTo>
                    <a:moveTo>
                      <a:pt x="189" y="0"/>
                    </a:moveTo>
                    <a:lnTo>
                      <a:pt x="0" y="0"/>
                    </a:lnTo>
                    <a:lnTo>
                      <a:pt x="0" y="188"/>
                    </a:lnTo>
                    <a:lnTo>
                      <a:pt x="189" y="188"/>
                    </a:lnTo>
                    <a:lnTo>
                      <a:pt x="189" y="0"/>
                    </a:lnTo>
                    <a:lnTo>
                      <a:pt x="18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340"/>
              <p:cNvSpPr>
                <a:spLocks noEditPoints="1"/>
              </p:cNvSpPr>
              <p:nvPr/>
            </p:nvSpPr>
            <p:spPr bwMode="auto">
              <a:xfrm>
                <a:off x="3336" y="2660"/>
                <a:ext cx="259" cy="341"/>
              </a:xfrm>
              <a:custGeom>
                <a:avLst/>
                <a:gdLst>
                  <a:gd name="T0" fmla="*/ 73 w 146"/>
                  <a:gd name="T1" fmla="*/ 192 h 192"/>
                  <a:gd name="T2" fmla="*/ 0 w 146"/>
                  <a:gd name="T3" fmla="*/ 119 h 192"/>
                  <a:gd name="T4" fmla="*/ 71 w 146"/>
                  <a:gd name="T5" fmla="*/ 2 h 192"/>
                  <a:gd name="T6" fmla="*/ 73 w 146"/>
                  <a:gd name="T7" fmla="*/ 0 h 192"/>
                  <a:gd name="T8" fmla="*/ 75 w 146"/>
                  <a:gd name="T9" fmla="*/ 2 h 192"/>
                  <a:gd name="T10" fmla="*/ 146 w 146"/>
                  <a:gd name="T11" fmla="*/ 119 h 192"/>
                  <a:gd name="T12" fmla="*/ 73 w 146"/>
                  <a:gd name="T13" fmla="*/ 192 h 192"/>
                  <a:gd name="T14" fmla="*/ 73 w 146"/>
                  <a:gd name="T15" fmla="*/ 8 h 192"/>
                  <a:gd name="T16" fmla="*/ 6 w 146"/>
                  <a:gd name="T17" fmla="*/ 119 h 192"/>
                  <a:gd name="T18" fmla="*/ 73 w 146"/>
                  <a:gd name="T19" fmla="*/ 186 h 192"/>
                  <a:gd name="T20" fmla="*/ 140 w 146"/>
                  <a:gd name="T21" fmla="*/ 119 h 192"/>
                  <a:gd name="T22" fmla="*/ 73 w 146"/>
                  <a:gd name="T23" fmla="*/ 8 h 192"/>
                  <a:gd name="T24" fmla="*/ 64 w 146"/>
                  <a:gd name="T25" fmla="*/ 183 h 192"/>
                  <a:gd name="T26" fmla="*/ 82 w 146"/>
                  <a:gd name="T27" fmla="*/ 171 h 192"/>
                  <a:gd name="T28" fmla="*/ 113 w 146"/>
                  <a:gd name="T29" fmla="*/ 93 h 192"/>
                  <a:gd name="T30" fmla="*/ 113 w 146"/>
                  <a:gd name="T31" fmla="*/ 93 h 192"/>
                  <a:gd name="T32" fmla="*/ 119 w 146"/>
                  <a:gd name="T33" fmla="*/ 92 h 192"/>
                  <a:gd name="T34" fmla="*/ 121 w 146"/>
                  <a:gd name="T35" fmla="*/ 100 h 192"/>
                  <a:gd name="T36" fmla="*/ 85 w 146"/>
                  <a:gd name="T37" fmla="*/ 176 h 192"/>
                  <a:gd name="T38" fmla="*/ 64 w 146"/>
                  <a:gd name="T39" fmla="*/ 183 h 192"/>
                  <a:gd name="T40" fmla="*/ 120 w 146"/>
                  <a:gd name="T41" fmla="*/ 120 h 192"/>
                  <a:gd name="T42" fmla="*/ 99 w 146"/>
                  <a:gd name="T43" fmla="*/ 164 h 192"/>
                  <a:gd name="T44" fmla="*/ 120 w 146"/>
                  <a:gd name="T45" fmla="*/ 12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6" h="192">
                    <a:moveTo>
                      <a:pt x="73" y="192"/>
                    </a:moveTo>
                    <a:cubicBezTo>
                      <a:pt x="33" y="192"/>
                      <a:pt x="0" y="159"/>
                      <a:pt x="0" y="119"/>
                    </a:cubicBezTo>
                    <a:cubicBezTo>
                      <a:pt x="0" y="79"/>
                      <a:pt x="68" y="5"/>
                      <a:pt x="71" y="2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5" y="2"/>
                      <a:pt x="75" y="2"/>
                      <a:pt x="75" y="2"/>
                    </a:cubicBezTo>
                    <a:cubicBezTo>
                      <a:pt x="78" y="5"/>
                      <a:pt x="146" y="79"/>
                      <a:pt x="146" y="119"/>
                    </a:cubicBezTo>
                    <a:cubicBezTo>
                      <a:pt x="146" y="159"/>
                      <a:pt x="113" y="192"/>
                      <a:pt x="73" y="192"/>
                    </a:cubicBezTo>
                    <a:close/>
                    <a:moveTo>
                      <a:pt x="73" y="8"/>
                    </a:moveTo>
                    <a:cubicBezTo>
                      <a:pt x="61" y="21"/>
                      <a:pt x="6" y="85"/>
                      <a:pt x="6" y="119"/>
                    </a:cubicBezTo>
                    <a:cubicBezTo>
                      <a:pt x="6" y="156"/>
                      <a:pt x="36" y="186"/>
                      <a:pt x="73" y="186"/>
                    </a:cubicBezTo>
                    <a:cubicBezTo>
                      <a:pt x="110" y="186"/>
                      <a:pt x="140" y="156"/>
                      <a:pt x="140" y="119"/>
                    </a:cubicBezTo>
                    <a:cubicBezTo>
                      <a:pt x="140" y="85"/>
                      <a:pt x="84" y="21"/>
                      <a:pt x="73" y="8"/>
                    </a:cubicBezTo>
                    <a:close/>
                    <a:moveTo>
                      <a:pt x="64" y="183"/>
                    </a:moveTo>
                    <a:cubicBezTo>
                      <a:pt x="82" y="171"/>
                      <a:pt x="82" y="171"/>
                      <a:pt x="82" y="171"/>
                    </a:cubicBezTo>
                    <a:cubicBezTo>
                      <a:pt x="84" y="170"/>
                      <a:pt x="123" y="144"/>
                      <a:pt x="113" y="93"/>
                    </a:cubicBezTo>
                    <a:cubicBezTo>
                      <a:pt x="113" y="93"/>
                      <a:pt x="113" y="93"/>
                      <a:pt x="113" y="93"/>
                    </a:cubicBezTo>
                    <a:cubicBezTo>
                      <a:pt x="119" y="92"/>
                      <a:pt x="119" y="92"/>
                      <a:pt x="119" y="92"/>
                    </a:cubicBezTo>
                    <a:cubicBezTo>
                      <a:pt x="119" y="94"/>
                      <a:pt x="120" y="97"/>
                      <a:pt x="121" y="100"/>
                    </a:cubicBezTo>
                    <a:cubicBezTo>
                      <a:pt x="127" y="121"/>
                      <a:pt x="137" y="159"/>
                      <a:pt x="85" y="176"/>
                    </a:cubicBezTo>
                    <a:lnTo>
                      <a:pt x="64" y="183"/>
                    </a:lnTo>
                    <a:close/>
                    <a:moveTo>
                      <a:pt x="120" y="120"/>
                    </a:moveTo>
                    <a:cubicBezTo>
                      <a:pt x="117" y="140"/>
                      <a:pt x="107" y="154"/>
                      <a:pt x="99" y="164"/>
                    </a:cubicBezTo>
                    <a:cubicBezTo>
                      <a:pt x="119" y="152"/>
                      <a:pt x="122" y="135"/>
                      <a:pt x="120" y="1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341"/>
              <p:cNvSpPr>
                <a:spLocks noEditPoints="1"/>
              </p:cNvSpPr>
              <p:nvPr/>
            </p:nvSpPr>
            <p:spPr bwMode="auto">
              <a:xfrm>
                <a:off x="4041" y="2660"/>
                <a:ext cx="341" cy="341"/>
              </a:xfrm>
              <a:custGeom>
                <a:avLst/>
                <a:gdLst>
                  <a:gd name="T0" fmla="*/ 96 w 192"/>
                  <a:gd name="T1" fmla="*/ 192 h 192"/>
                  <a:gd name="T2" fmla="*/ 0 w 192"/>
                  <a:gd name="T3" fmla="*/ 96 h 192"/>
                  <a:gd name="T4" fmla="*/ 96 w 192"/>
                  <a:gd name="T5" fmla="*/ 0 h 192"/>
                  <a:gd name="T6" fmla="*/ 192 w 192"/>
                  <a:gd name="T7" fmla="*/ 96 h 192"/>
                  <a:gd name="T8" fmla="*/ 96 w 192"/>
                  <a:gd name="T9" fmla="*/ 192 h 192"/>
                  <a:gd name="T10" fmla="*/ 96 w 192"/>
                  <a:gd name="T11" fmla="*/ 6 h 192"/>
                  <a:gd name="T12" fmla="*/ 6 w 192"/>
                  <a:gd name="T13" fmla="*/ 96 h 192"/>
                  <a:gd name="T14" fmla="*/ 96 w 192"/>
                  <a:gd name="T15" fmla="*/ 186 h 192"/>
                  <a:gd name="T16" fmla="*/ 186 w 192"/>
                  <a:gd name="T17" fmla="*/ 96 h 192"/>
                  <a:gd name="T18" fmla="*/ 96 w 192"/>
                  <a:gd name="T19" fmla="*/ 6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192">
                    <a:moveTo>
                      <a:pt x="96" y="192"/>
                    </a:moveTo>
                    <a:cubicBezTo>
                      <a:pt x="43" y="192"/>
                      <a:pt x="0" y="149"/>
                      <a:pt x="0" y="96"/>
                    </a:cubicBezTo>
                    <a:cubicBezTo>
                      <a:pt x="0" y="43"/>
                      <a:pt x="43" y="0"/>
                      <a:pt x="96" y="0"/>
                    </a:cubicBezTo>
                    <a:cubicBezTo>
                      <a:pt x="149" y="0"/>
                      <a:pt x="192" y="43"/>
                      <a:pt x="192" y="96"/>
                    </a:cubicBezTo>
                    <a:cubicBezTo>
                      <a:pt x="192" y="149"/>
                      <a:pt x="149" y="192"/>
                      <a:pt x="96" y="192"/>
                    </a:cubicBezTo>
                    <a:close/>
                    <a:moveTo>
                      <a:pt x="96" y="6"/>
                    </a:moveTo>
                    <a:cubicBezTo>
                      <a:pt x="46" y="6"/>
                      <a:pt x="6" y="46"/>
                      <a:pt x="6" y="96"/>
                    </a:cubicBezTo>
                    <a:cubicBezTo>
                      <a:pt x="6" y="145"/>
                      <a:pt x="46" y="186"/>
                      <a:pt x="96" y="186"/>
                    </a:cubicBezTo>
                    <a:cubicBezTo>
                      <a:pt x="146" y="186"/>
                      <a:pt x="186" y="145"/>
                      <a:pt x="186" y="96"/>
                    </a:cubicBezTo>
                    <a:cubicBezTo>
                      <a:pt x="186" y="46"/>
                      <a:pt x="146" y="6"/>
                      <a:pt x="96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342"/>
              <p:cNvSpPr>
                <a:spLocks noEditPoints="1"/>
              </p:cNvSpPr>
              <p:nvPr/>
            </p:nvSpPr>
            <p:spPr bwMode="auto">
              <a:xfrm>
                <a:off x="4135" y="2765"/>
                <a:ext cx="151" cy="130"/>
              </a:xfrm>
              <a:custGeom>
                <a:avLst/>
                <a:gdLst>
                  <a:gd name="T0" fmla="*/ 114 w 151"/>
                  <a:gd name="T1" fmla="*/ 130 h 130"/>
                  <a:gd name="T2" fmla="*/ 39 w 151"/>
                  <a:gd name="T3" fmla="*/ 130 h 130"/>
                  <a:gd name="T4" fmla="*/ 0 w 151"/>
                  <a:gd name="T5" fmla="*/ 66 h 130"/>
                  <a:gd name="T6" fmla="*/ 39 w 151"/>
                  <a:gd name="T7" fmla="*/ 0 h 130"/>
                  <a:gd name="T8" fmla="*/ 114 w 151"/>
                  <a:gd name="T9" fmla="*/ 0 h 130"/>
                  <a:gd name="T10" fmla="*/ 151 w 151"/>
                  <a:gd name="T11" fmla="*/ 66 h 130"/>
                  <a:gd name="T12" fmla="*/ 114 w 151"/>
                  <a:gd name="T13" fmla="*/ 130 h 130"/>
                  <a:gd name="T14" fmla="*/ 44 w 151"/>
                  <a:gd name="T15" fmla="*/ 121 h 130"/>
                  <a:gd name="T16" fmla="*/ 108 w 151"/>
                  <a:gd name="T17" fmla="*/ 121 h 130"/>
                  <a:gd name="T18" fmla="*/ 138 w 151"/>
                  <a:gd name="T19" fmla="*/ 66 h 130"/>
                  <a:gd name="T20" fmla="*/ 108 w 151"/>
                  <a:gd name="T21" fmla="*/ 10 h 130"/>
                  <a:gd name="T22" fmla="*/ 44 w 151"/>
                  <a:gd name="T23" fmla="*/ 10 h 130"/>
                  <a:gd name="T24" fmla="*/ 12 w 151"/>
                  <a:gd name="T25" fmla="*/ 66 h 130"/>
                  <a:gd name="T26" fmla="*/ 44 w 151"/>
                  <a:gd name="T27" fmla="*/ 121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1" h="130">
                    <a:moveTo>
                      <a:pt x="114" y="130"/>
                    </a:moveTo>
                    <a:lnTo>
                      <a:pt x="39" y="130"/>
                    </a:lnTo>
                    <a:lnTo>
                      <a:pt x="0" y="66"/>
                    </a:lnTo>
                    <a:lnTo>
                      <a:pt x="39" y="0"/>
                    </a:lnTo>
                    <a:lnTo>
                      <a:pt x="114" y="0"/>
                    </a:lnTo>
                    <a:lnTo>
                      <a:pt x="151" y="66"/>
                    </a:lnTo>
                    <a:lnTo>
                      <a:pt x="114" y="130"/>
                    </a:lnTo>
                    <a:close/>
                    <a:moveTo>
                      <a:pt x="44" y="121"/>
                    </a:moveTo>
                    <a:lnTo>
                      <a:pt x="108" y="121"/>
                    </a:lnTo>
                    <a:lnTo>
                      <a:pt x="138" y="66"/>
                    </a:lnTo>
                    <a:lnTo>
                      <a:pt x="108" y="10"/>
                    </a:lnTo>
                    <a:lnTo>
                      <a:pt x="44" y="10"/>
                    </a:lnTo>
                    <a:lnTo>
                      <a:pt x="12" y="66"/>
                    </a:lnTo>
                    <a:lnTo>
                      <a:pt x="44" y="12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Rectangle 343"/>
              <p:cNvSpPr>
                <a:spLocks noChangeArrowheads="1"/>
              </p:cNvSpPr>
              <p:nvPr/>
            </p:nvSpPr>
            <p:spPr bwMode="auto">
              <a:xfrm>
                <a:off x="4211" y="2765"/>
                <a:ext cx="155" cy="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Rectangle 344"/>
              <p:cNvSpPr>
                <a:spLocks noChangeArrowheads="1"/>
              </p:cNvSpPr>
              <p:nvPr/>
            </p:nvSpPr>
            <p:spPr bwMode="auto">
              <a:xfrm>
                <a:off x="4057" y="2886"/>
                <a:ext cx="154" cy="9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345"/>
              <p:cNvSpPr>
                <a:spLocks/>
              </p:cNvSpPr>
              <p:nvPr/>
            </p:nvSpPr>
            <p:spPr bwMode="auto">
              <a:xfrm>
                <a:off x="4257" y="2797"/>
                <a:ext cx="89" cy="137"/>
              </a:xfrm>
              <a:custGeom>
                <a:avLst/>
                <a:gdLst>
                  <a:gd name="T0" fmla="*/ 80 w 89"/>
                  <a:gd name="T1" fmla="*/ 137 h 137"/>
                  <a:gd name="T2" fmla="*/ 0 w 89"/>
                  <a:gd name="T3" fmla="*/ 5 h 137"/>
                  <a:gd name="T4" fmla="*/ 9 w 89"/>
                  <a:gd name="T5" fmla="*/ 0 h 137"/>
                  <a:gd name="T6" fmla="*/ 89 w 89"/>
                  <a:gd name="T7" fmla="*/ 131 h 137"/>
                  <a:gd name="T8" fmla="*/ 80 w 89"/>
                  <a:gd name="T9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137">
                    <a:moveTo>
                      <a:pt x="80" y="137"/>
                    </a:moveTo>
                    <a:lnTo>
                      <a:pt x="0" y="5"/>
                    </a:lnTo>
                    <a:lnTo>
                      <a:pt x="9" y="0"/>
                    </a:lnTo>
                    <a:lnTo>
                      <a:pt x="89" y="131"/>
                    </a:lnTo>
                    <a:lnTo>
                      <a:pt x="80" y="13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346"/>
              <p:cNvSpPr>
                <a:spLocks/>
              </p:cNvSpPr>
              <p:nvPr/>
            </p:nvSpPr>
            <p:spPr bwMode="auto">
              <a:xfrm>
                <a:off x="4075" y="2727"/>
                <a:ext cx="88" cy="137"/>
              </a:xfrm>
              <a:custGeom>
                <a:avLst/>
                <a:gdLst>
                  <a:gd name="T0" fmla="*/ 79 w 88"/>
                  <a:gd name="T1" fmla="*/ 137 h 137"/>
                  <a:gd name="T2" fmla="*/ 0 w 88"/>
                  <a:gd name="T3" fmla="*/ 6 h 137"/>
                  <a:gd name="T4" fmla="*/ 8 w 88"/>
                  <a:gd name="T5" fmla="*/ 0 h 137"/>
                  <a:gd name="T6" fmla="*/ 88 w 88"/>
                  <a:gd name="T7" fmla="*/ 132 h 137"/>
                  <a:gd name="T8" fmla="*/ 79 w 88"/>
                  <a:gd name="T9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137">
                    <a:moveTo>
                      <a:pt x="79" y="137"/>
                    </a:moveTo>
                    <a:lnTo>
                      <a:pt x="0" y="6"/>
                    </a:lnTo>
                    <a:lnTo>
                      <a:pt x="8" y="0"/>
                    </a:lnTo>
                    <a:lnTo>
                      <a:pt x="88" y="132"/>
                    </a:lnTo>
                    <a:lnTo>
                      <a:pt x="79" y="13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347"/>
              <p:cNvSpPr>
                <a:spLocks/>
              </p:cNvSpPr>
              <p:nvPr/>
            </p:nvSpPr>
            <p:spPr bwMode="auto">
              <a:xfrm>
                <a:off x="4178" y="2859"/>
                <a:ext cx="88" cy="137"/>
              </a:xfrm>
              <a:custGeom>
                <a:avLst/>
                <a:gdLst>
                  <a:gd name="T0" fmla="*/ 8 w 88"/>
                  <a:gd name="T1" fmla="*/ 137 h 137"/>
                  <a:gd name="T2" fmla="*/ 0 w 88"/>
                  <a:gd name="T3" fmla="*/ 132 h 137"/>
                  <a:gd name="T4" fmla="*/ 79 w 88"/>
                  <a:gd name="T5" fmla="*/ 0 h 137"/>
                  <a:gd name="T6" fmla="*/ 88 w 88"/>
                  <a:gd name="T7" fmla="*/ 5 h 137"/>
                  <a:gd name="T8" fmla="*/ 8 w 88"/>
                  <a:gd name="T9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137">
                    <a:moveTo>
                      <a:pt x="8" y="137"/>
                    </a:moveTo>
                    <a:lnTo>
                      <a:pt x="0" y="132"/>
                    </a:lnTo>
                    <a:lnTo>
                      <a:pt x="79" y="0"/>
                    </a:lnTo>
                    <a:lnTo>
                      <a:pt x="88" y="5"/>
                    </a:lnTo>
                    <a:lnTo>
                      <a:pt x="8" y="13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348"/>
              <p:cNvSpPr>
                <a:spLocks/>
              </p:cNvSpPr>
              <p:nvPr/>
            </p:nvSpPr>
            <p:spPr bwMode="auto">
              <a:xfrm>
                <a:off x="4154" y="2665"/>
                <a:ext cx="89" cy="137"/>
              </a:xfrm>
              <a:custGeom>
                <a:avLst/>
                <a:gdLst>
                  <a:gd name="T0" fmla="*/ 9 w 89"/>
                  <a:gd name="T1" fmla="*/ 137 h 137"/>
                  <a:gd name="T2" fmla="*/ 0 w 89"/>
                  <a:gd name="T3" fmla="*/ 132 h 137"/>
                  <a:gd name="T4" fmla="*/ 80 w 89"/>
                  <a:gd name="T5" fmla="*/ 0 h 137"/>
                  <a:gd name="T6" fmla="*/ 89 w 89"/>
                  <a:gd name="T7" fmla="*/ 5 h 137"/>
                  <a:gd name="T8" fmla="*/ 9 w 89"/>
                  <a:gd name="T9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137">
                    <a:moveTo>
                      <a:pt x="9" y="137"/>
                    </a:moveTo>
                    <a:lnTo>
                      <a:pt x="0" y="132"/>
                    </a:lnTo>
                    <a:lnTo>
                      <a:pt x="80" y="0"/>
                    </a:lnTo>
                    <a:lnTo>
                      <a:pt x="89" y="5"/>
                    </a:lnTo>
                    <a:lnTo>
                      <a:pt x="9" y="13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349"/>
              <p:cNvSpPr>
                <a:spLocks noEditPoints="1"/>
              </p:cNvSpPr>
              <p:nvPr/>
            </p:nvSpPr>
            <p:spPr bwMode="auto">
              <a:xfrm>
                <a:off x="4776" y="2697"/>
                <a:ext cx="316" cy="267"/>
              </a:xfrm>
              <a:custGeom>
                <a:avLst/>
                <a:gdLst>
                  <a:gd name="T0" fmla="*/ 42 w 178"/>
                  <a:gd name="T1" fmla="*/ 150 h 150"/>
                  <a:gd name="T2" fmla="*/ 31 w 178"/>
                  <a:gd name="T3" fmla="*/ 142 h 150"/>
                  <a:gd name="T4" fmla="*/ 2 w 178"/>
                  <a:gd name="T5" fmla="*/ 57 h 150"/>
                  <a:gd name="T6" fmla="*/ 10 w 178"/>
                  <a:gd name="T7" fmla="*/ 42 h 150"/>
                  <a:gd name="T8" fmla="*/ 132 w 178"/>
                  <a:gd name="T9" fmla="*/ 1 h 150"/>
                  <a:gd name="T10" fmla="*/ 136 w 178"/>
                  <a:gd name="T11" fmla="*/ 0 h 150"/>
                  <a:gd name="T12" fmla="*/ 147 w 178"/>
                  <a:gd name="T13" fmla="*/ 8 h 150"/>
                  <a:gd name="T14" fmla="*/ 176 w 178"/>
                  <a:gd name="T15" fmla="*/ 93 h 150"/>
                  <a:gd name="T16" fmla="*/ 169 w 178"/>
                  <a:gd name="T17" fmla="*/ 108 h 150"/>
                  <a:gd name="T18" fmla="*/ 46 w 178"/>
                  <a:gd name="T19" fmla="*/ 150 h 150"/>
                  <a:gd name="T20" fmla="*/ 42 w 178"/>
                  <a:gd name="T21" fmla="*/ 150 h 150"/>
                  <a:gd name="T22" fmla="*/ 136 w 178"/>
                  <a:gd name="T23" fmla="*/ 6 h 150"/>
                  <a:gd name="T24" fmla="*/ 134 w 178"/>
                  <a:gd name="T25" fmla="*/ 6 h 150"/>
                  <a:gd name="T26" fmla="*/ 11 w 178"/>
                  <a:gd name="T27" fmla="*/ 47 h 150"/>
                  <a:gd name="T28" fmla="*/ 8 w 178"/>
                  <a:gd name="T29" fmla="*/ 55 h 150"/>
                  <a:gd name="T30" fmla="*/ 36 w 178"/>
                  <a:gd name="T31" fmla="*/ 140 h 150"/>
                  <a:gd name="T32" fmla="*/ 44 w 178"/>
                  <a:gd name="T33" fmla="*/ 144 h 150"/>
                  <a:gd name="T34" fmla="*/ 167 w 178"/>
                  <a:gd name="T35" fmla="*/ 103 h 150"/>
                  <a:gd name="T36" fmla="*/ 170 w 178"/>
                  <a:gd name="T37" fmla="*/ 95 h 150"/>
                  <a:gd name="T38" fmla="*/ 142 w 178"/>
                  <a:gd name="T39" fmla="*/ 10 h 150"/>
                  <a:gd name="T40" fmla="*/ 136 w 178"/>
                  <a:gd name="T41" fmla="*/ 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8" h="150">
                    <a:moveTo>
                      <a:pt x="42" y="150"/>
                    </a:moveTo>
                    <a:cubicBezTo>
                      <a:pt x="37" y="150"/>
                      <a:pt x="32" y="147"/>
                      <a:pt x="31" y="142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51"/>
                      <a:pt x="3" y="44"/>
                      <a:pt x="10" y="42"/>
                    </a:cubicBezTo>
                    <a:cubicBezTo>
                      <a:pt x="132" y="1"/>
                      <a:pt x="132" y="1"/>
                      <a:pt x="132" y="1"/>
                    </a:cubicBezTo>
                    <a:cubicBezTo>
                      <a:pt x="134" y="0"/>
                      <a:pt x="135" y="0"/>
                      <a:pt x="136" y="0"/>
                    </a:cubicBezTo>
                    <a:cubicBezTo>
                      <a:pt x="141" y="0"/>
                      <a:pt x="146" y="3"/>
                      <a:pt x="147" y="8"/>
                    </a:cubicBezTo>
                    <a:cubicBezTo>
                      <a:pt x="176" y="93"/>
                      <a:pt x="176" y="93"/>
                      <a:pt x="176" y="93"/>
                    </a:cubicBezTo>
                    <a:cubicBezTo>
                      <a:pt x="178" y="100"/>
                      <a:pt x="175" y="106"/>
                      <a:pt x="169" y="108"/>
                    </a:cubicBezTo>
                    <a:cubicBezTo>
                      <a:pt x="46" y="150"/>
                      <a:pt x="46" y="150"/>
                      <a:pt x="46" y="150"/>
                    </a:cubicBezTo>
                    <a:cubicBezTo>
                      <a:pt x="45" y="150"/>
                      <a:pt x="43" y="150"/>
                      <a:pt x="42" y="150"/>
                    </a:cubicBezTo>
                    <a:close/>
                    <a:moveTo>
                      <a:pt x="136" y="6"/>
                    </a:moveTo>
                    <a:cubicBezTo>
                      <a:pt x="135" y="6"/>
                      <a:pt x="135" y="6"/>
                      <a:pt x="134" y="6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8" y="48"/>
                      <a:pt x="7" y="52"/>
                      <a:pt x="8" y="55"/>
                    </a:cubicBezTo>
                    <a:cubicBezTo>
                      <a:pt x="36" y="140"/>
                      <a:pt x="36" y="140"/>
                      <a:pt x="36" y="140"/>
                    </a:cubicBezTo>
                    <a:cubicBezTo>
                      <a:pt x="37" y="143"/>
                      <a:pt x="41" y="145"/>
                      <a:pt x="44" y="144"/>
                    </a:cubicBezTo>
                    <a:cubicBezTo>
                      <a:pt x="167" y="103"/>
                      <a:pt x="167" y="103"/>
                      <a:pt x="167" y="103"/>
                    </a:cubicBezTo>
                    <a:cubicBezTo>
                      <a:pt x="170" y="102"/>
                      <a:pt x="172" y="98"/>
                      <a:pt x="170" y="95"/>
                    </a:cubicBezTo>
                    <a:cubicBezTo>
                      <a:pt x="142" y="10"/>
                      <a:pt x="142" y="10"/>
                      <a:pt x="142" y="10"/>
                    </a:cubicBezTo>
                    <a:cubicBezTo>
                      <a:pt x="141" y="7"/>
                      <a:pt x="139" y="6"/>
                      <a:pt x="136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350"/>
              <p:cNvSpPr>
                <a:spLocks noEditPoints="1"/>
              </p:cNvSpPr>
              <p:nvPr/>
            </p:nvSpPr>
            <p:spPr bwMode="auto">
              <a:xfrm>
                <a:off x="4956" y="2756"/>
                <a:ext cx="165" cy="76"/>
              </a:xfrm>
              <a:custGeom>
                <a:avLst/>
                <a:gdLst>
                  <a:gd name="T0" fmla="*/ 9 w 93"/>
                  <a:gd name="T1" fmla="*/ 43 h 43"/>
                  <a:gd name="T2" fmla="*/ 6 w 93"/>
                  <a:gd name="T3" fmla="*/ 41 h 43"/>
                  <a:gd name="T4" fmla="*/ 1 w 93"/>
                  <a:gd name="T5" fmla="*/ 26 h 43"/>
                  <a:gd name="T6" fmla="*/ 2 w 93"/>
                  <a:gd name="T7" fmla="*/ 22 h 43"/>
                  <a:gd name="T8" fmla="*/ 12 w 93"/>
                  <a:gd name="T9" fmla="*/ 18 h 43"/>
                  <a:gd name="T10" fmla="*/ 85 w 93"/>
                  <a:gd name="T11" fmla="*/ 0 h 43"/>
                  <a:gd name="T12" fmla="*/ 92 w 93"/>
                  <a:gd name="T13" fmla="*/ 3 h 43"/>
                  <a:gd name="T14" fmla="*/ 71 w 93"/>
                  <a:gd name="T15" fmla="*/ 19 h 43"/>
                  <a:gd name="T16" fmla="*/ 19 w 93"/>
                  <a:gd name="T17" fmla="*/ 40 h 43"/>
                  <a:gd name="T18" fmla="*/ 10 w 93"/>
                  <a:gd name="T19" fmla="*/ 43 h 43"/>
                  <a:gd name="T20" fmla="*/ 9 w 93"/>
                  <a:gd name="T21" fmla="*/ 43 h 43"/>
                  <a:gd name="T22" fmla="*/ 7 w 93"/>
                  <a:gd name="T23" fmla="*/ 26 h 43"/>
                  <a:gd name="T24" fmla="*/ 11 w 93"/>
                  <a:gd name="T25" fmla="*/ 37 h 43"/>
                  <a:gd name="T26" fmla="*/ 17 w 93"/>
                  <a:gd name="T27" fmla="*/ 34 h 43"/>
                  <a:gd name="T28" fmla="*/ 85 w 93"/>
                  <a:gd name="T29" fmla="*/ 5 h 43"/>
                  <a:gd name="T30" fmla="*/ 14 w 93"/>
                  <a:gd name="T31" fmla="*/ 24 h 43"/>
                  <a:gd name="T32" fmla="*/ 7 w 93"/>
                  <a:gd name="T33" fmla="*/ 2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3" h="43">
                    <a:moveTo>
                      <a:pt x="9" y="43"/>
                    </a:moveTo>
                    <a:cubicBezTo>
                      <a:pt x="8" y="43"/>
                      <a:pt x="7" y="42"/>
                      <a:pt x="6" y="41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4"/>
                      <a:pt x="1" y="22"/>
                      <a:pt x="2" y="22"/>
                    </a:cubicBezTo>
                    <a:cubicBezTo>
                      <a:pt x="6" y="21"/>
                      <a:pt x="9" y="20"/>
                      <a:pt x="12" y="18"/>
                    </a:cubicBezTo>
                    <a:cubicBezTo>
                      <a:pt x="45" y="7"/>
                      <a:pt x="74" y="0"/>
                      <a:pt x="85" y="0"/>
                    </a:cubicBezTo>
                    <a:cubicBezTo>
                      <a:pt x="87" y="0"/>
                      <a:pt x="91" y="0"/>
                      <a:pt x="92" y="3"/>
                    </a:cubicBezTo>
                    <a:cubicBezTo>
                      <a:pt x="93" y="6"/>
                      <a:pt x="92" y="9"/>
                      <a:pt x="71" y="19"/>
                    </a:cubicBezTo>
                    <a:cubicBezTo>
                      <a:pt x="58" y="26"/>
                      <a:pt x="39" y="33"/>
                      <a:pt x="19" y="40"/>
                    </a:cubicBezTo>
                    <a:cubicBezTo>
                      <a:pt x="16" y="41"/>
                      <a:pt x="13" y="42"/>
                      <a:pt x="10" y="43"/>
                    </a:cubicBezTo>
                    <a:cubicBezTo>
                      <a:pt x="9" y="43"/>
                      <a:pt x="9" y="43"/>
                      <a:pt x="9" y="43"/>
                    </a:cubicBezTo>
                    <a:close/>
                    <a:moveTo>
                      <a:pt x="7" y="26"/>
                    </a:moveTo>
                    <a:cubicBezTo>
                      <a:pt x="11" y="37"/>
                      <a:pt x="11" y="37"/>
                      <a:pt x="11" y="37"/>
                    </a:cubicBezTo>
                    <a:cubicBezTo>
                      <a:pt x="13" y="36"/>
                      <a:pt x="15" y="35"/>
                      <a:pt x="17" y="34"/>
                    </a:cubicBezTo>
                    <a:cubicBezTo>
                      <a:pt x="54" y="22"/>
                      <a:pt x="78" y="11"/>
                      <a:pt x="85" y="5"/>
                    </a:cubicBezTo>
                    <a:cubicBezTo>
                      <a:pt x="74" y="6"/>
                      <a:pt x="45" y="13"/>
                      <a:pt x="14" y="24"/>
                    </a:cubicBezTo>
                    <a:cubicBezTo>
                      <a:pt x="12" y="25"/>
                      <a:pt x="9" y="26"/>
                      <a:pt x="7" y="2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351"/>
              <p:cNvSpPr>
                <a:spLocks noEditPoints="1"/>
              </p:cNvSpPr>
              <p:nvPr/>
            </p:nvSpPr>
            <p:spPr bwMode="auto">
              <a:xfrm>
                <a:off x="4879" y="2797"/>
                <a:ext cx="89" cy="58"/>
              </a:xfrm>
              <a:custGeom>
                <a:avLst/>
                <a:gdLst>
                  <a:gd name="T0" fmla="*/ 8 w 50"/>
                  <a:gd name="T1" fmla="*/ 33 h 33"/>
                  <a:gd name="T2" fmla="*/ 5 w 50"/>
                  <a:gd name="T3" fmla="*/ 31 h 33"/>
                  <a:gd name="T4" fmla="*/ 1 w 50"/>
                  <a:gd name="T5" fmla="*/ 19 h 33"/>
                  <a:gd name="T6" fmla="*/ 2 w 50"/>
                  <a:gd name="T7" fmla="*/ 16 h 33"/>
                  <a:gd name="T8" fmla="*/ 40 w 50"/>
                  <a:gd name="T9" fmla="*/ 1 h 33"/>
                  <a:gd name="T10" fmla="*/ 43 w 50"/>
                  <a:gd name="T11" fmla="*/ 1 h 33"/>
                  <a:gd name="T12" fmla="*/ 44 w 50"/>
                  <a:gd name="T13" fmla="*/ 2 h 33"/>
                  <a:gd name="T14" fmla="*/ 50 w 50"/>
                  <a:gd name="T15" fmla="*/ 18 h 33"/>
                  <a:gd name="T16" fmla="*/ 49 w 50"/>
                  <a:gd name="T17" fmla="*/ 20 h 33"/>
                  <a:gd name="T18" fmla="*/ 48 w 50"/>
                  <a:gd name="T19" fmla="*/ 22 h 33"/>
                  <a:gd name="T20" fmla="*/ 8 w 50"/>
                  <a:gd name="T21" fmla="*/ 33 h 33"/>
                  <a:gd name="T22" fmla="*/ 8 w 50"/>
                  <a:gd name="T23" fmla="*/ 33 h 33"/>
                  <a:gd name="T24" fmla="*/ 7 w 50"/>
                  <a:gd name="T25" fmla="*/ 20 h 33"/>
                  <a:gd name="T26" fmla="*/ 9 w 50"/>
                  <a:gd name="T27" fmla="*/ 27 h 33"/>
                  <a:gd name="T28" fmla="*/ 43 w 50"/>
                  <a:gd name="T29" fmla="*/ 17 h 33"/>
                  <a:gd name="T30" fmla="*/ 40 w 50"/>
                  <a:gd name="T31" fmla="*/ 7 h 33"/>
                  <a:gd name="T32" fmla="*/ 7 w 50"/>
                  <a:gd name="T33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0" h="33">
                    <a:moveTo>
                      <a:pt x="8" y="33"/>
                    </a:moveTo>
                    <a:cubicBezTo>
                      <a:pt x="6" y="33"/>
                      <a:pt x="5" y="33"/>
                      <a:pt x="5" y="31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8"/>
                      <a:pt x="1" y="16"/>
                      <a:pt x="2" y="16"/>
                    </a:cubicBezTo>
                    <a:cubicBezTo>
                      <a:pt x="13" y="11"/>
                      <a:pt x="26" y="6"/>
                      <a:pt x="40" y="1"/>
                    </a:cubicBezTo>
                    <a:cubicBezTo>
                      <a:pt x="41" y="0"/>
                      <a:pt x="42" y="0"/>
                      <a:pt x="43" y="1"/>
                    </a:cubicBezTo>
                    <a:cubicBezTo>
                      <a:pt x="43" y="1"/>
                      <a:pt x="44" y="2"/>
                      <a:pt x="44" y="2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0" y="19"/>
                      <a:pt x="50" y="20"/>
                      <a:pt x="49" y="20"/>
                    </a:cubicBezTo>
                    <a:cubicBezTo>
                      <a:pt x="49" y="21"/>
                      <a:pt x="48" y="22"/>
                      <a:pt x="48" y="22"/>
                    </a:cubicBezTo>
                    <a:cubicBezTo>
                      <a:pt x="33" y="27"/>
                      <a:pt x="20" y="31"/>
                      <a:pt x="8" y="33"/>
                    </a:cubicBezTo>
                    <a:cubicBezTo>
                      <a:pt x="8" y="33"/>
                      <a:pt x="8" y="33"/>
                      <a:pt x="8" y="33"/>
                    </a:cubicBezTo>
                    <a:close/>
                    <a:moveTo>
                      <a:pt x="7" y="20"/>
                    </a:moveTo>
                    <a:cubicBezTo>
                      <a:pt x="9" y="27"/>
                      <a:pt x="9" y="27"/>
                      <a:pt x="9" y="27"/>
                    </a:cubicBezTo>
                    <a:cubicBezTo>
                      <a:pt x="19" y="24"/>
                      <a:pt x="31" y="21"/>
                      <a:pt x="43" y="1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28" y="11"/>
                      <a:pt x="16" y="16"/>
                      <a:pt x="7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352"/>
              <p:cNvSpPr>
                <a:spLocks noEditPoints="1"/>
              </p:cNvSpPr>
              <p:nvPr/>
            </p:nvSpPr>
            <p:spPr bwMode="auto">
              <a:xfrm>
                <a:off x="4817" y="2827"/>
                <a:ext cx="73" cy="48"/>
              </a:xfrm>
              <a:custGeom>
                <a:avLst/>
                <a:gdLst>
                  <a:gd name="T0" fmla="*/ 4 w 41"/>
                  <a:gd name="T1" fmla="*/ 27 h 27"/>
                  <a:gd name="T2" fmla="*/ 2 w 41"/>
                  <a:gd name="T3" fmla="*/ 27 h 27"/>
                  <a:gd name="T4" fmla="*/ 1 w 41"/>
                  <a:gd name="T5" fmla="*/ 23 h 27"/>
                  <a:gd name="T6" fmla="*/ 30 w 41"/>
                  <a:gd name="T7" fmla="*/ 0 h 27"/>
                  <a:gd name="T8" fmla="*/ 34 w 41"/>
                  <a:gd name="T9" fmla="*/ 0 h 27"/>
                  <a:gd name="T10" fmla="*/ 37 w 41"/>
                  <a:gd name="T11" fmla="*/ 2 h 27"/>
                  <a:gd name="T12" fmla="*/ 41 w 41"/>
                  <a:gd name="T13" fmla="*/ 14 h 27"/>
                  <a:gd name="T14" fmla="*/ 40 w 41"/>
                  <a:gd name="T15" fmla="*/ 17 h 27"/>
                  <a:gd name="T16" fmla="*/ 25 w 41"/>
                  <a:gd name="T17" fmla="*/ 24 h 27"/>
                  <a:gd name="T18" fmla="*/ 25 w 41"/>
                  <a:gd name="T19" fmla="*/ 24 h 27"/>
                  <a:gd name="T20" fmla="*/ 20 w 41"/>
                  <a:gd name="T21" fmla="*/ 23 h 27"/>
                  <a:gd name="T22" fmla="*/ 15 w 41"/>
                  <a:gd name="T23" fmla="*/ 22 h 27"/>
                  <a:gd name="T24" fmla="*/ 6 w 41"/>
                  <a:gd name="T25" fmla="*/ 26 h 27"/>
                  <a:gd name="T26" fmla="*/ 4 w 41"/>
                  <a:gd name="T27" fmla="*/ 27 h 27"/>
                  <a:gd name="T28" fmla="*/ 15 w 41"/>
                  <a:gd name="T29" fmla="*/ 17 h 27"/>
                  <a:gd name="T30" fmla="*/ 22 w 41"/>
                  <a:gd name="T31" fmla="*/ 18 h 27"/>
                  <a:gd name="T32" fmla="*/ 25 w 41"/>
                  <a:gd name="T33" fmla="*/ 18 h 27"/>
                  <a:gd name="T34" fmla="*/ 25 w 41"/>
                  <a:gd name="T35" fmla="*/ 18 h 27"/>
                  <a:gd name="T36" fmla="*/ 35 w 41"/>
                  <a:gd name="T37" fmla="*/ 14 h 27"/>
                  <a:gd name="T38" fmla="*/ 32 w 41"/>
                  <a:gd name="T39" fmla="*/ 6 h 27"/>
                  <a:gd name="T40" fmla="*/ 30 w 41"/>
                  <a:gd name="T41" fmla="*/ 6 h 27"/>
                  <a:gd name="T42" fmla="*/ 10 w 41"/>
                  <a:gd name="T43" fmla="*/ 17 h 27"/>
                  <a:gd name="T44" fmla="*/ 15 w 41"/>
                  <a:gd name="T45" fmla="*/ 1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1" h="27">
                    <a:moveTo>
                      <a:pt x="4" y="27"/>
                    </a:moveTo>
                    <a:cubicBezTo>
                      <a:pt x="3" y="27"/>
                      <a:pt x="3" y="27"/>
                      <a:pt x="2" y="27"/>
                    </a:cubicBezTo>
                    <a:cubicBezTo>
                      <a:pt x="1" y="26"/>
                      <a:pt x="0" y="25"/>
                      <a:pt x="1" y="23"/>
                    </a:cubicBezTo>
                    <a:cubicBezTo>
                      <a:pt x="7" y="2"/>
                      <a:pt x="23" y="0"/>
                      <a:pt x="30" y="0"/>
                    </a:cubicBezTo>
                    <a:cubicBezTo>
                      <a:pt x="32" y="0"/>
                      <a:pt x="34" y="0"/>
                      <a:pt x="34" y="0"/>
                    </a:cubicBezTo>
                    <a:cubicBezTo>
                      <a:pt x="35" y="1"/>
                      <a:pt x="36" y="1"/>
                      <a:pt x="37" y="2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15"/>
                      <a:pt x="41" y="16"/>
                      <a:pt x="40" y="17"/>
                    </a:cubicBezTo>
                    <a:cubicBezTo>
                      <a:pt x="38" y="20"/>
                      <a:pt x="32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3" y="24"/>
                      <a:pt x="22" y="24"/>
                      <a:pt x="20" y="23"/>
                    </a:cubicBezTo>
                    <a:cubicBezTo>
                      <a:pt x="18" y="23"/>
                      <a:pt x="17" y="22"/>
                      <a:pt x="15" y="22"/>
                    </a:cubicBezTo>
                    <a:cubicBezTo>
                      <a:pt x="9" y="22"/>
                      <a:pt x="6" y="26"/>
                      <a:pt x="6" y="26"/>
                    </a:cubicBezTo>
                    <a:cubicBezTo>
                      <a:pt x="5" y="27"/>
                      <a:pt x="5" y="27"/>
                      <a:pt x="4" y="27"/>
                    </a:cubicBezTo>
                    <a:close/>
                    <a:moveTo>
                      <a:pt x="15" y="17"/>
                    </a:moveTo>
                    <a:cubicBezTo>
                      <a:pt x="17" y="17"/>
                      <a:pt x="19" y="17"/>
                      <a:pt x="22" y="18"/>
                    </a:cubicBezTo>
                    <a:cubicBezTo>
                      <a:pt x="23" y="18"/>
                      <a:pt x="24" y="18"/>
                      <a:pt x="25" y="1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30" y="18"/>
                      <a:pt x="33" y="15"/>
                      <a:pt x="35" y="14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1" y="6"/>
                      <a:pt x="30" y="6"/>
                      <a:pt x="30" y="6"/>
                    </a:cubicBezTo>
                    <a:cubicBezTo>
                      <a:pt x="24" y="6"/>
                      <a:pt x="15" y="8"/>
                      <a:pt x="10" y="17"/>
                    </a:cubicBezTo>
                    <a:cubicBezTo>
                      <a:pt x="11" y="17"/>
                      <a:pt x="13" y="17"/>
                      <a:pt x="15" y="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353"/>
              <p:cNvSpPr>
                <a:spLocks noEditPoints="1"/>
              </p:cNvSpPr>
              <p:nvPr/>
            </p:nvSpPr>
            <p:spPr bwMode="auto">
              <a:xfrm>
                <a:off x="4847" y="2877"/>
                <a:ext cx="54" cy="55"/>
              </a:xfrm>
              <a:custGeom>
                <a:avLst/>
                <a:gdLst>
                  <a:gd name="T0" fmla="*/ 15 w 30"/>
                  <a:gd name="T1" fmla="*/ 31 h 31"/>
                  <a:gd name="T2" fmla="*/ 0 w 30"/>
                  <a:gd name="T3" fmla="*/ 16 h 31"/>
                  <a:gd name="T4" fmla="*/ 15 w 30"/>
                  <a:gd name="T5" fmla="*/ 0 h 31"/>
                  <a:gd name="T6" fmla="*/ 30 w 30"/>
                  <a:gd name="T7" fmla="*/ 16 h 31"/>
                  <a:gd name="T8" fmla="*/ 15 w 30"/>
                  <a:gd name="T9" fmla="*/ 31 h 31"/>
                  <a:gd name="T10" fmla="*/ 15 w 30"/>
                  <a:gd name="T11" fmla="*/ 6 h 31"/>
                  <a:gd name="T12" fmla="*/ 5 w 30"/>
                  <a:gd name="T13" fmla="*/ 16 h 31"/>
                  <a:gd name="T14" fmla="*/ 15 w 30"/>
                  <a:gd name="T15" fmla="*/ 25 h 31"/>
                  <a:gd name="T16" fmla="*/ 24 w 30"/>
                  <a:gd name="T17" fmla="*/ 16 h 31"/>
                  <a:gd name="T18" fmla="*/ 15 w 30"/>
                  <a:gd name="T1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1">
                    <a:moveTo>
                      <a:pt x="15" y="31"/>
                    </a:moveTo>
                    <a:cubicBezTo>
                      <a:pt x="6" y="31"/>
                      <a:pt x="0" y="24"/>
                      <a:pt x="0" y="16"/>
                    </a:cubicBezTo>
                    <a:cubicBezTo>
                      <a:pt x="0" y="7"/>
                      <a:pt x="6" y="0"/>
                      <a:pt x="15" y="0"/>
                    </a:cubicBezTo>
                    <a:cubicBezTo>
                      <a:pt x="23" y="0"/>
                      <a:pt x="30" y="7"/>
                      <a:pt x="30" y="16"/>
                    </a:cubicBezTo>
                    <a:cubicBezTo>
                      <a:pt x="30" y="24"/>
                      <a:pt x="23" y="31"/>
                      <a:pt x="15" y="31"/>
                    </a:cubicBezTo>
                    <a:close/>
                    <a:moveTo>
                      <a:pt x="15" y="6"/>
                    </a:moveTo>
                    <a:cubicBezTo>
                      <a:pt x="10" y="6"/>
                      <a:pt x="5" y="11"/>
                      <a:pt x="5" y="16"/>
                    </a:cubicBezTo>
                    <a:cubicBezTo>
                      <a:pt x="5" y="21"/>
                      <a:pt x="10" y="25"/>
                      <a:pt x="15" y="25"/>
                    </a:cubicBezTo>
                    <a:cubicBezTo>
                      <a:pt x="20" y="25"/>
                      <a:pt x="24" y="21"/>
                      <a:pt x="24" y="16"/>
                    </a:cubicBezTo>
                    <a:cubicBezTo>
                      <a:pt x="24" y="11"/>
                      <a:pt x="20" y="6"/>
                      <a:pt x="15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354"/>
              <p:cNvSpPr>
                <a:spLocks noEditPoints="1"/>
              </p:cNvSpPr>
              <p:nvPr/>
            </p:nvSpPr>
            <p:spPr bwMode="auto">
              <a:xfrm>
                <a:off x="4901" y="2861"/>
                <a:ext cx="55" cy="53"/>
              </a:xfrm>
              <a:custGeom>
                <a:avLst/>
                <a:gdLst>
                  <a:gd name="T0" fmla="*/ 15 w 31"/>
                  <a:gd name="T1" fmla="*/ 30 h 30"/>
                  <a:gd name="T2" fmla="*/ 0 w 31"/>
                  <a:gd name="T3" fmla="*/ 15 h 30"/>
                  <a:gd name="T4" fmla="*/ 15 w 31"/>
                  <a:gd name="T5" fmla="*/ 0 h 30"/>
                  <a:gd name="T6" fmla="*/ 31 w 31"/>
                  <a:gd name="T7" fmla="*/ 15 h 30"/>
                  <a:gd name="T8" fmla="*/ 15 w 31"/>
                  <a:gd name="T9" fmla="*/ 30 h 30"/>
                  <a:gd name="T10" fmla="*/ 15 w 31"/>
                  <a:gd name="T11" fmla="*/ 6 h 30"/>
                  <a:gd name="T12" fmla="*/ 6 w 31"/>
                  <a:gd name="T13" fmla="*/ 15 h 30"/>
                  <a:gd name="T14" fmla="*/ 15 w 31"/>
                  <a:gd name="T15" fmla="*/ 25 h 30"/>
                  <a:gd name="T16" fmla="*/ 25 w 31"/>
                  <a:gd name="T17" fmla="*/ 15 h 30"/>
                  <a:gd name="T18" fmla="*/ 15 w 31"/>
                  <a:gd name="T19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30">
                    <a:moveTo>
                      <a:pt x="15" y="30"/>
                    </a:moveTo>
                    <a:cubicBezTo>
                      <a:pt x="7" y="30"/>
                      <a:pt x="0" y="24"/>
                      <a:pt x="0" y="15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24" y="0"/>
                      <a:pt x="31" y="7"/>
                      <a:pt x="31" y="15"/>
                    </a:cubicBezTo>
                    <a:cubicBezTo>
                      <a:pt x="31" y="24"/>
                      <a:pt x="24" y="30"/>
                      <a:pt x="15" y="30"/>
                    </a:cubicBezTo>
                    <a:close/>
                    <a:moveTo>
                      <a:pt x="15" y="6"/>
                    </a:moveTo>
                    <a:cubicBezTo>
                      <a:pt x="10" y="6"/>
                      <a:pt x="6" y="10"/>
                      <a:pt x="6" y="15"/>
                    </a:cubicBezTo>
                    <a:cubicBezTo>
                      <a:pt x="6" y="20"/>
                      <a:pt x="10" y="25"/>
                      <a:pt x="15" y="25"/>
                    </a:cubicBezTo>
                    <a:cubicBezTo>
                      <a:pt x="21" y="25"/>
                      <a:pt x="25" y="20"/>
                      <a:pt x="25" y="15"/>
                    </a:cubicBezTo>
                    <a:cubicBezTo>
                      <a:pt x="25" y="10"/>
                      <a:pt x="21" y="6"/>
                      <a:pt x="15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355"/>
              <p:cNvSpPr>
                <a:spLocks noEditPoints="1"/>
              </p:cNvSpPr>
              <p:nvPr/>
            </p:nvSpPr>
            <p:spPr bwMode="auto">
              <a:xfrm>
                <a:off x="4954" y="2843"/>
                <a:ext cx="55" cy="55"/>
              </a:xfrm>
              <a:custGeom>
                <a:avLst/>
                <a:gdLst>
                  <a:gd name="T0" fmla="*/ 16 w 31"/>
                  <a:gd name="T1" fmla="*/ 31 h 31"/>
                  <a:gd name="T2" fmla="*/ 0 w 31"/>
                  <a:gd name="T3" fmla="*/ 15 h 31"/>
                  <a:gd name="T4" fmla="*/ 16 w 31"/>
                  <a:gd name="T5" fmla="*/ 0 h 31"/>
                  <a:gd name="T6" fmla="*/ 31 w 31"/>
                  <a:gd name="T7" fmla="*/ 15 h 31"/>
                  <a:gd name="T8" fmla="*/ 16 w 31"/>
                  <a:gd name="T9" fmla="*/ 31 h 31"/>
                  <a:gd name="T10" fmla="*/ 16 w 31"/>
                  <a:gd name="T11" fmla="*/ 6 h 31"/>
                  <a:gd name="T12" fmla="*/ 6 w 31"/>
                  <a:gd name="T13" fmla="*/ 15 h 31"/>
                  <a:gd name="T14" fmla="*/ 16 w 31"/>
                  <a:gd name="T15" fmla="*/ 25 h 31"/>
                  <a:gd name="T16" fmla="*/ 25 w 31"/>
                  <a:gd name="T17" fmla="*/ 15 h 31"/>
                  <a:gd name="T18" fmla="*/ 16 w 31"/>
                  <a:gd name="T1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31">
                    <a:moveTo>
                      <a:pt x="16" y="31"/>
                    </a:moveTo>
                    <a:cubicBezTo>
                      <a:pt x="7" y="31"/>
                      <a:pt x="0" y="24"/>
                      <a:pt x="0" y="15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4" y="0"/>
                      <a:pt x="31" y="7"/>
                      <a:pt x="31" y="15"/>
                    </a:cubicBezTo>
                    <a:cubicBezTo>
                      <a:pt x="31" y="24"/>
                      <a:pt x="24" y="31"/>
                      <a:pt x="16" y="31"/>
                    </a:cubicBezTo>
                    <a:close/>
                    <a:moveTo>
                      <a:pt x="16" y="6"/>
                    </a:moveTo>
                    <a:cubicBezTo>
                      <a:pt x="10" y="6"/>
                      <a:pt x="6" y="10"/>
                      <a:pt x="6" y="15"/>
                    </a:cubicBezTo>
                    <a:cubicBezTo>
                      <a:pt x="6" y="21"/>
                      <a:pt x="10" y="25"/>
                      <a:pt x="16" y="25"/>
                    </a:cubicBezTo>
                    <a:cubicBezTo>
                      <a:pt x="21" y="25"/>
                      <a:pt x="25" y="21"/>
                      <a:pt x="25" y="15"/>
                    </a:cubicBezTo>
                    <a:cubicBezTo>
                      <a:pt x="25" y="10"/>
                      <a:pt x="21" y="6"/>
                      <a:pt x="16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356"/>
              <p:cNvSpPr>
                <a:spLocks noEditPoints="1"/>
              </p:cNvSpPr>
              <p:nvPr/>
            </p:nvSpPr>
            <p:spPr bwMode="auto">
              <a:xfrm>
                <a:off x="5009" y="2825"/>
                <a:ext cx="55" cy="55"/>
              </a:xfrm>
              <a:custGeom>
                <a:avLst/>
                <a:gdLst>
                  <a:gd name="T0" fmla="*/ 15 w 31"/>
                  <a:gd name="T1" fmla="*/ 31 h 31"/>
                  <a:gd name="T2" fmla="*/ 0 w 31"/>
                  <a:gd name="T3" fmla="*/ 16 h 31"/>
                  <a:gd name="T4" fmla="*/ 15 w 31"/>
                  <a:gd name="T5" fmla="*/ 0 h 31"/>
                  <a:gd name="T6" fmla="*/ 31 w 31"/>
                  <a:gd name="T7" fmla="*/ 16 h 31"/>
                  <a:gd name="T8" fmla="*/ 15 w 31"/>
                  <a:gd name="T9" fmla="*/ 31 h 31"/>
                  <a:gd name="T10" fmla="*/ 15 w 31"/>
                  <a:gd name="T11" fmla="*/ 6 h 31"/>
                  <a:gd name="T12" fmla="*/ 6 w 31"/>
                  <a:gd name="T13" fmla="*/ 16 h 31"/>
                  <a:gd name="T14" fmla="*/ 15 w 31"/>
                  <a:gd name="T15" fmla="*/ 25 h 31"/>
                  <a:gd name="T16" fmla="*/ 25 w 31"/>
                  <a:gd name="T17" fmla="*/ 16 h 31"/>
                  <a:gd name="T18" fmla="*/ 15 w 31"/>
                  <a:gd name="T1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31">
                    <a:moveTo>
                      <a:pt x="15" y="31"/>
                    </a:moveTo>
                    <a:cubicBezTo>
                      <a:pt x="7" y="31"/>
                      <a:pt x="0" y="24"/>
                      <a:pt x="0" y="16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24" y="0"/>
                      <a:pt x="31" y="7"/>
                      <a:pt x="31" y="16"/>
                    </a:cubicBezTo>
                    <a:cubicBezTo>
                      <a:pt x="31" y="24"/>
                      <a:pt x="24" y="31"/>
                      <a:pt x="15" y="31"/>
                    </a:cubicBezTo>
                    <a:close/>
                    <a:moveTo>
                      <a:pt x="15" y="6"/>
                    </a:moveTo>
                    <a:cubicBezTo>
                      <a:pt x="10" y="6"/>
                      <a:pt x="6" y="10"/>
                      <a:pt x="6" y="16"/>
                    </a:cubicBezTo>
                    <a:cubicBezTo>
                      <a:pt x="6" y="21"/>
                      <a:pt x="10" y="25"/>
                      <a:pt x="15" y="25"/>
                    </a:cubicBezTo>
                    <a:cubicBezTo>
                      <a:pt x="20" y="25"/>
                      <a:pt x="25" y="21"/>
                      <a:pt x="25" y="16"/>
                    </a:cubicBezTo>
                    <a:cubicBezTo>
                      <a:pt x="25" y="10"/>
                      <a:pt x="20" y="6"/>
                      <a:pt x="15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357"/>
              <p:cNvSpPr>
                <a:spLocks noEditPoints="1"/>
              </p:cNvSpPr>
              <p:nvPr/>
            </p:nvSpPr>
            <p:spPr bwMode="auto">
              <a:xfrm>
                <a:off x="4806" y="2772"/>
                <a:ext cx="55" cy="55"/>
              </a:xfrm>
              <a:custGeom>
                <a:avLst/>
                <a:gdLst>
                  <a:gd name="T0" fmla="*/ 16 w 31"/>
                  <a:gd name="T1" fmla="*/ 31 h 31"/>
                  <a:gd name="T2" fmla="*/ 0 w 31"/>
                  <a:gd name="T3" fmla="*/ 16 h 31"/>
                  <a:gd name="T4" fmla="*/ 16 w 31"/>
                  <a:gd name="T5" fmla="*/ 0 h 31"/>
                  <a:gd name="T6" fmla="*/ 31 w 31"/>
                  <a:gd name="T7" fmla="*/ 16 h 31"/>
                  <a:gd name="T8" fmla="*/ 16 w 31"/>
                  <a:gd name="T9" fmla="*/ 31 h 31"/>
                  <a:gd name="T10" fmla="*/ 16 w 31"/>
                  <a:gd name="T11" fmla="*/ 6 h 31"/>
                  <a:gd name="T12" fmla="*/ 6 w 31"/>
                  <a:gd name="T13" fmla="*/ 16 h 31"/>
                  <a:gd name="T14" fmla="*/ 16 w 31"/>
                  <a:gd name="T15" fmla="*/ 25 h 31"/>
                  <a:gd name="T16" fmla="*/ 25 w 31"/>
                  <a:gd name="T17" fmla="*/ 16 h 31"/>
                  <a:gd name="T18" fmla="*/ 16 w 31"/>
                  <a:gd name="T1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31">
                    <a:moveTo>
                      <a:pt x="16" y="31"/>
                    </a:moveTo>
                    <a:cubicBezTo>
                      <a:pt x="7" y="31"/>
                      <a:pt x="0" y="24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4" y="0"/>
                      <a:pt x="31" y="7"/>
                      <a:pt x="31" y="16"/>
                    </a:cubicBezTo>
                    <a:cubicBezTo>
                      <a:pt x="31" y="24"/>
                      <a:pt x="24" y="31"/>
                      <a:pt x="16" y="31"/>
                    </a:cubicBezTo>
                    <a:close/>
                    <a:moveTo>
                      <a:pt x="16" y="6"/>
                    </a:moveTo>
                    <a:cubicBezTo>
                      <a:pt x="10" y="6"/>
                      <a:pt x="6" y="10"/>
                      <a:pt x="6" y="16"/>
                    </a:cubicBezTo>
                    <a:cubicBezTo>
                      <a:pt x="6" y="21"/>
                      <a:pt x="10" y="25"/>
                      <a:pt x="16" y="25"/>
                    </a:cubicBezTo>
                    <a:cubicBezTo>
                      <a:pt x="21" y="25"/>
                      <a:pt x="25" y="21"/>
                      <a:pt x="25" y="16"/>
                    </a:cubicBezTo>
                    <a:cubicBezTo>
                      <a:pt x="25" y="10"/>
                      <a:pt x="21" y="6"/>
                      <a:pt x="16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358"/>
              <p:cNvSpPr>
                <a:spLocks noEditPoints="1"/>
              </p:cNvSpPr>
              <p:nvPr/>
            </p:nvSpPr>
            <p:spPr bwMode="auto">
              <a:xfrm>
                <a:off x="4861" y="2756"/>
                <a:ext cx="56" cy="53"/>
              </a:xfrm>
              <a:custGeom>
                <a:avLst/>
                <a:gdLst>
                  <a:gd name="T0" fmla="*/ 15 w 31"/>
                  <a:gd name="T1" fmla="*/ 30 h 30"/>
                  <a:gd name="T2" fmla="*/ 0 w 31"/>
                  <a:gd name="T3" fmla="*/ 15 h 30"/>
                  <a:gd name="T4" fmla="*/ 15 w 31"/>
                  <a:gd name="T5" fmla="*/ 0 h 30"/>
                  <a:gd name="T6" fmla="*/ 31 w 31"/>
                  <a:gd name="T7" fmla="*/ 15 h 30"/>
                  <a:gd name="T8" fmla="*/ 15 w 31"/>
                  <a:gd name="T9" fmla="*/ 30 h 30"/>
                  <a:gd name="T10" fmla="*/ 15 w 31"/>
                  <a:gd name="T11" fmla="*/ 5 h 30"/>
                  <a:gd name="T12" fmla="*/ 6 w 31"/>
                  <a:gd name="T13" fmla="*/ 15 h 30"/>
                  <a:gd name="T14" fmla="*/ 15 w 31"/>
                  <a:gd name="T15" fmla="*/ 25 h 30"/>
                  <a:gd name="T16" fmla="*/ 25 w 31"/>
                  <a:gd name="T17" fmla="*/ 15 h 30"/>
                  <a:gd name="T18" fmla="*/ 15 w 31"/>
                  <a:gd name="T19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30">
                    <a:moveTo>
                      <a:pt x="15" y="30"/>
                    </a:moveTo>
                    <a:cubicBezTo>
                      <a:pt x="7" y="30"/>
                      <a:pt x="0" y="23"/>
                      <a:pt x="0" y="15"/>
                    </a:cubicBezTo>
                    <a:cubicBezTo>
                      <a:pt x="0" y="6"/>
                      <a:pt x="7" y="0"/>
                      <a:pt x="15" y="0"/>
                    </a:cubicBezTo>
                    <a:cubicBezTo>
                      <a:pt x="24" y="0"/>
                      <a:pt x="31" y="6"/>
                      <a:pt x="31" y="15"/>
                    </a:cubicBezTo>
                    <a:cubicBezTo>
                      <a:pt x="31" y="23"/>
                      <a:pt x="24" y="30"/>
                      <a:pt x="15" y="30"/>
                    </a:cubicBezTo>
                    <a:close/>
                    <a:moveTo>
                      <a:pt x="15" y="5"/>
                    </a:moveTo>
                    <a:cubicBezTo>
                      <a:pt x="10" y="5"/>
                      <a:pt x="6" y="10"/>
                      <a:pt x="6" y="15"/>
                    </a:cubicBezTo>
                    <a:cubicBezTo>
                      <a:pt x="6" y="20"/>
                      <a:pt x="10" y="25"/>
                      <a:pt x="15" y="25"/>
                    </a:cubicBezTo>
                    <a:cubicBezTo>
                      <a:pt x="20" y="25"/>
                      <a:pt x="25" y="20"/>
                      <a:pt x="25" y="15"/>
                    </a:cubicBezTo>
                    <a:cubicBezTo>
                      <a:pt x="25" y="10"/>
                      <a:pt x="20" y="5"/>
                      <a:pt x="15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359"/>
              <p:cNvSpPr>
                <a:spLocks noEditPoints="1"/>
              </p:cNvSpPr>
              <p:nvPr/>
            </p:nvSpPr>
            <p:spPr bwMode="auto">
              <a:xfrm>
                <a:off x="4915" y="2738"/>
                <a:ext cx="55" cy="55"/>
              </a:xfrm>
              <a:custGeom>
                <a:avLst/>
                <a:gdLst>
                  <a:gd name="T0" fmla="*/ 16 w 31"/>
                  <a:gd name="T1" fmla="*/ 31 h 31"/>
                  <a:gd name="T2" fmla="*/ 0 w 31"/>
                  <a:gd name="T3" fmla="*/ 15 h 31"/>
                  <a:gd name="T4" fmla="*/ 16 w 31"/>
                  <a:gd name="T5" fmla="*/ 0 h 31"/>
                  <a:gd name="T6" fmla="*/ 31 w 31"/>
                  <a:gd name="T7" fmla="*/ 15 h 31"/>
                  <a:gd name="T8" fmla="*/ 16 w 31"/>
                  <a:gd name="T9" fmla="*/ 31 h 31"/>
                  <a:gd name="T10" fmla="*/ 16 w 31"/>
                  <a:gd name="T11" fmla="*/ 6 h 31"/>
                  <a:gd name="T12" fmla="*/ 6 w 31"/>
                  <a:gd name="T13" fmla="*/ 15 h 31"/>
                  <a:gd name="T14" fmla="*/ 16 w 31"/>
                  <a:gd name="T15" fmla="*/ 25 h 31"/>
                  <a:gd name="T16" fmla="*/ 25 w 31"/>
                  <a:gd name="T17" fmla="*/ 15 h 31"/>
                  <a:gd name="T18" fmla="*/ 16 w 31"/>
                  <a:gd name="T1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31">
                    <a:moveTo>
                      <a:pt x="16" y="31"/>
                    </a:moveTo>
                    <a:cubicBezTo>
                      <a:pt x="7" y="31"/>
                      <a:pt x="0" y="24"/>
                      <a:pt x="0" y="15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4" y="0"/>
                      <a:pt x="31" y="7"/>
                      <a:pt x="31" y="15"/>
                    </a:cubicBezTo>
                    <a:cubicBezTo>
                      <a:pt x="31" y="24"/>
                      <a:pt x="24" y="31"/>
                      <a:pt x="16" y="31"/>
                    </a:cubicBezTo>
                    <a:close/>
                    <a:moveTo>
                      <a:pt x="16" y="6"/>
                    </a:moveTo>
                    <a:cubicBezTo>
                      <a:pt x="10" y="6"/>
                      <a:pt x="6" y="10"/>
                      <a:pt x="6" y="15"/>
                    </a:cubicBezTo>
                    <a:cubicBezTo>
                      <a:pt x="6" y="20"/>
                      <a:pt x="10" y="25"/>
                      <a:pt x="16" y="25"/>
                    </a:cubicBezTo>
                    <a:cubicBezTo>
                      <a:pt x="21" y="25"/>
                      <a:pt x="25" y="20"/>
                      <a:pt x="25" y="15"/>
                    </a:cubicBezTo>
                    <a:cubicBezTo>
                      <a:pt x="25" y="10"/>
                      <a:pt x="21" y="6"/>
                      <a:pt x="16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360"/>
              <p:cNvSpPr>
                <a:spLocks noEditPoints="1"/>
              </p:cNvSpPr>
              <p:nvPr/>
            </p:nvSpPr>
            <p:spPr bwMode="auto">
              <a:xfrm>
                <a:off x="4970" y="2720"/>
                <a:ext cx="53" cy="55"/>
              </a:xfrm>
              <a:custGeom>
                <a:avLst/>
                <a:gdLst>
                  <a:gd name="T0" fmla="*/ 15 w 30"/>
                  <a:gd name="T1" fmla="*/ 31 h 31"/>
                  <a:gd name="T2" fmla="*/ 0 w 30"/>
                  <a:gd name="T3" fmla="*/ 15 h 31"/>
                  <a:gd name="T4" fmla="*/ 15 w 30"/>
                  <a:gd name="T5" fmla="*/ 0 h 31"/>
                  <a:gd name="T6" fmla="*/ 30 w 30"/>
                  <a:gd name="T7" fmla="*/ 15 h 31"/>
                  <a:gd name="T8" fmla="*/ 15 w 30"/>
                  <a:gd name="T9" fmla="*/ 31 h 31"/>
                  <a:gd name="T10" fmla="*/ 15 w 30"/>
                  <a:gd name="T11" fmla="*/ 6 h 31"/>
                  <a:gd name="T12" fmla="*/ 5 w 30"/>
                  <a:gd name="T13" fmla="*/ 15 h 31"/>
                  <a:gd name="T14" fmla="*/ 15 w 30"/>
                  <a:gd name="T15" fmla="*/ 25 h 31"/>
                  <a:gd name="T16" fmla="*/ 25 w 30"/>
                  <a:gd name="T17" fmla="*/ 15 h 31"/>
                  <a:gd name="T18" fmla="*/ 15 w 30"/>
                  <a:gd name="T1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1">
                    <a:moveTo>
                      <a:pt x="15" y="31"/>
                    </a:moveTo>
                    <a:cubicBezTo>
                      <a:pt x="7" y="31"/>
                      <a:pt x="0" y="24"/>
                      <a:pt x="0" y="15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23" y="0"/>
                      <a:pt x="30" y="7"/>
                      <a:pt x="30" y="15"/>
                    </a:cubicBezTo>
                    <a:cubicBezTo>
                      <a:pt x="30" y="24"/>
                      <a:pt x="23" y="31"/>
                      <a:pt x="15" y="31"/>
                    </a:cubicBezTo>
                    <a:close/>
                    <a:moveTo>
                      <a:pt x="15" y="6"/>
                    </a:moveTo>
                    <a:cubicBezTo>
                      <a:pt x="10" y="6"/>
                      <a:pt x="5" y="10"/>
                      <a:pt x="5" y="15"/>
                    </a:cubicBezTo>
                    <a:cubicBezTo>
                      <a:pt x="5" y="21"/>
                      <a:pt x="10" y="25"/>
                      <a:pt x="15" y="25"/>
                    </a:cubicBezTo>
                    <a:cubicBezTo>
                      <a:pt x="20" y="25"/>
                      <a:pt x="25" y="21"/>
                      <a:pt x="25" y="15"/>
                    </a:cubicBezTo>
                    <a:cubicBezTo>
                      <a:pt x="25" y="10"/>
                      <a:pt x="20" y="6"/>
                      <a:pt x="15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361"/>
              <p:cNvSpPr>
                <a:spLocks noEditPoints="1"/>
              </p:cNvSpPr>
              <p:nvPr/>
            </p:nvSpPr>
            <p:spPr bwMode="auto">
              <a:xfrm>
                <a:off x="5551" y="2658"/>
                <a:ext cx="245" cy="123"/>
              </a:xfrm>
              <a:custGeom>
                <a:avLst/>
                <a:gdLst>
                  <a:gd name="T0" fmla="*/ 33 w 245"/>
                  <a:gd name="T1" fmla="*/ 123 h 123"/>
                  <a:gd name="T2" fmla="*/ 0 w 245"/>
                  <a:gd name="T3" fmla="*/ 43 h 123"/>
                  <a:gd name="T4" fmla="*/ 96 w 245"/>
                  <a:gd name="T5" fmla="*/ 0 h 123"/>
                  <a:gd name="T6" fmla="*/ 211 w 245"/>
                  <a:gd name="T7" fmla="*/ 48 h 123"/>
                  <a:gd name="T8" fmla="*/ 245 w 245"/>
                  <a:gd name="T9" fmla="*/ 123 h 123"/>
                  <a:gd name="T10" fmla="*/ 33 w 245"/>
                  <a:gd name="T11" fmla="*/ 123 h 123"/>
                  <a:gd name="T12" fmla="*/ 12 w 245"/>
                  <a:gd name="T13" fmla="*/ 48 h 123"/>
                  <a:gd name="T14" fmla="*/ 41 w 245"/>
                  <a:gd name="T15" fmla="*/ 112 h 123"/>
                  <a:gd name="T16" fmla="*/ 229 w 245"/>
                  <a:gd name="T17" fmla="*/ 112 h 123"/>
                  <a:gd name="T18" fmla="*/ 202 w 245"/>
                  <a:gd name="T19" fmla="*/ 55 h 123"/>
                  <a:gd name="T20" fmla="*/ 97 w 245"/>
                  <a:gd name="T21" fmla="*/ 11 h 123"/>
                  <a:gd name="T22" fmla="*/ 12 w 245"/>
                  <a:gd name="T23" fmla="*/ 4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5" h="123">
                    <a:moveTo>
                      <a:pt x="33" y="123"/>
                    </a:moveTo>
                    <a:lnTo>
                      <a:pt x="0" y="43"/>
                    </a:lnTo>
                    <a:lnTo>
                      <a:pt x="96" y="0"/>
                    </a:lnTo>
                    <a:lnTo>
                      <a:pt x="211" y="48"/>
                    </a:lnTo>
                    <a:lnTo>
                      <a:pt x="245" y="123"/>
                    </a:lnTo>
                    <a:lnTo>
                      <a:pt x="33" y="123"/>
                    </a:lnTo>
                    <a:close/>
                    <a:moveTo>
                      <a:pt x="12" y="48"/>
                    </a:moveTo>
                    <a:lnTo>
                      <a:pt x="41" y="112"/>
                    </a:lnTo>
                    <a:lnTo>
                      <a:pt x="229" y="112"/>
                    </a:lnTo>
                    <a:lnTo>
                      <a:pt x="202" y="55"/>
                    </a:lnTo>
                    <a:lnTo>
                      <a:pt x="97" y="11"/>
                    </a:lnTo>
                    <a:lnTo>
                      <a:pt x="12" y="4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362"/>
              <p:cNvSpPr>
                <a:spLocks/>
              </p:cNvSpPr>
              <p:nvPr/>
            </p:nvSpPr>
            <p:spPr bwMode="auto">
              <a:xfrm>
                <a:off x="5645" y="2663"/>
                <a:ext cx="115" cy="89"/>
              </a:xfrm>
              <a:custGeom>
                <a:avLst/>
                <a:gdLst>
                  <a:gd name="T0" fmla="*/ 39 w 115"/>
                  <a:gd name="T1" fmla="*/ 89 h 89"/>
                  <a:gd name="T2" fmla="*/ 0 w 115"/>
                  <a:gd name="T3" fmla="*/ 4 h 89"/>
                  <a:gd name="T4" fmla="*/ 11 w 115"/>
                  <a:gd name="T5" fmla="*/ 0 h 89"/>
                  <a:gd name="T6" fmla="*/ 44 w 115"/>
                  <a:gd name="T7" fmla="*/ 75 h 89"/>
                  <a:gd name="T8" fmla="*/ 110 w 115"/>
                  <a:gd name="T9" fmla="*/ 43 h 89"/>
                  <a:gd name="T10" fmla="*/ 115 w 115"/>
                  <a:gd name="T11" fmla="*/ 54 h 89"/>
                  <a:gd name="T12" fmla="*/ 39 w 115"/>
                  <a:gd name="T13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5" h="89">
                    <a:moveTo>
                      <a:pt x="39" y="89"/>
                    </a:moveTo>
                    <a:lnTo>
                      <a:pt x="0" y="4"/>
                    </a:lnTo>
                    <a:lnTo>
                      <a:pt x="11" y="0"/>
                    </a:lnTo>
                    <a:lnTo>
                      <a:pt x="44" y="75"/>
                    </a:lnTo>
                    <a:lnTo>
                      <a:pt x="110" y="43"/>
                    </a:lnTo>
                    <a:lnTo>
                      <a:pt x="115" y="54"/>
                    </a:lnTo>
                    <a:lnTo>
                      <a:pt x="39" y="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363"/>
              <p:cNvSpPr>
                <a:spLocks noEditPoints="1"/>
              </p:cNvSpPr>
              <p:nvPr/>
            </p:nvSpPr>
            <p:spPr bwMode="auto">
              <a:xfrm>
                <a:off x="5556" y="2770"/>
                <a:ext cx="270" cy="229"/>
              </a:xfrm>
              <a:custGeom>
                <a:avLst/>
                <a:gdLst>
                  <a:gd name="T0" fmla="*/ 270 w 270"/>
                  <a:gd name="T1" fmla="*/ 229 h 229"/>
                  <a:gd name="T2" fmla="*/ 0 w 270"/>
                  <a:gd name="T3" fmla="*/ 229 h 229"/>
                  <a:gd name="T4" fmla="*/ 0 w 270"/>
                  <a:gd name="T5" fmla="*/ 0 h 229"/>
                  <a:gd name="T6" fmla="*/ 270 w 270"/>
                  <a:gd name="T7" fmla="*/ 0 h 229"/>
                  <a:gd name="T8" fmla="*/ 270 w 270"/>
                  <a:gd name="T9" fmla="*/ 229 h 229"/>
                  <a:gd name="T10" fmla="*/ 11 w 270"/>
                  <a:gd name="T11" fmla="*/ 219 h 229"/>
                  <a:gd name="T12" fmla="*/ 261 w 270"/>
                  <a:gd name="T13" fmla="*/ 219 h 229"/>
                  <a:gd name="T14" fmla="*/ 261 w 270"/>
                  <a:gd name="T15" fmla="*/ 11 h 229"/>
                  <a:gd name="T16" fmla="*/ 11 w 270"/>
                  <a:gd name="T17" fmla="*/ 11 h 229"/>
                  <a:gd name="T18" fmla="*/ 11 w 270"/>
                  <a:gd name="T19" fmla="*/ 219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0" h="229">
                    <a:moveTo>
                      <a:pt x="270" y="229"/>
                    </a:moveTo>
                    <a:lnTo>
                      <a:pt x="0" y="229"/>
                    </a:lnTo>
                    <a:lnTo>
                      <a:pt x="0" y="0"/>
                    </a:lnTo>
                    <a:lnTo>
                      <a:pt x="270" y="0"/>
                    </a:lnTo>
                    <a:lnTo>
                      <a:pt x="270" y="229"/>
                    </a:lnTo>
                    <a:close/>
                    <a:moveTo>
                      <a:pt x="11" y="219"/>
                    </a:moveTo>
                    <a:lnTo>
                      <a:pt x="261" y="219"/>
                    </a:lnTo>
                    <a:lnTo>
                      <a:pt x="261" y="11"/>
                    </a:lnTo>
                    <a:lnTo>
                      <a:pt x="11" y="11"/>
                    </a:lnTo>
                    <a:lnTo>
                      <a:pt x="11" y="21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364"/>
              <p:cNvSpPr>
                <a:spLocks/>
              </p:cNvSpPr>
              <p:nvPr/>
            </p:nvSpPr>
            <p:spPr bwMode="auto">
              <a:xfrm>
                <a:off x="5608" y="2818"/>
                <a:ext cx="167" cy="133"/>
              </a:xfrm>
              <a:custGeom>
                <a:avLst/>
                <a:gdLst>
                  <a:gd name="T0" fmla="*/ 77 w 94"/>
                  <a:gd name="T1" fmla="*/ 75 h 75"/>
                  <a:gd name="T2" fmla="*/ 75 w 94"/>
                  <a:gd name="T3" fmla="*/ 73 h 75"/>
                  <a:gd name="T4" fmla="*/ 91 w 94"/>
                  <a:gd name="T5" fmla="*/ 45 h 75"/>
                  <a:gd name="T6" fmla="*/ 89 w 94"/>
                  <a:gd name="T7" fmla="*/ 42 h 75"/>
                  <a:gd name="T8" fmla="*/ 81 w 94"/>
                  <a:gd name="T9" fmla="*/ 44 h 75"/>
                  <a:gd name="T10" fmla="*/ 80 w 94"/>
                  <a:gd name="T11" fmla="*/ 44 h 75"/>
                  <a:gd name="T12" fmla="*/ 68 w 94"/>
                  <a:gd name="T13" fmla="*/ 51 h 75"/>
                  <a:gd name="T14" fmla="*/ 30 w 94"/>
                  <a:gd name="T15" fmla="*/ 70 h 75"/>
                  <a:gd name="T16" fmla="*/ 23 w 94"/>
                  <a:gd name="T17" fmla="*/ 69 h 75"/>
                  <a:gd name="T18" fmla="*/ 22 w 94"/>
                  <a:gd name="T19" fmla="*/ 63 h 75"/>
                  <a:gd name="T20" fmla="*/ 39 w 94"/>
                  <a:gd name="T21" fmla="*/ 40 h 75"/>
                  <a:gd name="T22" fmla="*/ 59 w 94"/>
                  <a:gd name="T23" fmla="*/ 12 h 75"/>
                  <a:gd name="T24" fmla="*/ 30 w 94"/>
                  <a:gd name="T25" fmla="*/ 27 h 75"/>
                  <a:gd name="T26" fmla="*/ 11 w 94"/>
                  <a:gd name="T27" fmla="*/ 39 h 75"/>
                  <a:gd name="T28" fmla="*/ 3 w 94"/>
                  <a:gd name="T29" fmla="*/ 39 h 75"/>
                  <a:gd name="T30" fmla="*/ 1 w 94"/>
                  <a:gd name="T31" fmla="*/ 36 h 75"/>
                  <a:gd name="T32" fmla="*/ 27 w 94"/>
                  <a:gd name="T33" fmla="*/ 0 h 75"/>
                  <a:gd name="T34" fmla="*/ 29 w 94"/>
                  <a:gd name="T35" fmla="*/ 2 h 75"/>
                  <a:gd name="T36" fmla="*/ 4 w 94"/>
                  <a:gd name="T37" fmla="*/ 36 h 75"/>
                  <a:gd name="T38" fmla="*/ 5 w 94"/>
                  <a:gd name="T39" fmla="*/ 37 h 75"/>
                  <a:gd name="T40" fmla="*/ 11 w 94"/>
                  <a:gd name="T41" fmla="*/ 36 h 75"/>
                  <a:gd name="T42" fmla="*/ 29 w 94"/>
                  <a:gd name="T43" fmla="*/ 25 h 75"/>
                  <a:gd name="T44" fmla="*/ 61 w 94"/>
                  <a:gd name="T45" fmla="*/ 10 h 75"/>
                  <a:gd name="T46" fmla="*/ 42 w 94"/>
                  <a:gd name="T47" fmla="*/ 42 h 75"/>
                  <a:gd name="T48" fmla="*/ 25 w 94"/>
                  <a:gd name="T49" fmla="*/ 63 h 75"/>
                  <a:gd name="T50" fmla="*/ 25 w 94"/>
                  <a:gd name="T51" fmla="*/ 67 h 75"/>
                  <a:gd name="T52" fmla="*/ 29 w 94"/>
                  <a:gd name="T53" fmla="*/ 68 h 75"/>
                  <a:gd name="T54" fmla="*/ 66 w 94"/>
                  <a:gd name="T55" fmla="*/ 48 h 75"/>
                  <a:gd name="T56" fmla="*/ 79 w 94"/>
                  <a:gd name="T57" fmla="*/ 41 h 75"/>
                  <a:gd name="T58" fmla="*/ 80 w 94"/>
                  <a:gd name="T59" fmla="*/ 41 h 75"/>
                  <a:gd name="T60" fmla="*/ 91 w 94"/>
                  <a:gd name="T61" fmla="*/ 40 h 75"/>
                  <a:gd name="T62" fmla="*/ 94 w 94"/>
                  <a:gd name="T63" fmla="*/ 44 h 75"/>
                  <a:gd name="T64" fmla="*/ 77 w 94"/>
                  <a:gd name="T65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4" h="75">
                    <a:moveTo>
                      <a:pt x="77" y="75"/>
                    </a:moveTo>
                    <a:cubicBezTo>
                      <a:pt x="75" y="73"/>
                      <a:pt x="75" y="73"/>
                      <a:pt x="75" y="73"/>
                    </a:cubicBezTo>
                    <a:cubicBezTo>
                      <a:pt x="85" y="64"/>
                      <a:pt x="91" y="51"/>
                      <a:pt x="91" y="45"/>
                    </a:cubicBezTo>
                    <a:cubicBezTo>
                      <a:pt x="91" y="43"/>
                      <a:pt x="90" y="42"/>
                      <a:pt x="89" y="42"/>
                    </a:cubicBezTo>
                    <a:cubicBezTo>
                      <a:pt x="88" y="41"/>
                      <a:pt x="83" y="43"/>
                      <a:pt x="81" y="44"/>
                    </a:cubicBezTo>
                    <a:cubicBezTo>
                      <a:pt x="80" y="44"/>
                      <a:pt x="80" y="44"/>
                      <a:pt x="80" y="44"/>
                    </a:cubicBezTo>
                    <a:cubicBezTo>
                      <a:pt x="78" y="45"/>
                      <a:pt x="73" y="48"/>
                      <a:pt x="68" y="51"/>
                    </a:cubicBezTo>
                    <a:cubicBezTo>
                      <a:pt x="56" y="58"/>
                      <a:pt x="39" y="68"/>
                      <a:pt x="30" y="70"/>
                    </a:cubicBezTo>
                    <a:cubicBezTo>
                      <a:pt x="27" y="71"/>
                      <a:pt x="24" y="71"/>
                      <a:pt x="23" y="69"/>
                    </a:cubicBezTo>
                    <a:cubicBezTo>
                      <a:pt x="22" y="68"/>
                      <a:pt x="21" y="66"/>
                      <a:pt x="22" y="63"/>
                    </a:cubicBezTo>
                    <a:cubicBezTo>
                      <a:pt x="23" y="57"/>
                      <a:pt x="31" y="49"/>
                      <a:pt x="39" y="40"/>
                    </a:cubicBezTo>
                    <a:cubicBezTo>
                      <a:pt x="49" y="30"/>
                      <a:pt x="62" y="17"/>
                      <a:pt x="59" y="12"/>
                    </a:cubicBezTo>
                    <a:cubicBezTo>
                      <a:pt x="56" y="8"/>
                      <a:pt x="41" y="19"/>
                      <a:pt x="30" y="27"/>
                    </a:cubicBezTo>
                    <a:cubicBezTo>
                      <a:pt x="22" y="33"/>
                      <a:pt x="16" y="38"/>
                      <a:pt x="11" y="39"/>
                    </a:cubicBezTo>
                    <a:cubicBezTo>
                      <a:pt x="9" y="40"/>
                      <a:pt x="5" y="41"/>
                      <a:pt x="3" y="39"/>
                    </a:cubicBezTo>
                    <a:cubicBezTo>
                      <a:pt x="2" y="39"/>
                      <a:pt x="1" y="38"/>
                      <a:pt x="1" y="36"/>
                    </a:cubicBezTo>
                    <a:cubicBezTo>
                      <a:pt x="0" y="31"/>
                      <a:pt x="16" y="11"/>
                      <a:pt x="27" y="0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16" y="14"/>
                      <a:pt x="4" y="33"/>
                      <a:pt x="4" y="36"/>
                    </a:cubicBezTo>
                    <a:cubicBezTo>
                      <a:pt x="4" y="36"/>
                      <a:pt x="4" y="37"/>
                      <a:pt x="5" y="37"/>
                    </a:cubicBezTo>
                    <a:cubicBezTo>
                      <a:pt x="6" y="38"/>
                      <a:pt x="9" y="37"/>
                      <a:pt x="11" y="36"/>
                    </a:cubicBezTo>
                    <a:cubicBezTo>
                      <a:pt x="14" y="35"/>
                      <a:pt x="21" y="30"/>
                      <a:pt x="29" y="25"/>
                    </a:cubicBezTo>
                    <a:cubicBezTo>
                      <a:pt x="43" y="14"/>
                      <a:pt x="56" y="4"/>
                      <a:pt x="61" y="10"/>
                    </a:cubicBezTo>
                    <a:cubicBezTo>
                      <a:pt x="65" y="17"/>
                      <a:pt x="54" y="29"/>
                      <a:pt x="42" y="42"/>
                    </a:cubicBezTo>
                    <a:cubicBezTo>
                      <a:pt x="34" y="50"/>
                      <a:pt x="26" y="59"/>
                      <a:pt x="25" y="63"/>
                    </a:cubicBezTo>
                    <a:cubicBezTo>
                      <a:pt x="24" y="65"/>
                      <a:pt x="24" y="66"/>
                      <a:pt x="25" y="67"/>
                    </a:cubicBezTo>
                    <a:cubicBezTo>
                      <a:pt x="26" y="68"/>
                      <a:pt x="27" y="68"/>
                      <a:pt x="29" y="68"/>
                    </a:cubicBezTo>
                    <a:cubicBezTo>
                      <a:pt x="38" y="65"/>
                      <a:pt x="55" y="55"/>
                      <a:pt x="66" y="48"/>
                    </a:cubicBezTo>
                    <a:cubicBezTo>
                      <a:pt x="72" y="45"/>
                      <a:pt x="77" y="42"/>
                      <a:pt x="79" y="41"/>
                    </a:cubicBezTo>
                    <a:cubicBezTo>
                      <a:pt x="80" y="41"/>
                      <a:pt x="80" y="41"/>
                      <a:pt x="80" y="41"/>
                    </a:cubicBezTo>
                    <a:cubicBezTo>
                      <a:pt x="83" y="40"/>
                      <a:pt x="88" y="38"/>
                      <a:pt x="91" y="40"/>
                    </a:cubicBezTo>
                    <a:cubicBezTo>
                      <a:pt x="93" y="40"/>
                      <a:pt x="93" y="42"/>
                      <a:pt x="94" y="44"/>
                    </a:cubicBezTo>
                    <a:cubicBezTo>
                      <a:pt x="94" y="52"/>
                      <a:pt x="87" y="66"/>
                      <a:pt x="77" y="7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365"/>
              <p:cNvSpPr>
                <a:spLocks noEditPoints="1"/>
              </p:cNvSpPr>
              <p:nvPr/>
            </p:nvSpPr>
            <p:spPr bwMode="auto">
              <a:xfrm>
                <a:off x="6258" y="2701"/>
                <a:ext cx="195" cy="197"/>
              </a:xfrm>
              <a:custGeom>
                <a:avLst/>
                <a:gdLst>
                  <a:gd name="T0" fmla="*/ 195 w 195"/>
                  <a:gd name="T1" fmla="*/ 197 h 197"/>
                  <a:gd name="T2" fmla="*/ 0 w 195"/>
                  <a:gd name="T3" fmla="*/ 197 h 197"/>
                  <a:gd name="T4" fmla="*/ 0 w 195"/>
                  <a:gd name="T5" fmla="*/ 0 h 197"/>
                  <a:gd name="T6" fmla="*/ 195 w 195"/>
                  <a:gd name="T7" fmla="*/ 0 h 197"/>
                  <a:gd name="T8" fmla="*/ 195 w 195"/>
                  <a:gd name="T9" fmla="*/ 197 h 197"/>
                  <a:gd name="T10" fmla="*/ 9 w 195"/>
                  <a:gd name="T11" fmla="*/ 186 h 197"/>
                  <a:gd name="T12" fmla="*/ 184 w 195"/>
                  <a:gd name="T13" fmla="*/ 186 h 197"/>
                  <a:gd name="T14" fmla="*/ 184 w 195"/>
                  <a:gd name="T15" fmla="*/ 10 h 197"/>
                  <a:gd name="T16" fmla="*/ 9 w 195"/>
                  <a:gd name="T17" fmla="*/ 10 h 197"/>
                  <a:gd name="T18" fmla="*/ 9 w 195"/>
                  <a:gd name="T19" fmla="*/ 186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5" h="197">
                    <a:moveTo>
                      <a:pt x="195" y="197"/>
                    </a:moveTo>
                    <a:lnTo>
                      <a:pt x="0" y="197"/>
                    </a:lnTo>
                    <a:lnTo>
                      <a:pt x="0" y="0"/>
                    </a:lnTo>
                    <a:lnTo>
                      <a:pt x="195" y="0"/>
                    </a:lnTo>
                    <a:lnTo>
                      <a:pt x="195" y="197"/>
                    </a:lnTo>
                    <a:close/>
                    <a:moveTo>
                      <a:pt x="9" y="186"/>
                    </a:moveTo>
                    <a:lnTo>
                      <a:pt x="184" y="186"/>
                    </a:lnTo>
                    <a:lnTo>
                      <a:pt x="184" y="10"/>
                    </a:lnTo>
                    <a:lnTo>
                      <a:pt x="9" y="10"/>
                    </a:lnTo>
                    <a:lnTo>
                      <a:pt x="9" y="18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366"/>
              <p:cNvSpPr>
                <a:spLocks/>
              </p:cNvSpPr>
              <p:nvPr/>
            </p:nvSpPr>
            <p:spPr bwMode="auto">
              <a:xfrm>
                <a:off x="6402" y="2788"/>
                <a:ext cx="197" cy="197"/>
              </a:xfrm>
              <a:custGeom>
                <a:avLst/>
                <a:gdLst>
                  <a:gd name="T0" fmla="*/ 197 w 197"/>
                  <a:gd name="T1" fmla="*/ 197 h 197"/>
                  <a:gd name="T2" fmla="*/ 0 w 197"/>
                  <a:gd name="T3" fmla="*/ 197 h 197"/>
                  <a:gd name="T4" fmla="*/ 0 w 197"/>
                  <a:gd name="T5" fmla="*/ 121 h 197"/>
                  <a:gd name="T6" fmla="*/ 10 w 197"/>
                  <a:gd name="T7" fmla="*/ 121 h 197"/>
                  <a:gd name="T8" fmla="*/ 10 w 197"/>
                  <a:gd name="T9" fmla="*/ 187 h 197"/>
                  <a:gd name="T10" fmla="*/ 186 w 197"/>
                  <a:gd name="T11" fmla="*/ 187 h 197"/>
                  <a:gd name="T12" fmla="*/ 186 w 197"/>
                  <a:gd name="T13" fmla="*/ 11 h 197"/>
                  <a:gd name="T14" fmla="*/ 64 w 197"/>
                  <a:gd name="T15" fmla="*/ 11 h 197"/>
                  <a:gd name="T16" fmla="*/ 64 w 197"/>
                  <a:gd name="T17" fmla="*/ 0 h 197"/>
                  <a:gd name="T18" fmla="*/ 197 w 197"/>
                  <a:gd name="T19" fmla="*/ 0 h 197"/>
                  <a:gd name="T20" fmla="*/ 197 w 197"/>
                  <a:gd name="T21" fmla="*/ 197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7" h="197">
                    <a:moveTo>
                      <a:pt x="197" y="197"/>
                    </a:moveTo>
                    <a:lnTo>
                      <a:pt x="0" y="197"/>
                    </a:lnTo>
                    <a:lnTo>
                      <a:pt x="0" y="121"/>
                    </a:lnTo>
                    <a:lnTo>
                      <a:pt x="10" y="121"/>
                    </a:lnTo>
                    <a:lnTo>
                      <a:pt x="10" y="187"/>
                    </a:lnTo>
                    <a:lnTo>
                      <a:pt x="186" y="187"/>
                    </a:lnTo>
                    <a:lnTo>
                      <a:pt x="186" y="11"/>
                    </a:lnTo>
                    <a:lnTo>
                      <a:pt x="64" y="11"/>
                    </a:lnTo>
                    <a:lnTo>
                      <a:pt x="64" y="0"/>
                    </a:lnTo>
                    <a:lnTo>
                      <a:pt x="197" y="0"/>
                    </a:lnTo>
                    <a:lnTo>
                      <a:pt x="197" y="19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367"/>
              <p:cNvSpPr>
                <a:spLocks/>
              </p:cNvSpPr>
              <p:nvPr/>
            </p:nvSpPr>
            <p:spPr bwMode="auto">
              <a:xfrm>
                <a:off x="6423" y="2809"/>
                <a:ext cx="153" cy="153"/>
              </a:xfrm>
              <a:custGeom>
                <a:avLst/>
                <a:gdLst>
                  <a:gd name="T0" fmla="*/ 153 w 153"/>
                  <a:gd name="T1" fmla="*/ 153 h 153"/>
                  <a:gd name="T2" fmla="*/ 0 w 153"/>
                  <a:gd name="T3" fmla="*/ 153 h 153"/>
                  <a:gd name="T4" fmla="*/ 0 w 153"/>
                  <a:gd name="T5" fmla="*/ 100 h 153"/>
                  <a:gd name="T6" fmla="*/ 11 w 153"/>
                  <a:gd name="T7" fmla="*/ 100 h 153"/>
                  <a:gd name="T8" fmla="*/ 11 w 153"/>
                  <a:gd name="T9" fmla="*/ 142 h 153"/>
                  <a:gd name="T10" fmla="*/ 142 w 153"/>
                  <a:gd name="T11" fmla="*/ 142 h 153"/>
                  <a:gd name="T12" fmla="*/ 142 w 153"/>
                  <a:gd name="T13" fmla="*/ 11 h 153"/>
                  <a:gd name="T14" fmla="*/ 44 w 153"/>
                  <a:gd name="T15" fmla="*/ 11 h 153"/>
                  <a:gd name="T16" fmla="*/ 44 w 153"/>
                  <a:gd name="T17" fmla="*/ 0 h 153"/>
                  <a:gd name="T18" fmla="*/ 153 w 153"/>
                  <a:gd name="T19" fmla="*/ 0 h 153"/>
                  <a:gd name="T20" fmla="*/ 153 w 153"/>
                  <a:gd name="T21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3" h="153">
                    <a:moveTo>
                      <a:pt x="153" y="153"/>
                    </a:moveTo>
                    <a:lnTo>
                      <a:pt x="0" y="153"/>
                    </a:lnTo>
                    <a:lnTo>
                      <a:pt x="0" y="100"/>
                    </a:lnTo>
                    <a:lnTo>
                      <a:pt x="11" y="100"/>
                    </a:lnTo>
                    <a:lnTo>
                      <a:pt x="11" y="142"/>
                    </a:lnTo>
                    <a:lnTo>
                      <a:pt x="142" y="142"/>
                    </a:lnTo>
                    <a:lnTo>
                      <a:pt x="142" y="11"/>
                    </a:lnTo>
                    <a:lnTo>
                      <a:pt x="44" y="11"/>
                    </a:lnTo>
                    <a:lnTo>
                      <a:pt x="44" y="0"/>
                    </a:lnTo>
                    <a:lnTo>
                      <a:pt x="153" y="0"/>
                    </a:lnTo>
                    <a:lnTo>
                      <a:pt x="153" y="1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368"/>
              <p:cNvSpPr>
                <a:spLocks/>
              </p:cNvSpPr>
              <p:nvPr/>
            </p:nvSpPr>
            <p:spPr bwMode="auto">
              <a:xfrm>
                <a:off x="6258" y="2702"/>
                <a:ext cx="193" cy="194"/>
              </a:xfrm>
              <a:custGeom>
                <a:avLst/>
                <a:gdLst>
                  <a:gd name="T0" fmla="*/ 186 w 193"/>
                  <a:gd name="T1" fmla="*/ 194 h 194"/>
                  <a:gd name="T2" fmla="*/ 0 w 193"/>
                  <a:gd name="T3" fmla="*/ 8 h 194"/>
                  <a:gd name="T4" fmla="*/ 9 w 193"/>
                  <a:gd name="T5" fmla="*/ 0 h 194"/>
                  <a:gd name="T6" fmla="*/ 193 w 193"/>
                  <a:gd name="T7" fmla="*/ 187 h 194"/>
                  <a:gd name="T8" fmla="*/ 186 w 193"/>
                  <a:gd name="T9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4">
                    <a:moveTo>
                      <a:pt x="186" y="194"/>
                    </a:moveTo>
                    <a:lnTo>
                      <a:pt x="0" y="8"/>
                    </a:lnTo>
                    <a:lnTo>
                      <a:pt x="9" y="0"/>
                    </a:lnTo>
                    <a:lnTo>
                      <a:pt x="193" y="187"/>
                    </a:lnTo>
                    <a:lnTo>
                      <a:pt x="186" y="19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369"/>
              <p:cNvSpPr>
                <a:spLocks/>
              </p:cNvSpPr>
              <p:nvPr/>
            </p:nvSpPr>
            <p:spPr bwMode="auto">
              <a:xfrm>
                <a:off x="6478" y="2701"/>
                <a:ext cx="101" cy="69"/>
              </a:xfrm>
              <a:custGeom>
                <a:avLst/>
                <a:gdLst>
                  <a:gd name="T0" fmla="*/ 52 w 57"/>
                  <a:gd name="T1" fmla="*/ 39 h 39"/>
                  <a:gd name="T2" fmla="*/ 0 w 57"/>
                  <a:gd name="T3" fmla="*/ 6 h 39"/>
                  <a:gd name="T4" fmla="*/ 0 w 57"/>
                  <a:gd name="T5" fmla="*/ 0 h 39"/>
                  <a:gd name="T6" fmla="*/ 57 w 57"/>
                  <a:gd name="T7" fmla="*/ 37 h 39"/>
                  <a:gd name="T8" fmla="*/ 52 w 57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39">
                    <a:moveTo>
                      <a:pt x="52" y="39"/>
                    </a:moveTo>
                    <a:cubicBezTo>
                      <a:pt x="40" y="11"/>
                      <a:pt x="11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1"/>
                      <a:pt x="44" y="5"/>
                      <a:pt x="57" y="37"/>
                    </a:cubicBezTo>
                    <a:lnTo>
                      <a:pt x="52" y="3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370"/>
              <p:cNvSpPr>
                <a:spLocks/>
              </p:cNvSpPr>
              <p:nvPr/>
            </p:nvSpPr>
            <p:spPr bwMode="auto">
              <a:xfrm>
                <a:off x="6469" y="2676"/>
                <a:ext cx="43" cy="67"/>
              </a:xfrm>
              <a:custGeom>
                <a:avLst/>
                <a:gdLst>
                  <a:gd name="T0" fmla="*/ 32 w 43"/>
                  <a:gd name="T1" fmla="*/ 67 h 67"/>
                  <a:gd name="T2" fmla="*/ 39 w 43"/>
                  <a:gd name="T3" fmla="*/ 62 h 67"/>
                  <a:gd name="T4" fmla="*/ 11 w 43"/>
                  <a:gd name="T5" fmla="*/ 32 h 67"/>
                  <a:gd name="T6" fmla="*/ 43 w 43"/>
                  <a:gd name="T7" fmla="*/ 7 h 67"/>
                  <a:gd name="T8" fmla="*/ 39 w 43"/>
                  <a:gd name="T9" fmla="*/ 0 h 67"/>
                  <a:gd name="T10" fmla="*/ 0 w 43"/>
                  <a:gd name="T11" fmla="*/ 30 h 67"/>
                  <a:gd name="T12" fmla="*/ 32 w 43"/>
                  <a:gd name="T13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67">
                    <a:moveTo>
                      <a:pt x="32" y="67"/>
                    </a:moveTo>
                    <a:lnTo>
                      <a:pt x="39" y="62"/>
                    </a:lnTo>
                    <a:lnTo>
                      <a:pt x="11" y="32"/>
                    </a:lnTo>
                    <a:lnTo>
                      <a:pt x="43" y="7"/>
                    </a:lnTo>
                    <a:lnTo>
                      <a:pt x="39" y="0"/>
                    </a:lnTo>
                    <a:lnTo>
                      <a:pt x="0" y="30"/>
                    </a:lnTo>
                    <a:lnTo>
                      <a:pt x="32" y="6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371"/>
              <p:cNvSpPr>
                <a:spLocks/>
              </p:cNvSpPr>
              <p:nvPr/>
            </p:nvSpPr>
            <p:spPr bwMode="auto">
              <a:xfrm>
                <a:off x="6531" y="2727"/>
                <a:ext cx="61" cy="50"/>
              </a:xfrm>
              <a:custGeom>
                <a:avLst/>
                <a:gdLst>
                  <a:gd name="T0" fmla="*/ 0 w 61"/>
                  <a:gd name="T1" fmla="*/ 32 h 50"/>
                  <a:gd name="T2" fmla="*/ 4 w 61"/>
                  <a:gd name="T3" fmla="*/ 25 h 50"/>
                  <a:gd name="T4" fmla="*/ 41 w 61"/>
                  <a:gd name="T5" fmla="*/ 39 h 50"/>
                  <a:gd name="T6" fmla="*/ 54 w 61"/>
                  <a:gd name="T7" fmla="*/ 0 h 50"/>
                  <a:gd name="T8" fmla="*/ 61 w 61"/>
                  <a:gd name="T9" fmla="*/ 2 h 50"/>
                  <a:gd name="T10" fmla="*/ 46 w 61"/>
                  <a:gd name="T11" fmla="*/ 50 h 50"/>
                  <a:gd name="T12" fmla="*/ 0 w 61"/>
                  <a:gd name="T13" fmla="*/ 3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50">
                    <a:moveTo>
                      <a:pt x="0" y="32"/>
                    </a:moveTo>
                    <a:lnTo>
                      <a:pt x="4" y="25"/>
                    </a:lnTo>
                    <a:lnTo>
                      <a:pt x="41" y="39"/>
                    </a:lnTo>
                    <a:lnTo>
                      <a:pt x="54" y="0"/>
                    </a:lnTo>
                    <a:lnTo>
                      <a:pt x="61" y="2"/>
                    </a:lnTo>
                    <a:lnTo>
                      <a:pt x="46" y="5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Line 372"/>
              <p:cNvSpPr>
                <a:spLocks noChangeShapeType="1"/>
              </p:cNvSpPr>
              <p:nvPr/>
            </p:nvSpPr>
            <p:spPr bwMode="auto">
              <a:xfrm>
                <a:off x="7237" y="2747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Line 373"/>
              <p:cNvSpPr>
                <a:spLocks noChangeShapeType="1"/>
              </p:cNvSpPr>
              <p:nvPr/>
            </p:nvSpPr>
            <p:spPr bwMode="auto">
              <a:xfrm>
                <a:off x="7237" y="2747"/>
                <a:ext cx="0" cy="0"/>
              </a:xfrm>
              <a:prstGeom prst="line">
                <a:avLst/>
              </a:prstGeom>
              <a:noFill/>
              <a:ln w="22225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374"/>
              <p:cNvSpPr>
                <a:spLocks noEditPoints="1"/>
              </p:cNvSpPr>
              <p:nvPr/>
            </p:nvSpPr>
            <p:spPr bwMode="auto">
              <a:xfrm>
                <a:off x="7249" y="2731"/>
                <a:ext cx="41" cy="30"/>
              </a:xfrm>
              <a:custGeom>
                <a:avLst/>
                <a:gdLst>
                  <a:gd name="T0" fmla="*/ 34 w 41"/>
                  <a:gd name="T1" fmla="*/ 30 h 30"/>
                  <a:gd name="T2" fmla="*/ 0 w 41"/>
                  <a:gd name="T3" fmla="*/ 19 h 30"/>
                  <a:gd name="T4" fmla="*/ 7 w 41"/>
                  <a:gd name="T5" fmla="*/ 0 h 30"/>
                  <a:gd name="T6" fmla="*/ 41 w 41"/>
                  <a:gd name="T7" fmla="*/ 11 h 30"/>
                  <a:gd name="T8" fmla="*/ 34 w 41"/>
                  <a:gd name="T9" fmla="*/ 30 h 30"/>
                  <a:gd name="T10" fmla="*/ 12 w 41"/>
                  <a:gd name="T11" fmla="*/ 12 h 30"/>
                  <a:gd name="T12" fmla="*/ 28 w 41"/>
                  <a:gd name="T13" fmla="*/ 18 h 30"/>
                  <a:gd name="T14" fmla="*/ 28 w 41"/>
                  <a:gd name="T15" fmla="*/ 18 h 30"/>
                  <a:gd name="T16" fmla="*/ 12 w 41"/>
                  <a:gd name="T17" fmla="*/ 12 h 30"/>
                  <a:gd name="T18" fmla="*/ 12 w 41"/>
                  <a:gd name="T19" fmla="*/ 1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30">
                    <a:moveTo>
                      <a:pt x="34" y="30"/>
                    </a:moveTo>
                    <a:lnTo>
                      <a:pt x="0" y="19"/>
                    </a:lnTo>
                    <a:lnTo>
                      <a:pt x="7" y="0"/>
                    </a:lnTo>
                    <a:lnTo>
                      <a:pt x="41" y="11"/>
                    </a:lnTo>
                    <a:lnTo>
                      <a:pt x="34" y="30"/>
                    </a:lnTo>
                    <a:close/>
                    <a:moveTo>
                      <a:pt x="12" y="12"/>
                    </a:moveTo>
                    <a:lnTo>
                      <a:pt x="28" y="18"/>
                    </a:lnTo>
                    <a:lnTo>
                      <a:pt x="28" y="18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375"/>
              <p:cNvSpPr>
                <a:spLocks noEditPoints="1"/>
              </p:cNvSpPr>
              <p:nvPr/>
            </p:nvSpPr>
            <p:spPr bwMode="auto">
              <a:xfrm>
                <a:off x="7254" y="2660"/>
                <a:ext cx="52" cy="89"/>
              </a:xfrm>
              <a:custGeom>
                <a:avLst/>
                <a:gdLst>
                  <a:gd name="T0" fmla="*/ 18 w 29"/>
                  <a:gd name="T1" fmla="*/ 50 h 50"/>
                  <a:gd name="T2" fmla="*/ 0 w 29"/>
                  <a:gd name="T3" fmla="*/ 44 h 50"/>
                  <a:gd name="T4" fmla="*/ 0 w 29"/>
                  <a:gd name="T5" fmla="*/ 41 h 50"/>
                  <a:gd name="T6" fmla="*/ 1 w 29"/>
                  <a:gd name="T7" fmla="*/ 39 h 50"/>
                  <a:gd name="T8" fmla="*/ 1 w 29"/>
                  <a:gd name="T9" fmla="*/ 37 h 50"/>
                  <a:gd name="T10" fmla="*/ 3 w 29"/>
                  <a:gd name="T11" fmla="*/ 27 h 50"/>
                  <a:gd name="T12" fmla="*/ 7 w 29"/>
                  <a:gd name="T13" fmla="*/ 17 h 50"/>
                  <a:gd name="T14" fmla="*/ 14 w 29"/>
                  <a:gd name="T15" fmla="*/ 7 h 50"/>
                  <a:gd name="T16" fmla="*/ 18 w 29"/>
                  <a:gd name="T17" fmla="*/ 4 h 50"/>
                  <a:gd name="T18" fmla="*/ 19 w 29"/>
                  <a:gd name="T19" fmla="*/ 3 h 50"/>
                  <a:gd name="T20" fmla="*/ 20 w 29"/>
                  <a:gd name="T21" fmla="*/ 2 h 50"/>
                  <a:gd name="T22" fmla="*/ 21 w 29"/>
                  <a:gd name="T23" fmla="*/ 2 h 50"/>
                  <a:gd name="T24" fmla="*/ 23 w 29"/>
                  <a:gd name="T25" fmla="*/ 0 h 50"/>
                  <a:gd name="T26" fmla="*/ 28 w 29"/>
                  <a:gd name="T27" fmla="*/ 0 h 50"/>
                  <a:gd name="T28" fmla="*/ 26 w 29"/>
                  <a:gd name="T29" fmla="*/ 5 h 50"/>
                  <a:gd name="T30" fmla="*/ 25 w 29"/>
                  <a:gd name="T31" fmla="*/ 7 h 50"/>
                  <a:gd name="T32" fmla="*/ 25 w 29"/>
                  <a:gd name="T33" fmla="*/ 11 h 50"/>
                  <a:gd name="T34" fmla="*/ 27 w 29"/>
                  <a:gd name="T35" fmla="*/ 18 h 50"/>
                  <a:gd name="T36" fmla="*/ 27 w 29"/>
                  <a:gd name="T37" fmla="*/ 33 h 50"/>
                  <a:gd name="T38" fmla="*/ 23 w 29"/>
                  <a:gd name="T39" fmla="*/ 41 h 50"/>
                  <a:gd name="T40" fmla="*/ 22 w 29"/>
                  <a:gd name="T41" fmla="*/ 43 h 50"/>
                  <a:gd name="T42" fmla="*/ 19 w 29"/>
                  <a:gd name="T43" fmla="*/ 48 h 50"/>
                  <a:gd name="T44" fmla="*/ 18 w 29"/>
                  <a:gd name="T45" fmla="*/ 50 h 50"/>
                  <a:gd name="T46" fmla="*/ 6 w 29"/>
                  <a:gd name="T47" fmla="*/ 40 h 50"/>
                  <a:gd name="T48" fmla="*/ 16 w 29"/>
                  <a:gd name="T49" fmla="*/ 43 h 50"/>
                  <a:gd name="T50" fmla="*/ 17 w 29"/>
                  <a:gd name="T51" fmla="*/ 41 h 50"/>
                  <a:gd name="T52" fmla="*/ 18 w 29"/>
                  <a:gd name="T53" fmla="*/ 38 h 50"/>
                  <a:gd name="T54" fmla="*/ 22 w 29"/>
                  <a:gd name="T55" fmla="*/ 31 h 50"/>
                  <a:gd name="T56" fmla="*/ 22 w 29"/>
                  <a:gd name="T57" fmla="*/ 20 h 50"/>
                  <a:gd name="T58" fmla="*/ 20 w 29"/>
                  <a:gd name="T59" fmla="*/ 12 h 50"/>
                  <a:gd name="T60" fmla="*/ 19 w 29"/>
                  <a:gd name="T61" fmla="*/ 10 h 50"/>
                  <a:gd name="T62" fmla="*/ 18 w 29"/>
                  <a:gd name="T63" fmla="*/ 11 h 50"/>
                  <a:gd name="T64" fmla="*/ 12 w 29"/>
                  <a:gd name="T65" fmla="*/ 20 h 50"/>
                  <a:gd name="T66" fmla="*/ 8 w 29"/>
                  <a:gd name="T67" fmla="*/ 29 h 50"/>
                  <a:gd name="T68" fmla="*/ 7 w 29"/>
                  <a:gd name="T69" fmla="*/ 37 h 50"/>
                  <a:gd name="T70" fmla="*/ 7 w 29"/>
                  <a:gd name="T71" fmla="*/ 39 h 50"/>
                  <a:gd name="T72" fmla="*/ 6 w 29"/>
                  <a:gd name="T73" fmla="*/ 4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9" h="50">
                    <a:moveTo>
                      <a:pt x="18" y="50"/>
                    </a:moveTo>
                    <a:cubicBezTo>
                      <a:pt x="0" y="44"/>
                      <a:pt x="0" y="44"/>
                      <a:pt x="0" y="44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1" y="40"/>
                      <a:pt x="1" y="39"/>
                      <a:pt x="1" y="39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1" y="34"/>
                      <a:pt x="2" y="30"/>
                      <a:pt x="3" y="27"/>
                    </a:cubicBezTo>
                    <a:cubicBezTo>
                      <a:pt x="4" y="24"/>
                      <a:pt x="6" y="20"/>
                      <a:pt x="7" y="17"/>
                    </a:cubicBezTo>
                    <a:cubicBezTo>
                      <a:pt x="9" y="13"/>
                      <a:pt x="12" y="10"/>
                      <a:pt x="14" y="7"/>
                    </a:cubicBezTo>
                    <a:cubicBezTo>
                      <a:pt x="15" y="6"/>
                      <a:pt x="16" y="5"/>
                      <a:pt x="18" y="4"/>
                    </a:cubicBezTo>
                    <a:cubicBezTo>
                      <a:pt x="18" y="4"/>
                      <a:pt x="19" y="3"/>
                      <a:pt x="19" y="3"/>
                    </a:cubicBezTo>
                    <a:cubicBezTo>
                      <a:pt x="19" y="3"/>
                      <a:pt x="20" y="2"/>
                      <a:pt x="20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1"/>
                      <a:pt x="22" y="0"/>
                      <a:pt x="23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6"/>
                      <a:pt x="25" y="6"/>
                      <a:pt x="25" y="7"/>
                    </a:cubicBezTo>
                    <a:cubicBezTo>
                      <a:pt x="25" y="8"/>
                      <a:pt x="25" y="10"/>
                      <a:pt x="25" y="11"/>
                    </a:cubicBezTo>
                    <a:cubicBezTo>
                      <a:pt x="26" y="13"/>
                      <a:pt x="26" y="15"/>
                      <a:pt x="27" y="18"/>
                    </a:cubicBezTo>
                    <a:cubicBezTo>
                      <a:pt x="29" y="22"/>
                      <a:pt x="29" y="28"/>
                      <a:pt x="27" y="33"/>
                    </a:cubicBezTo>
                    <a:cubicBezTo>
                      <a:pt x="26" y="36"/>
                      <a:pt x="25" y="39"/>
                      <a:pt x="23" y="41"/>
                    </a:cubicBezTo>
                    <a:cubicBezTo>
                      <a:pt x="23" y="42"/>
                      <a:pt x="23" y="43"/>
                      <a:pt x="22" y="43"/>
                    </a:cubicBezTo>
                    <a:cubicBezTo>
                      <a:pt x="21" y="45"/>
                      <a:pt x="20" y="47"/>
                      <a:pt x="19" y="48"/>
                    </a:cubicBezTo>
                    <a:lnTo>
                      <a:pt x="18" y="50"/>
                    </a:lnTo>
                    <a:close/>
                    <a:moveTo>
                      <a:pt x="6" y="40"/>
                    </a:moveTo>
                    <a:cubicBezTo>
                      <a:pt x="16" y="43"/>
                      <a:pt x="16" y="43"/>
                      <a:pt x="16" y="43"/>
                    </a:cubicBezTo>
                    <a:cubicBezTo>
                      <a:pt x="16" y="42"/>
                      <a:pt x="17" y="41"/>
                      <a:pt x="17" y="41"/>
                    </a:cubicBezTo>
                    <a:cubicBezTo>
                      <a:pt x="18" y="40"/>
                      <a:pt x="18" y="39"/>
                      <a:pt x="18" y="38"/>
                    </a:cubicBezTo>
                    <a:cubicBezTo>
                      <a:pt x="20" y="36"/>
                      <a:pt x="21" y="34"/>
                      <a:pt x="22" y="31"/>
                    </a:cubicBezTo>
                    <a:cubicBezTo>
                      <a:pt x="23" y="27"/>
                      <a:pt x="23" y="22"/>
                      <a:pt x="22" y="20"/>
                    </a:cubicBezTo>
                    <a:cubicBezTo>
                      <a:pt x="21" y="18"/>
                      <a:pt x="20" y="15"/>
                      <a:pt x="20" y="12"/>
                    </a:cubicBezTo>
                    <a:cubicBezTo>
                      <a:pt x="20" y="11"/>
                      <a:pt x="19" y="11"/>
                      <a:pt x="19" y="10"/>
                    </a:cubicBezTo>
                    <a:cubicBezTo>
                      <a:pt x="19" y="10"/>
                      <a:pt x="19" y="11"/>
                      <a:pt x="18" y="11"/>
                    </a:cubicBezTo>
                    <a:cubicBezTo>
                      <a:pt x="17" y="13"/>
                      <a:pt x="14" y="16"/>
                      <a:pt x="12" y="20"/>
                    </a:cubicBezTo>
                    <a:cubicBezTo>
                      <a:pt x="11" y="22"/>
                      <a:pt x="9" y="26"/>
                      <a:pt x="8" y="29"/>
                    </a:cubicBezTo>
                    <a:cubicBezTo>
                      <a:pt x="8" y="32"/>
                      <a:pt x="7" y="35"/>
                      <a:pt x="7" y="37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7" y="40"/>
                      <a:pt x="6" y="40"/>
                      <a:pt x="6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376"/>
              <p:cNvSpPr>
                <a:spLocks/>
              </p:cNvSpPr>
              <p:nvPr/>
            </p:nvSpPr>
            <p:spPr bwMode="auto">
              <a:xfrm>
                <a:off x="7174" y="2943"/>
                <a:ext cx="41" cy="58"/>
              </a:xfrm>
              <a:custGeom>
                <a:avLst/>
                <a:gdLst>
                  <a:gd name="T0" fmla="*/ 5 w 23"/>
                  <a:gd name="T1" fmla="*/ 33 h 33"/>
                  <a:gd name="T2" fmla="*/ 0 w 23"/>
                  <a:gd name="T3" fmla="*/ 31 h 33"/>
                  <a:gd name="T4" fmla="*/ 0 w 23"/>
                  <a:gd name="T5" fmla="*/ 29 h 33"/>
                  <a:gd name="T6" fmla="*/ 0 w 23"/>
                  <a:gd name="T7" fmla="*/ 21 h 33"/>
                  <a:gd name="T8" fmla="*/ 3 w 23"/>
                  <a:gd name="T9" fmla="*/ 4 h 33"/>
                  <a:gd name="T10" fmla="*/ 9 w 23"/>
                  <a:gd name="T11" fmla="*/ 5 h 33"/>
                  <a:gd name="T12" fmla="*/ 6 w 23"/>
                  <a:gd name="T13" fmla="*/ 22 h 33"/>
                  <a:gd name="T14" fmla="*/ 15 w 23"/>
                  <a:gd name="T15" fmla="*/ 6 h 33"/>
                  <a:gd name="T16" fmla="*/ 18 w 23"/>
                  <a:gd name="T17" fmla="*/ 0 h 33"/>
                  <a:gd name="T18" fmla="*/ 23 w 23"/>
                  <a:gd name="T19" fmla="*/ 2 h 33"/>
                  <a:gd name="T20" fmla="*/ 20 w 23"/>
                  <a:gd name="T21" fmla="*/ 9 h 33"/>
                  <a:gd name="T22" fmla="*/ 11 w 23"/>
                  <a:gd name="T23" fmla="*/ 25 h 33"/>
                  <a:gd name="T24" fmla="*/ 7 w 23"/>
                  <a:gd name="T25" fmla="*/ 31 h 33"/>
                  <a:gd name="T26" fmla="*/ 5 w 23"/>
                  <a:gd name="T2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" h="33">
                    <a:moveTo>
                      <a:pt x="5" y="33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26"/>
                      <a:pt x="0" y="21"/>
                    </a:cubicBezTo>
                    <a:cubicBezTo>
                      <a:pt x="1" y="16"/>
                      <a:pt x="2" y="10"/>
                      <a:pt x="3" y="4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11"/>
                      <a:pt x="7" y="17"/>
                      <a:pt x="6" y="22"/>
                    </a:cubicBezTo>
                    <a:cubicBezTo>
                      <a:pt x="9" y="18"/>
                      <a:pt x="12" y="12"/>
                      <a:pt x="15" y="6"/>
                    </a:cubicBezTo>
                    <a:cubicBezTo>
                      <a:pt x="16" y="4"/>
                      <a:pt x="17" y="2"/>
                      <a:pt x="18" y="0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4"/>
                      <a:pt x="21" y="7"/>
                      <a:pt x="20" y="9"/>
                    </a:cubicBezTo>
                    <a:cubicBezTo>
                      <a:pt x="17" y="15"/>
                      <a:pt x="14" y="21"/>
                      <a:pt x="11" y="25"/>
                    </a:cubicBezTo>
                    <a:cubicBezTo>
                      <a:pt x="8" y="29"/>
                      <a:pt x="7" y="31"/>
                      <a:pt x="7" y="31"/>
                    </a:cubicBezTo>
                    <a:lnTo>
                      <a:pt x="5" y="3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377"/>
              <p:cNvSpPr>
                <a:spLocks/>
              </p:cNvSpPr>
              <p:nvPr/>
            </p:nvSpPr>
            <p:spPr bwMode="auto">
              <a:xfrm>
                <a:off x="7263" y="2784"/>
                <a:ext cx="34" cy="54"/>
              </a:xfrm>
              <a:custGeom>
                <a:avLst/>
                <a:gdLst>
                  <a:gd name="T0" fmla="*/ 7 w 19"/>
                  <a:gd name="T1" fmla="*/ 30 h 30"/>
                  <a:gd name="T2" fmla="*/ 0 w 19"/>
                  <a:gd name="T3" fmla="*/ 29 h 30"/>
                  <a:gd name="T4" fmla="*/ 2 w 19"/>
                  <a:gd name="T5" fmla="*/ 23 h 30"/>
                  <a:gd name="T6" fmla="*/ 13 w 19"/>
                  <a:gd name="T7" fmla="*/ 20 h 30"/>
                  <a:gd name="T8" fmla="*/ 14 w 19"/>
                  <a:gd name="T9" fmla="*/ 18 h 30"/>
                  <a:gd name="T10" fmla="*/ 7 w 19"/>
                  <a:gd name="T11" fmla="*/ 3 h 30"/>
                  <a:gd name="T12" fmla="*/ 11 w 19"/>
                  <a:gd name="T13" fmla="*/ 0 h 30"/>
                  <a:gd name="T14" fmla="*/ 19 w 19"/>
                  <a:gd name="T15" fmla="*/ 17 h 30"/>
                  <a:gd name="T16" fmla="*/ 19 w 19"/>
                  <a:gd name="T17" fmla="*/ 18 h 30"/>
                  <a:gd name="T18" fmla="*/ 19 w 19"/>
                  <a:gd name="T19" fmla="*/ 18 h 30"/>
                  <a:gd name="T20" fmla="*/ 18 w 19"/>
                  <a:gd name="T21" fmla="*/ 23 h 30"/>
                  <a:gd name="T22" fmla="*/ 7 w 19"/>
                  <a:gd name="T2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30">
                    <a:moveTo>
                      <a:pt x="7" y="30"/>
                    </a:moveTo>
                    <a:cubicBezTo>
                      <a:pt x="4" y="30"/>
                      <a:pt x="1" y="29"/>
                      <a:pt x="0" y="29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9" y="25"/>
                      <a:pt x="11" y="23"/>
                      <a:pt x="13" y="20"/>
                    </a:cubicBezTo>
                    <a:cubicBezTo>
                      <a:pt x="13" y="20"/>
                      <a:pt x="13" y="19"/>
                      <a:pt x="14" y="18"/>
                    </a:cubicBezTo>
                    <a:cubicBezTo>
                      <a:pt x="12" y="13"/>
                      <a:pt x="10" y="8"/>
                      <a:pt x="7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5" y="5"/>
                      <a:pt x="18" y="11"/>
                      <a:pt x="19" y="17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20"/>
                      <a:pt x="19" y="21"/>
                      <a:pt x="18" y="23"/>
                    </a:cubicBezTo>
                    <a:cubicBezTo>
                      <a:pt x="15" y="28"/>
                      <a:pt x="11" y="30"/>
                      <a:pt x="7" y="3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378"/>
              <p:cNvSpPr>
                <a:spLocks noEditPoints="1"/>
              </p:cNvSpPr>
              <p:nvPr/>
            </p:nvSpPr>
            <p:spPr bwMode="auto">
              <a:xfrm>
                <a:off x="7016" y="2724"/>
                <a:ext cx="253" cy="227"/>
              </a:xfrm>
              <a:custGeom>
                <a:avLst/>
                <a:gdLst>
                  <a:gd name="T0" fmla="*/ 0 w 142"/>
                  <a:gd name="T1" fmla="*/ 64 h 128"/>
                  <a:gd name="T2" fmla="*/ 130 w 142"/>
                  <a:gd name="T3" fmla="*/ 14 h 128"/>
                  <a:gd name="T4" fmla="*/ 80 w 142"/>
                  <a:gd name="T5" fmla="*/ 5 h 128"/>
                  <a:gd name="T6" fmla="*/ 80 w 142"/>
                  <a:gd name="T7" fmla="*/ 122 h 128"/>
                  <a:gd name="T8" fmla="*/ 134 w 142"/>
                  <a:gd name="T9" fmla="*/ 92 h 128"/>
                  <a:gd name="T10" fmla="*/ 112 w 142"/>
                  <a:gd name="T11" fmla="*/ 79 h 128"/>
                  <a:gd name="T12" fmla="*/ 108 w 142"/>
                  <a:gd name="T13" fmla="*/ 56 h 128"/>
                  <a:gd name="T14" fmla="*/ 113 w 142"/>
                  <a:gd name="T15" fmla="*/ 60 h 128"/>
                  <a:gd name="T16" fmla="*/ 110 w 142"/>
                  <a:gd name="T17" fmla="*/ 65 h 128"/>
                  <a:gd name="T18" fmla="*/ 123 w 142"/>
                  <a:gd name="T19" fmla="*/ 78 h 128"/>
                  <a:gd name="T20" fmla="*/ 140 w 142"/>
                  <a:gd name="T21" fmla="*/ 105 h 128"/>
                  <a:gd name="T22" fmla="*/ 139 w 142"/>
                  <a:gd name="T23" fmla="*/ 107 h 128"/>
                  <a:gd name="T24" fmla="*/ 58 w 142"/>
                  <a:gd name="T25" fmla="*/ 109 h 128"/>
                  <a:gd name="T26" fmla="*/ 58 w 142"/>
                  <a:gd name="T27" fmla="*/ 79 h 128"/>
                  <a:gd name="T28" fmla="*/ 58 w 142"/>
                  <a:gd name="T29" fmla="*/ 109 h 128"/>
                  <a:gd name="T30" fmla="*/ 47 w 142"/>
                  <a:gd name="T31" fmla="*/ 94 h 128"/>
                  <a:gd name="T32" fmla="*/ 69 w 142"/>
                  <a:gd name="T33" fmla="*/ 94 h 128"/>
                  <a:gd name="T34" fmla="*/ 34 w 142"/>
                  <a:gd name="T35" fmla="*/ 84 h 128"/>
                  <a:gd name="T36" fmla="*/ 34 w 142"/>
                  <a:gd name="T37" fmla="*/ 54 h 128"/>
                  <a:gd name="T38" fmla="*/ 34 w 142"/>
                  <a:gd name="T39" fmla="*/ 84 h 128"/>
                  <a:gd name="T40" fmla="*/ 22 w 142"/>
                  <a:gd name="T41" fmla="*/ 69 h 128"/>
                  <a:gd name="T42" fmla="*/ 45 w 142"/>
                  <a:gd name="T43" fmla="*/ 69 h 128"/>
                  <a:gd name="T44" fmla="*/ 48 w 142"/>
                  <a:gd name="T45" fmla="*/ 51 h 128"/>
                  <a:gd name="T46" fmla="*/ 48 w 142"/>
                  <a:gd name="T47" fmla="*/ 22 h 128"/>
                  <a:gd name="T48" fmla="*/ 48 w 142"/>
                  <a:gd name="T49" fmla="*/ 51 h 128"/>
                  <a:gd name="T50" fmla="*/ 36 w 142"/>
                  <a:gd name="T51" fmla="*/ 36 h 128"/>
                  <a:gd name="T52" fmla="*/ 59 w 142"/>
                  <a:gd name="T53" fmla="*/ 36 h 128"/>
                  <a:gd name="T54" fmla="*/ 86 w 142"/>
                  <a:gd name="T55" fmla="*/ 39 h 128"/>
                  <a:gd name="T56" fmla="*/ 86 w 142"/>
                  <a:gd name="T57" fmla="*/ 9 h 128"/>
                  <a:gd name="T58" fmla="*/ 86 w 142"/>
                  <a:gd name="T59" fmla="*/ 39 h 128"/>
                  <a:gd name="T60" fmla="*/ 75 w 142"/>
                  <a:gd name="T61" fmla="*/ 24 h 128"/>
                  <a:gd name="T62" fmla="*/ 97 w 142"/>
                  <a:gd name="T63" fmla="*/ 2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2" h="128">
                    <a:moveTo>
                      <a:pt x="80" y="128"/>
                    </a:moveTo>
                    <a:cubicBezTo>
                      <a:pt x="36" y="128"/>
                      <a:pt x="0" y="99"/>
                      <a:pt x="0" y="64"/>
                    </a:cubicBezTo>
                    <a:cubicBezTo>
                      <a:pt x="0" y="28"/>
                      <a:pt x="36" y="0"/>
                      <a:pt x="80" y="0"/>
                    </a:cubicBezTo>
                    <a:cubicBezTo>
                      <a:pt x="98" y="0"/>
                      <a:pt x="116" y="5"/>
                      <a:pt x="130" y="14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14" y="10"/>
                      <a:pt x="97" y="5"/>
                      <a:pt x="80" y="5"/>
                    </a:cubicBezTo>
                    <a:cubicBezTo>
                      <a:pt x="39" y="5"/>
                      <a:pt x="5" y="31"/>
                      <a:pt x="5" y="64"/>
                    </a:cubicBezTo>
                    <a:cubicBezTo>
                      <a:pt x="5" y="96"/>
                      <a:pt x="39" y="122"/>
                      <a:pt x="80" y="122"/>
                    </a:cubicBezTo>
                    <a:cubicBezTo>
                      <a:pt x="101" y="122"/>
                      <a:pt x="120" y="115"/>
                      <a:pt x="135" y="103"/>
                    </a:cubicBezTo>
                    <a:cubicBezTo>
                      <a:pt x="135" y="98"/>
                      <a:pt x="135" y="94"/>
                      <a:pt x="134" y="92"/>
                    </a:cubicBezTo>
                    <a:cubicBezTo>
                      <a:pt x="131" y="88"/>
                      <a:pt x="126" y="85"/>
                      <a:pt x="121" y="83"/>
                    </a:cubicBezTo>
                    <a:cubicBezTo>
                      <a:pt x="118" y="82"/>
                      <a:pt x="114" y="81"/>
                      <a:pt x="112" y="79"/>
                    </a:cubicBezTo>
                    <a:cubicBezTo>
                      <a:pt x="107" y="76"/>
                      <a:pt x="104" y="70"/>
                      <a:pt x="104" y="65"/>
                    </a:cubicBezTo>
                    <a:cubicBezTo>
                      <a:pt x="104" y="61"/>
                      <a:pt x="106" y="58"/>
                      <a:pt x="108" y="56"/>
                    </a:cubicBezTo>
                    <a:cubicBezTo>
                      <a:pt x="109" y="56"/>
                      <a:pt x="110" y="55"/>
                      <a:pt x="111" y="55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2" y="61"/>
                      <a:pt x="112" y="61"/>
                    </a:cubicBezTo>
                    <a:cubicBezTo>
                      <a:pt x="111" y="62"/>
                      <a:pt x="110" y="63"/>
                      <a:pt x="110" y="65"/>
                    </a:cubicBezTo>
                    <a:cubicBezTo>
                      <a:pt x="110" y="69"/>
                      <a:pt x="113" y="72"/>
                      <a:pt x="115" y="74"/>
                    </a:cubicBezTo>
                    <a:cubicBezTo>
                      <a:pt x="117" y="75"/>
                      <a:pt x="120" y="77"/>
                      <a:pt x="123" y="78"/>
                    </a:cubicBezTo>
                    <a:cubicBezTo>
                      <a:pt x="129" y="80"/>
                      <a:pt x="135" y="83"/>
                      <a:pt x="138" y="88"/>
                    </a:cubicBezTo>
                    <a:cubicBezTo>
                      <a:pt x="142" y="94"/>
                      <a:pt x="141" y="102"/>
                      <a:pt x="140" y="105"/>
                    </a:cubicBezTo>
                    <a:cubicBezTo>
                      <a:pt x="140" y="106"/>
                      <a:pt x="140" y="106"/>
                      <a:pt x="140" y="106"/>
                    </a:cubicBezTo>
                    <a:cubicBezTo>
                      <a:pt x="139" y="107"/>
                      <a:pt x="139" y="107"/>
                      <a:pt x="139" y="107"/>
                    </a:cubicBezTo>
                    <a:cubicBezTo>
                      <a:pt x="124" y="120"/>
                      <a:pt x="102" y="128"/>
                      <a:pt x="80" y="128"/>
                    </a:cubicBezTo>
                    <a:close/>
                    <a:moveTo>
                      <a:pt x="58" y="109"/>
                    </a:moveTo>
                    <a:cubicBezTo>
                      <a:pt x="48" y="109"/>
                      <a:pt x="41" y="102"/>
                      <a:pt x="41" y="94"/>
                    </a:cubicBezTo>
                    <a:cubicBezTo>
                      <a:pt x="41" y="85"/>
                      <a:pt x="48" y="79"/>
                      <a:pt x="58" y="79"/>
                    </a:cubicBezTo>
                    <a:cubicBezTo>
                      <a:pt x="67" y="79"/>
                      <a:pt x="75" y="85"/>
                      <a:pt x="75" y="94"/>
                    </a:cubicBezTo>
                    <a:cubicBezTo>
                      <a:pt x="75" y="102"/>
                      <a:pt x="67" y="109"/>
                      <a:pt x="58" y="109"/>
                    </a:cubicBezTo>
                    <a:close/>
                    <a:moveTo>
                      <a:pt x="58" y="84"/>
                    </a:moveTo>
                    <a:cubicBezTo>
                      <a:pt x="52" y="84"/>
                      <a:pt x="47" y="89"/>
                      <a:pt x="47" y="94"/>
                    </a:cubicBezTo>
                    <a:cubicBezTo>
                      <a:pt x="47" y="99"/>
                      <a:pt x="52" y="103"/>
                      <a:pt x="58" y="103"/>
                    </a:cubicBezTo>
                    <a:cubicBezTo>
                      <a:pt x="64" y="103"/>
                      <a:pt x="69" y="99"/>
                      <a:pt x="69" y="94"/>
                    </a:cubicBezTo>
                    <a:cubicBezTo>
                      <a:pt x="69" y="89"/>
                      <a:pt x="64" y="84"/>
                      <a:pt x="58" y="84"/>
                    </a:cubicBezTo>
                    <a:close/>
                    <a:moveTo>
                      <a:pt x="34" y="84"/>
                    </a:moveTo>
                    <a:cubicBezTo>
                      <a:pt x="24" y="84"/>
                      <a:pt x="17" y="78"/>
                      <a:pt x="17" y="69"/>
                    </a:cubicBezTo>
                    <a:cubicBezTo>
                      <a:pt x="17" y="61"/>
                      <a:pt x="24" y="54"/>
                      <a:pt x="34" y="54"/>
                    </a:cubicBezTo>
                    <a:cubicBezTo>
                      <a:pt x="43" y="54"/>
                      <a:pt x="51" y="61"/>
                      <a:pt x="51" y="69"/>
                    </a:cubicBezTo>
                    <a:cubicBezTo>
                      <a:pt x="51" y="78"/>
                      <a:pt x="43" y="84"/>
                      <a:pt x="34" y="84"/>
                    </a:cubicBezTo>
                    <a:close/>
                    <a:moveTo>
                      <a:pt x="34" y="60"/>
                    </a:moveTo>
                    <a:cubicBezTo>
                      <a:pt x="27" y="60"/>
                      <a:pt x="22" y="64"/>
                      <a:pt x="22" y="69"/>
                    </a:cubicBezTo>
                    <a:cubicBezTo>
                      <a:pt x="22" y="74"/>
                      <a:pt x="27" y="79"/>
                      <a:pt x="34" y="79"/>
                    </a:cubicBezTo>
                    <a:cubicBezTo>
                      <a:pt x="40" y="79"/>
                      <a:pt x="45" y="74"/>
                      <a:pt x="45" y="69"/>
                    </a:cubicBezTo>
                    <a:cubicBezTo>
                      <a:pt x="45" y="64"/>
                      <a:pt x="40" y="60"/>
                      <a:pt x="34" y="60"/>
                    </a:cubicBezTo>
                    <a:close/>
                    <a:moveTo>
                      <a:pt x="48" y="51"/>
                    </a:moveTo>
                    <a:cubicBezTo>
                      <a:pt x="38" y="51"/>
                      <a:pt x="31" y="45"/>
                      <a:pt x="31" y="36"/>
                    </a:cubicBezTo>
                    <a:cubicBezTo>
                      <a:pt x="31" y="28"/>
                      <a:pt x="38" y="22"/>
                      <a:pt x="48" y="22"/>
                    </a:cubicBezTo>
                    <a:cubicBezTo>
                      <a:pt x="57" y="22"/>
                      <a:pt x="65" y="28"/>
                      <a:pt x="65" y="36"/>
                    </a:cubicBezTo>
                    <a:cubicBezTo>
                      <a:pt x="65" y="45"/>
                      <a:pt x="57" y="51"/>
                      <a:pt x="48" y="51"/>
                    </a:cubicBezTo>
                    <a:close/>
                    <a:moveTo>
                      <a:pt x="48" y="27"/>
                    </a:moveTo>
                    <a:cubicBezTo>
                      <a:pt x="41" y="27"/>
                      <a:pt x="36" y="31"/>
                      <a:pt x="36" y="36"/>
                    </a:cubicBezTo>
                    <a:cubicBezTo>
                      <a:pt x="36" y="42"/>
                      <a:pt x="41" y="46"/>
                      <a:pt x="48" y="46"/>
                    </a:cubicBezTo>
                    <a:cubicBezTo>
                      <a:pt x="54" y="46"/>
                      <a:pt x="59" y="42"/>
                      <a:pt x="59" y="36"/>
                    </a:cubicBezTo>
                    <a:cubicBezTo>
                      <a:pt x="59" y="31"/>
                      <a:pt x="54" y="27"/>
                      <a:pt x="48" y="27"/>
                    </a:cubicBezTo>
                    <a:close/>
                    <a:moveTo>
                      <a:pt x="86" y="39"/>
                    </a:moveTo>
                    <a:cubicBezTo>
                      <a:pt x="76" y="39"/>
                      <a:pt x="69" y="33"/>
                      <a:pt x="69" y="24"/>
                    </a:cubicBezTo>
                    <a:cubicBezTo>
                      <a:pt x="69" y="16"/>
                      <a:pt x="76" y="9"/>
                      <a:pt x="86" y="9"/>
                    </a:cubicBezTo>
                    <a:cubicBezTo>
                      <a:pt x="95" y="9"/>
                      <a:pt x="103" y="16"/>
                      <a:pt x="103" y="24"/>
                    </a:cubicBezTo>
                    <a:cubicBezTo>
                      <a:pt x="103" y="33"/>
                      <a:pt x="95" y="39"/>
                      <a:pt x="86" y="39"/>
                    </a:cubicBezTo>
                    <a:close/>
                    <a:moveTo>
                      <a:pt x="86" y="15"/>
                    </a:moveTo>
                    <a:cubicBezTo>
                      <a:pt x="80" y="15"/>
                      <a:pt x="75" y="19"/>
                      <a:pt x="75" y="24"/>
                    </a:cubicBezTo>
                    <a:cubicBezTo>
                      <a:pt x="75" y="29"/>
                      <a:pt x="80" y="34"/>
                      <a:pt x="86" y="34"/>
                    </a:cubicBezTo>
                    <a:cubicBezTo>
                      <a:pt x="92" y="34"/>
                      <a:pt x="97" y="29"/>
                      <a:pt x="97" y="24"/>
                    </a:cubicBezTo>
                    <a:cubicBezTo>
                      <a:pt x="97" y="19"/>
                      <a:pt x="92" y="15"/>
                      <a:pt x="86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379"/>
              <p:cNvSpPr>
                <a:spLocks/>
              </p:cNvSpPr>
              <p:nvPr/>
            </p:nvSpPr>
            <p:spPr bwMode="auto">
              <a:xfrm>
                <a:off x="7210" y="2742"/>
                <a:ext cx="75" cy="126"/>
              </a:xfrm>
              <a:custGeom>
                <a:avLst/>
                <a:gdLst>
                  <a:gd name="T0" fmla="*/ 22 w 42"/>
                  <a:gd name="T1" fmla="*/ 71 h 71"/>
                  <a:gd name="T2" fmla="*/ 17 w 42"/>
                  <a:gd name="T3" fmla="*/ 69 h 71"/>
                  <a:gd name="T4" fmla="*/ 27 w 42"/>
                  <a:gd name="T5" fmla="*/ 42 h 71"/>
                  <a:gd name="T6" fmla="*/ 31 w 42"/>
                  <a:gd name="T7" fmla="*/ 30 h 71"/>
                  <a:gd name="T8" fmla="*/ 32 w 42"/>
                  <a:gd name="T9" fmla="*/ 27 h 71"/>
                  <a:gd name="T10" fmla="*/ 34 w 42"/>
                  <a:gd name="T11" fmla="*/ 19 h 71"/>
                  <a:gd name="T12" fmla="*/ 36 w 42"/>
                  <a:gd name="T13" fmla="*/ 11 h 71"/>
                  <a:gd name="T14" fmla="*/ 27 w 42"/>
                  <a:gd name="T15" fmla="*/ 7 h 71"/>
                  <a:gd name="T16" fmla="*/ 23 w 42"/>
                  <a:gd name="T17" fmla="*/ 14 h 71"/>
                  <a:gd name="T18" fmla="*/ 20 w 42"/>
                  <a:gd name="T19" fmla="*/ 22 h 71"/>
                  <a:gd name="T20" fmla="*/ 18 w 42"/>
                  <a:gd name="T21" fmla="*/ 25 h 71"/>
                  <a:gd name="T22" fmla="*/ 14 w 42"/>
                  <a:gd name="T23" fmla="*/ 38 h 71"/>
                  <a:gd name="T24" fmla="*/ 6 w 42"/>
                  <a:gd name="T25" fmla="*/ 60 h 71"/>
                  <a:gd name="T26" fmla="*/ 0 w 42"/>
                  <a:gd name="T27" fmla="*/ 58 h 71"/>
                  <a:gd name="T28" fmla="*/ 8 w 42"/>
                  <a:gd name="T29" fmla="*/ 36 h 71"/>
                  <a:gd name="T30" fmla="*/ 13 w 42"/>
                  <a:gd name="T31" fmla="*/ 23 h 71"/>
                  <a:gd name="T32" fmla="*/ 14 w 42"/>
                  <a:gd name="T33" fmla="*/ 20 h 71"/>
                  <a:gd name="T34" fmla="*/ 18 w 42"/>
                  <a:gd name="T35" fmla="*/ 12 h 71"/>
                  <a:gd name="T36" fmla="*/ 23 w 42"/>
                  <a:gd name="T37" fmla="*/ 2 h 71"/>
                  <a:gd name="T38" fmla="*/ 24 w 42"/>
                  <a:gd name="T39" fmla="*/ 0 h 71"/>
                  <a:gd name="T40" fmla="*/ 42 w 42"/>
                  <a:gd name="T41" fmla="*/ 7 h 71"/>
                  <a:gd name="T42" fmla="*/ 42 w 42"/>
                  <a:gd name="T43" fmla="*/ 9 h 71"/>
                  <a:gd name="T44" fmla="*/ 40 w 42"/>
                  <a:gd name="T45" fmla="*/ 20 h 71"/>
                  <a:gd name="T46" fmla="*/ 37 w 42"/>
                  <a:gd name="T47" fmla="*/ 28 h 71"/>
                  <a:gd name="T48" fmla="*/ 36 w 42"/>
                  <a:gd name="T49" fmla="*/ 32 h 71"/>
                  <a:gd name="T50" fmla="*/ 32 w 42"/>
                  <a:gd name="T51" fmla="*/ 44 h 71"/>
                  <a:gd name="T52" fmla="*/ 22 w 42"/>
                  <a:gd name="T53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2" h="71">
                    <a:moveTo>
                      <a:pt x="22" y="71"/>
                    </a:moveTo>
                    <a:cubicBezTo>
                      <a:pt x="17" y="69"/>
                      <a:pt x="17" y="69"/>
                      <a:pt x="17" y="69"/>
                    </a:cubicBezTo>
                    <a:cubicBezTo>
                      <a:pt x="20" y="60"/>
                      <a:pt x="23" y="52"/>
                      <a:pt x="27" y="42"/>
                    </a:cubicBezTo>
                    <a:cubicBezTo>
                      <a:pt x="28" y="38"/>
                      <a:pt x="29" y="34"/>
                      <a:pt x="31" y="30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3" y="24"/>
                      <a:pt x="34" y="21"/>
                      <a:pt x="34" y="19"/>
                    </a:cubicBezTo>
                    <a:cubicBezTo>
                      <a:pt x="35" y="16"/>
                      <a:pt x="35" y="13"/>
                      <a:pt x="36" y="11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5" y="10"/>
                      <a:pt x="24" y="12"/>
                      <a:pt x="23" y="14"/>
                    </a:cubicBezTo>
                    <a:cubicBezTo>
                      <a:pt x="22" y="17"/>
                      <a:pt x="21" y="19"/>
                      <a:pt x="20" y="22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7" y="29"/>
                      <a:pt x="15" y="33"/>
                      <a:pt x="14" y="38"/>
                    </a:cubicBezTo>
                    <a:cubicBezTo>
                      <a:pt x="11" y="45"/>
                      <a:pt x="8" y="53"/>
                      <a:pt x="6" y="6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" y="51"/>
                      <a:pt x="5" y="43"/>
                      <a:pt x="8" y="36"/>
                    </a:cubicBezTo>
                    <a:cubicBezTo>
                      <a:pt x="10" y="31"/>
                      <a:pt x="11" y="27"/>
                      <a:pt x="13" y="23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5" y="17"/>
                      <a:pt x="16" y="15"/>
                      <a:pt x="18" y="12"/>
                    </a:cubicBezTo>
                    <a:cubicBezTo>
                      <a:pt x="19" y="9"/>
                      <a:pt x="21" y="5"/>
                      <a:pt x="23" y="2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1" y="13"/>
                      <a:pt x="41" y="16"/>
                      <a:pt x="40" y="20"/>
                    </a:cubicBezTo>
                    <a:cubicBezTo>
                      <a:pt x="39" y="23"/>
                      <a:pt x="38" y="26"/>
                      <a:pt x="37" y="28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35" y="36"/>
                      <a:pt x="34" y="40"/>
                      <a:pt x="32" y="44"/>
                    </a:cubicBezTo>
                    <a:cubicBezTo>
                      <a:pt x="29" y="54"/>
                      <a:pt x="26" y="62"/>
                      <a:pt x="22" y="7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380"/>
              <p:cNvSpPr>
                <a:spLocks/>
              </p:cNvSpPr>
              <p:nvPr/>
            </p:nvSpPr>
            <p:spPr bwMode="auto">
              <a:xfrm>
                <a:off x="650" y="3633"/>
                <a:ext cx="35" cy="37"/>
              </a:xfrm>
              <a:custGeom>
                <a:avLst/>
                <a:gdLst>
                  <a:gd name="T0" fmla="*/ 35 w 35"/>
                  <a:gd name="T1" fmla="*/ 37 h 37"/>
                  <a:gd name="T2" fmla="*/ 0 w 35"/>
                  <a:gd name="T3" fmla="*/ 37 h 37"/>
                  <a:gd name="T4" fmla="*/ 0 w 35"/>
                  <a:gd name="T5" fmla="*/ 26 h 37"/>
                  <a:gd name="T6" fmla="*/ 24 w 35"/>
                  <a:gd name="T7" fmla="*/ 26 h 37"/>
                  <a:gd name="T8" fmla="*/ 24 w 35"/>
                  <a:gd name="T9" fmla="*/ 0 h 37"/>
                  <a:gd name="T10" fmla="*/ 35 w 35"/>
                  <a:gd name="T11" fmla="*/ 0 h 37"/>
                  <a:gd name="T12" fmla="*/ 35 w 35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37">
                    <a:moveTo>
                      <a:pt x="35" y="37"/>
                    </a:moveTo>
                    <a:lnTo>
                      <a:pt x="0" y="37"/>
                    </a:lnTo>
                    <a:lnTo>
                      <a:pt x="0" y="26"/>
                    </a:lnTo>
                    <a:lnTo>
                      <a:pt x="24" y="26"/>
                    </a:lnTo>
                    <a:lnTo>
                      <a:pt x="24" y="0"/>
                    </a:lnTo>
                    <a:lnTo>
                      <a:pt x="35" y="0"/>
                    </a:lnTo>
                    <a:lnTo>
                      <a:pt x="35" y="3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381"/>
              <p:cNvSpPr>
                <a:spLocks noEditPoints="1"/>
              </p:cNvSpPr>
              <p:nvPr/>
            </p:nvSpPr>
            <p:spPr bwMode="auto">
              <a:xfrm>
                <a:off x="435" y="3659"/>
                <a:ext cx="160" cy="11"/>
              </a:xfrm>
              <a:custGeom>
                <a:avLst/>
                <a:gdLst>
                  <a:gd name="T0" fmla="*/ 160 w 160"/>
                  <a:gd name="T1" fmla="*/ 11 h 11"/>
                  <a:gd name="T2" fmla="*/ 106 w 160"/>
                  <a:gd name="T3" fmla="*/ 11 h 11"/>
                  <a:gd name="T4" fmla="*/ 106 w 160"/>
                  <a:gd name="T5" fmla="*/ 0 h 11"/>
                  <a:gd name="T6" fmla="*/ 160 w 160"/>
                  <a:gd name="T7" fmla="*/ 0 h 11"/>
                  <a:gd name="T8" fmla="*/ 160 w 160"/>
                  <a:gd name="T9" fmla="*/ 11 h 11"/>
                  <a:gd name="T10" fmla="*/ 53 w 160"/>
                  <a:gd name="T11" fmla="*/ 11 h 11"/>
                  <a:gd name="T12" fmla="*/ 0 w 160"/>
                  <a:gd name="T13" fmla="*/ 11 h 11"/>
                  <a:gd name="T14" fmla="*/ 0 w 160"/>
                  <a:gd name="T15" fmla="*/ 0 h 11"/>
                  <a:gd name="T16" fmla="*/ 53 w 160"/>
                  <a:gd name="T17" fmla="*/ 0 h 11"/>
                  <a:gd name="T18" fmla="*/ 53 w 160"/>
                  <a:gd name="T1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0" h="11">
                    <a:moveTo>
                      <a:pt x="160" y="11"/>
                    </a:moveTo>
                    <a:lnTo>
                      <a:pt x="106" y="11"/>
                    </a:lnTo>
                    <a:lnTo>
                      <a:pt x="106" y="0"/>
                    </a:lnTo>
                    <a:lnTo>
                      <a:pt x="160" y="0"/>
                    </a:lnTo>
                    <a:lnTo>
                      <a:pt x="160" y="11"/>
                    </a:lnTo>
                    <a:close/>
                    <a:moveTo>
                      <a:pt x="53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53" y="0"/>
                    </a:lnTo>
                    <a:lnTo>
                      <a:pt x="53" y="1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382"/>
              <p:cNvSpPr>
                <a:spLocks/>
              </p:cNvSpPr>
              <p:nvPr/>
            </p:nvSpPr>
            <p:spPr bwMode="auto">
              <a:xfrm>
                <a:off x="344" y="3633"/>
                <a:ext cx="36" cy="37"/>
              </a:xfrm>
              <a:custGeom>
                <a:avLst/>
                <a:gdLst>
                  <a:gd name="T0" fmla="*/ 36 w 36"/>
                  <a:gd name="T1" fmla="*/ 37 h 37"/>
                  <a:gd name="T2" fmla="*/ 0 w 36"/>
                  <a:gd name="T3" fmla="*/ 37 h 37"/>
                  <a:gd name="T4" fmla="*/ 0 w 36"/>
                  <a:gd name="T5" fmla="*/ 0 h 37"/>
                  <a:gd name="T6" fmla="*/ 11 w 36"/>
                  <a:gd name="T7" fmla="*/ 0 h 37"/>
                  <a:gd name="T8" fmla="*/ 11 w 36"/>
                  <a:gd name="T9" fmla="*/ 26 h 37"/>
                  <a:gd name="T10" fmla="*/ 36 w 36"/>
                  <a:gd name="T11" fmla="*/ 26 h 37"/>
                  <a:gd name="T12" fmla="*/ 36 w 36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7">
                    <a:moveTo>
                      <a:pt x="36" y="37"/>
                    </a:moveTo>
                    <a:lnTo>
                      <a:pt x="0" y="37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11" y="26"/>
                    </a:lnTo>
                    <a:lnTo>
                      <a:pt x="36" y="26"/>
                    </a:lnTo>
                    <a:lnTo>
                      <a:pt x="36" y="3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383"/>
              <p:cNvSpPr>
                <a:spLocks noEditPoints="1"/>
              </p:cNvSpPr>
              <p:nvPr/>
            </p:nvSpPr>
            <p:spPr bwMode="auto">
              <a:xfrm>
                <a:off x="344" y="3417"/>
                <a:ext cx="11" cy="162"/>
              </a:xfrm>
              <a:custGeom>
                <a:avLst/>
                <a:gdLst>
                  <a:gd name="T0" fmla="*/ 11 w 11"/>
                  <a:gd name="T1" fmla="*/ 162 h 162"/>
                  <a:gd name="T2" fmla="*/ 0 w 11"/>
                  <a:gd name="T3" fmla="*/ 162 h 162"/>
                  <a:gd name="T4" fmla="*/ 0 w 11"/>
                  <a:gd name="T5" fmla="*/ 109 h 162"/>
                  <a:gd name="T6" fmla="*/ 11 w 11"/>
                  <a:gd name="T7" fmla="*/ 109 h 162"/>
                  <a:gd name="T8" fmla="*/ 11 w 11"/>
                  <a:gd name="T9" fmla="*/ 162 h 162"/>
                  <a:gd name="T10" fmla="*/ 11 w 11"/>
                  <a:gd name="T11" fmla="*/ 56 h 162"/>
                  <a:gd name="T12" fmla="*/ 0 w 11"/>
                  <a:gd name="T13" fmla="*/ 56 h 162"/>
                  <a:gd name="T14" fmla="*/ 0 w 11"/>
                  <a:gd name="T15" fmla="*/ 0 h 162"/>
                  <a:gd name="T16" fmla="*/ 11 w 11"/>
                  <a:gd name="T17" fmla="*/ 0 h 162"/>
                  <a:gd name="T18" fmla="*/ 11 w 11"/>
                  <a:gd name="T19" fmla="*/ 56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62">
                    <a:moveTo>
                      <a:pt x="11" y="162"/>
                    </a:moveTo>
                    <a:lnTo>
                      <a:pt x="0" y="162"/>
                    </a:lnTo>
                    <a:lnTo>
                      <a:pt x="0" y="109"/>
                    </a:lnTo>
                    <a:lnTo>
                      <a:pt x="11" y="109"/>
                    </a:lnTo>
                    <a:lnTo>
                      <a:pt x="11" y="162"/>
                    </a:lnTo>
                    <a:close/>
                    <a:moveTo>
                      <a:pt x="11" y="56"/>
                    </a:moveTo>
                    <a:lnTo>
                      <a:pt x="0" y="56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11" y="5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384"/>
              <p:cNvSpPr>
                <a:spLocks/>
              </p:cNvSpPr>
              <p:nvPr/>
            </p:nvSpPr>
            <p:spPr bwMode="auto">
              <a:xfrm>
                <a:off x="344" y="3329"/>
                <a:ext cx="36" cy="35"/>
              </a:xfrm>
              <a:custGeom>
                <a:avLst/>
                <a:gdLst>
                  <a:gd name="T0" fmla="*/ 11 w 36"/>
                  <a:gd name="T1" fmla="*/ 35 h 35"/>
                  <a:gd name="T2" fmla="*/ 0 w 36"/>
                  <a:gd name="T3" fmla="*/ 35 h 35"/>
                  <a:gd name="T4" fmla="*/ 0 w 36"/>
                  <a:gd name="T5" fmla="*/ 0 h 35"/>
                  <a:gd name="T6" fmla="*/ 36 w 36"/>
                  <a:gd name="T7" fmla="*/ 0 h 35"/>
                  <a:gd name="T8" fmla="*/ 36 w 36"/>
                  <a:gd name="T9" fmla="*/ 10 h 35"/>
                  <a:gd name="T10" fmla="*/ 11 w 36"/>
                  <a:gd name="T11" fmla="*/ 10 h 35"/>
                  <a:gd name="T12" fmla="*/ 11 w 3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5">
                    <a:moveTo>
                      <a:pt x="11" y="35"/>
                    </a:moveTo>
                    <a:lnTo>
                      <a:pt x="0" y="35"/>
                    </a:lnTo>
                    <a:lnTo>
                      <a:pt x="0" y="0"/>
                    </a:lnTo>
                    <a:lnTo>
                      <a:pt x="36" y="0"/>
                    </a:lnTo>
                    <a:lnTo>
                      <a:pt x="36" y="10"/>
                    </a:lnTo>
                    <a:lnTo>
                      <a:pt x="11" y="10"/>
                    </a:lnTo>
                    <a:lnTo>
                      <a:pt x="11" y="3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385"/>
              <p:cNvSpPr>
                <a:spLocks noEditPoints="1"/>
              </p:cNvSpPr>
              <p:nvPr/>
            </p:nvSpPr>
            <p:spPr bwMode="auto">
              <a:xfrm>
                <a:off x="435" y="3329"/>
                <a:ext cx="160" cy="10"/>
              </a:xfrm>
              <a:custGeom>
                <a:avLst/>
                <a:gdLst>
                  <a:gd name="T0" fmla="*/ 160 w 160"/>
                  <a:gd name="T1" fmla="*/ 10 h 10"/>
                  <a:gd name="T2" fmla="*/ 106 w 160"/>
                  <a:gd name="T3" fmla="*/ 10 h 10"/>
                  <a:gd name="T4" fmla="*/ 106 w 160"/>
                  <a:gd name="T5" fmla="*/ 0 h 10"/>
                  <a:gd name="T6" fmla="*/ 160 w 160"/>
                  <a:gd name="T7" fmla="*/ 0 h 10"/>
                  <a:gd name="T8" fmla="*/ 160 w 160"/>
                  <a:gd name="T9" fmla="*/ 10 h 10"/>
                  <a:gd name="T10" fmla="*/ 53 w 160"/>
                  <a:gd name="T11" fmla="*/ 10 h 10"/>
                  <a:gd name="T12" fmla="*/ 0 w 160"/>
                  <a:gd name="T13" fmla="*/ 10 h 10"/>
                  <a:gd name="T14" fmla="*/ 0 w 160"/>
                  <a:gd name="T15" fmla="*/ 0 h 10"/>
                  <a:gd name="T16" fmla="*/ 53 w 160"/>
                  <a:gd name="T17" fmla="*/ 0 h 10"/>
                  <a:gd name="T18" fmla="*/ 53 w 160"/>
                  <a:gd name="T1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0" h="10">
                    <a:moveTo>
                      <a:pt x="160" y="10"/>
                    </a:moveTo>
                    <a:lnTo>
                      <a:pt x="106" y="10"/>
                    </a:lnTo>
                    <a:lnTo>
                      <a:pt x="106" y="0"/>
                    </a:lnTo>
                    <a:lnTo>
                      <a:pt x="160" y="0"/>
                    </a:lnTo>
                    <a:lnTo>
                      <a:pt x="160" y="10"/>
                    </a:lnTo>
                    <a:close/>
                    <a:moveTo>
                      <a:pt x="53" y="10"/>
                    </a:moveTo>
                    <a:lnTo>
                      <a:pt x="0" y="10"/>
                    </a:lnTo>
                    <a:lnTo>
                      <a:pt x="0" y="0"/>
                    </a:lnTo>
                    <a:lnTo>
                      <a:pt x="53" y="0"/>
                    </a:lnTo>
                    <a:lnTo>
                      <a:pt x="53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386"/>
              <p:cNvSpPr>
                <a:spLocks/>
              </p:cNvSpPr>
              <p:nvPr/>
            </p:nvSpPr>
            <p:spPr bwMode="auto">
              <a:xfrm>
                <a:off x="650" y="3329"/>
                <a:ext cx="35" cy="35"/>
              </a:xfrm>
              <a:custGeom>
                <a:avLst/>
                <a:gdLst>
                  <a:gd name="T0" fmla="*/ 35 w 35"/>
                  <a:gd name="T1" fmla="*/ 35 h 35"/>
                  <a:gd name="T2" fmla="*/ 24 w 35"/>
                  <a:gd name="T3" fmla="*/ 35 h 35"/>
                  <a:gd name="T4" fmla="*/ 24 w 35"/>
                  <a:gd name="T5" fmla="*/ 10 h 35"/>
                  <a:gd name="T6" fmla="*/ 0 w 35"/>
                  <a:gd name="T7" fmla="*/ 10 h 35"/>
                  <a:gd name="T8" fmla="*/ 0 w 35"/>
                  <a:gd name="T9" fmla="*/ 0 h 35"/>
                  <a:gd name="T10" fmla="*/ 35 w 35"/>
                  <a:gd name="T11" fmla="*/ 0 h 35"/>
                  <a:gd name="T12" fmla="*/ 35 w 35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35">
                    <a:moveTo>
                      <a:pt x="35" y="35"/>
                    </a:moveTo>
                    <a:lnTo>
                      <a:pt x="24" y="35"/>
                    </a:lnTo>
                    <a:lnTo>
                      <a:pt x="24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35" y="0"/>
                    </a:lnTo>
                    <a:lnTo>
                      <a:pt x="35" y="3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387"/>
              <p:cNvSpPr>
                <a:spLocks noEditPoints="1"/>
              </p:cNvSpPr>
              <p:nvPr/>
            </p:nvSpPr>
            <p:spPr bwMode="auto">
              <a:xfrm>
                <a:off x="674" y="3417"/>
                <a:ext cx="11" cy="162"/>
              </a:xfrm>
              <a:custGeom>
                <a:avLst/>
                <a:gdLst>
                  <a:gd name="T0" fmla="*/ 11 w 11"/>
                  <a:gd name="T1" fmla="*/ 162 h 162"/>
                  <a:gd name="T2" fmla="*/ 0 w 11"/>
                  <a:gd name="T3" fmla="*/ 162 h 162"/>
                  <a:gd name="T4" fmla="*/ 0 w 11"/>
                  <a:gd name="T5" fmla="*/ 109 h 162"/>
                  <a:gd name="T6" fmla="*/ 11 w 11"/>
                  <a:gd name="T7" fmla="*/ 109 h 162"/>
                  <a:gd name="T8" fmla="*/ 11 w 11"/>
                  <a:gd name="T9" fmla="*/ 162 h 162"/>
                  <a:gd name="T10" fmla="*/ 11 w 11"/>
                  <a:gd name="T11" fmla="*/ 56 h 162"/>
                  <a:gd name="T12" fmla="*/ 0 w 11"/>
                  <a:gd name="T13" fmla="*/ 56 h 162"/>
                  <a:gd name="T14" fmla="*/ 0 w 11"/>
                  <a:gd name="T15" fmla="*/ 0 h 162"/>
                  <a:gd name="T16" fmla="*/ 11 w 11"/>
                  <a:gd name="T17" fmla="*/ 0 h 162"/>
                  <a:gd name="T18" fmla="*/ 11 w 11"/>
                  <a:gd name="T19" fmla="*/ 56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62">
                    <a:moveTo>
                      <a:pt x="11" y="162"/>
                    </a:moveTo>
                    <a:lnTo>
                      <a:pt x="0" y="162"/>
                    </a:lnTo>
                    <a:lnTo>
                      <a:pt x="0" y="109"/>
                    </a:lnTo>
                    <a:lnTo>
                      <a:pt x="11" y="109"/>
                    </a:lnTo>
                    <a:lnTo>
                      <a:pt x="11" y="162"/>
                    </a:lnTo>
                    <a:close/>
                    <a:moveTo>
                      <a:pt x="11" y="56"/>
                    </a:moveTo>
                    <a:lnTo>
                      <a:pt x="0" y="56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11" y="5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388"/>
              <p:cNvSpPr>
                <a:spLocks noEditPoints="1"/>
              </p:cNvSpPr>
              <p:nvPr/>
            </p:nvSpPr>
            <p:spPr bwMode="auto">
              <a:xfrm>
                <a:off x="1085" y="3329"/>
                <a:ext cx="121" cy="120"/>
              </a:xfrm>
              <a:custGeom>
                <a:avLst/>
                <a:gdLst>
                  <a:gd name="T0" fmla="*/ 121 w 121"/>
                  <a:gd name="T1" fmla="*/ 120 h 120"/>
                  <a:gd name="T2" fmla="*/ 0 w 121"/>
                  <a:gd name="T3" fmla="*/ 120 h 120"/>
                  <a:gd name="T4" fmla="*/ 0 w 121"/>
                  <a:gd name="T5" fmla="*/ 0 h 120"/>
                  <a:gd name="T6" fmla="*/ 121 w 121"/>
                  <a:gd name="T7" fmla="*/ 0 h 120"/>
                  <a:gd name="T8" fmla="*/ 121 w 121"/>
                  <a:gd name="T9" fmla="*/ 120 h 120"/>
                  <a:gd name="T10" fmla="*/ 10 w 121"/>
                  <a:gd name="T11" fmla="*/ 110 h 120"/>
                  <a:gd name="T12" fmla="*/ 110 w 121"/>
                  <a:gd name="T13" fmla="*/ 110 h 120"/>
                  <a:gd name="T14" fmla="*/ 110 w 121"/>
                  <a:gd name="T15" fmla="*/ 10 h 120"/>
                  <a:gd name="T16" fmla="*/ 10 w 121"/>
                  <a:gd name="T17" fmla="*/ 10 h 120"/>
                  <a:gd name="T18" fmla="*/ 10 w 121"/>
                  <a:gd name="T19" fmla="*/ 11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1" h="120">
                    <a:moveTo>
                      <a:pt x="121" y="120"/>
                    </a:moveTo>
                    <a:lnTo>
                      <a:pt x="0" y="120"/>
                    </a:lnTo>
                    <a:lnTo>
                      <a:pt x="0" y="0"/>
                    </a:lnTo>
                    <a:lnTo>
                      <a:pt x="121" y="0"/>
                    </a:lnTo>
                    <a:lnTo>
                      <a:pt x="121" y="120"/>
                    </a:lnTo>
                    <a:close/>
                    <a:moveTo>
                      <a:pt x="10" y="110"/>
                    </a:moveTo>
                    <a:lnTo>
                      <a:pt x="110" y="110"/>
                    </a:lnTo>
                    <a:lnTo>
                      <a:pt x="110" y="10"/>
                    </a:lnTo>
                    <a:lnTo>
                      <a:pt x="10" y="10"/>
                    </a:lnTo>
                    <a:lnTo>
                      <a:pt x="10" y="1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389"/>
              <p:cNvSpPr>
                <a:spLocks noEditPoints="1"/>
              </p:cNvSpPr>
              <p:nvPr/>
            </p:nvSpPr>
            <p:spPr bwMode="auto">
              <a:xfrm>
                <a:off x="1195" y="3329"/>
                <a:ext cx="121" cy="120"/>
              </a:xfrm>
              <a:custGeom>
                <a:avLst/>
                <a:gdLst>
                  <a:gd name="T0" fmla="*/ 121 w 121"/>
                  <a:gd name="T1" fmla="*/ 120 h 120"/>
                  <a:gd name="T2" fmla="*/ 0 w 121"/>
                  <a:gd name="T3" fmla="*/ 120 h 120"/>
                  <a:gd name="T4" fmla="*/ 0 w 121"/>
                  <a:gd name="T5" fmla="*/ 0 h 120"/>
                  <a:gd name="T6" fmla="*/ 121 w 121"/>
                  <a:gd name="T7" fmla="*/ 0 h 120"/>
                  <a:gd name="T8" fmla="*/ 121 w 121"/>
                  <a:gd name="T9" fmla="*/ 120 h 120"/>
                  <a:gd name="T10" fmla="*/ 11 w 121"/>
                  <a:gd name="T11" fmla="*/ 110 h 120"/>
                  <a:gd name="T12" fmla="*/ 110 w 121"/>
                  <a:gd name="T13" fmla="*/ 110 h 120"/>
                  <a:gd name="T14" fmla="*/ 110 w 121"/>
                  <a:gd name="T15" fmla="*/ 10 h 120"/>
                  <a:gd name="T16" fmla="*/ 11 w 121"/>
                  <a:gd name="T17" fmla="*/ 10 h 120"/>
                  <a:gd name="T18" fmla="*/ 11 w 121"/>
                  <a:gd name="T19" fmla="*/ 11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1" h="120">
                    <a:moveTo>
                      <a:pt x="121" y="120"/>
                    </a:moveTo>
                    <a:lnTo>
                      <a:pt x="0" y="120"/>
                    </a:lnTo>
                    <a:lnTo>
                      <a:pt x="0" y="0"/>
                    </a:lnTo>
                    <a:lnTo>
                      <a:pt x="121" y="0"/>
                    </a:lnTo>
                    <a:lnTo>
                      <a:pt x="121" y="120"/>
                    </a:lnTo>
                    <a:close/>
                    <a:moveTo>
                      <a:pt x="11" y="110"/>
                    </a:moveTo>
                    <a:lnTo>
                      <a:pt x="110" y="110"/>
                    </a:lnTo>
                    <a:lnTo>
                      <a:pt x="110" y="10"/>
                    </a:lnTo>
                    <a:lnTo>
                      <a:pt x="11" y="10"/>
                    </a:lnTo>
                    <a:lnTo>
                      <a:pt x="11" y="1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390"/>
              <p:cNvSpPr>
                <a:spLocks noEditPoints="1"/>
              </p:cNvSpPr>
              <p:nvPr/>
            </p:nvSpPr>
            <p:spPr bwMode="auto">
              <a:xfrm>
                <a:off x="1305" y="3329"/>
                <a:ext cx="121" cy="120"/>
              </a:xfrm>
              <a:custGeom>
                <a:avLst/>
                <a:gdLst>
                  <a:gd name="T0" fmla="*/ 121 w 121"/>
                  <a:gd name="T1" fmla="*/ 120 h 120"/>
                  <a:gd name="T2" fmla="*/ 0 w 121"/>
                  <a:gd name="T3" fmla="*/ 120 h 120"/>
                  <a:gd name="T4" fmla="*/ 0 w 121"/>
                  <a:gd name="T5" fmla="*/ 0 h 120"/>
                  <a:gd name="T6" fmla="*/ 121 w 121"/>
                  <a:gd name="T7" fmla="*/ 0 h 120"/>
                  <a:gd name="T8" fmla="*/ 121 w 121"/>
                  <a:gd name="T9" fmla="*/ 120 h 120"/>
                  <a:gd name="T10" fmla="*/ 11 w 121"/>
                  <a:gd name="T11" fmla="*/ 110 h 120"/>
                  <a:gd name="T12" fmla="*/ 110 w 121"/>
                  <a:gd name="T13" fmla="*/ 110 h 120"/>
                  <a:gd name="T14" fmla="*/ 110 w 121"/>
                  <a:gd name="T15" fmla="*/ 10 h 120"/>
                  <a:gd name="T16" fmla="*/ 11 w 121"/>
                  <a:gd name="T17" fmla="*/ 10 h 120"/>
                  <a:gd name="T18" fmla="*/ 11 w 121"/>
                  <a:gd name="T19" fmla="*/ 11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1" h="120">
                    <a:moveTo>
                      <a:pt x="121" y="120"/>
                    </a:moveTo>
                    <a:lnTo>
                      <a:pt x="0" y="120"/>
                    </a:lnTo>
                    <a:lnTo>
                      <a:pt x="0" y="0"/>
                    </a:lnTo>
                    <a:lnTo>
                      <a:pt x="121" y="0"/>
                    </a:lnTo>
                    <a:lnTo>
                      <a:pt x="121" y="120"/>
                    </a:lnTo>
                    <a:close/>
                    <a:moveTo>
                      <a:pt x="11" y="110"/>
                    </a:moveTo>
                    <a:lnTo>
                      <a:pt x="110" y="110"/>
                    </a:lnTo>
                    <a:lnTo>
                      <a:pt x="110" y="10"/>
                    </a:lnTo>
                    <a:lnTo>
                      <a:pt x="11" y="10"/>
                    </a:lnTo>
                    <a:lnTo>
                      <a:pt x="11" y="1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391"/>
              <p:cNvSpPr>
                <a:spLocks noEditPoints="1"/>
              </p:cNvSpPr>
              <p:nvPr/>
            </p:nvSpPr>
            <p:spPr bwMode="auto">
              <a:xfrm>
                <a:off x="1085" y="3439"/>
                <a:ext cx="121" cy="121"/>
              </a:xfrm>
              <a:custGeom>
                <a:avLst/>
                <a:gdLst>
                  <a:gd name="T0" fmla="*/ 121 w 121"/>
                  <a:gd name="T1" fmla="*/ 121 h 121"/>
                  <a:gd name="T2" fmla="*/ 0 w 121"/>
                  <a:gd name="T3" fmla="*/ 121 h 121"/>
                  <a:gd name="T4" fmla="*/ 0 w 121"/>
                  <a:gd name="T5" fmla="*/ 0 h 121"/>
                  <a:gd name="T6" fmla="*/ 121 w 121"/>
                  <a:gd name="T7" fmla="*/ 0 h 121"/>
                  <a:gd name="T8" fmla="*/ 121 w 121"/>
                  <a:gd name="T9" fmla="*/ 121 h 121"/>
                  <a:gd name="T10" fmla="*/ 10 w 121"/>
                  <a:gd name="T11" fmla="*/ 110 h 121"/>
                  <a:gd name="T12" fmla="*/ 110 w 121"/>
                  <a:gd name="T13" fmla="*/ 110 h 121"/>
                  <a:gd name="T14" fmla="*/ 110 w 121"/>
                  <a:gd name="T15" fmla="*/ 10 h 121"/>
                  <a:gd name="T16" fmla="*/ 10 w 121"/>
                  <a:gd name="T17" fmla="*/ 10 h 121"/>
                  <a:gd name="T18" fmla="*/ 10 w 121"/>
                  <a:gd name="T19" fmla="*/ 11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1" h="121">
                    <a:moveTo>
                      <a:pt x="121" y="121"/>
                    </a:moveTo>
                    <a:lnTo>
                      <a:pt x="0" y="121"/>
                    </a:lnTo>
                    <a:lnTo>
                      <a:pt x="0" y="0"/>
                    </a:lnTo>
                    <a:lnTo>
                      <a:pt x="121" y="0"/>
                    </a:lnTo>
                    <a:lnTo>
                      <a:pt x="121" y="121"/>
                    </a:lnTo>
                    <a:close/>
                    <a:moveTo>
                      <a:pt x="10" y="110"/>
                    </a:moveTo>
                    <a:lnTo>
                      <a:pt x="110" y="110"/>
                    </a:lnTo>
                    <a:lnTo>
                      <a:pt x="110" y="10"/>
                    </a:lnTo>
                    <a:lnTo>
                      <a:pt x="10" y="10"/>
                    </a:lnTo>
                    <a:lnTo>
                      <a:pt x="10" y="1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392"/>
              <p:cNvSpPr>
                <a:spLocks noEditPoints="1"/>
              </p:cNvSpPr>
              <p:nvPr/>
            </p:nvSpPr>
            <p:spPr bwMode="auto">
              <a:xfrm>
                <a:off x="1195" y="3439"/>
                <a:ext cx="121" cy="121"/>
              </a:xfrm>
              <a:custGeom>
                <a:avLst/>
                <a:gdLst>
                  <a:gd name="T0" fmla="*/ 121 w 121"/>
                  <a:gd name="T1" fmla="*/ 121 h 121"/>
                  <a:gd name="T2" fmla="*/ 0 w 121"/>
                  <a:gd name="T3" fmla="*/ 121 h 121"/>
                  <a:gd name="T4" fmla="*/ 0 w 121"/>
                  <a:gd name="T5" fmla="*/ 0 h 121"/>
                  <a:gd name="T6" fmla="*/ 121 w 121"/>
                  <a:gd name="T7" fmla="*/ 0 h 121"/>
                  <a:gd name="T8" fmla="*/ 121 w 121"/>
                  <a:gd name="T9" fmla="*/ 121 h 121"/>
                  <a:gd name="T10" fmla="*/ 11 w 121"/>
                  <a:gd name="T11" fmla="*/ 110 h 121"/>
                  <a:gd name="T12" fmla="*/ 110 w 121"/>
                  <a:gd name="T13" fmla="*/ 110 h 121"/>
                  <a:gd name="T14" fmla="*/ 110 w 121"/>
                  <a:gd name="T15" fmla="*/ 10 h 121"/>
                  <a:gd name="T16" fmla="*/ 11 w 121"/>
                  <a:gd name="T17" fmla="*/ 10 h 121"/>
                  <a:gd name="T18" fmla="*/ 11 w 121"/>
                  <a:gd name="T19" fmla="*/ 11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1" h="121">
                    <a:moveTo>
                      <a:pt x="121" y="121"/>
                    </a:moveTo>
                    <a:lnTo>
                      <a:pt x="0" y="121"/>
                    </a:lnTo>
                    <a:lnTo>
                      <a:pt x="0" y="0"/>
                    </a:lnTo>
                    <a:lnTo>
                      <a:pt x="121" y="0"/>
                    </a:lnTo>
                    <a:lnTo>
                      <a:pt x="121" y="121"/>
                    </a:lnTo>
                    <a:close/>
                    <a:moveTo>
                      <a:pt x="11" y="110"/>
                    </a:moveTo>
                    <a:lnTo>
                      <a:pt x="110" y="110"/>
                    </a:lnTo>
                    <a:lnTo>
                      <a:pt x="110" y="10"/>
                    </a:lnTo>
                    <a:lnTo>
                      <a:pt x="11" y="10"/>
                    </a:lnTo>
                    <a:lnTo>
                      <a:pt x="11" y="1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393"/>
              <p:cNvSpPr>
                <a:spLocks noEditPoints="1"/>
              </p:cNvSpPr>
              <p:nvPr/>
            </p:nvSpPr>
            <p:spPr bwMode="auto">
              <a:xfrm>
                <a:off x="1305" y="3439"/>
                <a:ext cx="121" cy="121"/>
              </a:xfrm>
              <a:custGeom>
                <a:avLst/>
                <a:gdLst>
                  <a:gd name="T0" fmla="*/ 121 w 121"/>
                  <a:gd name="T1" fmla="*/ 121 h 121"/>
                  <a:gd name="T2" fmla="*/ 0 w 121"/>
                  <a:gd name="T3" fmla="*/ 121 h 121"/>
                  <a:gd name="T4" fmla="*/ 0 w 121"/>
                  <a:gd name="T5" fmla="*/ 0 h 121"/>
                  <a:gd name="T6" fmla="*/ 121 w 121"/>
                  <a:gd name="T7" fmla="*/ 0 h 121"/>
                  <a:gd name="T8" fmla="*/ 121 w 121"/>
                  <a:gd name="T9" fmla="*/ 121 h 121"/>
                  <a:gd name="T10" fmla="*/ 11 w 121"/>
                  <a:gd name="T11" fmla="*/ 110 h 121"/>
                  <a:gd name="T12" fmla="*/ 110 w 121"/>
                  <a:gd name="T13" fmla="*/ 110 h 121"/>
                  <a:gd name="T14" fmla="*/ 110 w 121"/>
                  <a:gd name="T15" fmla="*/ 10 h 121"/>
                  <a:gd name="T16" fmla="*/ 11 w 121"/>
                  <a:gd name="T17" fmla="*/ 10 h 121"/>
                  <a:gd name="T18" fmla="*/ 11 w 121"/>
                  <a:gd name="T19" fmla="*/ 11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1" h="121">
                    <a:moveTo>
                      <a:pt x="121" y="121"/>
                    </a:moveTo>
                    <a:lnTo>
                      <a:pt x="0" y="121"/>
                    </a:lnTo>
                    <a:lnTo>
                      <a:pt x="0" y="0"/>
                    </a:lnTo>
                    <a:lnTo>
                      <a:pt x="121" y="0"/>
                    </a:lnTo>
                    <a:lnTo>
                      <a:pt x="121" y="121"/>
                    </a:lnTo>
                    <a:close/>
                    <a:moveTo>
                      <a:pt x="11" y="110"/>
                    </a:moveTo>
                    <a:lnTo>
                      <a:pt x="110" y="110"/>
                    </a:lnTo>
                    <a:lnTo>
                      <a:pt x="110" y="10"/>
                    </a:lnTo>
                    <a:lnTo>
                      <a:pt x="11" y="10"/>
                    </a:lnTo>
                    <a:lnTo>
                      <a:pt x="11" y="1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394"/>
              <p:cNvSpPr>
                <a:spLocks noEditPoints="1"/>
              </p:cNvSpPr>
              <p:nvPr/>
            </p:nvSpPr>
            <p:spPr bwMode="auto">
              <a:xfrm>
                <a:off x="1085" y="3549"/>
                <a:ext cx="121" cy="121"/>
              </a:xfrm>
              <a:custGeom>
                <a:avLst/>
                <a:gdLst>
                  <a:gd name="T0" fmla="*/ 121 w 121"/>
                  <a:gd name="T1" fmla="*/ 121 h 121"/>
                  <a:gd name="T2" fmla="*/ 0 w 121"/>
                  <a:gd name="T3" fmla="*/ 121 h 121"/>
                  <a:gd name="T4" fmla="*/ 0 w 121"/>
                  <a:gd name="T5" fmla="*/ 0 h 121"/>
                  <a:gd name="T6" fmla="*/ 121 w 121"/>
                  <a:gd name="T7" fmla="*/ 0 h 121"/>
                  <a:gd name="T8" fmla="*/ 121 w 121"/>
                  <a:gd name="T9" fmla="*/ 121 h 121"/>
                  <a:gd name="T10" fmla="*/ 10 w 121"/>
                  <a:gd name="T11" fmla="*/ 110 h 121"/>
                  <a:gd name="T12" fmla="*/ 110 w 121"/>
                  <a:gd name="T13" fmla="*/ 110 h 121"/>
                  <a:gd name="T14" fmla="*/ 110 w 121"/>
                  <a:gd name="T15" fmla="*/ 11 h 121"/>
                  <a:gd name="T16" fmla="*/ 10 w 121"/>
                  <a:gd name="T17" fmla="*/ 11 h 121"/>
                  <a:gd name="T18" fmla="*/ 10 w 121"/>
                  <a:gd name="T19" fmla="*/ 11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1" h="121">
                    <a:moveTo>
                      <a:pt x="121" y="121"/>
                    </a:moveTo>
                    <a:lnTo>
                      <a:pt x="0" y="121"/>
                    </a:lnTo>
                    <a:lnTo>
                      <a:pt x="0" y="0"/>
                    </a:lnTo>
                    <a:lnTo>
                      <a:pt x="121" y="0"/>
                    </a:lnTo>
                    <a:lnTo>
                      <a:pt x="121" y="121"/>
                    </a:lnTo>
                    <a:close/>
                    <a:moveTo>
                      <a:pt x="10" y="110"/>
                    </a:moveTo>
                    <a:lnTo>
                      <a:pt x="110" y="110"/>
                    </a:lnTo>
                    <a:lnTo>
                      <a:pt x="110" y="11"/>
                    </a:lnTo>
                    <a:lnTo>
                      <a:pt x="10" y="11"/>
                    </a:lnTo>
                    <a:lnTo>
                      <a:pt x="10" y="1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395"/>
              <p:cNvSpPr>
                <a:spLocks noEditPoints="1"/>
              </p:cNvSpPr>
              <p:nvPr/>
            </p:nvSpPr>
            <p:spPr bwMode="auto">
              <a:xfrm>
                <a:off x="1195" y="3549"/>
                <a:ext cx="121" cy="121"/>
              </a:xfrm>
              <a:custGeom>
                <a:avLst/>
                <a:gdLst>
                  <a:gd name="T0" fmla="*/ 121 w 121"/>
                  <a:gd name="T1" fmla="*/ 121 h 121"/>
                  <a:gd name="T2" fmla="*/ 0 w 121"/>
                  <a:gd name="T3" fmla="*/ 121 h 121"/>
                  <a:gd name="T4" fmla="*/ 0 w 121"/>
                  <a:gd name="T5" fmla="*/ 0 h 121"/>
                  <a:gd name="T6" fmla="*/ 121 w 121"/>
                  <a:gd name="T7" fmla="*/ 0 h 121"/>
                  <a:gd name="T8" fmla="*/ 121 w 121"/>
                  <a:gd name="T9" fmla="*/ 121 h 121"/>
                  <a:gd name="T10" fmla="*/ 11 w 121"/>
                  <a:gd name="T11" fmla="*/ 110 h 121"/>
                  <a:gd name="T12" fmla="*/ 110 w 121"/>
                  <a:gd name="T13" fmla="*/ 110 h 121"/>
                  <a:gd name="T14" fmla="*/ 110 w 121"/>
                  <a:gd name="T15" fmla="*/ 11 h 121"/>
                  <a:gd name="T16" fmla="*/ 11 w 121"/>
                  <a:gd name="T17" fmla="*/ 11 h 121"/>
                  <a:gd name="T18" fmla="*/ 11 w 121"/>
                  <a:gd name="T19" fmla="*/ 11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1" h="121">
                    <a:moveTo>
                      <a:pt x="121" y="121"/>
                    </a:moveTo>
                    <a:lnTo>
                      <a:pt x="0" y="121"/>
                    </a:lnTo>
                    <a:lnTo>
                      <a:pt x="0" y="0"/>
                    </a:lnTo>
                    <a:lnTo>
                      <a:pt x="121" y="0"/>
                    </a:lnTo>
                    <a:lnTo>
                      <a:pt x="121" y="121"/>
                    </a:lnTo>
                    <a:close/>
                    <a:moveTo>
                      <a:pt x="11" y="110"/>
                    </a:moveTo>
                    <a:lnTo>
                      <a:pt x="110" y="110"/>
                    </a:lnTo>
                    <a:lnTo>
                      <a:pt x="110" y="11"/>
                    </a:lnTo>
                    <a:lnTo>
                      <a:pt x="11" y="11"/>
                    </a:lnTo>
                    <a:lnTo>
                      <a:pt x="11" y="1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396"/>
              <p:cNvSpPr>
                <a:spLocks noEditPoints="1"/>
              </p:cNvSpPr>
              <p:nvPr/>
            </p:nvSpPr>
            <p:spPr bwMode="auto">
              <a:xfrm>
                <a:off x="1305" y="3549"/>
                <a:ext cx="121" cy="121"/>
              </a:xfrm>
              <a:custGeom>
                <a:avLst/>
                <a:gdLst>
                  <a:gd name="T0" fmla="*/ 121 w 121"/>
                  <a:gd name="T1" fmla="*/ 121 h 121"/>
                  <a:gd name="T2" fmla="*/ 0 w 121"/>
                  <a:gd name="T3" fmla="*/ 121 h 121"/>
                  <a:gd name="T4" fmla="*/ 0 w 121"/>
                  <a:gd name="T5" fmla="*/ 0 h 121"/>
                  <a:gd name="T6" fmla="*/ 121 w 121"/>
                  <a:gd name="T7" fmla="*/ 0 h 121"/>
                  <a:gd name="T8" fmla="*/ 121 w 121"/>
                  <a:gd name="T9" fmla="*/ 121 h 121"/>
                  <a:gd name="T10" fmla="*/ 11 w 121"/>
                  <a:gd name="T11" fmla="*/ 110 h 121"/>
                  <a:gd name="T12" fmla="*/ 110 w 121"/>
                  <a:gd name="T13" fmla="*/ 110 h 121"/>
                  <a:gd name="T14" fmla="*/ 110 w 121"/>
                  <a:gd name="T15" fmla="*/ 11 h 121"/>
                  <a:gd name="T16" fmla="*/ 11 w 121"/>
                  <a:gd name="T17" fmla="*/ 11 h 121"/>
                  <a:gd name="T18" fmla="*/ 11 w 121"/>
                  <a:gd name="T19" fmla="*/ 11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1" h="121">
                    <a:moveTo>
                      <a:pt x="121" y="121"/>
                    </a:moveTo>
                    <a:lnTo>
                      <a:pt x="0" y="121"/>
                    </a:lnTo>
                    <a:lnTo>
                      <a:pt x="0" y="0"/>
                    </a:lnTo>
                    <a:lnTo>
                      <a:pt x="121" y="0"/>
                    </a:lnTo>
                    <a:lnTo>
                      <a:pt x="121" y="121"/>
                    </a:lnTo>
                    <a:close/>
                    <a:moveTo>
                      <a:pt x="11" y="110"/>
                    </a:moveTo>
                    <a:lnTo>
                      <a:pt x="110" y="110"/>
                    </a:lnTo>
                    <a:lnTo>
                      <a:pt x="110" y="11"/>
                    </a:lnTo>
                    <a:lnTo>
                      <a:pt x="11" y="11"/>
                    </a:lnTo>
                    <a:lnTo>
                      <a:pt x="11" y="1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397"/>
              <p:cNvSpPr>
                <a:spLocks noEditPoints="1"/>
              </p:cNvSpPr>
              <p:nvPr/>
            </p:nvSpPr>
            <p:spPr bwMode="auto">
              <a:xfrm>
                <a:off x="1824" y="3329"/>
                <a:ext cx="341" cy="341"/>
              </a:xfrm>
              <a:custGeom>
                <a:avLst/>
                <a:gdLst>
                  <a:gd name="T0" fmla="*/ 330 w 341"/>
                  <a:gd name="T1" fmla="*/ 10 h 341"/>
                  <a:gd name="T2" fmla="*/ 330 w 341"/>
                  <a:gd name="T3" fmla="*/ 330 h 341"/>
                  <a:gd name="T4" fmla="*/ 10 w 341"/>
                  <a:gd name="T5" fmla="*/ 330 h 341"/>
                  <a:gd name="T6" fmla="*/ 10 w 341"/>
                  <a:gd name="T7" fmla="*/ 10 h 341"/>
                  <a:gd name="T8" fmla="*/ 330 w 341"/>
                  <a:gd name="T9" fmla="*/ 10 h 341"/>
                  <a:gd name="T10" fmla="*/ 341 w 341"/>
                  <a:gd name="T11" fmla="*/ 0 h 341"/>
                  <a:gd name="T12" fmla="*/ 0 w 341"/>
                  <a:gd name="T13" fmla="*/ 0 h 341"/>
                  <a:gd name="T14" fmla="*/ 0 w 341"/>
                  <a:gd name="T15" fmla="*/ 341 h 341"/>
                  <a:gd name="T16" fmla="*/ 341 w 341"/>
                  <a:gd name="T17" fmla="*/ 341 h 341"/>
                  <a:gd name="T18" fmla="*/ 341 w 341"/>
                  <a:gd name="T19" fmla="*/ 0 h 341"/>
                  <a:gd name="T20" fmla="*/ 341 w 341"/>
                  <a:gd name="T21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1" h="341">
                    <a:moveTo>
                      <a:pt x="330" y="10"/>
                    </a:moveTo>
                    <a:lnTo>
                      <a:pt x="330" y="330"/>
                    </a:lnTo>
                    <a:lnTo>
                      <a:pt x="10" y="330"/>
                    </a:lnTo>
                    <a:lnTo>
                      <a:pt x="10" y="10"/>
                    </a:lnTo>
                    <a:lnTo>
                      <a:pt x="330" y="10"/>
                    </a:lnTo>
                    <a:close/>
                    <a:moveTo>
                      <a:pt x="341" y="0"/>
                    </a:moveTo>
                    <a:lnTo>
                      <a:pt x="0" y="0"/>
                    </a:lnTo>
                    <a:lnTo>
                      <a:pt x="0" y="341"/>
                    </a:lnTo>
                    <a:lnTo>
                      <a:pt x="341" y="341"/>
                    </a:lnTo>
                    <a:lnTo>
                      <a:pt x="341" y="0"/>
                    </a:lnTo>
                    <a:lnTo>
                      <a:pt x="34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398"/>
              <p:cNvSpPr>
                <a:spLocks noEditPoints="1"/>
              </p:cNvSpPr>
              <p:nvPr/>
            </p:nvSpPr>
            <p:spPr bwMode="auto">
              <a:xfrm>
                <a:off x="1824" y="3329"/>
                <a:ext cx="341" cy="341"/>
              </a:xfrm>
              <a:custGeom>
                <a:avLst/>
                <a:gdLst>
                  <a:gd name="T0" fmla="*/ 330 w 341"/>
                  <a:gd name="T1" fmla="*/ 10 h 341"/>
                  <a:gd name="T2" fmla="*/ 330 w 341"/>
                  <a:gd name="T3" fmla="*/ 330 h 341"/>
                  <a:gd name="T4" fmla="*/ 10 w 341"/>
                  <a:gd name="T5" fmla="*/ 330 h 341"/>
                  <a:gd name="T6" fmla="*/ 10 w 341"/>
                  <a:gd name="T7" fmla="*/ 10 h 341"/>
                  <a:gd name="T8" fmla="*/ 330 w 341"/>
                  <a:gd name="T9" fmla="*/ 10 h 341"/>
                  <a:gd name="T10" fmla="*/ 341 w 341"/>
                  <a:gd name="T11" fmla="*/ 0 h 341"/>
                  <a:gd name="T12" fmla="*/ 0 w 341"/>
                  <a:gd name="T13" fmla="*/ 0 h 341"/>
                  <a:gd name="T14" fmla="*/ 0 w 341"/>
                  <a:gd name="T15" fmla="*/ 341 h 341"/>
                  <a:gd name="T16" fmla="*/ 341 w 341"/>
                  <a:gd name="T17" fmla="*/ 341 h 341"/>
                  <a:gd name="T18" fmla="*/ 341 w 341"/>
                  <a:gd name="T19" fmla="*/ 0 h 341"/>
                  <a:gd name="T20" fmla="*/ 341 w 341"/>
                  <a:gd name="T21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1" h="341">
                    <a:moveTo>
                      <a:pt x="330" y="10"/>
                    </a:moveTo>
                    <a:lnTo>
                      <a:pt x="330" y="330"/>
                    </a:lnTo>
                    <a:lnTo>
                      <a:pt x="10" y="330"/>
                    </a:lnTo>
                    <a:lnTo>
                      <a:pt x="10" y="10"/>
                    </a:lnTo>
                    <a:lnTo>
                      <a:pt x="330" y="10"/>
                    </a:lnTo>
                    <a:moveTo>
                      <a:pt x="341" y="0"/>
                    </a:moveTo>
                    <a:lnTo>
                      <a:pt x="0" y="0"/>
                    </a:lnTo>
                    <a:lnTo>
                      <a:pt x="0" y="341"/>
                    </a:lnTo>
                    <a:lnTo>
                      <a:pt x="341" y="341"/>
                    </a:lnTo>
                    <a:lnTo>
                      <a:pt x="341" y="0"/>
                    </a:lnTo>
                    <a:lnTo>
                      <a:pt x="34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399"/>
              <p:cNvSpPr>
                <a:spLocks/>
              </p:cNvSpPr>
              <p:nvPr/>
            </p:nvSpPr>
            <p:spPr bwMode="auto">
              <a:xfrm>
                <a:off x="1898" y="3332"/>
                <a:ext cx="89" cy="334"/>
              </a:xfrm>
              <a:custGeom>
                <a:avLst/>
                <a:gdLst>
                  <a:gd name="T0" fmla="*/ 18 w 50"/>
                  <a:gd name="T1" fmla="*/ 188 h 188"/>
                  <a:gd name="T2" fmla="*/ 14 w 50"/>
                  <a:gd name="T3" fmla="*/ 184 h 188"/>
                  <a:gd name="T4" fmla="*/ 22 w 50"/>
                  <a:gd name="T5" fmla="*/ 85 h 188"/>
                  <a:gd name="T6" fmla="*/ 10 w 50"/>
                  <a:gd name="T7" fmla="*/ 0 h 188"/>
                  <a:gd name="T8" fmla="*/ 16 w 50"/>
                  <a:gd name="T9" fmla="*/ 2 h 188"/>
                  <a:gd name="T10" fmla="*/ 27 w 50"/>
                  <a:gd name="T11" fmla="*/ 83 h 188"/>
                  <a:gd name="T12" fmla="*/ 18 w 50"/>
                  <a:gd name="T13" fmla="*/ 18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188">
                    <a:moveTo>
                      <a:pt x="18" y="188"/>
                    </a:moveTo>
                    <a:cubicBezTo>
                      <a:pt x="14" y="184"/>
                      <a:pt x="14" y="184"/>
                      <a:pt x="14" y="184"/>
                    </a:cubicBezTo>
                    <a:cubicBezTo>
                      <a:pt x="20" y="179"/>
                      <a:pt x="43" y="132"/>
                      <a:pt x="22" y="85"/>
                    </a:cubicBezTo>
                    <a:cubicBezTo>
                      <a:pt x="0" y="36"/>
                      <a:pt x="10" y="2"/>
                      <a:pt x="10" y="0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6" y="36"/>
                      <a:pt x="27" y="83"/>
                    </a:cubicBezTo>
                    <a:cubicBezTo>
                      <a:pt x="50" y="133"/>
                      <a:pt x="25" y="182"/>
                      <a:pt x="18" y="18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400"/>
              <p:cNvSpPr>
                <a:spLocks/>
              </p:cNvSpPr>
              <p:nvPr/>
            </p:nvSpPr>
            <p:spPr bwMode="auto">
              <a:xfrm>
                <a:off x="2026" y="3332"/>
                <a:ext cx="66" cy="336"/>
              </a:xfrm>
              <a:custGeom>
                <a:avLst/>
                <a:gdLst>
                  <a:gd name="T0" fmla="*/ 27 w 37"/>
                  <a:gd name="T1" fmla="*/ 189 h 189"/>
                  <a:gd name="T2" fmla="*/ 21 w 37"/>
                  <a:gd name="T3" fmla="*/ 187 h 189"/>
                  <a:gd name="T4" fmla="*/ 12 w 37"/>
                  <a:gd name="T5" fmla="*/ 103 h 189"/>
                  <a:gd name="T6" fmla="*/ 2 w 37"/>
                  <a:gd name="T7" fmla="*/ 71 h 189"/>
                  <a:gd name="T8" fmla="*/ 20 w 37"/>
                  <a:gd name="T9" fmla="*/ 0 h 189"/>
                  <a:gd name="T10" fmla="*/ 25 w 37"/>
                  <a:gd name="T11" fmla="*/ 3 h 189"/>
                  <a:gd name="T12" fmla="*/ 8 w 37"/>
                  <a:gd name="T13" fmla="*/ 71 h 189"/>
                  <a:gd name="T14" fmla="*/ 17 w 37"/>
                  <a:gd name="T15" fmla="*/ 101 h 189"/>
                  <a:gd name="T16" fmla="*/ 27 w 37"/>
                  <a:gd name="T17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189">
                    <a:moveTo>
                      <a:pt x="27" y="189"/>
                    </a:moveTo>
                    <a:cubicBezTo>
                      <a:pt x="21" y="187"/>
                      <a:pt x="21" y="187"/>
                      <a:pt x="21" y="187"/>
                    </a:cubicBezTo>
                    <a:cubicBezTo>
                      <a:pt x="30" y="156"/>
                      <a:pt x="20" y="127"/>
                      <a:pt x="12" y="103"/>
                    </a:cubicBezTo>
                    <a:cubicBezTo>
                      <a:pt x="7" y="91"/>
                      <a:pt x="3" y="81"/>
                      <a:pt x="2" y="71"/>
                    </a:cubicBezTo>
                    <a:cubicBezTo>
                      <a:pt x="0" y="43"/>
                      <a:pt x="19" y="2"/>
                      <a:pt x="20" y="0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6" y="44"/>
                      <a:pt x="8" y="71"/>
                    </a:cubicBezTo>
                    <a:cubicBezTo>
                      <a:pt x="9" y="79"/>
                      <a:pt x="13" y="90"/>
                      <a:pt x="17" y="101"/>
                    </a:cubicBezTo>
                    <a:cubicBezTo>
                      <a:pt x="26" y="125"/>
                      <a:pt x="37" y="155"/>
                      <a:pt x="27" y="18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401"/>
              <p:cNvSpPr>
                <a:spLocks/>
              </p:cNvSpPr>
              <p:nvPr/>
            </p:nvSpPr>
            <p:spPr bwMode="auto">
              <a:xfrm>
                <a:off x="1827" y="3414"/>
                <a:ext cx="336" cy="69"/>
              </a:xfrm>
              <a:custGeom>
                <a:avLst/>
                <a:gdLst>
                  <a:gd name="T0" fmla="*/ 57 w 189"/>
                  <a:gd name="T1" fmla="*/ 35 h 39"/>
                  <a:gd name="T2" fmla="*/ 0 w 189"/>
                  <a:gd name="T3" fmla="*/ 18 h 39"/>
                  <a:gd name="T4" fmla="*/ 3 w 189"/>
                  <a:gd name="T5" fmla="*/ 13 h 39"/>
                  <a:gd name="T6" fmla="*/ 88 w 189"/>
                  <a:gd name="T7" fmla="*/ 25 h 39"/>
                  <a:gd name="T8" fmla="*/ 125 w 189"/>
                  <a:gd name="T9" fmla="*/ 13 h 39"/>
                  <a:gd name="T10" fmla="*/ 189 w 189"/>
                  <a:gd name="T11" fmla="*/ 11 h 39"/>
                  <a:gd name="T12" fmla="*/ 187 w 189"/>
                  <a:gd name="T13" fmla="*/ 16 h 39"/>
                  <a:gd name="T14" fmla="*/ 127 w 189"/>
                  <a:gd name="T15" fmla="*/ 18 h 39"/>
                  <a:gd name="T16" fmla="*/ 90 w 189"/>
                  <a:gd name="T17" fmla="*/ 31 h 39"/>
                  <a:gd name="T18" fmla="*/ 57 w 189"/>
                  <a:gd name="T19" fmla="*/ 3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9" h="39">
                    <a:moveTo>
                      <a:pt x="57" y="35"/>
                    </a:moveTo>
                    <a:cubicBezTo>
                      <a:pt x="22" y="35"/>
                      <a:pt x="1" y="19"/>
                      <a:pt x="0" y="18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4"/>
                      <a:pt x="37" y="39"/>
                      <a:pt x="88" y="25"/>
                    </a:cubicBezTo>
                    <a:cubicBezTo>
                      <a:pt x="104" y="21"/>
                      <a:pt x="116" y="16"/>
                      <a:pt x="125" y="13"/>
                    </a:cubicBezTo>
                    <a:cubicBezTo>
                      <a:pt x="146" y="4"/>
                      <a:pt x="157" y="0"/>
                      <a:pt x="189" y="11"/>
                    </a:cubicBezTo>
                    <a:cubicBezTo>
                      <a:pt x="187" y="16"/>
                      <a:pt x="187" y="16"/>
                      <a:pt x="187" y="16"/>
                    </a:cubicBezTo>
                    <a:cubicBezTo>
                      <a:pt x="157" y="6"/>
                      <a:pt x="148" y="10"/>
                      <a:pt x="127" y="18"/>
                    </a:cubicBezTo>
                    <a:cubicBezTo>
                      <a:pt x="118" y="22"/>
                      <a:pt x="106" y="26"/>
                      <a:pt x="90" y="31"/>
                    </a:cubicBezTo>
                    <a:cubicBezTo>
                      <a:pt x="78" y="34"/>
                      <a:pt x="67" y="35"/>
                      <a:pt x="57" y="3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402"/>
              <p:cNvSpPr>
                <a:spLocks/>
              </p:cNvSpPr>
              <p:nvPr/>
            </p:nvSpPr>
            <p:spPr bwMode="auto">
              <a:xfrm>
                <a:off x="1827" y="3529"/>
                <a:ext cx="338" cy="56"/>
              </a:xfrm>
              <a:custGeom>
                <a:avLst/>
                <a:gdLst>
                  <a:gd name="T0" fmla="*/ 3 w 190"/>
                  <a:gd name="T1" fmla="*/ 26 h 31"/>
                  <a:gd name="T2" fmla="*/ 0 w 190"/>
                  <a:gd name="T3" fmla="*/ 21 h 31"/>
                  <a:gd name="T4" fmla="*/ 81 w 190"/>
                  <a:gd name="T5" fmla="*/ 8 h 31"/>
                  <a:gd name="T6" fmla="*/ 108 w 190"/>
                  <a:gd name="T7" fmla="*/ 13 h 31"/>
                  <a:gd name="T8" fmla="*/ 187 w 190"/>
                  <a:gd name="T9" fmla="*/ 7 h 31"/>
                  <a:gd name="T10" fmla="*/ 190 w 190"/>
                  <a:gd name="T11" fmla="*/ 12 h 31"/>
                  <a:gd name="T12" fmla="*/ 107 w 190"/>
                  <a:gd name="T13" fmla="*/ 19 h 31"/>
                  <a:gd name="T14" fmla="*/ 80 w 190"/>
                  <a:gd name="T15" fmla="*/ 14 h 31"/>
                  <a:gd name="T16" fmla="*/ 3 w 190"/>
                  <a:gd name="T17" fmla="*/ 2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0" h="31">
                    <a:moveTo>
                      <a:pt x="3" y="26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1" y="20"/>
                      <a:pt x="33" y="0"/>
                      <a:pt x="81" y="8"/>
                    </a:cubicBezTo>
                    <a:cubicBezTo>
                      <a:pt x="91" y="10"/>
                      <a:pt x="100" y="11"/>
                      <a:pt x="108" y="13"/>
                    </a:cubicBezTo>
                    <a:cubicBezTo>
                      <a:pt x="139" y="20"/>
                      <a:pt x="162" y="24"/>
                      <a:pt x="187" y="7"/>
                    </a:cubicBezTo>
                    <a:cubicBezTo>
                      <a:pt x="190" y="12"/>
                      <a:pt x="190" y="12"/>
                      <a:pt x="190" y="12"/>
                    </a:cubicBezTo>
                    <a:cubicBezTo>
                      <a:pt x="163" y="31"/>
                      <a:pt x="138" y="26"/>
                      <a:pt x="107" y="19"/>
                    </a:cubicBezTo>
                    <a:cubicBezTo>
                      <a:pt x="99" y="17"/>
                      <a:pt x="90" y="16"/>
                      <a:pt x="80" y="14"/>
                    </a:cubicBezTo>
                    <a:cubicBezTo>
                      <a:pt x="34" y="7"/>
                      <a:pt x="3" y="26"/>
                      <a:pt x="3" y="2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403"/>
              <p:cNvSpPr>
                <a:spLocks noEditPoints="1"/>
              </p:cNvSpPr>
              <p:nvPr/>
            </p:nvSpPr>
            <p:spPr bwMode="auto">
              <a:xfrm>
                <a:off x="2563" y="3329"/>
                <a:ext cx="341" cy="341"/>
              </a:xfrm>
              <a:custGeom>
                <a:avLst/>
                <a:gdLst>
                  <a:gd name="T0" fmla="*/ 330 w 341"/>
                  <a:gd name="T1" fmla="*/ 10 h 341"/>
                  <a:gd name="T2" fmla="*/ 330 w 341"/>
                  <a:gd name="T3" fmla="*/ 330 h 341"/>
                  <a:gd name="T4" fmla="*/ 10 w 341"/>
                  <a:gd name="T5" fmla="*/ 330 h 341"/>
                  <a:gd name="T6" fmla="*/ 10 w 341"/>
                  <a:gd name="T7" fmla="*/ 10 h 341"/>
                  <a:gd name="T8" fmla="*/ 330 w 341"/>
                  <a:gd name="T9" fmla="*/ 10 h 341"/>
                  <a:gd name="T10" fmla="*/ 341 w 341"/>
                  <a:gd name="T11" fmla="*/ 0 h 341"/>
                  <a:gd name="T12" fmla="*/ 0 w 341"/>
                  <a:gd name="T13" fmla="*/ 0 h 341"/>
                  <a:gd name="T14" fmla="*/ 0 w 341"/>
                  <a:gd name="T15" fmla="*/ 341 h 341"/>
                  <a:gd name="T16" fmla="*/ 341 w 341"/>
                  <a:gd name="T17" fmla="*/ 341 h 341"/>
                  <a:gd name="T18" fmla="*/ 341 w 341"/>
                  <a:gd name="T19" fmla="*/ 0 h 341"/>
                  <a:gd name="T20" fmla="*/ 341 w 341"/>
                  <a:gd name="T21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1" h="341">
                    <a:moveTo>
                      <a:pt x="330" y="10"/>
                    </a:moveTo>
                    <a:lnTo>
                      <a:pt x="330" y="330"/>
                    </a:lnTo>
                    <a:lnTo>
                      <a:pt x="10" y="330"/>
                    </a:lnTo>
                    <a:lnTo>
                      <a:pt x="10" y="10"/>
                    </a:lnTo>
                    <a:lnTo>
                      <a:pt x="330" y="10"/>
                    </a:lnTo>
                    <a:close/>
                    <a:moveTo>
                      <a:pt x="341" y="0"/>
                    </a:moveTo>
                    <a:lnTo>
                      <a:pt x="0" y="0"/>
                    </a:lnTo>
                    <a:lnTo>
                      <a:pt x="0" y="341"/>
                    </a:lnTo>
                    <a:lnTo>
                      <a:pt x="341" y="341"/>
                    </a:lnTo>
                    <a:lnTo>
                      <a:pt x="341" y="0"/>
                    </a:lnTo>
                    <a:lnTo>
                      <a:pt x="34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404"/>
              <p:cNvSpPr>
                <a:spLocks noEditPoints="1"/>
              </p:cNvSpPr>
              <p:nvPr/>
            </p:nvSpPr>
            <p:spPr bwMode="auto">
              <a:xfrm>
                <a:off x="2563" y="3329"/>
                <a:ext cx="341" cy="341"/>
              </a:xfrm>
              <a:custGeom>
                <a:avLst/>
                <a:gdLst>
                  <a:gd name="T0" fmla="*/ 330 w 341"/>
                  <a:gd name="T1" fmla="*/ 10 h 341"/>
                  <a:gd name="T2" fmla="*/ 330 w 341"/>
                  <a:gd name="T3" fmla="*/ 330 h 341"/>
                  <a:gd name="T4" fmla="*/ 10 w 341"/>
                  <a:gd name="T5" fmla="*/ 330 h 341"/>
                  <a:gd name="T6" fmla="*/ 10 w 341"/>
                  <a:gd name="T7" fmla="*/ 10 h 341"/>
                  <a:gd name="T8" fmla="*/ 330 w 341"/>
                  <a:gd name="T9" fmla="*/ 10 h 341"/>
                  <a:gd name="T10" fmla="*/ 341 w 341"/>
                  <a:gd name="T11" fmla="*/ 0 h 341"/>
                  <a:gd name="T12" fmla="*/ 0 w 341"/>
                  <a:gd name="T13" fmla="*/ 0 h 341"/>
                  <a:gd name="T14" fmla="*/ 0 w 341"/>
                  <a:gd name="T15" fmla="*/ 341 h 341"/>
                  <a:gd name="T16" fmla="*/ 341 w 341"/>
                  <a:gd name="T17" fmla="*/ 341 h 341"/>
                  <a:gd name="T18" fmla="*/ 341 w 341"/>
                  <a:gd name="T19" fmla="*/ 0 h 341"/>
                  <a:gd name="T20" fmla="*/ 341 w 341"/>
                  <a:gd name="T21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1" h="341">
                    <a:moveTo>
                      <a:pt x="330" y="10"/>
                    </a:moveTo>
                    <a:lnTo>
                      <a:pt x="330" y="330"/>
                    </a:lnTo>
                    <a:lnTo>
                      <a:pt x="10" y="330"/>
                    </a:lnTo>
                    <a:lnTo>
                      <a:pt x="10" y="10"/>
                    </a:lnTo>
                    <a:lnTo>
                      <a:pt x="330" y="10"/>
                    </a:lnTo>
                    <a:moveTo>
                      <a:pt x="341" y="0"/>
                    </a:moveTo>
                    <a:lnTo>
                      <a:pt x="0" y="0"/>
                    </a:lnTo>
                    <a:lnTo>
                      <a:pt x="0" y="341"/>
                    </a:lnTo>
                    <a:lnTo>
                      <a:pt x="341" y="341"/>
                    </a:lnTo>
                    <a:lnTo>
                      <a:pt x="341" y="0"/>
                    </a:lnTo>
                    <a:lnTo>
                      <a:pt x="34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Rectangle 405"/>
              <p:cNvSpPr>
                <a:spLocks noChangeArrowheads="1"/>
              </p:cNvSpPr>
              <p:nvPr/>
            </p:nvSpPr>
            <p:spPr bwMode="auto">
              <a:xfrm>
                <a:off x="2579" y="3329"/>
                <a:ext cx="10" cy="34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" name="Rectangle 407"/>
            <p:cNvSpPr>
              <a:spLocks noChangeArrowheads="1"/>
            </p:cNvSpPr>
            <p:nvPr/>
          </p:nvSpPr>
          <p:spPr bwMode="auto">
            <a:xfrm>
              <a:off x="2607" y="3329"/>
              <a:ext cx="11" cy="34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408"/>
            <p:cNvSpPr>
              <a:spLocks noChangeArrowheads="1"/>
            </p:cNvSpPr>
            <p:nvPr/>
          </p:nvSpPr>
          <p:spPr bwMode="auto">
            <a:xfrm>
              <a:off x="2652" y="3329"/>
              <a:ext cx="10" cy="34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409"/>
            <p:cNvSpPr>
              <a:spLocks noChangeArrowheads="1"/>
            </p:cNvSpPr>
            <p:nvPr/>
          </p:nvSpPr>
          <p:spPr bwMode="auto">
            <a:xfrm>
              <a:off x="2716" y="3329"/>
              <a:ext cx="10" cy="34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410"/>
            <p:cNvSpPr>
              <a:spLocks noChangeArrowheads="1"/>
            </p:cNvSpPr>
            <p:nvPr/>
          </p:nvSpPr>
          <p:spPr bwMode="auto">
            <a:xfrm>
              <a:off x="2810" y="3329"/>
              <a:ext cx="10" cy="34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411"/>
            <p:cNvSpPr>
              <a:spLocks/>
            </p:cNvSpPr>
            <p:nvPr/>
          </p:nvSpPr>
          <p:spPr bwMode="auto">
            <a:xfrm>
              <a:off x="3456" y="3485"/>
              <a:ext cx="185" cy="185"/>
            </a:xfrm>
            <a:custGeom>
              <a:avLst/>
              <a:gdLst>
                <a:gd name="T0" fmla="*/ 178 w 185"/>
                <a:gd name="T1" fmla="*/ 185 h 185"/>
                <a:gd name="T2" fmla="*/ 0 w 185"/>
                <a:gd name="T3" fmla="*/ 7 h 185"/>
                <a:gd name="T4" fmla="*/ 9 w 185"/>
                <a:gd name="T5" fmla="*/ 0 h 185"/>
                <a:gd name="T6" fmla="*/ 185 w 185"/>
                <a:gd name="T7" fmla="*/ 178 h 185"/>
                <a:gd name="T8" fmla="*/ 178 w 185"/>
                <a:gd name="T9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85">
                  <a:moveTo>
                    <a:pt x="178" y="185"/>
                  </a:moveTo>
                  <a:lnTo>
                    <a:pt x="0" y="7"/>
                  </a:lnTo>
                  <a:lnTo>
                    <a:pt x="9" y="0"/>
                  </a:lnTo>
                  <a:lnTo>
                    <a:pt x="185" y="178"/>
                  </a:lnTo>
                  <a:lnTo>
                    <a:pt x="178" y="18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412"/>
            <p:cNvSpPr>
              <a:spLocks noEditPoints="1"/>
            </p:cNvSpPr>
            <p:nvPr/>
          </p:nvSpPr>
          <p:spPr bwMode="auto">
            <a:xfrm>
              <a:off x="3302" y="3329"/>
              <a:ext cx="232" cy="234"/>
            </a:xfrm>
            <a:custGeom>
              <a:avLst/>
              <a:gdLst>
                <a:gd name="T0" fmla="*/ 76 w 131"/>
                <a:gd name="T1" fmla="*/ 16 h 132"/>
                <a:gd name="T2" fmla="*/ 81 w 131"/>
                <a:gd name="T3" fmla="*/ 40 h 132"/>
                <a:gd name="T4" fmla="*/ 87 w 131"/>
                <a:gd name="T5" fmla="*/ 45 h 132"/>
                <a:gd name="T6" fmla="*/ 88 w 131"/>
                <a:gd name="T7" fmla="*/ 45 h 132"/>
                <a:gd name="T8" fmla="*/ 113 w 131"/>
                <a:gd name="T9" fmla="*/ 41 h 132"/>
                <a:gd name="T10" fmla="*/ 97 w 131"/>
                <a:gd name="T11" fmla="*/ 61 h 132"/>
                <a:gd name="T12" fmla="*/ 98 w 131"/>
                <a:gd name="T13" fmla="*/ 69 h 132"/>
                <a:gd name="T14" fmla="*/ 116 w 131"/>
                <a:gd name="T15" fmla="*/ 86 h 132"/>
                <a:gd name="T16" fmla="*/ 91 w 131"/>
                <a:gd name="T17" fmla="*/ 86 h 132"/>
                <a:gd name="T18" fmla="*/ 91 w 131"/>
                <a:gd name="T19" fmla="*/ 86 h 132"/>
                <a:gd name="T20" fmla="*/ 85 w 131"/>
                <a:gd name="T21" fmla="*/ 91 h 132"/>
                <a:gd name="T22" fmla="*/ 83 w 131"/>
                <a:gd name="T23" fmla="*/ 116 h 132"/>
                <a:gd name="T24" fmla="*/ 67 w 131"/>
                <a:gd name="T25" fmla="*/ 97 h 132"/>
                <a:gd name="T26" fmla="*/ 62 w 131"/>
                <a:gd name="T27" fmla="*/ 94 h 132"/>
                <a:gd name="T28" fmla="*/ 59 w 131"/>
                <a:gd name="T29" fmla="*/ 95 h 132"/>
                <a:gd name="T30" fmla="*/ 38 w 131"/>
                <a:gd name="T31" fmla="*/ 109 h 132"/>
                <a:gd name="T32" fmla="*/ 44 w 131"/>
                <a:gd name="T33" fmla="*/ 85 h 132"/>
                <a:gd name="T34" fmla="*/ 40 w 131"/>
                <a:gd name="T35" fmla="*/ 78 h 132"/>
                <a:gd name="T36" fmla="*/ 16 w 131"/>
                <a:gd name="T37" fmla="*/ 70 h 132"/>
                <a:gd name="T38" fmla="*/ 39 w 131"/>
                <a:gd name="T39" fmla="*/ 59 h 132"/>
                <a:gd name="T40" fmla="*/ 42 w 131"/>
                <a:gd name="T41" fmla="*/ 52 h 132"/>
                <a:gd name="T42" fmla="*/ 33 w 131"/>
                <a:gd name="T43" fmla="*/ 29 h 132"/>
                <a:gd name="T44" fmla="*/ 55 w 131"/>
                <a:gd name="T45" fmla="*/ 40 h 132"/>
                <a:gd name="T46" fmla="*/ 58 w 131"/>
                <a:gd name="T47" fmla="*/ 40 h 132"/>
                <a:gd name="T48" fmla="*/ 63 w 131"/>
                <a:gd name="T49" fmla="*/ 37 h 132"/>
                <a:gd name="T50" fmla="*/ 76 w 131"/>
                <a:gd name="T51" fmla="*/ 16 h 132"/>
                <a:gd name="T52" fmla="*/ 78 w 131"/>
                <a:gd name="T53" fmla="*/ 0 h 132"/>
                <a:gd name="T54" fmla="*/ 58 w 131"/>
                <a:gd name="T55" fmla="*/ 34 h 132"/>
                <a:gd name="T56" fmla="*/ 22 w 131"/>
                <a:gd name="T57" fmla="*/ 17 h 132"/>
                <a:gd name="T58" fmla="*/ 36 w 131"/>
                <a:gd name="T59" fmla="*/ 54 h 132"/>
                <a:gd name="T60" fmla="*/ 0 w 131"/>
                <a:gd name="T61" fmla="*/ 71 h 132"/>
                <a:gd name="T62" fmla="*/ 38 w 131"/>
                <a:gd name="T63" fmla="*/ 83 h 132"/>
                <a:gd name="T64" fmla="*/ 29 w 131"/>
                <a:gd name="T65" fmla="*/ 122 h 132"/>
                <a:gd name="T66" fmla="*/ 62 w 131"/>
                <a:gd name="T67" fmla="*/ 100 h 132"/>
                <a:gd name="T68" fmla="*/ 87 w 131"/>
                <a:gd name="T69" fmla="*/ 132 h 132"/>
                <a:gd name="T70" fmla="*/ 91 w 131"/>
                <a:gd name="T71" fmla="*/ 92 h 132"/>
                <a:gd name="T72" fmla="*/ 131 w 131"/>
                <a:gd name="T73" fmla="*/ 92 h 132"/>
                <a:gd name="T74" fmla="*/ 102 w 131"/>
                <a:gd name="T75" fmla="*/ 64 h 132"/>
                <a:gd name="T76" fmla="*/ 127 w 131"/>
                <a:gd name="T77" fmla="*/ 33 h 132"/>
                <a:gd name="T78" fmla="*/ 87 w 131"/>
                <a:gd name="T79" fmla="*/ 39 h 132"/>
                <a:gd name="T80" fmla="*/ 78 w 131"/>
                <a:gd name="T8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1" h="132">
                  <a:moveTo>
                    <a:pt x="76" y="16"/>
                  </a:moveTo>
                  <a:cubicBezTo>
                    <a:pt x="81" y="40"/>
                    <a:pt x="81" y="40"/>
                    <a:pt x="81" y="40"/>
                  </a:cubicBezTo>
                  <a:cubicBezTo>
                    <a:pt x="82" y="43"/>
                    <a:pt x="84" y="45"/>
                    <a:pt x="87" y="45"/>
                  </a:cubicBezTo>
                  <a:cubicBezTo>
                    <a:pt x="87" y="45"/>
                    <a:pt x="88" y="45"/>
                    <a:pt x="88" y="45"/>
                  </a:cubicBezTo>
                  <a:cubicBezTo>
                    <a:pt x="113" y="41"/>
                    <a:pt x="113" y="41"/>
                    <a:pt x="113" y="4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5" y="63"/>
                    <a:pt x="95" y="67"/>
                    <a:pt x="98" y="69"/>
                  </a:cubicBezTo>
                  <a:cubicBezTo>
                    <a:pt x="116" y="86"/>
                    <a:pt x="116" y="86"/>
                    <a:pt x="116" y="86"/>
                  </a:cubicBezTo>
                  <a:cubicBezTo>
                    <a:pt x="91" y="86"/>
                    <a:pt x="91" y="86"/>
                    <a:pt x="91" y="86"/>
                  </a:cubicBezTo>
                  <a:cubicBezTo>
                    <a:pt x="91" y="86"/>
                    <a:pt x="91" y="86"/>
                    <a:pt x="91" y="86"/>
                  </a:cubicBezTo>
                  <a:cubicBezTo>
                    <a:pt x="88" y="86"/>
                    <a:pt x="85" y="88"/>
                    <a:pt x="85" y="91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6" y="95"/>
                    <a:pt x="64" y="94"/>
                    <a:pt x="62" y="94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44" y="85"/>
                    <a:pt x="44" y="85"/>
                    <a:pt x="44" y="85"/>
                  </a:cubicBezTo>
                  <a:cubicBezTo>
                    <a:pt x="45" y="82"/>
                    <a:pt x="43" y="79"/>
                    <a:pt x="40" y="78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42" y="58"/>
                    <a:pt x="43" y="55"/>
                    <a:pt x="42" y="52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6" y="40"/>
                    <a:pt x="57" y="40"/>
                    <a:pt x="58" y="40"/>
                  </a:cubicBezTo>
                  <a:cubicBezTo>
                    <a:pt x="60" y="40"/>
                    <a:pt x="62" y="39"/>
                    <a:pt x="63" y="37"/>
                  </a:cubicBezTo>
                  <a:cubicBezTo>
                    <a:pt x="76" y="16"/>
                    <a:pt x="76" y="16"/>
                    <a:pt x="76" y="16"/>
                  </a:cubicBezTo>
                  <a:moveTo>
                    <a:pt x="78" y="0"/>
                  </a:moveTo>
                  <a:cubicBezTo>
                    <a:pt x="58" y="34"/>
                    <a:pt x="58" y="34"/>
                    <a:pt x="58" y="34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87" y="132"/>
                    <a:pt x="87" y="132"/>
                    <a:pt x="87" y="13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131" y="92"/>
                    <a:pt x="131" y="92"/>
                    <a:pt x="131" y="92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27" y="33"/>
                    <a:pt x="127" y="33"/>
                    <a:pt x="127" y="33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78" y="0"/>
                    <a:pt x="78" y="0"/>
                    <a:pt x="7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413"/>
            <p:cNvSpPr>
              <a:spLocks noEditPoints="1"/>
            </p:cNvSpPr>
            <p:nvPr/>
          </p:nvSpPr>
          <p:spPr bwMode="auto">
            <a:xfrm>
              <a:off x="4039" y="3339"/>
              <a:ext cx="346" cy="315"/>
            </a:xfrm>
            <a:custGeom>
              <a:avLst/>
              <a:gdLst>
                <a:gd name="T0" fmla="*/ 18 w 195"/>
                <a:gd name="T1" fmla="*/ 177 h 177"/>
                <a:gd name="T2" fmla="*/ 17 w 195"/>
                <a:gd name="T3" fmla="*/ 171 h 177"/>
                <a:gd name="T4" fmla="*/ 45 w 195"/>
                <a:gd name="T5" fmla="*/ 159 h 177"/>
                <a:gd name="T6" fmla="*/ 49 w 195"/>
                <a:gd name="T7" fmla="*/ 138 h 177"/>
                <a:gd name="T8" fmla="*/ 49 w 195"/>
                <a:gd name="T9" fmla="*/ 137 h 177"/>
                <a:gd name="T10" fmla="*/ 21 w 195"/>
                <a:gd name="T11" fmla="*/ 126 h 177"/>
                <a:gd name="T12" fmla="*/ 16 w 195"/>
                <a:gd name="T13" fmla="*/ 100 h 177"/>
                <a:gd name="T14" fmla="*/ 9 w 195"/>
                <a:gd name="T15" fmla="*/ 93 h 177"/>
                <a:gd name="T16" fmla="*/ 1 w 195"/>
                <a:gd name="T17" fmla="*/ 63 h 177"/>
                <a:gd name="T18" fmla="*/ 41 w 195"/>
                <a:gd name="T19" fmla="*/ 17 h 177"/>
                <a:gd name="T20" fmla="*/ 87 w 195"/>
                <a:gd name="T21" fmla="*/ 5 h 177"/>
                <a:gd name="T22" fmla="*/ 93 w 195"/>
                <a:gd name="T23" fmla="*/ 5 h 177"/>
                <a:gd name="T24" fmla="*/ 151 w 195"/>
                <a:gd name="T25" fmla="*/ 6 h 177"/>
                <a:gd name="T26" fmla="*/ 190 w 195"/>
                <a:gd name="T27" fmla="*/ 44 h 177"/>
                <a:gd name="T28" fmla="*/ 184 w 195"/>
                <a:gd name="T29" fmla="*/ 88 h 177"/>
                <a:gd name="T30" fmla="*/ 134 w 195"/>
                <a:gd name="T31" fmla="*/ 124 h 177"/>
                <a:gd name="T32" fmla="*/ 74 w 195"/>
                <a:gd name="T33" fmla="*/ 138 h 177"/>
                <a:gd name="T34" fmla="*/ 73 w 195"/>
                <a:gd name="T35" fmla="*/ 138 h 177"/>
                <a:gd name="T36" fmla="*/ 55 w 195"/>
                <a:gd name="T37" fmla="*/ 138 h 177"/>
                <a:gd name="T38" fmla="*/ 49 w 195"/>
                <a:gd name="T39" fmla="*/ 162 h 177"/>
                <a:gd name="T40" fmla="*/ 18 w 195"/>
                <a:gd name="T41" fmla="*/ 177 h 177"/>
                <a:gd name="T42" fmla="*/ 54 w 195"/>
                <a:gd name="T43" fmla="*/ 132 h 177"/>
                <a:gd name="T44" fmla="*/ 73 w 195"/>
                <a:gd name="T45" fmla="*/ 132 h 177"/>
                <a:gd name="T46" fmla="*/ 74 w 195"/>
                <a:gd name="T47" fmla="*/ 132 h 177"/>
                <a:gd name="T48" fmla="*/ 132 w 195"/>
                <a:gd name="T49" fmla="*/ 119 h 177"/>
                <a:gd name="T50" fmla="*/ 179 w 195"/>
                <a:gd name="T51" fmla="*/ 85 h 177"/>
                <a:gd name="T52" fmla="*/ 184 w 195"/>
                <a:gd name="T53" fmla="*/ 46 h 177"/>
                <a:gd name="T54" fmla="*/ 149 w 195"/>
                <a:gd name="T55" fmla="*/ 11 h 177"/>
                <a:gd name="T56" fmla="*/ 94 w 195"/>
                <a:gd name="T57" fmla="*/ 10 h 177"/>
                <a:gd name="T58" fmla="*/ 88 w 195"/>
                <a:gd name="T59" fmla="*/ 11 h 177"/>
                <a:gd name="T60" fmla="*/ 43 w 195"/>
                <a:gd name="T61" fmla="*/ 22 h 177"/>
                <a:gd name="T62" fmla="*/ 6 w 195"/>
                <a:gd name="T63" fmla="*/ 63 h 177"/>
                <a:gd name="T64" fmla="*/ 14 w 195"/>
                <a:gd name="T65" fmla="*/ 89 h 177"/>
                <a:gd name="T66" fmla="*/ 20 w 195"/>
                <a:gd name="T67" fmla="*/ 96 h 177"/>
                <a:gd name="T68" fmla="*/ 41 w 195"/>
                <a:gd name="T69" fmla="*/ 98 h 177"/>
                <a:gd name="T70" fmla="*/ 53 w 195"/>
                <a:gd name="T71" fmla="*/ 129 h 177"/>
                <a:gd name="T72" fmla="*/ 54 w 195"/>
                <a:gd name="T73" fmla="*/ 132 h 177"/>
                <a:gd name="T74" fmla="*/ 19 w 195"/>
                <a:gd name="T75" fmla="*/ 105 h 177"/>
                <a:gd name="T76" fmla="*/ 24 w 195"/>
                <a:gd name="T77" fmla="*/ 121 h 177"/>
                <a:gd name="T78" fmla="*/ 40 w 195"/>
                <a:gd name="T79" fmla="*/ 129 h 177"/>
                <a:gd name="T80" fmla="*/ 25 w 195"/>
                <a:gd name="T81" fmla="*/ 112 h 177"/>
                <a:gd name="T82" fmla="*/ 19 w 195"/>
                <a:gd name="T83" fmla="*/ 105 h 177"/>
                <a:gd name="T84" fmla="*/ 24 w 195"/>
                <a:gd name="T85" fmla="*/ 101 h 177"/>
                <a:gd name="T86" fmla="*/ 30 w 195"/>
                <a:gd name="T87" fmla="*/ 108 h 177"/>
                <a:gd name="T88" fmla="*/ 48 w 195"/>
                <a:gd name="T89" fmla="*/ 129 h 177"/>
                <a:gd name="T90" fmla="*/ 38 w 195"/>
                <a:gd name="T91" fmla="*/ 103 h 177"/>
                <a:gd name="T92" fmla="*/ 24 w 195"/>
                <a:gd name="T93" fmla="*/ 10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5" h="177">
                  <a:moveTo>
                    <a:pt x="18" y="177"/>
                  </a:moveTo>
                  <a:cubicBezTo>
                    <a:pt x="17" y="171"/>
                    <a:pt x="17" y="171"/>
                    <a:pt x="17" y="171"/>
                  </a:cubicBezTo>
                  <a:cubicBezTo>
                    <a:pt x="31" y="169"/>
                    <a:pt x="40" y="165"/>
                    <a:pt x="45" y="159"/>
                  </a:cubicBezTo>
                  <a:cubicBezTo>
                    <a:pt x="49" y="154"/>
                    <a:pt x="50" y="147"/>
                    <a:pt x="49" y="138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39" y="136"/>
                    <a:pt x="29" y="133"/>
                    <a:pt x="21" y="126"/>
                  </a:cubicBezTo>
                  <a:cubicBezTo>
                    <a:pt x="11" y="118"/>
                    <a:pt x="11" y="107"/>
                    <a:pt x="16" y="100"/>
                  </a:cubicBezTo>
                  <a:cubicBezTo>
                    <a:pt x="13" y="97"/>
                    <a:pt x="11" y="94"/>
                    <a:pt x="9" y="93"/>
                  </a:cubicBezTo>
                  <a:cubicBezTo>
                    <a:pt x="3" y="85"/>
                    <a:pt x="0" y="73"/>
                    <a:pt x="1" y="63"/>
                  </a:cubicBezTo>
                  <a:cubicBezTo>
                    <a:pt x="3" y="44"/>
                    <a:pt x="16" y="28"/>
                    <a:pt x="41" y="17"/>
                  </a:cubicBezTo>
                  <a:cubicBezTo>
                    <a:pt x="56" y="10"/>
                    <a:pt x="71" y="8"/>
                    <a:pt x="87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110" y="2"/>
                    <a:pt x="134" y="0"/>
                    <a:pt x="151" y="6"/>
                  </a:cubicBezTo>
                  <a:cubicBezTo>
                    <a:pt x="169" y="12"/>
                    <a:pt x="184" y="27"/>
                    <a:pt x="190" y="44"/>
                  </a:cubicBezTo>
                  <a:cubicBezTo>
                    <a:pt x="195" y="59"/>
                    <a:pt x="193" y="75"/>
                    <a:pt x="184" y="88"/>
                  </a:cubicBezTo>
                  <a:cubicBezTo>
                    <a:pt x="171" y="108"/>
                    <a:pt x="151" y="118"/>
                    <a:pt x="134" y="124"/>
                  </a:cubicBezTo>
                  <a:cubicBezTo>
                    <a:pt x="118" y="131"/>
                    <a:pt x="98" y="138"/>
                    <a:pt x="74" y="138"/>
                  </a:cubicBezTo>
                  <a:cubicBezTo>
                    <a:pt x="73" y="138"/>
                    <a:pt x="73" y="138"/>
                    <a:pt x="73" y="138"/>
                  </a:cubicBezTo>
                  <a:cubicBezTo>
                    <a:pt x="67" y="138"/>
                    <a:pt x="61" y="138"/>
                    <a:pt x="55" y="138"/>
                  </a:cubicBezTo>
                  <a:cubicBezTo>
                    <a:pt x="56" y="148"/>
                    <a:pt x="54" y="156"/>
                    <a:pt x="49" y="162"/>
                  </a:cubicBezTo>
                  <a:cubicBezTo>
                    <a:pt x="43" y="170"/>
                    <a:pt x="33" y="175"/>
                    <a:pt x="18" y="177"/>
                  </a:cubicBezTo>
                  <a:close/>
                  <a:moveTo>
                    <a:pt x="54" y="132"/>
                  </a:moveTo>
                  <a:cubicBezTo>
                    <a:pt x="60" y="132"/>
                    <a:pt x="67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93" y="132"/>
                    <a:pt x="110" y="128"/>
                    <a:pt x="132" y="119"/>
                  </a:cubicBezTo>
                  <a:cubicBezTo>
                    <a:pt x="148" y="113"/>
                    <a:pt x="167" y="103"/>
                    <a:pt x="179" y="85"/>
                  </a:cubicBezTo>
                  <a:cubicBezTo>
                    <a:pt x="187" y="73"/>
                    <a:pt x="189" y="59"/>
                    <a:pt x="184" y="46"/>
                  </a:cubicBezTo>
                  <a:cubicBezTo>
                    <a:pt x="179" y="30"/>
                    <a:pt x="165" y="17"/>
                    <a:pt x="149" y="11"/>
                  </a:cubicBezTo>
                  <a:cubicBezTo>
                    <a:pt x="133" y="6"/>
                    <a:pt x="110" y="8"/>
                    <a:pt x="94" y="10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72" y="13"/>
                    <a:pt x="58" y="15"/>
                    <a:pt x="43" y="22"/>
                  </a:cubicBezTo>
                  <a:cubicBezTo>
                    <a:pt x="20" y="33"/>
                    <a:pt x="8" y="46"/>
                    <a:pt x="6" y="63"/>
                  </a:cubicBezTo>
                  <a:cubicBezTo>
                    <a:pt x="6" y="72"/>
                    <a:pt x="8" y="82"/>
                    <a:pt x="14" y="89"/>
                  </a:cubicBezTo>
                  <a:cubicBezTo>
                    <a:pt x="15" y="91"/>
                    <a:pt x="17" y="93"/>
                    <a:pt x="20" y="96"/>
                  </a:cubicBezTo>
                  <a:cubicBezTo>
                    <a:pt x="25" y="93"/>
                    <a:pt x="33" y="92"/>
                    <a:pt x="41" y="98"/>
                  </a:cubicBezTo>
                  <a:cubicBezTo>
                    <a:pt x="51" y="105"/>
                    <a:pt x="52" y="118"/>
                    <a:pt x="53" y="129"/>
                  </a:cubicBezTo>
                  <a:cubicBezTo>
                    <a:pt x="54" y="130"/>
                    <a:pt x="54" y="131"/>
                    <a:pt x="54" y="132"/>
                  </a:cubicBezTo>
                  <a:close/>
                  <a:moveTo>
                    <a:pt x="19" y="105"/>
                  </a:moveTo>
                  <a:cubicBezTo>
                    <a:pt x="17" y="109"/>
                    <a:pt x="18" y="116"/>
                    <a:pt x="24" y="121"/>
                  </a:cubicBezTo>
                  <a:cubicBezTo>
                    <a:pt x="29" y="125"/>
                    <a:pt x="35" y="128"/>
                    <a:pt x="40" y="129"/>
                  </a:cubicBezTo>
                  <a:cubicBezTo>
                    <a:pt x="36" y="125"/>
                    <a:pt x="30" y="118"/>
                    <a:pt x="25" y="112"/>
                  </a:cubicBezTo>
                  <a:cubicBezTo>
                    <a:pt x="23" y="109"/>
                    <a:pt x="21" y="107"/>
                    <a:pt x="19" y="105"/>
                  </a:cubicBezTo>
                  <a:close/>
                  <a:moveTo>
                    <a:pt x="24" y="101"/>
                  </a:moveTo>
                  <a:cubicBezTo>
                    <a:pt x="25" y="103"/>
                    <a:pt x="27" y="105"/>
                    <a:pt x="30" y="108"/>
                  </a:cubicBezTo>
                  <a:cubicBezTo>
                    <a:pt x="37" y="116"/>
                    <a:pt x="44" y="124"/>
                    <a:pt x="48" y="129"/>
                  </a:cubicBezTo>
                  <a:cubicBezTo>
                    <a:pt x="47" y="119"/>
                    <a:pt x="46" y="109"/>
                    <a:pt x="38" y="103"/>
                  </a:cubicBezTo>
                  <a:cubicBezTo>
                    <a:pt x="32" y="99"/>
                    <a:pt x="27" y="99"/>
                    <a:pt x="24" y="10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414"/>
            <p:cNvSpPr>
              <a:spLocks/>
            </p:cNvSpPr>
            <p:nvPr/>
          </p:nvSpPr>
          <p:spPr bwMode="auto">
            <a:xfrm>
              <a:off x="4780" y="3329"/>
              <a:ext cx="240" cy="240"/>
            </a:xfrm>
            <a:custGeom>
              <a:avLst/>
              <a:gdLst>
                <a:gd name="T0" fmla="*/ 67 w 135"/>
                <a:gd name="T1" fmla="*/ 135 h 135"/>
                <a:gd name="T2" fmla="*/ 0 w 135"/>
                <a:gd name="T3" fmla="*/ 67 h 135"/>
                <a:gd name="T4" fmla="*/ 67 w 135"/>
                <a:gd name="T5" fmla="*/ 0 h 135"/>
                <a:gd name="T6" fmla="*/ 135 w 135"/>
                <a:gd name="T7" fmla="*/ 67 h 135"/>
                <a:gd name="T8" fmla="*/ 129 w 135"/>
                <a:gd name="T9" fmla="*/ 67 h 135"/>
                <a:gd name="T10" fmla="*/ 67 w 135"/>
                <a:gd name="T11" fmla="*/ 6 h 135"/>
                <a:gd name="T12" fmla="*/ 5 w 135"/>
                <a:gd name="T13" fmla="*/ 67 h 135"/>
                <a:gd name="T14" fmla="*/ 67 w 135"/>
                <a:gd name="T15" fmla="*/ 129 h 135"/>
                <a:gd name="T16" fmla="*/ 67 w 135"/>
                <a:gd name="T17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67" y="135"/>
                  </a:moveTo>
                  <a:cubicBezTo>
                    <a:pt x="30" y="135"/>
                    <a:pt x="0" y="104"/>
                    <a:pt x="0" y="67"/>
                  </a:cubicBezTo>
                  <a:cubicBezTo>
                    <a:pt x="0" y="30"/>
                    <a:pt x="30" y="0"/>
                    <a:pt x="67" y="0"/>
                  </a:cubicBezTo>
                  <a:cubicBezTo>
                    <a:pt x="104" y="0"/>
                    <a:pt x="135" y="30"/>
                    <a:pt x="135" y="67"/>
                  </a:cubicBezTo>
                  <a:cubicBezTo>
                    <a:pt x="129" y="67"/>
                    <a:pt x="129" y="67"/>
                    <a:pt x="129" y="67"/>
                  </a:cubicBezTo>
                  <a:cubicBezTo>
                    <a:pt x="129" y="33"/>
                    <a:pt x="101" y="6"/>
                    <a:pt x="67" y="6"/>
                  </a:cubicBezTo>
                  <a:cubicBezTo>
                    <a:pt x="33" y="6"/>
                    <a:pt x="5" y="33"/>
                    <a:pt x="5" y="67"/>
                  </a:cubicBezTo>
                  <a:cubicBezTo>
                    <a:pt x="5" y="101"/>
                    <a:pt x="33" y="129"/>
                    <a:pt x="67" y="129"/>
                  </a:cubicBezTo>
                  <a:lnTo>
                    <a:pt x="67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15"/>
            <p:cNvSpPr>
              <a:spLocks noEditPoints="1"/>
            </p:cNvSpPr>
            <p:nvPr/>
          </p:nvSpPr>
          <p:spPr bwMode="auto">
            <a:xfrm>
              <a:off x="4908" y="3457"/>
              <a:ext cx="213" cy="213"/>
            </a:xfrm>
            <a:custGeom>
              <a:avLst/>
              <a:gdLst>
                <a:gd name="T0" fmla="*/ 17 w 213"/>
                <a:gd name="T1" fmla="*/ 17 h 213"/>
                <a:gd name="T2" fmla="*/ 183 w 213"/>
                <a:gd name="T3" fmla="*/ 80 h 213"/>
                <a:gd name="T4" fmla="*/ 112 w 213"/>
                <a:gd name="T5" fmla="*/ 106 h 213"/>
                <a:gd name="T6" fmla="*/ 108 w 213"/>
                <a:gd name="T7" fmla="*/ 108 h 213"/>
                <a:gd name="T8" fmla="*/ 106 w 213"/>
                <a:gd name="T9" fmla="*/ 112 h 213"/>
                <a:gd name="T10" fmla="*/ 80 w 213"/>
                <a:gd name="T11" fmla="*/ 183 h 213"/>
                <a:gd name="T12" fmla="*/ 17 w 213"/>
                <a:gd name="T13" fmla="*/ 17 h 213"/>
                <a:gd name="T14" fmla="*/ 0 w 213"/>
                <a:gd name="T15" fmla="*/ 0 h 213"/>
                <a:gd name="T16" fmla="*/ 80 w 213"/>
                <a:gd name="T17" fmla="*/ 213 h 213"/>
                <a:gd name="T18" fmla="*/ 115 w 213"/>
                <a:gd name="T19" fmla="*/ 117 h 213"/>
                <a:gd name="T20" fmla="*/ 213 w 213"/>
                <a:gd name="T21" fmla="*/ 81 h 213"/>
                <a:gd name="T22" fmla="*/ 0 w 213"/>
                <a:gd name="T23" fmla="*/ 0 h 213"/>
                <a:gd name="T24" fmla="*/ 0 w 213"/>
                <a:gd name="T25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3" h="213">
                  <a:moveTo>
                    <a:pt x="17" y="17"/>
                  </a:moveTo>
                  <a:lnTo>
                    <a:pt x="183" y="80"/>
                  </a:lnTo>
                  <a:lnTo>
                    <a:pt x="112" y="106"/>
                  </a:lnTo>
                  <a:lnTo>
                    <a:pt x="108" y="108"/>
                  </a:lnTo>
                  <a:lnTo>
                    <a:pt x="106" y="112"/>
                  </a:lnTo>
                  <a:lnTo>
                    <a:pt x="80" y="183"/>
                  </a:lnTo>
                  <a:lnTo>
                    <a:pt x="17" y="17"/>
                  </a:lnTo>
                  <a:close/>
                  <a:moveTo>
                    <a:pt x="0" y="0"/>
                  </a:moveTo>
                  <a:lnTo>
                    <a:pt x="80" y="213"/>
                  </a:lnTo>
                  <a:lnTo>
                    <a:pt x="115" y="117"/>
                  </a:lnTo>
                  <a:lnTo>
                    <a:pt x="213" y="8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16"/>
            <p:cNvSpPr>
              <a:spLocks noEditPoints="1"/>
            </p:cNvSpPr>
            <p:nvPr/>
          </p:nvSpPr>
          <p:spPr bwMode="auto">
            <a:xfrm>
              <a:off x="4908" y="3457"/>
              <a:ext cx="213" cy="213"/>
            </a:xfrm>
            <a:custGeom>
              <a:avLst/>
              <a:gdLst>
                <a:gd name="T0" fmla="*/ 17 w 213"/>
                <a:gd name="T1" fmla="*/ 17 h 213"/>
                <a:gd name="T2" fmla="*/ 183 w 213"/>
                <a:gd name="T3" fmla="*/ 80 h 213"/>
                <a:gd name="T4" fmla="*/ 112 w 213"/>
                <a:gd name="T5" fmla="*/ 106 h 213"/>
                <a:gd name="T6" fmla="*/ 108 w 213"/>
                <a:gd name="T7" fmla="*/ 108 h 213"/>
                <a:gd name="T8" fmla="*/ 106 w 213"/>
                <a:gd name="T9" fmla="*/ 112 h 213"/>
                <a:gd name="T10" fmla="*/ 80 w 213"/>
                <a:gd name="T11" fmla="*/ 183 h 213"/>
                <a:gd name="T12" fmla="*/ 17 w 213"/>
                <a:gd name="T13" fmla="*/ 17 h 213"/>
                <a:gd name="T14" fmla="*/ 0 w 213"/>
                <a:gd name="T15" fmla="*/ 0 h 213"/>
                <a:gd name="T16" fmla="*/ 80 w 213"/>
                <a:gd name="T17" fmla="*/ 213 h 213"/>
                <a:gd name="T18" fmla="*/ 115 w 213"/>
                <a:gd name="T19" fmla="*/ 117 h 213"/>
                <a:gd name="T20" fmla="*/ 213 w 213"/>
                <a:gd name="T21" fmla="*/ 81 h 213"/>
                <a:gd name="T22" fmla="*/ 0 w 213"/>
                <a:gd name="T23" fmla="*/ 0 h 213"/>
                <a:gd name="T24" fmla="*/ 0 w 213"/>
                <a:gd name="T25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3" h="213">
                  <a:moveTo>
                    <a:pt x="17" y="17"/>
                  </a:moveTo>
                  <a:lnTo>
                    <a:pt x="183" y="80"/>
                  </a:lnTo>
                  <a:lnTo>
                    <a:pt x="112" y="106"/>
                  </a:lnTo>
                  <a:lnTo>
                    <a:pt x="108" y="108"/>
                  </a:lnTo>
                  <a:lnTo>
                    <a:pt x="106" y="112"/>
                  </a:lnTo>
                  <a:lnTo>
                    <a:pt x="80" y="183"/>
                  </a:lnTo>
                  <a:lnTo>
                    <a:pt x="17" y="17"/>
                  </a:lnTo>
                  <a:moveTo>
                    <a:pt x="0" y="0"/>
                  </a:moveTo>
                  <a:lnTo>
                    <a:pt x="80" y="213"/>
                  </a:lnTo>
                  <a:lnTo>
                    <a:pt x="115" y="117"/>
                  </a:lnTo>
                  <a:lnTo>
                    <a:pt x="213" y="8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17"/>
            <p:cNvSpPr>
              <a:spLocks noEditPoints="1"/>
            </p:cNvSpPr>
            <p:nvPr/>
          </p:nvSpPr>
          <p:spPr bwMode="auto">
            <a:xfrm>
              <a:off x="5517" y="3369"/>
              <a:ext cx="238" cy="239"/>
            </a:xfrm>
            <a:custGeom>
              <a:avLst/>
              <a:gdLst>
                <a:gd name="T0" fmla="*/ 20 w 238"/>
                <a:gd name="T1" fmla="*/ 22 h 239"/>
                <a:gd name="T2" fmla="*/ 204 w 238"/>
                <a:gd name="T3" fmla="*/ 91 h 239"/>
                <a:gd name="T4" fmla="*/ 126 w 238"/>
                <a:gd name="T5" fmla="*/ 120 h 239"/>
                <a:gd name="T6" fmla="*/ 121 w 238"/>
                <a:gd name="T7" fmla="*/ 123 h 239"/>
                <a:gd name="T8" fmla="*/ 119 w 238"/>
                <a:gd name="T9" fmla="*/ 127 h 239"/>
                <a:gd name="T10" fmla="*/ 91 w 238"/>
                <a:gd name="T11" fmla="*/ 205 h 239"/>
                <a:gd name="T12" fmla="*/ 20 w 238"/>
                <a:gd name="T13" fmla="*/ 22 h 239"/>
                <a:gd name="T14" fmla="*/ 0 w 238"/>
                <a:gd name="T15" fmla="*/ 0 h 239"/>
                <a:gd name="T16" fmla="*/ 91 w 238"/>
                <a:gd name="T17" fmla="*/ 239 h 239"/>
                <a:gd name="T18" fmla="*/ 130 w 238"/>
                <a:gd name="T19" fmla="*/ 132 h 239"/>
                <a:gd name="T20" fmla="*/ 238 w 238"/>
                <a:gd name="T21" fmla="*/ 91 h 239"/>
                <a:gd name="T22" fmla="*/ 0 w 238"/>
                <a:gd name="T23" fmla="*/ 0 h 239"/>
                <a:gd name="T24" fmla="*/ 0 w 238"/>
                <a:gd name="T25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8" h="239">
                  <a:moveTo>
                    <a:pt x="20" y="22"/>
                  </a:moveTo>
                  <a:lnTo>
                    <a:pt x="204" y="91"/>
                  </a:lnTo>
                  <a:lnTo>
                    <a:pt x="126" y="120"/>
                  </a:lnTo>
                  <a:lnTo>
                    <a:pt x="121" y="123"/>
                  </a:lnTo>
                  <a:lnTo>
                    <a:pt x="119" y="127"/>
                  </a:lnTo>
                  <a:lnTo>
                    <a:pt x="91" y="205"/>
                  </a:lnTo>
                  <a:lnTo>
                    <a:pt x="20" y="22"/>
                  </a:lnTo>
                  <a:close/>
                  <a:moveTo>
                    <a:pt x="0" y="0"/>
                  </a:moveTo>
                  <a:lnTo>
                    <a:pt x="91" y="239"/>
                  </a:lnTo>
                  <a:lnTo>
                    <a:pt x="130" y="132"/>
                  </a:lnTo>
                  <a:lnTo>
                    <a:pt x="238" y="9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18"/>
            <p:cNvSpPr>
              <a:spLocks noEditPoints="1"/>
            </p:cNvSpPr>
            <p:nvPr/>
          </p:nvSpPr>
          <p:spPr bwMode="auto">
            <a:xfrm>
              <a:off x="5517" y="3369"/>
              <a:ext cx="238" cy="239"/>
            </a:xfrm>
            <a:custGeom>
              <a:avLst/>
              <a:gdLst>
                <a:gd name="T0" fmla="*/ 20 w 238"/>
                <a:gd name="T1" fmla="*/ 22 h 239"/>
                <a:gd name="T2" fmla="*/ 204 w 238"/>
                <a:gd name="T3" fmla="*/ 91 h 239"/>
                <a:gd name="T4" fmla="*/ 126 w 238"/>
                <a:gd name="T5" fmla="*/ 120 h 239"/>
                <a:gd name="T6" fmla="*/ 121 w 238"/>
                <a:gd name="T7" fmla="*/ 123 h 239"/>
                <a:gd name="T8" fmla="*/ 119 w 238"/>
                <a:gd name="T9" fmla="*/ 127 h 239"/>
                <a:gd name="T10" fmla="*/ 91 w 238"/>
                <a:gd name="T11" fmla="*/ 205 h 239"/>
                <a:gd name="T12" fmla="*/ 20 w 238"/>
                <a:gd name="T13" fmla="*/ 22 h 239"/>
                <a:gd name="T14" fmla="*/ 0 w 238"/>
                <a:gd name="T15" fmla="*/ 0 h 239"/>
                <a:gd name="T16" fmla="*/ 91 w 238"/>
                <a:gd name="T17" fmla="*/ 239 h 239"/>
                <a:gd name="T18" fmla="*/ 130 w 238"/>
                <a:gd name="T19" fmla="*/ 132 h 239"/>
                <a:gd name="T20" fmla="*/ 238 w 238"/>
                <a:gd name="T21" fmla="*/ 91 h 239"/>
                <a:gd name="T22" fmla="*/ 0 w 238"/>
                <a:gd name="T23" fmla="*/ 0 h 239"/>
                <a:gd name="T24" fmla="*/ 0 w 238"/>
                <a:gd name="T25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8" h="239">
                  <a:moveTo>
                    <a:pt x="20" y="22"/>
                  </a:moveTo>
                  <a:lnTo>
                    <a:pt x="204" y="91"/>
                  </a:lnTo>
                  <a:lnTo>
                    <a:pt x="126" y="120"/>
                  </a:lnTo>
                  <a:lnTo>
                    <a:pt x="121" y="123"/>
                  </a:lnTo>
                  <a:lnTo>
                    <a:pt x="119" y="127"/>
                  </a:lnTo>
                  <a:lnTo>
                    <a:pt x="91" y="205"/>
                  </a:lnTo>
                  <a:lnTo>
                    <a:pt x="20" y="22"/>
                  </a:lnTo>
                  <a:moveTo>
                    <a:pt x="0" y="0"/>
                  </a:moveTo>
                  <a:lnTo>
                    <a:pt x="91" y="239"/>
                  </a:lnTo>
                  <a:lnTo>
                    <a:pt x="130" y="132"/>
                  </a:lnTo>
                  <a:lnTo>
                    <a:pt x="238" y="9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419"/>
            <p:cNvSpPr>
              <a:spLocks noChangeArrowheads="1"/>
            </p:cNvSpPr>
            <p:nvPr/>
          </p:nvSpPr>
          <p:spPr bwMode="auto">
            <a:xfrm>
              <a:off x="5732" y="3538"/>
              <a:ext cx="99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20"/>
            <p:cNvSpPr>
              <a:spLocks/>
            </p:cNvSpPr>
            <p:nvPr/>
          </p:nvSpPr>
          <p:spPr bwMode="auto">
            <a:xfrm>
              <a:off x="5705" y="3521"/>
              <a:ext cx="38" cy="40"/>
            </a:xfrm>
            <a:custGeom>
              <a:avLst/>
              <a:gdLst>
                <a:gd name="T0" fmla="*/ 0 w 21"/>
                <a:gd name="T1" fmla="*/ 12 h 23"/>
                <a:gd name="T2" fmla="*/ 21 w 21"/>
                <a:gd name="T3" fmla="*/ 23 h 23"/>
                <a:gd name="T4" fmla="*/ 17 w 21"/>
                <a:gd name="T5" fmla="*/ 12 h 23"/>
                <a:gd name="T6" fmla="*/ 21 w 21"/>
                <a:gd name="T7" fmla="*/ 0 h 23"/>
                <a:gd name="T8" fmla="*/ 0 w 21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0" y="12"/>
                  </a:moveTo>
                  <a:cubicBezTo>
                    <a:pt x="7" y="14"/>
                    <a:pt x="15" y="18"/>
                    <a:pt x="21" y="2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5" y="5"/>
                    <a:pt x="7" y="9"/>
                    <a:pt x="0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21"/>
            <p:cNvSpPr>
              <a:spLocks/>
            </p:cNvSpPr>
            <p:nvPr/>
          </p:nvSpPr>
          <p:spPr bwMode="auto">
            <a:xfrm>
              <a:off x="5823" y="3521"/>
              <a:ext cx="35" cy="40"/>
            </a:xfrm>
            <a:custGeom>
              <a:avLst/>
              <a:gdLst>
                <a:gd name="T0" fmla="*/ 20 w 20"/>
                <a:gd name="T1" fmla="*/ 12 h 23"/>
                <a:gd name="T2" fmla="*/ 0 w 20"/>
                <a:gd name="T3" fmla="*/ 23 h 23"/>
                <a:gd name="T4" fmla="*/ 4 w 20"/>
                <a:gd name="T5" fmla="*/ 12 h 23"/>
                <a:gd name="T6" fmla="*/ 0 w 20"/>
                <a:gd name="T7" fmla="*/ 0 h 23"/>
                <a:gd name="T8" fmla="*/ 20 w 20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3">
                  <a:moveTo>
                    <a:pt x="20" y="12"/>
                  </a:moveTo>
                  <a:cubicBezTo>
                    <a:pt x="13" y="14"/>
                    <a:pt x="5" y="18"/>
                    <a:pt x="0" y="2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5"/>
                    <a:pt x="13" y="9"/>
                    <a:pt x="20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422"/>
            <p:cNvSpPr>
              <a:spLocks noChangeArrowheads="1"/>
            </p:cNvSpPr>
            <p:nvPr/>
          </p:nvSpPr>
          <p:spPr bwMode="auto">
            <a:xfrm>
              <a:off x="5778" y="3490"/>
              <a:ext cx="7" cy="10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23"/>
            <p:cNvSpPr>
              <a:spLocks/>
            </p:cNvSpPr>
            <p:nvPr/>
          </p:nvSpPr>
          <p:spPr bwMode="auto">
            <a:xfrm>
              <a:off x="5762" y="3581"/>
              <a:ext cx="39" cy="36"/>
            </a:xfrm>
            <a:custGeom>
              <a:avLst/>
              <a:gdLst>
                <a:gd name="T0" fmla="*/ 11 w 22"/>
                <a:gd name="T1" fmla="*/ 20 h 20"/>
                <a:gd name="T2" fmla="*/ 22 w 22"/>
                <a:gd name="T3" fmla="*/ 0 h 20"/>
                <a:gd name="T4" fmla="*/ 11 w 22"/>
                <a:gd name="T5" fmla="*/ 4 h 20"/>
                <a:gd name="T6" fmla="*/ 0 w 22"/>
                <a:gd name="T7" fmla="*/ 0 h 20"/>
                <a:gd name="T8" fmla="*/ 11 w 22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11" y="20"/>
                  </a:moveTo>
                  <a:cubicBezTo>
                    <a:pt x="14" y="14"/>
                    <a:pt x="18" y="5"/>
                    <a:pt x="22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5"/>
                    <a:pt x="9" y="14"/>
                    <a:pt x="11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24"/>
            <p:cNvSpPr>
              <a:spLocks/>
            </p:cNvSpPr>
            <p:nvPr/>
          </p:nvSpPr>
          <p:spPr bwMode="auto">
            <a:xfrm>
              <a:off x="5762" y="3465"/>
              <a:ext cx="39" cy="36"/>
            </a:xfrm>
            <a:custGeom>
              <a:avLst/>
              <a:gdLst>
                <a:gd name="T0" fmla="*/ 11 w 22"/>
                <a:gd name="T1" fmla="*/ 0 h 20"/>
                <a:gd name="T2" fmla="*/ 22 w 22"/>
                <a:gd name="T3" fmla="*/ 20 h 20"/>
                <a:gd name="T4" fmla="*/ 11 w 22"/>
                <a:gd name="T5" fmla="*/ 16 h 20"/>
                <a:gd name="T6" fmla="*/ 0 w 22"/>
                <a:gd name="T7" fmla="*/ 20 h 20"/>
                <a:gd name="T8" fmla="*/ 11 w 2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11" y="0"/>
                  </a:moveTo>
                  <a:cubicBezTo>
                    <a:pt x="14" y="7"/>
                    <a:pt x="18" y="15"/>
                    <a:pt x="22" y="20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15"/>
                    <a:pt x="9" y="7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25"/>
            <p:cNvSpPr>
              <a:spLocks noEditPoints="1"/>
            </p:cNvSpPr>
            <p:nvPr/>
          </p:nvSpPr>
          <p:spPr bwMode="auto">
            <a:xfrm>
              <a:off x="6258" y="3380"/>
              <a:ext cx="289" cy="292"/>
            </a:xfrm>
            <a:custGeom>
              <a:avLst/>
              <a:gdLst>
                <a:gd name="T0" fmla="*/ 112 w 163"/>
                <a:gd name="T1" fmla="*/ 9 h 164"/>
                <a:gd name="T2" fmla="*/ 133 w 163"/>
                <a:gd name="T3" fmla="*/ 30 h 164"/>
                <a:gd name="T4" fmla="*/ 133 w 163"/>
                <a:gd name="T5" fmla="*/ 30 h 164"/>
                <a:gd name="T6" fmla="*/ 154 w 163"/>
                <a:gd name="T7" fmla="*/ 52 h 164"/>
                <a:gd name="T8" fmla="*/ 119 w 163"/>
                <a:gd name="T9" fmla="*/ 115 h 164"/>
                <a:gd name="T10" fmla="*/ 110 w 163"/>
                <a:gd name="T11" fmla="*/ 115 h 164"/>
                <a:gd name="T12" fmla="*/ 27 w 163"/>
                <a:gd name="T13" fmla="*/ 139 h 164"/>
                <a:gd name="T14" fmla="*/ 33 w 163"/>
                <a:gd name="T15" fmla="*/ 131 h 164"/>
                <a:gd name="T16" fmla="*/ 25 w 163"/>
                <a:gd name="T17" fmla="*/ 137 h 164"/>
                <a:gd name="T18" fmla="*/ 49 w 163"/>
                <a:gd name="T19" fmla="*/ 45 h 164"/>
                <a:gd name="T20" fmla="*/ 112 w 163"/>
                <a:gd name="T21" fmla="*/ 9 h 164"/>
                <a:gd name="T22" fmla="*/ 112 w 163"/>
                <a:gd name="T23" fmla="*/ 0 h 164"/>
                <a:gd name="T24" fmla="*/ 42 w 163"/>
                <a:gd name="T25" fmla="*/ 40 h 164"/>
                <a:gd name="T26" fmla="*/ 1 w 163"/>
                <a:gd name="T27" fmla="*/ 163 h 164"/>
                <a:gd name="T28" fmla="*/ 0 w 163"/>
                <a:gd name="T29" fmla="*/ 164 h 164"/>
                <a:gd name="T30" fmla="*/ 0 w 163"/>
                <a:gd name="T31" fmla="*/ 164 h 164"/>
                <a:gd name="T32" fmla="*/ 0 w 163"/>
                <a:gd name="T33" fmla="*/ 164 h 164"/>
                <a:gd name="T34" fmla="*/ 1 w 163"/>
                <a:gd name="T35" fmla="*/ 163 h 164"/>
                <a:gd name="T36" fmla="*/ 110 w 163"/>
                <a:gd name="T37" fmla="*/ 121 h 164"/>
                <a:gd name="T38" fmla="*/ 124 w 163"/>
                <a:gd name="T39" fmla="*/ 122 h 164"/>
                <a:gd name="T40" fmla="*/ 163 w 163"/>
                <a:gd name="T41" fmla="*/ 52 h 164"/>
                <a:gd name="T42" fmla="*/ 138 w 163"/>
                <a:gd name="T43" fmla="*/ 26 h 164"/>
                <a:gd name="T44" fmla="*/ 137 w 163"/>
                <a:gd name="T45" fmla="*/ 26 h 164"/>
                <a:gd name="T46" fmla="*/ 112 w 163"/>
                <a:gd name="T4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3" h="164">
                  <a:moveTo>
                    <a:pt x="112" y="9"/>
                  </a:moveTo>
                  <a:cubicBezTo>
                    <a:pt x="133" y="30"/>
                    <a:pt x="133" y="30"/>
                    <a:pt x="133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54" y="52"/>
                    <a:pt x="154" y="52"/>
                    <a:pt x="154" y="52"/>
                  </a:cubicBezTo>
                  <a:cubicBezTo>
                    <a:pt x="145" y="61"/>
                    <a:pt x="124" y="84"/>
                    <a:pt x="119" y="115"/>
                  </a:cubicBezTo>
                  <a:cubicBezTo>
                    <a:pt x="116" y="115"/>
                    <a:pt x="114" y="115"/>
                    <a:pt x="110" y="115"/>
                  </a:cubicBezTo>
                  <a:cubicBezTo>
                    <a:pt x="94" y="115"/>
                    <a:pt x="63" y="118"/>
                    <a:pt x="27" y="139"/>
                  </a:cubicBezTo>
                  <a:cubicBezTo>
                    <a:pt x="33" y="131"/>
                    <a:pt x="33" y="131"/>
                    <a:pt x="33" y="131"/>
                  </a:cubicBezTo>
                  <a:cubicBezTo>
                    <a:pt x="25" y="137"/>
                    <a:pt x="25" y="137"/>
                    <a:pt x="25" y="137"/>
                  </a:cubicBezTo>
                  <a:cubicBezTo>
                    <a:pt x="49" y="93"/>
                    <a:pt x="50" y="59"/>
                    <a:pt x="49" y="45"/>
                  </a:cubicBezTo>
                  <a:cubicBezTo>
                    <a:pt x="80" y="40"/>
                    <a:pt x="103" y="19"/>
                    <a:pt x="112" y="9"/>
                  </a:cubicBezTo>
                  <a:moveTo>
                    <a:pt x="112" y="0"/>
                  </a:moveTo>
                  <a:cubicBezTo>
                    <a:pt x="112" y="0"/>
                    <a:pt x="83" y="36"/>
                    <a:pt x="42" y="40"/>
                  </a:cubicBezTo>
                  <a:cubicBezTo>
                    <a:pt x="42" y="40"/>
                    <a:pt x="53" y="95"/>
                    <a:pt x="1" y="163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" y="163"/>
                    <a:pt x="1" y="163"/>
                    <a:pt x="1" y="163"/>
                  </a:cubicBezTo>
                  <a:cubicBezTo>
                    <a:pt x="49" y="126"/>
                    <a:pt x="90" y="121"/>
                    <a:pt x="110" y="121"/>
                  </a:cubicBezTo>
                  <a:cubicBezTo>
                    <a:pt x="119" y="121"/>
                    <a:pt x="124" y="122"/>
                    <a:pt x="124" y="122"/>
                  </a:cubicBezTo>
                  <a:cubicBezTo>
                    <a:pt x="127" y="81"/>
                    <a:pt x="163" y="52"/>
                    <a:pt x="163" y="5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7" y="26"/>
                    <a:pt x="137" y="26"/>
                    <a:pt x="137" y="26"/>
                  </a:cubicBezTo>
                  <a:cubicBezTo>
                    <a:pt x="112" y="0"/>
                    <a:pt x="112" y="0"/>
                    <a:pt x="11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26"/>
            <p:cNvSpPr>
              <a:spLocks noEditPoints="1"/>
            </p:cNvSpPr>
            <p:nvPr/>
          </p:nvSpPr>
          <p:spPr bwMode="auto">
            <a:xfrm>
              <a:off x="6460" y="3330"/>
              <a:ext cx="139" cy="137"/>
            </a:xfrm>
            <a:custGeom>
              <a:avLst/>
              <a:gdLst>
                <a:gd name="T0" fmla="*/ 38 w 139"/>
                <a:gd name="T1" fmla="*/ 16 h 137"/>
                <a:gd name="T2" fmla="*/ 123 w 139"/>
                <a:gd name="T3" fmla="*/ 100 h 137"/>
                <a:gd name="T4" fmla="*/ 102 w 139"/>
                <a:gd name="T5" fmla="*/ 123 h 137"/>
                <a:gd name="T6" fmla="*/ 16 w 139"/>
                <a:gd name="T7" fmla="*/ 38 h 137"/>
                <a:gd name="T8" fmla="*/ 38 w 139"/>
                <a:gd name="T9" fmla="*/ 16 h 137"/>
                <a:gd name="T10" fmla="*/ 38 w 139"/>
                <a:gd name="T11" fmla="*/ 0 h 137"/>
                <a:gd name="T12" fmla="*/ 0 w 139"/>
                <a:gd name="T13" fmla="*/ 38 h 137"/>
                <a:gd name="T14" fmla="*/ 102 w 139"/>
                <a:gd name="T15" fmla="*/ 137 h 137"/>
                <a:gd name="T16" fmla="*/ 139 w 139"/>
                <a:gd name="T17" fmla="*/ 100 h 137"/>
                <a:gd name="T18" fmla="*/ 38 w 139"/>
                <a:gd name="T19" fmla="*/ 0 h 137"/>
                <a:gd name="T20" fmla="*/ 38 w 139"/>
                <a:gd name="T2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9" h="137">
                  <a:moveTo>
                    <a:pt x="38" y="16"/>
                  </a:moveTo>
                  <a:lnTo>
                    <a:pt x="123" y="100"/>
                  </a:lnTo>
                  <a:lnTo>
                    <a:pt x="102" y="123"/>
                  </a:lnTo>
                  <a:lnTo>
                    <a:pt x="16" y="38"/>
                  </a:lnTo>
                  <a:lnTo>
                    <a:pt x="38" y="16"/>
                  </a:lnTo>
                  <a:close/>
                  <a:moveTo>
                    <a:pt x="38" y="0"/>
                  </a:moveTo>
                  <a:lnTo>
                    <a:pt x="0" y="38"/>
                  </a:lnTo>
                  <a:lnTo>
                    <a:pt x="102" y="137"/>
                  </a:lnTo>
                  <a:lnTo>
                    <a:pt x="139" y="100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27"/>
            <p:cNvSpPr>
              <a:spLocks noEditPoints="1"/>
            </p:cNvSpPr>
            <p:nvPr/>
          </p:nvSpPr>
          <p:spPr bwMode="auto">
            <a:xfrm>
              <a:off x="6460" y="3330"/>
              <a:ext cx="139" cy="137"/>
            </a:xfrm>
            <a:custGeom>
              <a:avLst/>
              <a:gdLst>
                <a:gd name="T0" fmla="*/ 38 w 139"/>
                <a:gd name="T1" fmla="*/ 16 h 137"/>
                <a:gd name="T2" fmla="*/ 123 w 139"/>
                <a:gd name="T3" fmla="*/ 100 h 137"/>
                <a:gd name="T4" fmla="*/ 102 w 139"/>
                <a:gd name="T5" fmla="*/ 123 h 137"/>
                <a:gd name="T6" fmla="*/ 16 w 139"/>
                <a:gd name="T7" fmla="*/ 38 h 137"/>
                <a:gd name="T8" fmla="*/ 38 w 139"/>
                <a:gd name="T9" fmla="*/ 16 h 137"/>
                <a:gd name="T10" fmla="*/ 38 w 139"/>
                <a:gd name="T11" fmla="*/ 0 h 137"/>
                <a:gd name="T12" fmla="*/ 0 w 139"/>
                <a:gd name="T13" fmla="*/ 38 h 137"/>
                <a:gd name="T14" fmla="*/ 102 w 139"/>
                <a:gd name="T15" fmla="*/ 137 h 137"/>
                <a:gd name="T16" fmla="*/ 139 w 139"/>
                <a:gd name="T17" fmla="*/ 100 h 137"/>
                <a:gd name="T18" fmla="*/ 38 w 139"/>
                <a:gd name="T19" fmla="*/ 0 h 137"/>
                <a:gd name="T20" fmla="*/ 38 w 139"/>
                <a:gd name="T2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9" h="137">
                  <a:moveTo>
                    <a:pt x="38" y="16"/>
                  </a:moveTo>
                  <a:lnTo>
                    <a:pt x="123" y="100"/>
                  </a:lnTo>
                  <a:lnTo>
                    <a:pt x="102" y="123"/>
                  </a:lnTo>
                  <a:lnTo>
                    <a:pt x="16" y="38"/>
                  </a:lnTo>
                  <a:lnTo>
                    <a:pt x="38" y="16"/>
                  </a:lnTo>
                  <a:moveTo>
                    <a:pt x="38" y="0"/>
                  </a:moveTo>
                  <a:lnTo>
                    <a:pt x="0" y="38"/>
                  </a:lnTo>
                  <a:lnTo>
                    <a:pt x="102" y="137"/>
                  </a:lnTo>
                  <a:lnTo>
                    <a:pt x="139" y="100"/>
                  </a:lnTo>
                  <a:lnTo>
                    <a:pt x="38" y="0"/>
                  </a:lnTo>
                  <a:lnTo>
                    <a:pt x="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28"/>
            <p:cNvSpPr>
              <a:spLocks noEditPoints="1"/>
            </p:cNvSpPr>
            <p:nvPr/>
          </p:nvSpPr>
          <p:spPr bwMode="auto">
            <a:xfrm>
              <a:off x="6384" y="3487"/>
              <a:ext cx="58" cy="57"/>
            </a:xfrm>
            <a:custGeom>
              <a:avLst/>
              <a:gdLst>
                <a:gd name="T0" fmla="*/ 17 w 33"/>
                <a:gd name="T1" fmla="*/ 32 h 32"/>
                <a:gd name="T2" fmla="*/ 5 w 33"/>
                <a:gd name="T3" fmla="*/ 27 h 32"/>
                <a:gd name="T4" fmla="*/ 0 w 33"/>
                <a:gd name="T5" fmla="*/ 16 h 32"/>
                <a:gd name="T6" fmla="*/ 5 w 33"/>
                <a:gd name="T7" fmla="*/ 4 h 32"/>
                <a:gd name="T8" fmla="*/ 17 w 33"/>
                <a:gd name="T9" fmla="*/ 0 h 32"/>
                <a:gd name="T10" fmla="*/ 28 w 33"/>
                <a:gd name="T11" fmla="*/ 4 h 32"/>
                <a:gd name="T12" fmla="*/ 33 w 33"/>
                <a:gd name="T13" fmla="*/ 16 h 32"/>
                <a:gd name="T14" fmla="*/ 28 w 33"/>
                <a:gd name="T15" fmla="*/ 27 h 32"/>
                <a:gd name="T16" fmla="*/ 17 w 33"/>
                <a:gd name="T17" fmla="*/ 32 h 32"/>
                <a:gd name="T18" fmla="*/ 17 w 33"/>
                <a:gd name="T19" fmla="*/ 6 h 32"/>
                <a:gd name="T20" fmla="*/ 9 w 33"/>
                <a:gd name="T21" fmla="*/ 9 h 32"/>
                <a:gd name="T22" fmla="*/ 6 w 33"/>
                <a:gd name="T23" fmla="*/ 16 h 32"/>
                <a:gd name="T24" fmla="*/ 9 w 33"/>
                <a:gd name="T25" fmla="*/ 23 h 32"/>
                <a:gd name="T26" fmla="*/ 24 w 33"/>
                <a:gd name="T27" fmla="*/ 23 h 32"/>
                <a:gd name="T28" fmla="*/ 27 w 33"/>
                <a:gd name="T29" fmla="*/ 16 h 32"/>
                <a:gd name="T30" fmla="*/ 24 w 33"/>
                <a:gd name="T31" fmla="*/ 9 h 32"/>
                <a:gd name="T32" fmla="*/ 17 w 33"/>
                <a:gd name="T33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32">
                  <a:moveTo>
                    <a:pt x="17" y="32"/>
                  </a:moveTo>
                  <a:cubicBezTo>
                    <a:pt x="12" y="32"/>
                    <a:pt x="8" y="30"/>
                    <a:pt x="5" y="27"/>
                  </a:cubicBezTo>
                  <a:cubicBezTo>
                    <a:pt x="2" y="24"/>
                    <a:pt x="0" y="20"/>
                    <a:pt x="0" y="16"/>
                  </a:cubicBezTo>
                  <a:cubicBezTo>
                    <a:pt x="0" y="12"/>
                    <a:pt x="2" y="7"/>
                    <a:pt x="5" y="4"/>
                  </a:cubicBezTo>
                  <a:cubicBezTo>
                    <a:pt x="8" y="1"/>
                    <a:pt x="12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1" y="7"/>
                    <a:pt x="33" y="12"/>
                    <a:pt x="33" y="16"/>
                  </a:cubicBezTo>
                  <a:cubicBezTo>
                    <a:pt x="33" y="20"/>
                    <a:pt x="31" y="24"/>
                    <a:pt x="28" y="27"/>
                  </a:cubicBezTo>
                  <a:cubicBezTo>
                    <a:pt x="25" y="30"/>
                    <a:pt x="21" y="32"/>
                    <a:pt x="17" y="32"/>
                  </a:cubicBezTo>
                  <a:close/>
                  <a:moveTo>
                    <a:pt x="17" y="6"/>
                  </a:moveTo>
                  <a:cubicBezTo>
                    <a:pt x="14" y="6"/>
                    <a:pt x="11" y="7"/>
                    <a:pt x="9" y="9"/>
                  </a:cubicBezTo>
                  <a:cubicBezTo>
                    <a:pt x="8" y="11"/>
                    <a:pt x="6" y="13"/>
                    <a:pt x="6" y="16"/>
                  </a:cubicBezTo>
                  <a:cubicBezTo>
                    <a:pt x="6" y="19"/>
                    <a:pt x="8" y="21"/>
                    <a:pt x="9" y="23"/>
                  </a:cubicBezTo>
                  <a:cubicBezTo>
                    <a:pt x="13" y="27"/>
                    <a:pt x="20" y="27"/>
                    <a:pt x="24" y="23"/>
                  </a:cubicBezTo>
                  <a:cubicBezTo>
                    <a:pt x="26" y="21"/>
                    <a:pt x="27" y="19"/>
                    <a:pt x="27" y="16"/>
                  </a:cubicBezTo>
                  <a:cubicBezTo>
                    <a:pt x="27" y="13"/>
                    <a:pt x="26" y="11"/>
                    <a:pt x="24" y="9"/>
                  </a:cubicBezTo>
                  <a:cubicBezTo>
                    <a:pt x="22" y="7"/>
                    <a:pt x="19" y="6"/>
                    <a:pt x="17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29"/>
            <p:cNvSpPr>
              <a:spLocks/>
            </p:cNvSpPr>
            <p:nvPr/>
          </p:nvSpPr>
          <p:spPr bwMode="auto">
            <a:xfrm>
              <a:off x="6272" y="3529"/>
              <a:ext cx="128" cy="129"/>
            </a:xfrm>
            <a:custGeom>
              <a:avLst/>
              <a:gdLst>
                <a:gd name="T0" fmla="*/ 7 w 128"/>
                <a:gd name="T1" fmla="*/ 129 h 129"/>
                <a:gd name="T2" fmla="*/ 0 w 128"/>
                <a:gd name="T3" fmla="*/ 120 h 129"/>
                <a:gd name="T4" fmla="*/ 119 w 128"/>
                <a:gd name="T5" fmla="*/ 0 h 129"/>
                <a:gd name="T6" fmla="*/ 128 w 128"/>
                <a:gd name="T7" fmla="*/ 8 h 129"/>
                <a:gd name="T8" fmla="*/ 7 w 128"/>
                <a:gd name="T9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29">
                  <a:moveTo>
                    <a:pt x="7" y="129"/>
                  </a:moveTo>
                  <a:lnTo>
                    <a:pt x="0" y="120"/>
                  </a:lnTo>
                  <a:lnTo>
                    <a:pt x="119" y="0"/>
                  </a:lnTo>
                  <a:lnTo>
                    <a:pt x="128" y="8"/>
                  </a:lnTo>
                  <a:lnTo>
                    <a:pt x="7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30"/>
            <p:cNvSpPr>
              <a:spLocks noEditPoints="1"/>
            </p:cNvSpPr>
            <p:nvPr/>
          </p:nvSpPr>
          <p:spPr bwMode="auto">
            <a:xfrm>
              <a:off x="6997" y="3380"/>
              <a:ext cx="289" cy="290"/>
            </a:xfrm>
            <a:custGeom>
              <a:avLst/>
              <a:gdLst>
                <a:gd name="T0" fmla="*/ 112 w 163"/>
                <a:gd name="T1" fmla="*/ 8 h 163"/>
                <a:gd name="T2" fmla="*/ 133 w 163"/>
                <a:gd name="T3" fmla="*/ 30 h 163"/>
                <a:gd name="T4" fmla="*/ 133 w 163"/>
                <a:gd name="T5" fmla="*/ 30 h 163"/>
                <a:gd name="T6" fmla="*/ 154 w 163"/>
                <a:gd name="T7" fmla="*/ 51 h 163"/>
                <a:gd name="T8" fmla="*/ 119 w 163"/>
                <a:gd name="T9" fmla="*/ 114 h 163"/>
                <a:gd name="T10" fmla="*/ 110 w 163"/>
                <a:gd name="T11" fmla="*/ 114 h 163"/>
                <a:gd name="T12" fmla="*/ 27 w 163"/>
                <a:gd name="T13" fmla="*/ 138 h 163"/>
                <a:gd name="T14" fmla="*/ 33 w 163"/>
                <a:gd name="T15" fmla="*/ 130 h 163"/>
                <a:gd name="T16" fmla="*/ 25 w 163"/>
                <a:gd name="T17" fmla="*/ 136 h 163"/>
                <a:gd name="T18" fmla="*/ 49 w 163"/>
                <a:gd name="T19" fmla="*/ 44 h 163"/>
                <a:gd name="T20" fmla="*/ 112 w 163"/>
                <a:gd name="T21" fmla="*/ 8 h 163"/>
                <a:gd name="T22" fmla="*/ 112 w 163"/>
                <a:gd name="T23" fmla="*/ 0 h 163"/>
                <a:gd name="T24" fmla="*/ 42 w 163"/>
                <a:gd name="T25" fmla="*/ 39 h 163"/>
                <a:gd name="T26" fmla="*/ 1 w 163"/>
                <a:gd name="T27" fmla="*/ 162 h 163"/>
                <a:gd name="T28" fmla="*/ 0 w 163"/>
                <a:gd name="T29" fmla="*/ 163 h 163"/>
                <a:gd name="T30" fmla="*/ 0 w 163"/>
                <a:gd name="T31" fmla="*/ 163 h 163"/>
                <a:gd name="T32" fmla="*/ 0 w 163"/>
                <a:gd name="T33" fmla="*/ 163 h 163"/>
                <a:gd name="T34" fmla="*/ 1 w 163"/>
                <a:gd name="T35" fmla="*/ 162 h 163"/>
                <a:gd name="T36" fmla="*/ 110 w 163"/>
                <a:gd name="T37" fmla="*/ 120 h 163"/>
                <a:gd name="T38" fmla="*/ 124 w 163"/>
                <a:gd name="T39" fmla="*/ 121 h 163"/>
                <a:gd name="T40" fmla="*/ 163 w 163"/>
                <a:gd name="T41" fmla="*/ 51 h 163"/>
                <a:gd name="T42" fmla="*/ 138 w 163"/>
                <a:gd name="T43" fmla="*/ 26 h 163"/>
                <a:gd name="T44" fmla="*/ 137 w 163"/>
                <a:gd name="T45" fmla="*/ 25 h 163"/>
                <a:gd name="T46" fmla="*/ 112 w 163"/>
                <a:gd name="T47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3" h="163">
                  <a:moveTo>
                    <a:pt x="112" y="8"/>
                  </a:moveTo>
                  <a:cubicBezTo>
                    <a:pt x="133" y="30"/>
                    <a:pt x="133" y="30"/>
                    <a:pt x="133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54" y="51"/>
                    <a:pt x="154" y="51"/>
                    <a:pt x="154" y="51"/>
                  </a:cubicBezTo>
                  <a:cubicBezTo>
                    <a:pt x="145" y="60"/>
                    <a:pt x="124" y="83"/>
                    <a:pt x="119" y="114"/>
                  </a:cubicBezTo>
                  <a:cubicBezTo>
                    <a:pt x="116" y="114"/>
                    <a:pt x="114" y="114"/>
                    <a:pt x="110" y="114"/>
                  </a:cubicBezTo>
                  <a:cubicBezTo>
                    <a:pt x="94" y="114"/>
                    <a:pt x="63" y="118"/>
                    <a:pt x="27" y="138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25" y="136"/>
                    <a:pt x="25" y="136"/>
                    <a:pt x="25" y="136"/>
                  </a:cubicBezTo>
                  <a:cubicBezTo>
                    <a:pt x="49" y="93"/>
                    <a:pt x="50" y="58"/>
                    <a:pt x="49" y="44"/>
                  </a:cubicBezTo>
                  <a:cubicBezTo>
                    <a:pt x="80" y="39"/>
                    <a:pt x="103" y="18"/>
                    <a:pt x="112" y="8"/>
                  </a:cubicBezTo>
                  <a:moveTo>
                    <a:pt x="112" y="0"/>
                  </a:moveTo>
                  <a:cubicBezTo>
                    <a:pt x="112" y="0"/>
                    <a:pt x="83" y="36"/>
                    <a:pt x="42" y="39"/>
                  </a:cubicBezTo>
                  <a:cubicBezTo>
                    <a:pt x="42" y="39"/>
                    <a:pt x="53" y="94"/>
                    <a:pt x="1" y="162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1" y="162"/>
                    <a:pt x="1" y="162"/>
                    <a:pt x="1" y="162"/>
                  </a:cubicBezTo>
                  <a:cubicBezTo>
                    <a:pt x="49" y="126"/>
                    <a:pt x="90" y="120"/>
                    <a:pt x="110" y="120"/>
                  </a:cubicBezTo>
                  <a:cubicBezTo>
                    <a:pt x="119" y="120"/>
                    <a:pt x="124" y="121"/>
                    <a:pt x="124" y="121"/>
                  </a:cubicBezTo>
                  <a:cubicBezTo>
                    <a:pt x="127" y="80"/>
                    <a:pt x="163" y="51"/>
                    <a:pt x="163" y="51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12" y="0"/>
                    <a:pt x="112" y="0"/>
                    <a:pt x="11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31"/>
            <p:cNvSpPr>
              <a:spLocks noEditPoints="1"/>
            </p:cNvSpPr>
            <p:nvPr/>
          </p:nvSpPr>
          <p:spPr bwMode="auto">
            <a:xfrm>
              <a:off x="7199" y="3329"/>
              <a:ext cx="139" cy="138"/>
            </a:xfrm>
            <a:custGeom>
              <a:avLst/>
              <a:gdLst>
                <a:gd name="T0" fmla="*/ 38 w 139"/>
                <a:gd name="T1" fmla="*/ 16 h 138"/>
                <a:gd name="T2" fmla="*/ 123 w 139"/>
                <a:gd name="T3" fmla="*/ 101 h 138"/>
                <a:gd name="T4" fmla="*/ 101 w 139"/>
                <a:gd name="T5" fmla="*/ 122 h 138"/>
                <a:gd name="T6" fmla="*/ 16 w 139"/>
                <a:gd name="T7" fmla="*/ 37 h 138"/>
                <a:gd name="T8" fmla="*/ 38 w 139"/>
                <a:gd name="T9" fmla="*/ 16 h 138"/>
                <a:gd name="T10" fmla="*/ 38 w 139"/>
                <a:gd name="T11" fmla="*/ 0 h 138"/>
                <a:gd name="T12" fmla="*/ 0 w 139"/>
                <a:gd name="T13" fmla="*/ 37 h 138"/>
                <a:gd name="T14" fmla="*/ 101 w 139"/>
                <a:gd name="T15" fmla="*/ 138 h 138"/>
                <a:gd name="T16" fmla="*/ 139 w 139"/>
                <a:gd name="T17" fmla="*/ 101 h 138"/>
                <a:gd name="T18" fmla="*/ 38 w 139"/>
                <a:gd name="T19" fmla="*/ 0 h 138"/>
                <a:gd name="T20" fmla="*/ 38 w 139"/>
                <a:gd name="T21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9" h="138">
                  <a:moveTo>
                    <a:pt x="38" y="16"/>
                  </a:moveTo>
                  <a:lnTo>
                    <a:pt x="123" y="101"/>
                  </a:lnTo>
                  <a:lnTo>
                    <a:pt x="101" y="122"/>
                  </a:lnTo>
                  <a:lnTo>
                    <a:pt x="16" y="37"/>
                  </a:lnTo>
                  <a:lnTo>
                    <a:pt x="38" y="16"/>
                  </a:lnTo>
                  <a:close/>
                  <a:moveTo>
                    <a:pt x="38" y="0"/>
                  </a:moveTo>
                  <a:lnTo>
                    <a:pt x="0" y="37"/>
                  </a:lnTo>
                  <a:lnTo>
                    <a:pt x="101" y="138"/>
                  </a:lnTo>
                  <a:lnTo>
                    <a:pt x="139" y="101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32"/>
            <p:cNvSpPr>
              <a:spLocks noEditPoints="1"/>
            </p:cNvSpPr>
            <p:nvPr/>
          </p:nvSpPr>
          <p:spPr bwMode="auto">
            <a:xfrm>
              <a:off x="7199" y="3329"/>
              <a:ext cx="139" cy="138"/>
            </a:xfrm>
            <a:custGeom>
              <a:avLst/>
              <a:gdLst>
                <a:gd name="T0" fmla="*/ 38 w 139"/>
                <a:gd name="T1" fmla="*/ 16 h 138"/>
                <a:gd name="T2" fmla="*/ 123 w 139"/>
                <a:gd name="T3" fmla="*/ 101 h 138"/>
                <a:gd name="T4" fmla="*/ 101 w 139"/>
                <a:gd name="T5" fmla="*/ 122 h 138"/>
                <a:gd name="T6" fmla="*/ 16 w 139"/>
                <a:gd name="T7" fmla="*/ 37 h 138"/>
                <a:gd name="T8" fmla="*/ 38 w 139"/>
                <a:gd name="T9" fmla="*/ 16 h 138"/>
                <a:gd name="T10" fmla="*/ 38 w 139"/>
                <a:gd name="T11" fmla="*/ 0 h 138"/>
                <a:gd name="T12" fmla="*/ 0 w 139"/>
                <a:gd name="T13" fmla="*/ 37 h 138"/>
                <a:gd name="T14" fmla="*/ 101 w 139"/>
                <a:gd name="T15" fmla="*/ 138 h 138"/>
                <a:gd name="T16" fmla="*/ 139 w 139"/>
                <a:gd name="T17" fmla="*/ 101 h 138"/>
                <a:gd name="T18" fmla="*/ 38 w 139"/>
                <a:gd name="T19" fmla="*/ 0 h 138"/>
                <a:gd name="T20" fmla="*/ 38 w 139"/>
                <a:gd name="T21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9" h="138">
                  <a:moveTo>
                    <a:pt x="38" y="16"/>
                  </a:moveTo>
                  <a:lnTo>
                    <a:pt x="123" y="101"/>
                  </a:lnTo>
                  <a:lnTo>
                    <a:pt x="101" y="122"/>
                  </a:lnTo>
                  <a:lnTo>
                    <a:pt x="16" y="37"/>
                  </a:lnTo>
                  <a:lnTo>
                    <a:pt x="38" y="16"/>
                  </a:lnTo>
                  <a:moveTo>
                    <a:pt x="38" y="0"/>
                  </a:moveTo>
                  <a:lnTo>
                    <a:pt x="0" y="37"/>
                  </a:lnTo>
                  <a:lnTo>
                    <a:pt x="101" y="138"/>
                  </a:lnTo>
                  <a:lnTo>
                    <a:pt x="139" y="101"/>
                  </a:lnTo>
                  <a:lnTo>
                    <a:pt x="38" y="0"/>
                  </a:lnTo>
                  <a:lnTo>
                    <a:pt x="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33"/>
            <p:cNvSpPr>
              <a:spLocks noEditPoints="1"/>
            </p:cNvSpPr>
            <p:nvPr/>
          </p:nvSpPr>
          <p:spPr bwMode="auto">
            <a:xfrm>
              <a:off x="7123" y="3485"/>
              <a:ext cx="58" cy="57"/>
            </a:xfrm>
            <a:custGeom>
              <a:avLst/>
              <a:gdLst>
                <a:gd name="T0" fmla="*/ 17 w 33"/>
                <a:gd name="T1" fmla="*/ 32 h 32"/>
                <a:gd name="T2" fmla="*/ 5 w 33"/>
                <a:gd name="T3" fmla="*/ 28 h 32"/>
                <a:gd name="T4" fmla="*/ 0 w 33"/>
                <a:gd name="T5" fmla="*/ 16 h 32"/>
                <a:gd name="T6" fmla="*/ 5 w 33"/>
                <a:gd name="T7" fmla="*/ 5 h 32"/>
                <a:gd name="T8" fmla="*/ 17 w 33"/>
                <a:gd name="T9" fmla="*/ 0 h 32"/>
                <a:gd name="T10" fmla="*/ 28 w 33"/>
                <a:gd name="T11" fmla="*/ 5 h 32"/>
                <a:gd name="T12" fmla="*/ 33 w 33"/>
                <a:gd name="T13" fmla="*/ 16 h 32"/>
                <a:gd name="T14" fmla="*/ 28 w 33"/>
                <a:gd name="T15" fmla="*/ 28 h 32"/>
                <a:gd name="T16" fmla="*/ 17 w 33"/>
                <a:gd name="T17" fmla="*/ 32 h 32"/>
                <a:gd name="T18" fmla="*/ 17 w 33"/>
                <a:gd name="T19" fmla="*/ 6 h 32"/>
                <a:gd name="T20" fmla="*/ 9 w 33"/>
                <a:gd name="T21" fmla="*/ 9 h 32"/>
                <a:gd name="T22" fmla="*/ 6 w 33"/>
                <a:gd name="T23" fmla="*/ 16 h 32"/>
                <a:gd name="T24" fmla="*/ 9 w 33"/>
                <a:gd name="T25" fmla="*/ 23 h 32"/>
                <a:gd name="T26" fmla="*/ 24 w 33"/>
                <a:gd name="T27" fmla="*/ 23 h 32"/>
                <a:gd name="T28" fmla="*/ 27 w 33"/>
                <a:gd name="T29" fmla="*/ 16 h 32"/>
                <a:gd name="T30" fmla="*/ 24 w 33"/>
                <a:gd name="T31" fmla="*/ 9 h 32"/>
                <a:gd name="T32" fmla="*/ 17 w 33"/>
                <a:gd name="T33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32">
                  <a:moveTo>
                    <a:pt x="17" y="32"/>
                  </a:moveTo>
                  <a:cubicBezTo>
                    <a:pt x="12" y="32"/>
                    <a:pt x="8" y="31"/>
                    <a:pt x="5" y="28"/>
                  </a:cubicBezTo>
                  <a:cubicBezTo>
                    <a:pt x="2" y="25"/>
                    <a:pt x="0" y="21"/>
                    <a:pt x="0" y="16"/>
                  </a:cubicBezTo>
                  <a:cubicBezTo>
                    <a:pt x="0" y="12"/>
                    <a:pt x="2" y="8"/>
                    <a:pt x="5" y="5"/>
                  </a:cubicBezTo>
                  <a:cubicBezTo>
                    <a:pt x="8" y="2"/>
                    <a:pt x="12" y="0"/>
                    <a:pt x="17" y="0"/>
                  </a:cubicBezTo>
                  <a:cubicBezTo>
                    <a:pt x="21" y="0"/>
                    <a:pt x="25" y="2"/>
                    <a:pt x="28" y="5"/>
                  </a:cubicBezTo>
                  <a:cubicBezTo>
                    <a:pt x="31" y="8"/>
                    <a:pt x="33" y="12"/>
                    <a:pt x="33" y="16"/>
                  </a:cubicBezTo>
                  <a:cubicBezTo>
                    <a:pt x="33" y="21"/>
                    <a:pt x="31" y="25"/>
                    <a:pt x="28" y="28"/>
                  </a:cubicBezTo>
                  <a:cubicBezTo>
                    <a:pt x="25" y="31"/>
                    <a:pt x="21" y="32"/>
                    <a:pt x="17" y="32"/>
                  </a:cubicBezTo>
                  <a:close/>
                  <a:moveTo>
                    <a:pt x="17" y="6"/>
                  </a:moveTo>
                  <a:cubicBezTo>
                    <a:pt x="14" y="6"/>
                    <a:pt x="11" y="7"/>
                    <a:pt x="9" y="9"/>
                  </a:cubicBezTo>
                  <a:cubicBezTo>
                    <a:pt x="8" y="11"/>
                    <a:pt x="6" y="13"/>
                    <a:pt x="6" y="16"/>
                  </a:cubicBezTo>
                  <a:cubicBezTo>
                    <a:pt x="6" y="19"/>
                    <a:pt x="8" y="22"/>
                    <a:pt x="9" y="23"/>
                  </a:cubicBezTo>
                  <a:cubicBezTo>
                    <a:pt x="13" y="27"/>
                    <a:pt x="20" y="27"/>
                    <a:pt x="24" y="23"/>
                  </a:cubicBezTo>
                  <a:cubicBezTo>
                    <a:pt x="26" y="22"/>
                    <a:pt x="27" y="19"/>
                    <a:pt x="27" y="16"/>
                  </a:cubicBezTo>
                  <a:cubicBezTo>
                    <a:pt x="27" y="13"/>
                    <a:pt x="26" y="11"/>
                    <a:pt x="24" y="9"/>
                  </a:cubicBezTo>
                  <a:cubicBezTo>
                    <a:pt x="22" y="7"/>
                    <a:pt x="19" y="6"/>
                    <a:pt x="17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34"/>
            <p:cNvSpPr>
              <a:spLocks/>
            </p:cNvSpPr>
            <p:nvPr/>
          </p:nvSpPr>
          <p:spPr bwMode="auto">
            <a:xfrm>
              <a:off x="7011" y="3528"/>
              <a:ext cx="128" cy="128"/>
            </a:xfrm>
            <a:custGeom>
              <a:avLst/>
              <a:gdLst>
                <a:gd name="T0" fmla="*/ 7 w 128"/>
                <a:gd name="T1" fmla="*/ 128 h 128"/>
                <a:gd name="T2" fmla="*/ 0 w 128"/>
                <a:gd name="T3" fmla="*/ 121 h 128"/>
                <a:gd name="T4" fmla="*/ 119 w 128"/>
                <a:gd name="T5" fmla="*/ 0 h 128"/>
                <a:gd name="T6" fmla="*/ 128 w 128"/>
                <a:gd name="T7" fmla="*/ 9 h 128"/>
                <a:gd name="T8" fmla="*/ 7 w 128"/>
                <a:gd name="T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28">
                  <a:moveTo>
                    <a:pt x="7" y="128"/>
                  </a:moveTo>
                  <a:lnTo>
                    <a:pt x="0" y="121"/>
                  </a:lnTo>
                  <a:lnTo>
                    <a:pt x="119" y="0"/>
                  </a:lnTo>
                  <a:lnTo>
                    <a:pt x="128" y="9"/>
                  </a:lnTo>
                  <a:lnTo>
                    <a:pt x="7" y="1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35"/>
            <p:cNvSpPr>
              <a:spLocks/>
            </p:cNvSpPr>
            <p:nvPr/>
          </p:nvSpPr>
          <p:spPr bwMode="auto">
            <a:xfrm>
              <a:off x="7258" y="3631"/>
              <a:ext cx="80" cy="0"/>
            </a:xfrm>
            <a:custGeom>
              <a:avLst/>
              <a:gdLst>
                <a:gd name="T0" fmla="*/ 0 w 80"/>
                <a:gd name="T1" fmla="*/ 80 w 80"/>
                <a:gd name="T2" fmla="*/ 0 w 8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80">
                  <a:moveTo>
                    <a:pt x="0" y="0"/>
                  </a:moveTo>
                  <a:lnTo>
                    <a:pt x="8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Line 436"/>
            <p:cNvSpPr>
              <a:spLocks noChangeShapeType="1"/>
            </p:cNvSpPr>
            <p:nvPr/>
          </p:nvSpPr>
          <p:spPr bwMode="auto">
            <a:xfrm>
              <a:off x="7258" y="3631"/>
              <a:ext cx="8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437"/>
            <p:cNvSpPr>
              <a:spLocks noChangeArrowheads="1"/>
            </p:cNvSpPr>
            <p:nvPr/>
          </p:nvSpPr>
          <p:spPr bwMode="auto">
            <a:xfrm>
              <a:off x="7258" y="3626"/>
              <a:ext cx="80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38"/>
            <p:cNvSpPr>
              <a:spLocks/>
            </p:cNvSpPr>
            <p:nvPr/>
          </p:nvSpPr>
          <p:spPr bwMode="auto">
            <a:xfrm>
              <a:off x="7297" y="3592"/>
              <a:ext cx="0" cy="78"/>
            </a:xfrm>
            <a:custGeom>
              <a:avLst/>
              <a:gdLst>
                <a:gd name="T0" fmla="*/ 0 h 78"/>
                <a:gd name="T1" fmla="*/ 78 h 78"/>
                <a:gd name="T2" fmla="*/ 0 h 78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78">
                  <a:moveTo>
                    <a:pt x="0" y="0"/>
                  </a:moveTo>
                  <a:lnTo>
                    <a:pt x="0" y="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439"/>
            <p:cNvSpPr>
              <a:spLocks noChangeShapeType="1"/>
            </p:cNvSpPr>
            <p:nvPr/>
          </p:nvSpPr>
          <p:spPr bwMode="auto">
            <a:xfrm>
              <a:off x="7297" y="3592"/>
              <a:ext cx="0" cy="7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440"/>
            <p:cNvSpPr>
              <a:spLocks noChangeArrowheads="1"/>
            </p:cNvSpPr>
            <p:nvPr/>
          </p:nvSpPr>
          <p:spPr bwMode="auto">
            <a:xfrm>
              <a:off x="7292" y="3592"/>
              <a:ext cx="10" cy="7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1705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439738" y="442913"/>
            <a:ext cx="11310938" cy="5972175"/>
            <a:chOff x="277" y="279"/>
            <a:chExt cx="7125" cy="3762"/>
          </a:xfrm>
        </p:grpSpPr>
        <p:grpSp>
          <p:nvGrpSpPr>
            <p:cNvPr id="5" name="Group 205"/>
            <p:cNvGrpSpPr>
              <a:grpSpLocks/>
            </p:cNvGrpSpPr>
            <p:nvPr/>
          </p:nvGrpSpPr>
          <p:grpSpPr bwMode="auto">
            <a:xfrm>
              <a:off x="277" y="279"/>
              <a:ext cx="7125" cy="3081"/>
              <a:chOff x="277" y="279"/>
              <a:chExt cx="7125" cy="3081"/>
            </a:xfrm>
          </p:grpSpPr>
          <p:sp>
            <p:nvSpPr>
              <p:cNvPr id="89" name="Freeform 5"/>
              <p:cNvSpPr>
                <a:spLocks/>
              </p:cNvSpPr>
              <p:nvPr/>
            </p:nvSpPr>
            <p:spPr bwMode="auto">
              <a:xfrm>
                <a:off x="391" y="279"/>
                <a:ext cx="169" cy="362"/>
              </a:xfrm>
              <a:custGeom>
                <a:avLst/>
                <a:gdLst>
                  <a:gd name="T0" fmla="*/ 0 w 93"/>
                  <a:gd name="T1" fmla="*/ 50 h 200"/>
                  <a:gd name="T2" fmla="*/ 0 w 93"/>
                  <a:gd name="T3" fmla="*/ 41 h 200"/>
                  <a:gd name="T4" fmla="*/ 29 w 93"/>
                  <a:gd name="T5" fmla="*/ 9 h 200"/>
                  <a:gd name="T6" fmla="*/ 54 w 93"/>
                  <a:gd name="T7" fmla="*/ 4 h 200"/>
                  <a:gd name="T8" fmla="*/ 93 w 93"/>
                  <a:gd name="T9" fmla="*/ 31 h 200"/>
                  <a:gd name="T10" fmla="*/ 93 w 93"/>
                  <a:gd name="T11" fmla="*/ 172 h 200"/>
                  <a:gd name="T12" fmla="*/ 54 w 93"/>
                  <a:gd name="T13" fmla="*/ 194 h 200"/>
                  <a:gd name="T14" fmla="*/ 29 w 93"/>
                  <a:gd name="T15" fmla="*/ 186 h 200"/>
                  <a:gd name="T16" fmla="*/ 0 w 93"/>
                  <a:gd name="T17" fmla="*/ 152 h 200"/>
                  <a:gd name="T18" fmla="*/ 0 w 93"/>
                  <a:gd name="T19" fmla="*/ 148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" h="200">
                    <a:moveTo>
                      <a:pt x="0" y="50"/>
                    </a:moveTo>
                    <a:cubicBezTo>
                      <a:pt x="0" y="41"/>
                      <a:pt x="0" y="41"/>
                      <a:pt x="0" y="41"/>
                    </a:cubicBezTo>
                    <a:cubicBezTo>
                      <a:pt x="0" y="26"/>
                      <a:pt x="13" y="12"/>
                      <a:pt x="29" y="9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75" y="0"/>
                      <a:pt x="93" y="12"/>
                      <a:pt x="93" y="31"/>
                    </a:cubicBezTo>
                    <a:cubicBezTo>
                      <a:pt x="93" y="172"/>
                      <a:pt x="93" y="172"/>
                      <a:pt x="93" y="172"/>
                    </a:cubicBezTo>
                    <a:cubicBezTo>
                      <a:pt x="93" y="190"/>
                      <a:pt x="75" y="200"/>
                      <a:pt x="54" y="194"/>
                    </a:cubicBezTo>
                    <a:cubicBezTo>
                      <a:pt x="29" y="186"/>
                      <a:pt x="29" y="186"/>
                      <a:pt x="29" y="186"/>
                    </a:cubicBezTo>
                    <a:cubicBezTo>
                      <a:pt x="13" y="182"/>
                      <a:pt x="0" y="166"/>
                      <a:pt x="0" y="152"/>
                    </a:cubicBezTo>
                    <a:cubicBezTo>
                      <a:pt x="0" y="148"/>
                      <a:pt x="0" y="148"/>
                      <a:pt x="0" y="148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Line 6"/>
              <p:cNvSpPr>
                <a:spLocks noChangeShapeType="1"/>
              </p:cNvSpPr>
              <p:nvPr/>
            </p:nvSpPr>
            <p:spPr bwMode="auto">
              <a:xfrm>
                <a:off x="471" y="354"/>
                <a:ext cx="0" cy="213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7"/>
              <p:cNvSpPr>
                <a:spLocks/>
              </p:cNvSpPr>
              <p:nvPr/>
            </p:nvSpPr>
            <p:spPr bwMode="auto">
              <a:xfrm>
                <a:off x="325" y="370"/>
                <a:ext cx="146" cy="181"/>
              </a:xfrm>
              <a:custGeom>
                <a:avLst/>
                <a:gdLst>
                  <a:gd name="T0" fmla="*/ 50 w 81"/>
                  <a:gd name="T1" fmla="*/ 0 h 100"/>
                  <a:gd name="T2" fmla="*/ 0 w 81"/>
                  <a:gd name="T3" fmla="*/ 50 h 100"/>
                  <a:gd name="T4" fmla="*/ 50 w 81"/>
                  <a:gd name="T5" fmla="*/ 100 h 100"/>
                  <a:gd name="T6" fmla="*/ 81 w 81"/>
                  <a:gd name="T7" fmla="*/ 88 h 100"/>
                  <a:gd name="T8" fmla="*/ 81 w 81"/>
                  <a:gd name="T9" fmla="*/ 11 h 100"/>
                  <a:gd name="T10" fmla="*/ 50 w 81"/>
                  <a:gd name="T11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100">
                    <a:moveTo>
                      <a:pt x="50" y="0"/>
                    </a:moveTo>
                    <a:cubicBezTo>
                      <a:pt x="22" y="0"/>
                      <a:pt x="0" y="22"/>
                      <a:pt x="0" y="50"/>
                    </a:cubicBezTo>
                    <a:cubicBezTo>
                      <a:pt x="0" y="77"/>
                      <a:pt x="22" y="100"/>
                      <a:pt x="50" y="100"/>
                    </a:cubicBezTo>
                    <a:cubicBezTo>
                      <a:pt x="62" y="100"/>
                      <a:pt x="73" y="95"/>
                      <a:pt x="81" y="88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73" y="4"/>
                      <a:pt x="62" y="0"/>
                      <a:pt x="50" y="0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Oval 8"/>
              <p:cNvSpPr>
                <a:spLocks noChangeArrowheads="1"/>
              </p:cNvSpPr>
              <p:nvPr/>
            </p:nvSpPr>
            <p:spPr bwMode="auto">
              <a:xfrm>
                <a:off x="1137" y="279"/>
                <a:ext cx="232" cy="65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9"/>
              <p:cNvSpPr>
                <a:spLocks/>
              </p:cNvSpPr>
              <p:nvPr/>
            </p:nvSpPr>
            <p:spPr bwMode="auto">
              <a:xfrm>
                <a:off x="1146" y="370"/>
                <a:ext cx="223" cy="32"/>
              </a:xfrm>
              <a:custGeom>
                <a:avLst/>
                <a:gdLst>
                  <a:gd name="T0" fmla="*/ 123 w 123"/>
                  <a:gd name="T1" fmla="*/ 0 h 18"/>
                  <a:gd name="T2" fmla="*/ 59 w 123"/>
                  <a:gd name="T3" fmla="*/ 18 h 18"/>
                  <a:gd name="T4" fmla="*/ 40 w 123"/>
                  <a:gd name="T5" fmla="*/ 17 h 18"/>
                  <a:gd name="T6" fmla="*/ 0 w 123"/>
                  <a:gd name="T7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3" h="18">
                    <a:moveTo>
                      <a:pt x="123" y="0"/>
                    </a:moveTo>
                    <a:cubicBezTo>
                      <a:pt x="123" y="10"/>
                      <a:pt x="95" y="18"/>
                      <a:pt x="59" y="18"/>
                    </a:cubicBezTo>
                    <a:cubicBezTo>
                      <a:pt x="52" y="18"/>
                      <a:pt x="46" y="17"/>
                      <a:pt x="40" y="17"/>
                    </a:cubicBezTo>
                    <a:cubicBezTo>
                      <a:pt x="39" y="17"/>
                      <a:pt x="0" y="12"/>
                      <a:pt x="0" y="12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0"/>
              <p:cNvSpPr>
                <a:spLocks/>
              </p:cNvSpPr>
              <p:nvPr/>
            </p:nvSpPr>
            <p:spPr bwMode="auto">
              <a:xfrm>
                <a:off x="1259" y="433"/>
                <a:ext cx="110" cy="33"/>
              </a:xfrm>
              <a:custGeom>
                <a:avLst/>
                <a:gdLst>
                  <a:gd name="T0" fmla="*/ 61 w 61"/>
                  <a:gd name="T1" fmla="*/ 0 h 18"/>
                  <a:gd name="T2" fmla="*/ 0 w 61"/>
                  <a:gd name="T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1" h="18">
                    <a:moveTo>
                      <a:pt x="61" y="0"/>
                    </a:moveTo>
                    <a:cubicBezTo>
                      <a:pt x="61" y="9"/>
                      <a:pt x="34" y="17"/>
                      <a:pt x="0" y="18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1"/>
              <p:cNvSpPr>
                <a:spLocks/>
              </p:cNvSpPr>
              <p:nvPr/>
            </p:nvSpPr>
            <p:spPr bwMode="auto">
              <a:xfrm>
                <a:off x="1260" y="495"/>
                <a:ext cx="109" cy="32"/>
              </a:xfrm>
              <a:custGeom>
                <a:avLst/>
                <a:gdLst>
                  <a:gd name="T0" fmla="*/ 60 w 60"/>
                  <a:gd name="T1" fmla="*/ 0 h 18"/>
                  <a:gd name="T2" fmla="*/ 0 w 60"/>
                  <a:gd name="T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0" h="18">
                    <a:moveTo>
                      <a:pt x="60" y="0"/>
                    </a:moveTo>
                    <a:cubicBezTo>
                      <a:pt x="60" y="10"/>
                      <a:pt x="34" y="18"/>
                      <a:pt x="0" y="18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Line 12"/>
              <p:cNvSpPr>
                <a:spLocks noChangeShapeType="1"/>
              </p:cNvSpPr>
              <p:nvPr/>
            </p:nvSpPr>
            <p:spPr bwMode="auto">
              <a:xfrm>
                <a:off x="1137" y="323"/>
                <a:ext cx="0" cy="72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Line 13"/>
              <p:cNvSpPr>
                <a:spLocks noChangeShapeType="1"/>
              </p:cNvSpPr>
              <p:nvPr/>
            </p:nvSpPr>
            <p:spPr bwMode="auto">
              <a:xfrm>
                <a:off x="1369" y="323"/>
                <a:ext cx="0" cy="172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Oval 14"/>
              <p:cNvSpPr>
                <a:spLocks noChangeArrowheads="1"/>
              </p:cNvSpPr>
              <p:nvPr/>
            </p:nvSpPr>
            <p:spPr bwMode="auto">
              <a:xfrm>
                <a:off x="1029" y="397"/>
                <a:ext cx="230" cy="230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15"/>
              <p:cNvSpPr>
                <a:spLocks/>
              </p:cNvSpPr>
              <p:nvPr/>
            </p:nvSpPr>
            <p:spPr bwMode="auto">
              <a:xfrm>
                <a:off x="1108" y="437"/>
                <a:ext cx="69" cy="148"/>
              </a:xfrm>
              <a:custGeom>
                <a:avLst/>
                <a:gdLst>
                  <a:gd name="T0" fmla="*/ 16 w 38"/>
                  <a:gd name="T1" fmla="*/ 82 h 82"/>
                  <a:gd name="T2" fmla="*/ 16 w 38"/>
                  <a:gd name="T3" fmla="*/ 72 h 82"/>
                  <a:gd name="T4" fmla="*/ 0 w 38"/>
                  <a:gd name="T5" fmla="*/ 68 h 82"/>
                  <a:gd name="T6" fmla="*/ 3 w 38"/>
                  <a:gd name="T7" fmla="*/ 61 h 82"/>
                  <a:gd name="T8" fmla="*/ 17 w 38"/>
                  <a:gd name="T9" fmla="*/ 66 h 82"/>
                  <a:gd name="T10" fmla="*/ 29 w 38"/>
                  <a:gd name="T11" fmla="*/ 56 h 82"/>
                  <a:gd name="T12" fmla="*/ 18 w 38"/>
                  <a:gd name="T13" fmla="*/ 44 h 82"/>
                  <a:gd name="T14" fmla="*/ 1 w 38"/>
                  <a:gd name="T15" fmla="*/ 27 h 82"/>
                  <a:gd name="T16" fmla="*/ 16 w 38"/>
                  <a:gd name="T17" fmla="*/ 10 h 82"/>
                  <a:gd name="T18" fmla="*/ 16 w 38"/>
                  <a:gd name="T19" fmla="*/ 0 h 82"/>
                  <a:gd name="T20" fmla="*/ 23 w 38"/>
                  <a:gd name="T21" fmla="*/ 0 h 82"/>
                  <a:gd name="T22" fmla="*/ 23 w 38"/>
                  <a:gd name="T23" fmla="*/ 10 h 82"/>
                  <a:gd name="T24" fmla="*/ 36 w 38"/>
                  <a:gd name="T25" fmla="*/ 14 h 82"/>
                  <a:gd name="T26" fmla="*/ 33 w 38"/>
                  <a:gd name="T27" fmla="*/ 20 h 82"/>
                  <a:gd name="T28" fmla="*/ 21 w 38"/>
                  <a:gd name="T29" fmla="*/ 17 h 82"/>
                  <a:gd name="T30" fmla="*/ 10 w 38"/>
                  <a:gd name="T31" fmla="*/ 25 h 82"/>
                  <a:gd name="T32" fmla="*/ 22 w 38"/>
                  <a:gd name="T33" fmla="*/ 37 h 82"/>
                  <a:gd name="T34" fmla="*/ 38 w 38"/>
                  <a:gd name="T35" fmla="*/ 55 h 82"/>
                  <a:gd name="T36" fmla="*/ 22 w 38"/>
                  <a:gd name="T37" fmla="*/ 72 h 82"/>
                  <a:gd name="T38" fmla="*/ 22 w 38"/>
                  <a:gd name="T39" fmla="*/ 82 h 82"/>
                  <a:gd name="T40" fmla="*/ 16 w 38"/>
                  <a:gd name="T41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" h="82">
                    <a:moveTo>
                      <a:pt x="16" y="82"/>
                    </a:moveTo>
                    <a:cubicBezTo>
                      <a:pt x="16" y="72"/>
                      <a:pt x="16" y="72"/>
                      <a:pt x="16" y="72"/>
                    </a:cubicBezTo>
                    <a:cubicBezTo>
                      <a:pt x="10" y="72"/>
                      <a:pt x="4" y="70"/>
                      <a:pt x="0" y="68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6" y="64"/>
                      <a:pt x="12" y="66"/>
                      <a:pt x="17" y="66"/>
                    </a:cubicBezTo>
                    <a:cubicBezTo>
                      <a:pt x="24" y="66"/>
                      <a:pt x="29" y="61"/>
                      <a:pt x="29" y="56"/>
                    </a:cubicBezTo>
                    <a:cubicBezTo>
                      <a:pt x="29" y="50"/>
                      <a:pt x="25" y="47"/>
                      <a:pt x="18" y="44"/>
                    </a:cubicBezTo>
                    <a:cubicBezTo>
                      <a:pt x="8" y="40"/>
                      <a:pt x="1" y="35"/>
                      <a:pt x="1" y="27"/>
                    </a:cubicBezTo>
                    <a:cubicBezTo>
                      <a:pt x="1" y="18"/>
                      <a:pt x="7" y="12"/>
                      <a:pt x="16" y="1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9" y="10"/>
                      <a:pt x="33" y="12"/>
                      <a:pt x="36" y="14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1" y="19"/>
                      <a:pt x="27" y="17"/>
                      <a:pt x="21" y="17"/>
                    </a:cubicBezTo>
                    <a:cubicBezTo>
                      <a:pt x="13" y="17"/>
                      <a:pt x="10" y="21"/>
                      <a:pt x="10" y="25"/>
                    </a:cubicBezTo>
                    <a:cubicBezTo>
                      <a:pt x="10" y="31"/>
                      <a:pt x="14" y="33"/>
                      <a:pt x="22" y="37"/>
                    </a:cubicBezTo>
                    <a:cubicBezTo>
                      <a:pt x="33" y="41"/>
                      <a:pt x="38" y="46"/>
                      <a:pt x="38" y="55"/>
                    </a:cubicBezTo>
                    <a:cubicBezTo>
                      <a:pt x="38" y="63"/>
                      <a:pt x="32" y="70"/>
                      <a:pt x="22" y="72"/>
                    </a:cubicBezTo>
                    <a:cubicBezTo>
                      <a:pt x="22" y="82"/>
                      <a:pt x="22" y="82"/>
                      <a:pt x="22" y="82"/>
                    </a:cubicBezTo>
                    <a:lnTo>
                      <a:pt x="16" y="8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Line 16"/>
              <p:cNvSpPr>
                <a:spLocks noChangeShapeType="1"/>
              </p:cNvSpPr>
              <p:nvPr/>
            </p:nvSpPr>
            <p:spPr bwMode="auto">
              <a:xfrm>
                <a:off x="1856" y="518"/>
                <a:ext cx="96" cy="6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17"/>
              <p:cNvSpPr>
                <a:spLocks/>
              </p:cNvSpPr>
              <p:nvPr/>
            </p:nvSpPr>
            <p:spPr bwMode="auto">
              <a:xfrm>
                <a:off x="1787" y="544"/>
                <a:ext cx="283" cy="88"/>
              </a:xfrm>
              <a:custGeom>
                <a:avLst/>
                <a:gdLst>
                  <a:gd name="T0" fmla="*/ 283 w 283"/>
                  <a:gd name="T1" fmla="*/ 29 h 88"/>
                  <a:gd name="T2" fmla="*/ 154 w 283"/>
                  <a:gd name="T3" fmla="*/ 88 h 88"/>
                  <a:gd name="T4" fmla="*/ 31 w 283"/>
                  <a:gd name="T5" fmla="*/ 0 h 88"/>
                  <a:gd name="T6" fmla="*/ 0 w 283"/>
                  <a:gd name="T7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3" h="88">
                    <a:moveTo>
                      <a:pt x="283" y="29"/>
                    </a:moveTo>
                    <a:lnTo>
                      <a:pt x="154" y="88"/>
                    </a:lnTo>
                    <a:lnTo>
                      <a:pt x="31" y="0"/>
                    </a:lnTo>
                    <a:lnTo>
                      <a:pt x="0" y="0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18"/>
              <p:cNvSpPr>
                <a:spLocks/>
              </p:cNvSpPr>
              <p:nvPr/>
            </p:nvSpPr>
            <p:spPr bwMode="auto">
              <a:xfrm>
                <a:off x="1879" y="399"/>
                <a:ext cx="96" cy="96"/>
              </a:xfrm>
              <a:custGeom>
                <a:avLst/>
                <a:gdLst>
                  <a:gd name="T0" fmla="*/ 52 w 53"/>
                  <a:gd name="T1" fmla="*/ 29 h 53"/>
                  <a:gd name="T2" fmla="*/ 25 w 53"/>
                  <a:gd name="T3" fmla="*/ 51 h 53"/>
                  <a:gd name="T4" fmla="*/ 2 w 53"/>
                  <a:gd name="T5" fmla="*/ 24 h 53"/>
                  <a:gd name="T6" fmla="*/ 29 w 53"/>
                  <a:gd name="T7" fmla="*/ 1 h 53"/>
                  <a:gd name="T8" fmla="*/ 52 w 53"/>
                  <a:gd name="T9" fmla="*/ 2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3">
                    <a:moveTo>
                      <a:pt x="52" y="29"/>
                    </a:moveTo>
                    <a:cubicBezTo>
                      <a:pt x="51" y="42"/>
                      <a:pt x="39" y="53"/>
                      <a:pt x="25" y="51"/>
                    </a:cubicBezTo>
                    <a:cubicBezTo>
                      <a:pt x="11" y="50"/>
                      <a:pt x="0" y="38"/>
                      <a:pt x="2" y="24"/>
                    </a:cubicBezTo>
                    <a:cubicBezTo>
                      <a:pt x="3" y="10"/>
                      <a:pt x="15" y="0"/>
                      <a:pt x="29" y="1"/>
                    </a:cubicBezTo>
                    <a:cubicBezTo>
                      <a:pt x="43" y="2"/>
                      <a:pt x="53" y="15"/>
                      <a:pt x="52" y="29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19"/>
              <p:cNvSpPr>
                <a:spLocks/>
              </p:cNvSpPr>
              <p:nvPr/>
            </p:nvSpPr>
            <p:spPr bwMode="auto">
              <a:xfrm>
                <a:off x="2026" y="411"/>
                <a:ext cx="94" cy="96"/>
              </a:xfrm>
              <a:custGeom>
                <a:avLst/>
                <a:gdLst>
                  <a:gd name="T0" fmla="*/ 51 w 52"/>
                  <a:gd name="T1" fmla="*/ 28 h 53"/>
                  <a:gd name="T2" fmla="*/ 24 w 52"/>
                  <a:gd name="T3" fmla="*/ 51 h 53"/>
                  <a:gd name="T4" fmla="*/ 1 w 52"/>
                  <a:gd name="T5" fmla="*/ 24 h 53"/>
                  <a:gd name="T6" fmla="*/ 28 w 52"/>
                  <a:gd name="T7" fmla="*/ 1 h 53"/>
                  <a:gd name="T8" fmla="*/ 51 w 52"/>
                  <a:gd name="T9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3">
                    <a:moveTo>
                      <a:pt x="51" y="28"/>
                    </a:moveTo>
                    <a:cubicBezTo>
                      <a:pt x="50" y="42"/>
                      <a:pt x="38" y="53"/>
                      <a:pt x="24" y="51"/>
                    </a:cubicBezTo>
                    <a:cubicBezTo>
                      <a:pt x="10" y="50"/>
                      <a:pt x="0" y="38"/>
                      <a:pt x="1" y="24"/>
                    </a:cubicBezTo>
                    <a:cubicBezTo>
                      <a:pt x="2" y="10"/>
                      <a:pt x="14" y="0"/>
                      <a:pt x="28" y="1"/>
                    </a:cubicBezTo>
                    <a:cubicBezTo>
                      <a:pt x="42" y="2"/>
                      <a:pt x="52" y="14"/>
                      <a:pt x="51" y="28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20"/>
              <p:cNvSpPr>
                <a:spLocks/>
              </p:cNvSpPr>
              <p:nvPr/>
            </p:nvSpPr>
            <p:spPr bwMode="auto">
              <a:xfrm>
                <a:off x="1965" y="283"/>
                <a:ext cx="94" cy="94"/>
              </a:xfrm>
              <a:custGeom>
                <a:avLst/>
                <a:gdLst>
                  <a:gd name="T0" fmla="*/ 51 w 52"/>
                  <a:gd name="T1" fmla="*/ 28 h 52"/>
                  <a:gd name="T2" fmla="*/ 24 w 52"/>
                  <a:gd name="T3" fmla="*/ 51 h 52"/>
                  <a:gd name="T4" fmla="*/ 1 w 52"/>
                  <a:gd name="T5" fmla="*/ 24 h 52"/>
                  <a:gd name="T6" fmla="*/ 28 w 52"/>
                  <a:gd name="T7" fmla="*/ 1 h 52"/>
                  <a:gd name="T8" fmla="*/ 51 w 52"/>
                  <a:gd name="T9" fmla="*/ 2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2">
                    <a:moveTo>
                      <a:pt x="51" y="28"/>
                    </a:moveTo>
                    <a:cubicBezTo>
                      <a:pt x="50" y="42"/>
                      <a:pt x="38" y="52"/>
                      <a:pt x="24" y="51"/>
                    </a:cubicBezTo>
                    <a:cubicBezTo>
                      <a:pt x="10" y="50"/>
                      <a:pt x="0" y="38"/>
                      <a:pt x="1" y="24"/>
                    </a:cubicBezTo>
                    <a:cubicBezTo>
                      <a:pt x="2" y="10"/>
                      <a:pt x="14" y="0"/>
                      <a:pt x="28" y="1"/>
                    </a:cubicBezTo>
                    <a:cubicBezTo>
                      <a:pt x="42" y="2"/>
                      <a:pt x="52" y="14"/>
                      <a:pt x="51" y="28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21"/>
              <p:cNvSpPr>
                <a:spLocks/>
              </p:cNvSpPr>
              <p:nvPr/>
            </p:nvSpPr>
            <p:spPr bwMode="auto">
              <a:xfrm>
                <a:off x="2537" y="361"/>
                <a:ext cx="347" cy="183"/>
              </a:xfrm>
              <a:custGeom>
                <a:avLst/>
                <a:gdLst>
                  <a:gd name="T0" fmla="*/ 192 w 192"/>
                  <a:gd name="T1" fmla="*/ 97 h 101"/>
                  <a:gd name="T2" fmla="*/ 188 w 192"/>
                  <a:gd name="T3" fmla="*/ 101 h 101"/>
                  <a:gd name="T4" fmla="*/ 4 w 192"/>
                  <a:gd name="T5" fmla="*/ 101 h 101"/>
                  <a:gd name="T6" fmla="*/ 0 w 192"/>
                  <a:gd name="T7" fmla="*/ 97 h 101"/>
                  <a:gd name="T8" fmla="*/ 0 w 192"/>
                  <a:gd name="T9" fmla="*/ 4 h 101"/>
                  <a:gd name="T10" fmla="*/ 4 w 192"/>
                  <a:gd name="T11" fmla="*/ 0 h 101"/>
                  <a:gd name="T12" fmla="*/ 188 w 192"/>
                  <a:gd name="T13" fmla="*/ 0 h 101"/>
                  <a:gd name="T14" fmla="*/ 192 w 192"/>
                  <a:gd name="T15" fmla="*/ 4 h 101"/>
                  <a:gd name="T16" fmla="*/ 192 w 192"/>
                  <a:gd name="T17" fmla="*/ 97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01">
                    <a:moveTo>
                      <a:pt x="192" y="97"/>
                    </a:moveTo>
                    <a:cubicBezTo>
                      <a:pt x="192" y="99"/>
                      <a:pt x="190" y="101"/>
                      <a:pt x="188" y="101"/>
                    </a:cubicBezTo>
                    <a:cubicBezTo>
                      <a:pt x="4" y="101"/>
                      <a:pt x="4" y="101"/>
                      <a:pt x="4" y="101"/>
                    </a:cubicBezTo>
                    <a:cubicBezTo>
                      <a:pt x="2" y="101"/>
                      <a:pt x="0" y="99"/>
                      <a:pt x="0" y="9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90" y="0"/>
                      <a:pt x="192" y="2"/>
                      <a:pt x="192" y="4"/>
                    </a:cubicBezTo>
                    <a:lnTo>
                      <a:pt x="192" y="97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Oval 22"/>
              <p:cNvSpPr>
                <a:spLocks noChangeArrowheads="1"/>
              </p:cNvSpPr>
              <p:nvPr/>
            </p:nvSpPr>
            <p:spPr bwMode="auto">
              <a:xfrm>
                <a:off x="2658" y="401"/>
                <a:ext cx="105" cy="103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Oval 23"/>
              <p:cNvSpPr>
                <a:spLocks noChangeArrowheads="1"/>
              </p:cNvSpPr>
              <p:nvPr/>
            </p:nvSpPr>
            <p:spPr bwMode="auto">
              <a:xfrm>
                <a:off x="2578" y="437"/>
                <a:ext cx="29" cy="3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Oval 24"/>
              <p:cNvSpPr>
                <a:spLocks noChangeArrowheads="1"/>
              </p:cNvSpPr>
              <p:nvPr/>
            </p:nvSpPr>
            <p:spPr bwMode="auto">
              <a:xfrm>
                <a:off x="2815" y="437"/>
                <a:ext cx="29" cy="3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25"/>
              <p:cNvSpPr>
                <a:spLocks/>
              </p:cNvSpPr>
              <p:nvPr/>
            </p:nvSpPr>
            <p:spPr bwMode="auto">
              <a:xfrm>
                <a:off x="3290" y="335"/>
                <a:ext cx="345" cy="127"/>
              </a:xfrm>
              <a:custGeom>
                <a:avLst/>
                <a:gdLst>
                  <a:gd name="T0" fmla="*/ 190 w 191"/>
                  <a:gd name="T1" fmla="*/ 66 h 70"/>
                  <a:gd name="T2" fmla="*/ 188 w 191"/>
                  <a:gd name="T3" fmla="*/ 70 h 70"/>
                  <a:gd name="T4" fmla="*/ 4 w 191"/>
                  <a:gd name="T5" fmla="*/ 70 h 70"/>
                  <a:gd name="T6" fmla="*/ 1 w 191"/>
                  <a:gd name="T7" fmla="*/ 66 h 70"/>
                  <a:gd name="T8" fmla="*/ 24 w 191"/>
                  <a:gd name="T9" fmla="*/ 4 h 70"/>
                  <a:gd name="T10" fmla="*/ 29 w 191"/>
                  <a:gd name="T11" fmla="*/ 0 h 70"/>
                  <a:gd name="T12" fmla="*/ 160 w 191"/>
                  <a:gd name="T13" fmla="*/ 0 h 70"/>
                  <a:gd name="T14" fmla="*/ 166 w 191"/>
                  <a:gd name="T15" fmla="*/ 4 h 70"/>
                  <a:gd name="T16" fmla="*/ 190 w 191"/>
                  <a:gd name="T17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" h="70">
                    <a:moveTo>
                      <a:pt x="190" y="66"/>
                    </a:moveTo>
                    <a:cubicBezTo>
                      <a:pt x="191" y="68"/>
                      <a:pt x="190" y="70"/>
                      <a:pt x="188" y="70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1" y="70"/>
                      <a:pt x="0" y="68"/>
                      <a:pt x="1" y="66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5" y="2"/>
                      <a:pt x="27" y="0"/>
                      <a:pt x="29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5" y="2"/>
                      <a:pt x="166" y="4"/>
                    </a:cubicBezTo>
                    <a:lnTo>
                      <a:pt x="190" y="66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26"/>
              <p:cNvSpPr>
                <a:spLocks/>
              </p:cNvSpPr>
              <p:nvPr/>
            </p:nvSpPr>
            <p:spPr bwMode="auto">
              <a:xfrm>
                <a:off x="3416" y="364"/>
                <a:ext cx="91" cy="69"/>
              </a:xfrm>
              <a:custGeom>
                <a:avLst/>
                <a:gdLst>
                  <a:gd name="T0" fmla="*/ 49 w 50"/>
                  <a:gd name="T1" fmla="*/ 17 h 38"/>
                  <a:gd name="T2" fmla="*/ 25 w 50"/>
                  <a:gd name="T3" fmla="*/ 38 h 38"/>
                  <a:gd name="T4" fmla="*/ 2 w 50"/>
                  <a:gd name="T5" fmla="*/ 17 h 38"/>
                  <a:gd name="T6" fmla="*/ 25 w 50"/>
                  <a:gd name="T7" fmla="*/ 0 h 38"/>
                  <a:gd name="T8" fmla="*/ 49 w 50"/>
                  <a:gd name="T9" fmla="*/ 1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38">
                    <a:moveTo>
                      <a:pt x="49" y="17"/>
                    </a:moveTo>
                    <a:cubicBezTo>
                      <a:pt x="50" y="28"/>
                      <a:pt x="40" y="38"/>
                      <a:pt x="25" y="38"/>
                    </a:cubicBezTo>
                    <a:cubicBezTo>
                      <a:pt x="11" y="38"/>
                      <a:pt x="0" y="28"/>
                      <a:pt x="2" y="17"/>
                    </a:cubicBezTo>
                    <a:cubicBezTo>
                      <a:pt x="3" y="7"/>
                      <a:pt x="13" y="0"/>
                      <a:pt x="25" y="0"/>
                    </a:cubicBezTo>
                    <a:cubicBezTo>
                      <a:pt x="37" y="0"/>
                      <a:pt x="47" y="7"/>
                      <a:pt x="49" y="17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27"/>
              <p:cNvSpPr>
                <a:spLocks/>
              </p:cNvSpPr>
              <p:nvPr/>
            </p:nvSpPr>
            <p:spPr bwMode="auto">
              <a:xfrm>
                <a:off x="3349" y="379"/>
                <a:ext cx="28" cy="20"/>
              </a:xfrm>
              <a:custGeom>
                <a:avLst/>
                <a:gdLst>
                  <a:gd name="T0" fmla="*/ 14 w 15"/>
                  <a:gd name="T1" fmla="*/ 5 h 11"/>
                  <a:gd name="T2" fmla="*/ 6 w 15"/>
                  <a:gd name="T3" fmla="*/ 11 h 11"/>
                  <a:gd name="T4" fmla="*/ 0 w 15"/>
                  <a:gd name="T5" fmla="*/ 5 h 11"/>
                  <a:gd name="T6" fmla="*/ 9 w 15"/>
                  <a:gd name="T7" fmla="*/ 0 h 11"/>
                  <a:gd name="T8" fmla="*/ 14 w 15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">
                    <a:moveTo>
                      <a:pt x="14" y="5"/>
                    </a:moveTo>
                    <a:cubicBezTo>
                      <a:pt x="13" y="8"/>
                      <a:pt x="10" y="11"/>
                      <a:pt x="6" y="11"/>
                    </a:cubicBezTo>
                    <a:cubicBezTo>
                      <a:pt x="2" y="11"/>
                      <a:pt x="0" y="8"/>
                      <a:pt x="0" y="5"/>
                    </a:cubicBezTo>
                    <a:cubicBezTo>
                      <a:pt x="1" y="2"/>
                      <a:pt x="5" y="0"/>
                      <a:pt x="9" y="0"/>
                    </a:cubicBezTo>
                    <a:cubicBezTo>
                      <a:pt x="12" y="0"/>
                      <a:pt x="15" y="2"/>
                      <a:pt x="14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28"/>
              <p:cNvSpPr>
                <a:spLocks/>
              </p:cNvSpPr>
              <p:nvPr/>
            </p:nvSpPr>
            <p:spPr bwMode="auto">
              <a:xfrm>
                <a:off x="3547" y="379"/>
                <a:ext cx="29" cy="20"/>
              </a:xfrm>
              <a:custGeom>
                <a:avLst/>
                <a:gdLst>
                  <a:gd name="T0" fmla="*/ 15 w 16"/>
                  <a:gd name="T1" fmla="*/ 5 h 11"/>
                  <a:gd name="T2" fmla="*/ 10 w 16"/>
                  <a:gd name="T3" fmla="*/ 11 h 11"/>
                  <a:gd name="T4" fmla="*/ 1 w 16"/>
                  <a:gd name="T5" fmla="*/ 5 h 11"/>
                  <a:gd name="T6" fmla="*/ 7 w 16"/>
                  <a:gd name="T7" fmla="*/ 0 h 11"/>
                  <a:gd name="T8" fmla="*/ 15 w 16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1">
                    <a:moveTo>
                      <a:pt x="15" y="5"/>
                    </a:moveTo>
                    <a:cubicBezTo>
                      <a:pt x="16" y="8"/>
                      <a:pt x="13" y="11"/>
                      <a:pt x="10" y="11"/>
                    </a:cubicBezTo>
                    <a:cubicBezTo>
                      <a:pt x="6" y="11"/>
                      <a:pt x="2" y="8"/>
                      <a:pt x="1" y="5"/>
                    </a:cubicBezTo>
                    <a:cubicBezTo>
                      <a:pt x="0" y="2"/>
                      <a:pt x="3" y="0"/>
                      <a:pt x="7" y="0"/>
                    </a:cubicBezTo>
                    <a:cubicBezTo>
                      <a:pt x="10" y="0"/>
                      <a:pt x="14" y="2"/>
                      <a:pt x="15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Line 29"/>
              <p:cNvSpPr>
                <a:spLocks noChangeShapeType="1"/>
              </p:cNvSpPr>
              <p:nvPr/>
            </p:nvSpPr>
            <p:spPr bwMode="auto">
              <a:xfrm>
                <a:off x="3301" y="500"/>
                <a:ext cx="324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Line 30"/>
              <p:cNvSpPr>
                <a:spLocks noChangeShapeType="1"/>
              </p:cNvSpPr>
              <p:nvPr/>
            </p:nvSpPr>
            <p:spPr bwMode="auto">
              <a:xfrm>
                <a:off x="3301" y="538"/>
                <a:ext cx="324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Line 31"/>
              <p:cNvSpPr>
                <a:spLocks noChangeShapeType="1"/>
              </p:cNvSpPr>
              <p:nvPr/>
            </p:nvSpPr>
            <p:spPr bwMode="auto">
              <a:xfrm>
                <a:off x="3301" y="576"/>
                <a:ext cx="324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32"/>
              <p:cNvSpPr>
                <a:spLocks/>
              </p:cNvSpPr>
              <p:nvPr/>
            </p:nvSpPr>
            <p:spPr bwMode="auto">
              <a:xfrm>
                <a:off x="4041" y="283"/>
                <a:ext cx="347" cy="348"/>
              </a:xfrm>
              <a:custGeom>
                <a:avLst/>
                <a:gdLst>
                  <a:gd name="T0" fmla="*/ 192 w 192"/>
                  <a:gd name="T1" fmla="*/ 184 h 192"/>
                  <a:gd name="T2" fmla="*/ 184 w 192"/>
                  <a:gd name="T3" fmla="*/ 192 h 192"/>
                  <a:gd name="T4" fmla="*/ 8 w 192"/>
                  <a:gd name="T5" fmla="*/ 192 h 192"/>
                  <a:gd name="T6" fmla="*/ 0 w 192"/>
                  <a:gd name="T7" fmla="*/ 184 h 192"/>
                  <a:gd name="T8" fmla="*/ 0 w 192"/>
                  <a:gd name="T9" fmla="*/ 8 h 192"/>
                  <a:gd name="T10" fmla="*/ 8 w 192"/>
                  <a:gd name="T11" fmla="*/ 0 h 192"/>
                  <a:gd name="T12" fmla="*/ 184 w 192"/>
                  <a:gd name="T13" fmla="*/ 0 h 192"/>
                  <a:gd name="T14" fmla="*/ 192 w 192"/>
                  <a:gd name="T15" fmla="*/ 8 h 192"/>
                  <a:gd name="T16" fmla="*/ 192 w 192"/>
                  <a:gd name="T17" fmla="*/ 18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84"/>
                    </a:moveTo>
                    <a:cubicBezTo>
                      <a:pt x="192" y="188"/>
                      <a:pt x="189" y="192"/>
                      <a:pt x="184" y="192"/>
                    </a:cubicBezTo>
                    <a:cubicBezTo>
                      <a:pt x="8" y="192"/>
                      <a:pt x="8" y="192"/>
                      <a:pt x="8" y="192"/>
                    </a:cubicBezTo>
                    <a:cubicBezTo>
                      <a:pt x="4" y="192"/>
                      <a:pt x="0" y="188"/>
                      <a:pt x="0" y="18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9" y="0"/>
                      <a:pt x="192" y="3"/>
                      <a:pt x="192" y="8"/>
                    </a:cubicBezTo>
                    <a:lnTo>
                      <a:pt x="192" y="184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Line 33"/>
              <p:cNvSpPr>
                <a:spLocks noChangeShapeType="1"/>
              </p:cNvSpPr>
              <p:nvPr/>
            </p:nvSpPr>
            <p:spPr bwMode="auto">
              <a:xfrm>
                <a:off x="4097" y="388"/>
                <a:ext cx="78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Line 34"/>
              <p:cNvSpPr>
                <a:spLocks noChangeShapeType="1"/>
              </p:cNvSpPr>
              <p:nvPr/>
            </p:nvSpPr>
            <p:spPr bwMode="auto">
              <a:xfrm>
                <a:off x="4097" y="518"/>
                <a:ext cx="78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Line 35"/>
              <p:cNvSpPr>
                <a:spLocks noChangeShapeType="1"/>
              </p:cNvSpPr>
              <p:nvPr/>
            </p:nvSpPr>
            <p:spPr bwMode="auto">
              <a:xfrm>
                <a:off x="4097" y="555"/>
                <a:ext cx="78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Line 36"/>
              <p:cNvSpPr>
                <a:spLocks noChangeShapeType="1"/>
              </p:cNvSpPr>
              <p:nvPr/>
            </p:nvSpPr>
            <p:spPr bwMode="auto">
              <a:xfrm>
                <a:off x="4256" y="388"/>
                <a:ext cx="76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Line 37"/>
              <p:cNvSpPr>
                <a:spLocks noChangeShapeType="1"/>
              </p:cNvSpPr>
              <p:nvPr/>
            </p:nvSpPr>
            <p:spPr bwMode="auto">
              <a:xfrm>
                <a:off x="4294" y="350"/>
                <a:ext cx="0" cy="7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Line 38"/>
              <p:cNvSpPr>
                <a:spLocks noChangeShapeType="1"/>
              </p:cNvSpPr>
              <p:nvPr/>
            </p:nvSpPr>
            <p:spPr bwMode="auto">
              <a:xfrm>
                <a:off x="4267" y="509"/>
                <a:ext cx="54" cy="5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Line 39"/>
              <p:cNvSpPr>
                <a:spLocks noChangeShapeType="1"/>
              </p:cNvSpPr>
              <p:nvPr/>
            </p:nvSpPr>
            <p:spPr bwMode="auto">
              <a:xfrm flipH="1">
                <a:off x="4267" y="509"/>
                <a:ext cx="54" cy="5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40"/>
              <p:cNvSpPr>
                <a:spLocks/>
              </p:cNvSpPr>
              <p:nvPr/>
            </p:nvSpPr>
            <p:spPr bwMode="auto">
              <a:xfrm>
                <a:off x="4892" y="285"/>
                <a:ext cx="155" cy="74"/>
              </a:xfrm>
              <a:custGeom>
                <a:avLst/>
                <a:gdLst>
                  <a:gd name="T0" fmla="*/ 0 w 155"/>
                  <a:gd name="T1" fmla="*/ 0 h 74"/>
                  <a:gd name="T2" fmla="*/ 155 w 155"/>
                  <a:gd name="T3" fmla="*/ 0 h 74"/>
                  <a:gd name="T4" fmla="*/ 112 w 155"/>
                  <a:gd name="T5" fmla="*/ 74 h 74"/>
                  <a:gd name="T6" fmla="*/ 40 w 155"/>
                  <a:gd name="T7" fmla="*/ 74 h 74"/>
                  <a:gd name="T8" fmla="*/ 0 w 155"/>
                  <a:gd name="T9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" h="74">
                    <a:moveTo>
                      <a:pt x="0" y="0"/>
                    </a:moveTo>
                    <a:lnTo>
                      <a:pt x="155" y="0"/>
                    </a:lnTo>
                    <a:lnTo>
                      <a:pt x="112" y="74"/>
                    </a:lnTo>
                    <a:lnTo>
                      <a:pt x="40" y="7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41"/>
              <p:cNvSpPr>
                <a:spLocks/>
              </p:cNvSpPr>
              <p:nvPr/>
            </p:nvSpPr>
            <p:spPr bwMode="auto">
              <a:xfrm>
                <a:off x="4817" y="388"/>
                <a:ext cx="305" cy="246"/>
              </a:xfrm>
              <a:custGeom>
                <a:avLst/>
                <a:gdLst>
                  <a:gd name="T0" fmla="*/ 74 w 168"/>
                  <a:gd name="T1" fmla="*/ 2 h 136"/>
                  <a:gd name="T2" fmla="*/ 106 w 168"/>
                  <a:gd name="T3" fmla="*/ 2 h 136"/>
                  <a:gd name="T4" fmla="*/ 122 w 168"/>
                  <a:gd name="T5" fmla="*/ 17 h 136"/>
                  <a:gd name="T6" fmla="*/ 149 w 168"/>
                  <a:gd name="T7" fmla="*/ 59 h 136"/>
                  <a:gd name="T8" fmla="*/ 165 w 168"/>
                  <a:gd name="T9" fmla="*/ 96 h 136"/>
                  <a:gd name="T10" fmla="*/ 150 w 168"/>
                  <a:gd name="T11" fmla="*/ 130 h 136"/>
                  <a:gd name="T12" fmla="*/ 108 w 168"/>
                  <a:gd name="T13" fmla="*/ 135 h 136"/>
                  <a:gd name="T14" fmla="*/ 47 w 168"/>
                  <a:gd name="T15" fmla="*/ 134 h 136"/>
                  <a:gd name="T16" fmla="*/ 4 w 168"/>
                  <a:gd name="T17" fmla="*/ 118 h 136"/>
                  <a:gd name="T18" fmla="*/ 7 w 168"/>
                  <a:gd name="T19" fmla="*/ 79 h 136"/>
                  <a:gd name="T20" fmla="*/ 16 w 168"/>
                  <a:gd name="T21" fmla="*/ 57 h 136"/>
                  <a:gd name="T22" fmla="*/ 24 w 168"/>
                  <a:gd name="T23" fmla="*/ 39 h 136"/>
                  <a:gd name="T24" fmla="*/ 36 w 168"/>
                  <a:gd name="T25" fmla="*/ 22 h 136"/>
                  <a:gd name="T26" fmla="*/ 56 w 168"/>
                  <a:gd name="T27" fmla="*/ 2 h 136"/>
                  <a:gd name="T28" fmla="*/ 74 w 168"/>
                  <a:gd name="T29" fmla="*/ 2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8" h="136">
                    <a:moveTo>
                      <a:pt x="74" y="2"/>
                    </a:moveTo>
                    <a:cubicBezTo>
                      <a:pt x="83" y="2"/>
                      <a:pt x="98" y="0"/>
                      <a:pt x="106" y="2"/>
                    </a:cubicBezTo>
                    <a:cubicBezTo>
                      <a:pt x="112" y="4"/>
                      <a:pt x="119" y="13"/>
                      <a:pt x="122" y="17"/>
                    </a:cubicBezTo>
                    <a:cubicBezTo>
                      <a:pt x="133" y="30"/>
                      <a:pt x="141" y="44"/>
                      <a:pt x="149" y="59"/>
                    </a:cubicBezTo>
                    <a:cubicBezTo>
                      <a:pt x="155" y="71"/>
                      <a:pt x="162" y="83"/>
                      <a:pt x="165" y="96"/>
                    </a:cubicBezTo>
                    <a:cubicBezTo>
                      <a:pt x="168" y="107"/>
                      <a:pt x="163" y="125"/>
                      <a:pt x="150" y="130"/>
                    </a:cubicBezTo>
                    <a:cubicBezTo>
                      <a:pt x="138" y="134"/>
                      <a:pt x="122" y="135"/>
                      <a:pt x="108" y="135"/>
                    </a:cubicBezTo>
                    <a:cubicBezTo>
                      <a:pt x="87" y="136"/>
                      <a:pt x="68" y="134"/>
                      <a:pt x="47" y="134"/>
                    </a:cubicBezTo>
                    <a:cubicBezTo>
                      <a:pt x="34" y="134"/>
                      <a:pt x="9" y="131"/>
                      <a:pt x="4" y="118"/>
                    </a:cubicBezTo>
                    <a:cubicBezTo>
                      <a:pt x="0" y="107"/>
                      <a:pt x="4" y="89"/>
                      <a:pt x="7" y="79"/>
                    </a:cubicBezTo>
                    <a:cubicBezTo>
                      <a:pt x="9" y="71"/>
                      <a:pt x="13" y="64"/>
                      <a:pt x="16" y="57"/>
                    </a:cubicBezTo>
                    <a:cubicBezTo>
                      <a:pt x="19" y="51"/>
                      <a:pt x="21" y="45"/>
                      <a:pt x="24" y="39"/>
                    </a:cubicBezTo>
                    <a:cubicBezTo>
                      <a:pt x="27" y="33"/>
                      <a:pt x="32" y="28"/>
                      <a:pt x="36" y="22"/>
                    </a:cubicBezTo>
                    <a:cubicBezTo>
                      <a:pt x="40" y="15"/>
                      <a:pt x="46" y="4"/>
                      <a:pt x="56" y="2"/>
                    </a:cubicBezTo>
                    <a:cubicBezTo>
                      <a:pt x="61" y="1"/>
                      <a:pt x="68" y="2"/>
                      <a:pt x="74" y="2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42"/>
              <p:cNvSpPr>
                <a:spLocks/>
              </p:cNvSpPr>
              <p:nvPr/>
            </p:nvSpPr>
            <p:spPr bwMode="auto">
              <a:xfrm>
                <a:off x="4932" y="428"/>
                <a:ext cx="76" cy="168"/>
              </a:xfrm>
              <a:custGeom>
                <a:avLst/>
                <a:gdLst>
                  <a:gd name="T0" fmla="*/ 17 w 42"/>
                  <a:gd name="T1" fmla="*/ 93 h 93"/>
                  <a:gd name="T2" fmla="*/ 17 w 42"/>
                  <a:gd name="T3" fmla="*/ 81 h 93"/>
                  <a:gd name="T4" fmla="*/ 0 w 42"/>
                  <a:gd name="T5" fmla="*/ 76 h 93"/>
                  <a:gd name="T6" fmla="*/ 3 w 42"/>
                  <a:gd name="T7" fmla="*/ 69 h 93"/>
                  <a:gd name="T8" fmla="*/ 19 w 42"/>
                  <a:gd name="T9" fmla="*/ 73 h 93"/>
                  <a:gd name="T10" fmla="*/ 32 w 42"/>
                  <a:gd name="T11" fmla="*/ 62 h 93"/>
                  <a:gd name="T12" fmla="*/ 20 w 42"/>
                  <a:gd name="T13" fmla="*/ 49 h 93"/>
                  <a:gd name="T14" fmla="*/ 1 w 42"/>
                  <a:gd name="T15" fmla="*/ 29 h 93"/>
                  <a:gd name="T16" fmla="*/ 18 w 42"/>
                  <a:gd name="T17" fmla="*/ 11 h 93"/>
                  <a:gd name="T18" fmla="*/ 18 w 42"/>
                  <a:gd name="T19" fmla="*/ 0 h 93"/>
                  <a:gd name="T20" fmla="*/ 25 w 42"/>
                  <a:gd name="T21" fmla="*/ 0 h 93"/>
                  <a:gd name="T22" fmla="*/ 25 w 42"/>
                  <a:gd name="T23" fmla="*/ 11 h 93"/>
                  <a:gd name="T24" fmla="*/ 40 w 42"/>
                  <a:gd name="T25" fmla="*/ 15 h 93"/>
                  <a:gd name="T26" fmla="*/ 37 w 42"/>
                  <a:gd name="T27" fmla="*/ 22 h 93"/>
                  <a:gd name="T28" fmla="*/ 23 w 42"/>
                  <a:gd name="T29" fmla="*/ 18 h 93"/>
                  <a:gd name="T30" fmla="*/ 11 w 42"/>
                  <a:gd name="T31" fmla="*/ 28 h 93"/>
                  <a:gd name="T32" fmla="*/ 25 w 42"/>
                  <a:gd name="T33" fmla="*/ 41 h 93"/>
                  <a:gd name="T34" fmla="*/ 42 w 42"/>
                  <a:gd name="T35" fmla="*/ 62 h 93"/>
                  <a:gd name="T36" fmla="*/ 24 w 42"/>
                  <a:gd name="T37" fmla="*/ 81 h 93"/>
                  <a:gd name="T38" fmla="*/ 24 w 42"/>
                  <a:gd name="T39" fmla="*/ 93 h 93"/>
                  <a:gd name="T40" fmla="*/ 17 w 42"/>
                  <a:gd name="T41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2" h="93">
                    <a:moveTo>
                      <a:pt x="17" y="93"/>
                    </a:moveTo>
                    <a:cubicBezTo>
                      <a:pt x="17" y="81"/>
                      <a:pt x="17" y="81"/>
                      <a:pt x="17" y="81"/>
                    </a:cubicBezTo>
                    <a:cubicBezTo>
                      <a:pt x="11" y="81"/>
                      <a:pt x="4" y="79"/>
                      <a:pt x="0" y="76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7" y="71"/>
                      <a:pt x="13" y="73"/>
                      <a:pt x="19" y="73"/>
                    </a:cubicBezTo>
                    <a:cubicBezTo>
                      <a:pt x="27" y="73"/>
                      <a:pt x="32" y="69"/>
                      <a:pt x="32" y="62"/>
                    </a:cubicBezTo>
                    <a:cubicBezTo>
                      <a:pt x="32" y="56"/>
                      <a:pt x="28" y="52"/>
                      <a:pt x="20" y="49"/>
                    </a:cubicBezTo>
                    <a:cubicBezTo>
                      <a:pt x="8" y="44"/>
                      <a:pt x="1" y="39"/>
                      <a:pt x="1" y="29"/>
                    </a:cubicBezTo>
                    <a:cubicBezTo>
                      <a:pt x="1" y="20"/>
                      <a:pt x="8" y="13"/>
                      <a:pt x="18" y="11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32" y="11"/>
                      <a:pt x="36" y="13"/>
                      <a:pt x="40" y="15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4" y="21"/>
                      <a:pt x="30" y="18"/>
                      <a:pt x="23" y="18"/>
                    </a:cubicBezTo>
                    <a:cubicBezTo>
                      <a:pt x="14" y="18"/>
                      <a:pt x="11" y="24"/>
                      <a:pt x="11" y="28"/>
                    </a:cubicBezTo>
                    <a:cubicBezTo>
                      <a:pt x="11" y="34"/>
                      <a:pt x="15" y="37"/>
                      <a:pt x="25" y="41"/>
                    </a:cubicBezTo>
                    <a:cubicBezTo>
                      <a:pt x="36" y="46"/>
                      <a:pt x="42" y="52"/>
                      <a:pt x="42" y="62"/>
                    </a:cubicBezTo>
                    <a:cubicBezTo>
                      <a:pt x="42" y="71"/>
                      <a:pt x="36" y="79"/>
                      <a:pt x="24" y="81"/>
                    </a:cubicBezTo>
                    <a:cubicBezTo>
                      <a:pt x="24" y="93"/>
                      <a:pt x="24" y="93"/>
                      <a:pt x="24" y="93"/>
                    </a:cubicBezTo>
                    <a:lnTo>
                      <a:pt x="17" y="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43"/>
              <p:cNvSpPr>
                <a:spLocks/>
              </p:cNvSpPr>
              <p:nvPr/>
            </p:nvSpPr>
            <p:spPr bwMode="auto">
              <a:xfrm>
                <a:off x="5643" y="285"/>
                <a:ext cx="154" cy="74"/>
              </a:xfrm>
              <a:custGeom>
                <a:avLst/>
                <a:gdLst>
                  <a:gd name="T0" fmla="*/ 0 w 154"/>
                  <a:gd name="T1" fmla="*/ 0 h 74"/>
                  <a:gd name="T2" fmla="*/ 154 w 154"/>
                  <a:gd name="T3" fmla="*/ 0 h 74"/>
                  <a:gd name="T4" fmla="*/ 110 w 154"/>
                  <a:gd name="T5" fmla="*/ 74 h 74"/>
                  <a:gd name="T6" fmla="*/ 38 w 154"/>
                  <a:gd name="T7" fmla="*/ 74 h 74"/>
                  <a:gd name="T8" fmla="*/ 0 w 154"/>
                  <a:gd name="T9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74">
                    <a:moveTo>
                      <a:pt x="0" y="0"/>
                    </a:moveTo>
                    <a:lnTo>
                      <a:pt x="154" y="0"/>
                    </a:lnTo>
                    <a:lnTo>
                      <a:pt x="110" y="74"/>
                    </a:lnTo>
                    <a:lnTo>
                      <a:pt x="38" y="7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44"/>
              <p:cNvSpPr>
                <a:spLocks/>
              </p:cNvSpPr>
              <p:nvPr/>
            </p:nvSpPr>
            <p:spPr bwMode="auto">
              <a:xfrm>
                <a:off x="5567" y="386"/>
                <a:ext cx="306" cy="248"/>
              </a:xfrm>
              <a:custGeom>
                <a:avLst/>
                <a:gdLst>
                  <a:gd name="T0" fmla="*/ 74 w 169"/>
                  <a:gd name="T1" fmla="*/ 3 h 137"/>
                  <a:gd name="T2" fmla="*/ 106 w 169"/>
                  <a:gd name="T3" fmla="*/ 3 h 137"/>
                  <a:gd name="T4" fmla="*/ 123 w 169"/>
                  <a:gd name="T5" fmla="*/ 18 h 137"/>
                  <a:gd name="T6" fmla="*/ 149 w 169"/>
                  <a:gd name="T7" fmla="*/ 59 h 137"/>
                  <a:gd name="T8" fmla="*/ 166 w 169"/>
                  <a:gd name="T9" fmla="*/ 96 h 137"/>
                  <a:gd name="T10" fmla="*/ 150 w 169"/>
                  <a:gd name="T11" fmla="*/ 130 h 137"/>
                  <a:gd name="T12" fmla="*/ 108 w 169"/>
                  <a:gd name="T13" fmla="*/ 136 h 137"/>
                  <a:gd name="T14" fmla="*/ 48 w 169"/>
                  <a:gd name="T15" fmla="*/ 134 h 137"/>
                  <a:gd name="T16" fmla="*/ 4 w 169"/>
                  <a:gd name="T17" fmla="*/ 118 h 137"/>
                  <a:gd name="T18" fmla="*/ 7 w 169"/>
                  <a:gd name="T19" fmla="*/ 79 h 137"/>
                  <a:gd name="T20" fmla="*/ 17 w 169"/>
                  <a:gd name="T21" fmla="*/ 58 h 137"/>
                  <a:gd name="T22" fmla="*/ 24 w 169"/>
                  <a:gd name="T23" fmla="*/ 40 h 137"/>
                  <a:gd name="T24" fmla="*/ 36 w 169"/>
                  <a:gd name="T25" fmla="*/ 23 h 137"/>
                  <a:gd name="T26" fmla="*/ 56 w 169"/>
                  <a:gd name="T27" fmla="*/ 3 h 137"/>
                  <a:gd name="T28" fmla="*/ 74 w 169"/>
                  <a:gd name="T29" fmla="*/ 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9" h="137">
                    <a:moveTo>
                      <a:pt x="74" y="3"/>
                    </a:moveTo>
                    <a:cubicBezTo>
                      <a:pt x="83" y="3"/>
                      <a:pt x="98" y="0"/>
                      <a:pt x="106" y="3"/>
                    </a:cubicBezTo>
                    <a:cubicBezTo>
                      <a:pt x="113" y="5"/>
                      <a:pt x="119" y="13"/>
                      <a:pt x="123" y="18"/>
                    </a:cubicBezTo>
                    <a:cubicBezTo>
                      <a:pt x="134" y="31"/>
                      <a:pt x="142" y="45"/>
                      <a:pt x="149" y="59"/>
                    </a:cubicBezTo>
                    <a:cubicBezTo>
                      <a:pt x="156" y="71"/>
                      <a:pt x="163" y="83"/>
                      <a:pt x="166" y="96"/>
                    </a:cubicBezTo>
                    <a:cubicBezTo>
                      <a:pt x="169" y="108"/>
                      <a:pt x="163" y="125"/>
                      <a:pt x="150" y="130"/>
                    </a:cubicBezTo>
                    <a:cubicBezTo>
                      <a:pt x="138" y="135"/>
                      <a:pt x="122" y="135"/>
                      <a:pt x="108" y="136"/>
                    </a:cubicBezTo>
                    <a:cubicBezTo>
                      <a:pt x="88" y="137"/>
                      <a:pt x="68" y="134"/>
                      <a:pt x="48" y="134"/>
                    </a:cubicBezTo>
                    <a:cubicBezTo>
                      <a:pt x="34" y="134"/>
                      <a:pt x="9" y="132"/>
                      <a:pt x="4" y="118"/>
                    </a:cubicBezTo>
                    <a:cubicBezTo>
                      <a:pt x="0" y="107"/>
                      <a:pt x="4" y="90"/>
                      <a:pt x="7" y="79"/>
                    </a:cubicBezTo>
                    <a:cubicBezTo>
                      <a:pt x="9" y="72"/>
                      <a:pt x="13" y="65"/>
                      <a:pt x="17" y="58"/>
                    </a:cubicBezTo>
                    <a:cubicBezTo>
                      <a:pt x="20" y="52"/>
                      <a:pt x="21" y="46"/>
                      <a:pt x="24" y="40"/>
                    </a:cubicBezTo>
                    <a:cubicBezTo>
                      <a:pt x="28" y="34"/>
                      <a:pt x="33" y="29"/>
                      <a:pt x="36" y="23"/>
                    </a:cubicBezTo>
                    <a:cubicBezTo>
                      <a:pt x="41" y="16"/>
                      <a:pt x="47" y="5"/>
                      <a:pt x="56" y="3"/>
                    </a:cubicBezTo>
                    <a:cubicBezTo>
                      <a:pt x="61" y="2"/>
                      <a:pt x="69" y="3"/>
                      <a:pt x="74" y="3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45"/>
              <p:cNvSpPr>
                <a:spLocks/>
              </p:cNvSpPr>
              <p:nvPr/>
            </p:nvSpPr>
            <p:spPr bwMode="auto">
              <a:xfrm>
                <a:off x="5643" y="437"/>
                <a:ext cx="121" cy="143"/>
              </a:xfrm>
              <a:custGeom>
                <a:avLst/>
                <a:gdLst>
                  <a:gd name="T0" fmla="*/ 49 w 67"/>
                  <a:gd name="T1" fmla="*/ 70 h 79"/>
                  <a:gd name="T2" fmla="*/ 23 w 67"/>
                  <a:gd name="T3" fmla="*/ 55 h 79"/>
                  <a:gd name="T4" fmla="*/ 58 w 67"/>
                  <a:gd name="T5" fmla="*/ 55 h 79"/>
                  <a:gd name="T6" fmla="*/ 58 w 67"/>
                  <a:gd name="T7" fmla="*/ 49 h 79"/>
                  <a:gd name="T8" fmla="*/ 21 w 67"/>
                  <a:gd name="T9" fmla="*/ 49 h 79"/>
                  <a:gd name="T10" fmla="*/ 20 w 67"/>
                  <a:gd name="T11" fmla="*/ 40 h 79"/>
                  <a:gd name="T12" fmla="*/ 20 w 67"/>
                  <a:gd name="T13" fmla="*/ 33 h 79"/>
                  <a:gd name="T14" fmla="*/ 58 w 67"/>
                  <a:gd name="T15" fmla="*/ 33 h 79"/>
                  <a:gd name="T16" fmla="*/ 58 w 67"/>
                  <a:gd name="T17" fmla="*/ 27 h 79"/>
                  <a:gd name="T18" fmla="*/ 22 w 67"/>
                  <a:gd name="T19" fmla="*/ 27 h 79"/>
                  <a:gd name="T20" fmla="*/ 50 w 67"/>
                  <a:gd name="T21" fmla="*/ 8 h 79"/>
                  <a:gd name="T22" fmla="*/ 65 w 67"/>
                  <a:gd name="T23" fmla="*/ 12 h 79"/>
                  <a:gd name="T24" fmla="*/ 67 w 67"/>
                  <a:gd name="T25" fmla="*/ 4 h 79"/>
                  <a:gd name="T26" fmla="*/ 49 w 67"/>
                  <a:gd name="T27" fmla="*/ 0 h 79"/>
                  <a:gd name="T28" fmla="*/ 12 w 67"/>
                  <a:gd name="T29" fmla="*/ 27 h 79"/>
                  <a:gd name="T30" fmla="*/ 0 w 67"/>
                  <a:gd name="T31" fmla="*/ 27 h 79"/>
                  <a:gd name="T32" fmla="*/ 0 w 67"/>
                  <a:gd name="T33" fmla="*/ 33 h 79"/>
                  <a:gd name="T34" fmla="*/ 10 w 67"/>
                  <a:gd name="T35" fmla="*/ 33 h 79"/>
                  <a:gd name="T36" fmla="*/ 10 w 67"/>
                  <a:gd name="T37" fmla="*/ 40 h 79"/>
                  <a:gd name="T38" fmla="*/ 10 w 67"/>
                  <a:gd name="T39" fmla="*/ 49 h 79"/>
                  <a:gd name="T40" fmla="*/ 0 w 67"/>
                  <a:gd name="T41" fmla="*/ 49 h 79"/>
                  <a:gd name="T42" fmla="*/ 0 w 67"/>
                  <a:gd name="T43" fmla="*/ 55 h 79"/>
                  <a:gd name="T44" fmla="*/ 12 w 67"/>
                  <a:gd name="T45" fmla="*/ 55 h 79"/>
                  <a:gd name="T46" fmla="*/ 47 w 67"/>
                  <a:gd name="T47" fmla="*/ 79 h 79"/>
                  <a:gd name="T48" fmla="*/ 67 w 67"/>
                  <a:gd name="T49" fmla="*/ 75 h 79"/>
                  <a:gd name="T50" fmla="*/ 65 w 67"/>
                  <a:gd name="T51" fmla="*/ 67 h 79"/>
                  <a:gd name="T52" fmla="*/ 49 w 67"/>
                  <a:gd name="T53" fmla="*/ 7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7" h="79">
                    <a:moveTo>
                      <a:pt x="49" y="70"/>
                    </a:moveTo>
                    <a:cubicBezTo>
                      <a:pt x="37" y="70"/>
                      <a:pt x="28" y="65"/>
                      <a:pt x="23" y="55"/>
                    </a:cubicBezTo>
                    <a:cubicBezTo>
                      <a:pt x="58" y="55"/>
                      <a:pt x="58" y="55"/>
                      <a:pt x="58" y="55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0" y="46"/>
                      <a:pt x="20" y="43"/>
                      <a:pt x="20" y="40"/>
                    </a:cubicBezTo>
                    <a:cubicBezTo>
                      <a:pt x="20" y="38"/>
                      <a:pt x="20" y="35"/>
                      <a:pt x="20" y="33"/>
                    </a:cubicBezTo>
                    <a:cubicBezTo>
                      <a:pt x="58" y="33"/>
                      <a:pt x="58" y="33"/>
                      <a:pt x="58" y="33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6" y="15"/>
                      <a:pt x="36" y="8"/>
                      <a:pt x="50" y="8"/>
                    </a:cubicBezTo>
                    <a:cubicBezTo>
                      <a:pt x="56" y="8"/>
                      <a:pt x="61" y="10"/>
                      <a:pt x="65" y="12"/>
                    </a:cubicBezTo>
                    <a:cubicBezTo>
                      <a:pt x="67" y="4"/>
                      <a:pt x="67" y="4"/>
                      <a:pt x="67" y="4"/>
                    </a:cubicBezTo>
                    <a:cubicBezTo>
                      <a:pt x="65" y="2"/>
                      <a:pt x="59" y="0"/>
                      <a:pt x="49" y="0"/>
                    </a:cubicBezTo>
                    <a:cubicBezTo>
                      <a:pt x="31" y="0"/>
                      <a:pt x="17" y="10"/>
                      <a:pt x="12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6"/>
                      <a:pt x="10" y="38"/>
                      <a:pt x="10" y="40"/>
                    </a:cubicBezTo>
                    <a:cubicBezTo>
                      <a:pt x="10" y="43"/>
                      <a:pt x="10" y="46"/>
                      <a:pt x="10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7" y="71"/>
                      <a:pt x="31" y="79"/>
                      <a:pt x="47" y="79"/>
                    </a:cubicBezTo>
                    <a:cubicBezTo>
                      <a:pt x="56" y="79"/>
                      <a:pt x="64" y="77"/>
                      <a:pt x="67" y="75"/>
                    </a:cubicBezTo>
                    <a:cubicBezTo>
                      <a:pt x="65" y="67"/>
                      <a:pt x="65" y="67"/>
                      <a:pt x="65" y="67"/>
                    </a:cubicBezTo>
                    <a:cubicBezTo>
                      <a:pt x="61" y="69"/>
                      <a:pt x="55" y="70"/>
                      <a:pt x="49" y="7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46"/>
              <p:cNvSpPr>
                <a:spLocks/>
              </p:cNvSpPr>
              <p:nvPr/>
            </p:nvSpPr>
            <p:spPr bwMode="auto">
              <a:xfrm>
                <a:off x="6398" y="283"/>
                <a:ext cx="154" cy="74"/>
              </a:xfrm>
              <a:custGeom>
                <a:avLst/>
                <a:gdLst>
                  <a:gd name="T0" fmla="*/ 0 w 154"/>
                  <a:gd name="T1" fmla="*/ 0 h 74"/>
                  <a:gd name="T2" fmla="*/ 154 w 154"/>
                  <a:gd name="T3" fmla="*/ 0 h 74"/>
                  <a:gd name="T4" fmla="*/ 110 w 154"/>
                  <a:gd name="T5" fmla="*/ 74 h 74"/>
                  <a:gd name="T6" fmla="*/ 38 w 154"/>
                  <a:gd name="T7" fmla="*/ 74 h 74"/>
                  <a:gd name="T8" fmla="*/ 0 w 154"/>
                  <a:gd name="T9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74">
                    <a:moveTo>
                      <a:pt x="0" y="0"/>
                    </a:moveTo>
                    <a:lnTo>
                      <a:pt x="154" y="0"/>
                    </a:lnTo>
                    <a:lnTo>
                      <a:pt x="110" y="74"/>
                    </a:lnTo>
                    <a:lnTo>
                      <a:pt x="38" y="7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47"/>
              <p:cNvSpPr>
                <a:spLocks/>
              </p:cNvSpPr>
              <p:nvPr/>
            </p:nvSpPr>
            <p:spPr bwMode="auto">
              <a:xfrm>
                <a:off x="6322" y="384"/>
                <a:ext cx="306" cy="248"/>
              </a:xfrm>
              <a:custGeom>
                <a:avLst/>
                <a:gdLst>
                  <a:gd name="T0" fmla="*/ 74 w 169"/>
                  <a:gd name="T1" fmla="*/ 3 h 137"/>
                  <a:gd name="T2" fmla="*/ 106 w 169"/>
                  <a:gd name="T3" fmla="*/ 3 h 137"/>
                  <a:gd name="T4" fmla="*/ 123 w 169"/>
                  <a:gd name="T5" fmla="*/ 18 h 137"/>
                  <a:gd name="T6" fmla="*/ 149 w 169"/>
                  <a:gd name="T7" fmla="*/ 59 h 137"/>
                  <a:gd name="T8" fmla="*/ 166 w 169"/>
                  <a:gd name="T9" fmla="*/ 96 h 137"/>
                  <a:gd name="T10" fmla="*/ 150 w 169"/>
                  <a:gd name="T11" fmla="*/ 130 h 137"/>
                  <a:gd name="T12" fmla="*/ 108 w 169"/>
                  <a:gd name="T13" fmla="*/ 136 h 137"/>
                  <a:gd name="T14" fmla="*/ 48 w 169"/>
                  <a:gd name="T15" fmla="*/ 134 h 137"/>
                  <a:gd name="T16" fmla="*/ 4 w 169"/>
                  <a:gd name="T17" fmla="*/ 118 h 137"/>
                  <a:gd name="T18" fmla="*/ 7 w 169"/>
                  <a:gd name="T19" fmla="*/ 79 h 137"/>
                  <a:gd name="T20" fmla="*/ 17 w 169"/>
                  <a:gd name="T21" fmla="*/ 58 h 137"/>
                  <a:gd name="T22" fmla="*/ 24 w 169"/>
                  <a:gd name="T23" fmla="*/ 40 h 137"/>
                  <a:gd name="T24" fmla="*/ 36 w 169"/>
                  <a:gd name="T25" fmla="*/ 23 h 137"/>
                  <a:gd name="T26" fmla="*/ 56 w 169"/>
                  <a:gd name="T27" fmla="*/ 3 h 137"/>
                  <a:gd name="T28" fmla="*/ 74 w 169"/>
                  <a:gd name="T29" fmla="*/ 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9" h="137">
                    <a:moveTo>
                      <a:pt x="74" y="3"/>
                    </a:moveTo>
                    <a:cubicBezTo>
                      <a:pt x="83" y="3"/>
                      <a:pt x="98" y="0"/>
                      <a:pt x="106" y="3"/>
                    </a:cubicBezTo>
                    <a:cubicBezTo>
                      <a:pt x="113" y="5"/>
                      <a:pt x="119" y="13"/>
                      <a:pt x="123" y="18"/>
                    </a:cubicBezTo>
                    <a:cubicBezTo>
                      <a:pt x="134" y="31"/>
                      <a:pt x="142" y="45"/>
                      <a:pt x="149" y="59"/>
                    </a:cubicBezTo>
                    <a:cubicBezTo>
                      <a:pt x="156" y="71"/>
                      <a:pt x="163" y="83"/>
                      <a:pt x="166" y="96"/>
                    </a:cubicBezTo>
                    <a:cubicBezTo>
                      <a:pt x="169" y="108"/>
                      <a:pt x="163" y="125"/>
                      <a:pt x="150" y="130"/>
                    </a:cubicBezTo>
                    <a:cubicBezTo>
                      <a:pt x="138" y="135"/>
                      <a:pt x="122" y="135"/>
                      <a:pt x="108" y="136"/>
                    </a:cubicBezTo>
                    <a:cubicBezTo>
                      <a:pt x="88" y="137"/>
                      <a:pt x="68" y="134"/>
                      <a:pt x="48" y="134"/>
                    </a:cubicBezTo>
                    <a:cubicBezTo>
                      <a:pt x="34" y="134"/>
                      <a:pt x="9" y="132"/>
                      <a:pt x="4" y="118"/>
                    </a:cubicBezTo>
                    <a:cubicBezTo>
                      <a:pt x="0" y="107"/>
                      <a:pt x="4" y="90"/>
                      <a:pt x="7" y="79"/>
                    </a:cubicBezTo>
                    <a:cubicBezTo>
                      <a:pt x="9" y="72"/>
                      <a:pt x="13" y="65"/>
                      <a:pt x="17" y="58"/>
                    </a:cubicBezTo>
                    <a:cubicBezTo>
                      <a:pt x="20" y="52"/>
                      <a:pt x="21" y="46"/>
                      <a:pt x="24" y="40"/>
                    </a:cubicBezTo>
                    <a:cubicBezTo>
                      <a:pt x="28" y="34"/>
                      <a:pt x="33" y="29"/>
                      <a:pt x="36" y="23"/>
                    </a:cubicBezTo>
                    <a:cubicBezTo>
                      <a:pt x="41" y="16"/>
                      <a:pt x="47" y="5"/>
                      <a:pt x="56" y="3"/>
                    </a:cubicBezTo>
                    <a:cubicBezTo>
                      <a:pt x="62" y="2"/>
                      <a:pt x="69" y="3"/>
                      <a:pt x="74" y="3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48"/>
              <p:cNvSpPr>
                <a:spLocks/>
              </p:cNvSpPr>
              <p:nvPr/>
            </p:nvSpPr>
            <p:spPr bwMode="auto">
              <a:xfrm>
                <a:off x="7055" y="301"/>
                <a:ext cx="306" cy="301"/>
              </a:xfrm>
              <a:custGeom>
                <a:avLst/>
                <a:gdLst>
                  <a:gd name="T0" fmla="*/ 169 w 169"/>
                  <a:gd name="T1" fmla="*/ 84 h 166"/>
                  <a:gd name="T2" fmla="*/ 85 w 169"/>
                  <a:gd name="T3" fmla="*/ 19 h 166"/>
                  <a:gd name="T4" fmla="*/ 74 w 169"/>
                  <a:gd name="T5" fmla="*/ 20 h 166"/>
                  <a:gd name="T6" fmla="*/ 28 w 169"/>
                  <a:gd name="T7" fmla="*/ 5 h 166"/>
                  <a:gd name="T8" fmla="*/ 41 w 169"/>
                  <a:gd name="T9" fmla="*/ 39 h 166"/>
                  <a:gd name="T10" fmla="*/ 14 w 169"/>
                  <a:gd name="T11" fmla="*/ 66 h 166"/>
                  <a:gd name="T12" fmla="*/ 4 w 169"/>
                  <a:gd name="T13" fmla="*/ 64 h 166"/>
                  <a:gd name="T14" fmla="*/ 0 w 169"/>
                  <a:gd name="T15" fmla="*/ 84 h 166"/>
                  <a:gd name="T16" fmla="*/ 2 w 169"/>
                  <a:gd name="T17" fmla="*/ 98 h 166"/>
                  <a:gd name="T18" fmla="*/ 35 w 169"/>
                  <a:gd name="T19" fmla="*/ 136 h 166"/>
                  <a:gd name="T20" fmla="*/ 35 w 169"/>
                  <a:gd name="T21" fmla="*/ 137 h 166"/>
                  <a:gd name="T22" fmla="*/ 35 w 169"/>
                  <a:gd name="T23" fmla="*/ 137 h 166"/>
                  <a:gd name="T24" fmla="*/ 35 w 169"/>
                  <a:gd name="T25" fmla="*/ 166 h 166"/>
                  <a:gd name="T26" fmla="*/ 55 w 169"/>
                  <a:gd name="T27" fmla="*/ 166 h 166"/>
                  <a:gd name="T28" fmla="*/ 55 w 169"/>
                  <a:gd name="T29" fmla="*/ 145 h 166"/>
                  <a:gd name="T30" fmla="*/ 85 w 169"/>
                  <a:gd name="T31" fmla="*/ 149 h 166"/>
                  <a:gd name="T32" fmla="*/ 116 w 169"/>
                  <a:gd name="T33" fmla="*/ 145 h 166"/>
                  <a:gd name="T34" fmla="*/ 116 w 169"/>
                  <a:gd name="T35" fmla="*/ 166 h 166"/>
                  <a:gd name="T36" fmla="*/ 137 w 169"/>
                  <a:gd name="T37" fmla="*/ 166 h 166"/>
                  <a:gd name="T38" fmla="*/ 137 w 169"/>
                  <a:gd name="T39" fmla="*/ 136 h 166"/>
                  <a:gd name="T40" fmla="*/ 169 w 169"/>
                  <a:gd name="T41" fmla="*/ 8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9" h="166">
                    <a:moveTo>
                      <a:pt x="169" y="84"/>
                    </a:moveTo>
                    <a:cubicBezTo>
                      <a:pt x="169" y="48"/>
                      <a:pt x="131" y="19"/>
                      <a:pt x="85" y="19"/>
                    </a:cubicBezTo>
                    <a:cubicBezTo>
                      <a:pt x="81" y="19"/>
                      <a:pt x="78" y="20"/>
                      <a:pt x="74" y="20"/>
                    </a:cubicBezTo>
                    <a:cubicBezTo>
                      <a:pt x="58" y="0"/>
                      <a:pt x="28" y="5"/>
                      <a:pt x="28" y="5"/>
                    </a:cubicBezTo>
                    <a:cubicBezTo>
                      <a:pt x="35" y="11"/>
                      <a:pt x="42" y="25"/>
                      <a:pt x="41" y="39"/>
                    </a:cubicBezTo>
                    <a:cubicBezTo>
                      <a:pt x="41" y="54"/>
                      <a:pt x="29" y="66"/>
                      <a:pt x="14" y="66"/>
                    </a:cubicBezTo>
                    <a:cubicBezTo>
                      <a:pt x="11" y="66"/>
                      <a:pt x="7" y="65"/>
                      <a:pt x="4" y="64"/>
                    </a:cubicBezTo>
                    <a:cubicBezTo>
                      <a:pt x="1" y="70"/>
                      <a:pt x="0" y="77"/>
                      <a:pt x="0" y="84"/>
                    </a:cubicBezTo>
                    <a:cubicBezTo>
                      <a:pt x="0" y="89"/>
                      <a:pt x="1" y="94"/>
                      <a:pt x="2" y="98"/>
                    </a:cubicBezTo>
                    <a:cubicBezTo>
                      <a:pt x="20" y="101"/>
                      <a:pt x="35" y="117"/>
                      <a:pt x="35" y="136"/>
                    </a:cubicBezTo>
                    <a:cubicBezTo>
                      <a:pt x="35" y="136"/>
                      <a:pt x="35" y="136"/>
                      <a:pt x="35" y="137"/>
                    </a:cubicBezTo>
                    <a:cubicBezTo>
                      <a:pt x="35" y="137"/>
                      <a:pt x="35" y="137"/>
                      <a:pt x="35" y="137"/>
                    </a:cubicBezTo>
                    <a:cubicBezTo>
                      <a:pt x="35" y="166"/>
                      <a:pt x="35" y="166"/>
                      <a:pt x="35" y="166"/>
                    </a:cubicBezTo>
                    <a:cubicBezTo>
                      <a:pt x="55" y="166"/>
                      <a:pt x="55" y="166"/>
                      <a:pt x="55" y="166"/>
                    </a:cubicBezTo>
                    <a:cubicBezTo>
                      <a:pt x="55" y="145"/>
                      <a:pt x="55" y="145"/>
                      <a:pt x="55" y="145"/>
                    </a:cubicBezTo>
                    <a:cubicBezTo>
                      <a:pt x="64" y="148"/>
                      <a:pt x="74" y="149"/>
                      <a:pt x="85" y="149"/>
                    </a:cubicBezTo>
                    <a:cubicBezTo>
                      <a:pt x="96" y="149"/>
                      <a:pt x="107" y="148"/>
                      <a:pt x="116" y="145"/>
                    </a:cubicBezTo>
                    <a:cubicBezTo>
                      <a:pt x="116" y="166"/>
                      <a:pt x="116" y="166"/>
                      <a:pt x="116" y="166"/>
                    </a:cubicBezTo>
                    <a:cubicBezTo>
                      <a:pt x="137" y="166"/>
                      <a:pt x="137" y="166"/>
                      <a:pt x="137" y="166"/>
                    </a:cubicBezTo>
                    <a:cubicBezTo>
                      <a:pt x="137" y="136"/>
                      <a:pt x="137" y="136"/>
                      <a:pt x="137" y="136"/>
                    </a:cubicBezTo>
                    <a:cubicBezTo>
                      <a:pt x="157" y="124"/>
                      <a:pt x="169" y="105"/>
                      <a:pt x="169" y="84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Oval 49"/>
              <p:cNvSpPr>
                <a:spLocks noChangeArrowheads="1"/>
              </p:cNvSpPr>
              <p:nvPr/>
            </p:nvSpPr>
            <p:spPr bwMode="auto">
              <a:xfrm>
                <a:off x="7158" y="386"/>
                <a:ext cx="33" cy="3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50"/>
              <p:cNvSpPr>
                <a:spLocks/>
              </p:cNvSpPr>
              <p:nvPr/>
            </p:nvSpPr>
            <p:spPr bwMode="auto">
              <a:xfrm>
                <a:off x="7361" y="402"/>
                <a:ext cx="41" cy="31"/>
              </a:xfrm>
              <a:custGeom>
                <a:avLst/>
                <a:gdLst>
                  <a:gd name="T0" fmla="*/ 23 w 23"/>
                  <a:gd name="T1" fmla="*/ 0 h 17"/>
                  <a:gd name="T2" fmla="*/ 0 w 23"/>
                  <a:gd name="T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3" h="17">
                    <a:moveTo>
                      <a:pt x="23" y="0"/>
                    </a:moveTo>
                    <a:cubicBezTo>
                      <a:pt x="23" y="0"/>
                      <a:pt x="16" y="15"/>
                      <a:pt x="0" y="17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51"/>
              <p:cNvSpPr>
                <a:spLocks/>
              </p:cNvSpPr>
              <p:nvPr/>
            </p:nvSpPr>
            <p:spPr bwMode="auto">
              <a:xfrm>
                <a:off x="277" y="980"/>
                <a:ext cx="308" cy="303"/>
              </a:xfrm>
              <a:custGeom>
                <a:avLst/>
                <a:gdLst>
                  <a:gd name="T0" fmla="*/ 170 w 170"/>
                  <a:gd name="T1" fmla="*/ 85 h 167"/>
                  <a:gd name="T2" fmla="*/ 85 w 170"/>
                  <a:gd name="T3" fmla="*/ 20 h 167"/>
                  <a:gd name="T4" fmla="*/ 75 w 170"/>
                  <a:gd name="T5" fmla="*/ 20 h 167"/>
                  <a:gd name="T6" fmla="*/ 29 w 170"/>
                  <a:gd name="T7" fmla="*/ 5 h 167"/>
                  <a:gd name="T8" fmla="*/ 42 w 170"/>
                  <a:gd name="T9" fmla="*/ 40 h 167"/>
                  <a:gd name="T10" fmla="*/ 15 w 170"/>
                  <a:gd name="T11" fmla="*/ 67 h 167"/>
                  <a:gd name="T12" fmla="*/ 5 w 170"/>
                  <a:gd name="T13" fmla="*/ 65 h 167"/>
                  <a:gd name="T14" fmla="*/ 0 w 170"/>
                  <a:gd name="T15" fmla="*/ 85 h 167"/>
                  <a:gd name="T16" fmla="*/ 2 w 170"/>
                  <a:gd name="T17" fmla="*/ 99 h 167"/>
                  <a:gd name="T18" fmla="*/ 35 w 170"/>
                  <a:gd name="T19" fmla="*/ 137 h 167"/>
                  <a:gd name="T20" fmla="*/ 35 w 170"/>
                  <a:gd name="T21" fmla="*/ 137 h 167"/>
                  <a:gd name="T22" fmla="*/ 35 w 170"/>
                  <a:gd name="T23" fmla="*/ 137 h 167"/>
                  <a:gd name="T24" fmla="*/ 35 w 170"/>
                  <a:gd name="T25" fmla="*/ 167 h 167"/>
                  <a:gd name="T26" fmla="*/ 55 w 170"/>
                  <a:gd name="T27" fmla="*/ 167 h 167"/>
                  <a:gd name="T28" fmla="*/ 55 w 170"/>
                  <a:gd name="T29" fmla="*/ 146 h 167"/>
                  <a:gd name="T30" fmla="*/ 85 w 170"/>
                  <a:gd name="T31" fmla="*/ 150 h 167"/>
                  <a:gd name="T32" fmla="*/ 117 w 170"/>
                  <a:gd name="T33" fmla="*/ 145 h 167"/>
                  <a:gd name="T34" fmla="*/ 117 w 170"/>
                  <a:gd name="T35" fmla="*/ 167 h 167"/>
                  <a:gd name="T36" fmla="*/ 137 w 170"/>
                  <a:gd name="T37" fmla="*/ 167 h 167"/>
                  <a:gd name="T38" fmla="*/ 137 w 170"/>
                  <a:gd name="T39" fmla="*/ 136 h 167"/>
                  <a:gd name="T40" fmla="*/ 170 w 170"/>
                  <a:gd name="T41" fmla="*/ 85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0" h="167">
                    <a:moveTo>
                      <a:pt x="170" y="85"/>
                    </a:moveTo>
                    <a:cubicBezTo>
                      <a:pt x="170" y="49"/>
                      <a:pt x="132" y="20"/>
                      <a:pt x="85" y="20"/>
                    </a:cubicBezTo>
                    <a:cubicBezTo>
                      <a:pt x="82" y="20"/>
                      <a:pt x="78" y="20"/>
                      <a:pt x="75" y="20"/>
                    </a:cubicBezTo>
                    <a:cubicBezTo>
                      <a:pt x="59" y="0"/>
                      <a:pt x="29" y="5"/>
                      <a:pt x="29" y="5"/>
                    </a:cubicBezTo>
                    <a:cubicBezTo>
                      <a:pt x="36" y="12"/>
                      <a:pt x="42" y="25"/>
                      <a:pt x="42" y="40"/>
                    </a:cubicBezTo>
                    <a:cubicBezTo>
                      <a:pt x="41" y="54"/>
                      <a:pt x="30" y="67"/>
                      <a:pt x="15" y="67"/>
                    </a:cubicBezTo>
                    <a:cubicBezTo>
                      <a:pt x="11" y="67"/>
                      <a:pt x="8" y="66"/>
                      <a:pt x="5" y="65"/>
                    </a:cubicBezTo>
                    <a:cubicBezTo>
                      <a:pt x="2" y="71"/>
                      <a:pt x="0" y="78"/>
                      <a:pt x="0" y="85"/>
                    </a:cubicBezTo>
                    <a:cubicBezTo>
                      <a:pt x="0" y="90"/>
                      <a:pt x="1" y="94"/>
                      <a:pt x="2" y="99"/>
                    </a:cubicBezTo>
                    <a:cubicBezTo>
                      <a:pt x="21" y="102"/>
                      <a:pt x="35" y="117"/>
                      <a:pt x="35" y="137"/>
                    </a:cubicBezTo>
                    <a:cubicBezTo>
                      <a:pt x="35" y="137"/>
                      <a:pt x="35" y="137"/>
                      <a:pt x="35" y="137"/>
                    </a:cubicBezTo>
                    <a:cubicBezTo>
                      <a:pt x="35" y="137"/>
                      <a:pt x="35" y="137"/>
                      <a:pt x="35" y="137"/>
                    </a:cubicBezTo>
                    <a:cubicBezTo>
                      <a:pt x="35" y="167"/>
                      <a:pt x="35" y="167"/>
                      <a:pt x="35" y="167"/>
                    </a:cubicBezTo>
                    <a:cubicBezTo>
                      <a:pt x="55" y="167"/>
                      <a:pt x="55" y="167"/>
                      <a:pt x="55" y="167"/>
                    </a:cubicBezTo>
                    <a:cubicBezTo>
                      <a:pt x="55" y="146"/>
                      <a:pt x="55" y="146"/>
                      <a:pt x="55" y="146"/>
                    </a:cubicBezTo>
                    <a:cubicBezTo>
                      <a:pt x="65" y="148"/>
                      <a:pt x="75" y="150"/>
                      <a:pt x="85" y="150"/>
                    </a:cubicBezTo>
                    <a:cubicBezTo>
                      <a:pt x="96" y="150"/>
                      <a:pt x="107" y="148"/>
                      <a:pt x="117" y="145"/>
                    </a:cubicBezTo>
                    <a:cubicBezTo>
                      <a:pt x="117" y="167"/>
                      <a:pt x="117" y="167"/>
                      <a:pt x="117" y="167"/>
                    </a:cubicBezTo>
                    <a:cubicBezTo>
                      <a:pt x="137" y="167"/>
                      <a:pt x="137" y="167"/>
                      <a:pt x="137" y="167"/>
                    </a:cubicBezTo>
                    <a:cubicBezTo>
                      <a:pt x="137" y="136"/>
                      <a:pt x="137" y="136"/>
                      <a:pt x="137" y="136"/>
                    </a:cubicBezTo>
                    <a:cubicBezTo>
                      <a:pt x="157" y="124"/>
                      <a:pt x="170" y="106"/>
                      <a:pt x="170" y="85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52"/>
              <p:cNvSpPr>
                <a:spLocks/>
              </p:cNvSpPr>
              <p:nvPr/>
            </p:nvSpPr>
            <p:spPr bwMode="auto">
              <a:xfrm>
                <a:off x="585" y="1083"/>
                <a:ext cx="40" cy="31"/>
              </a:xfrm>
              <a:custGeom>
                <a:avLst/>
                <a:gdLst>
                  <a:gd name="T0" fmla="*/ 22 w 22"/>
                  <a:gd name="T1" fmla="*/ 0 h 17"/>
                  <a:gd name="T2" fmla="*/ 0 w 22"/>
                  <a:gd name="T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2" h="17">
                    <a:moveTo>
                      <a:pt x="22" y="0"/>
                    </a:moveTo>
                    <a:cubicBezTo>
                      <a:pt x="22" y="0"/>
                      <a:pt x="16" y="14"/>
                      <a:pt x="0" y="17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Line 53"/>
              <p:cNvSpPr>
                <a:spLocks noChangeShapeType="1"/>
              </p:cNvSpPr>
              <p:nvPr/>
            </p:nvSpPr>
            <p:spPr bwMode="auto">
              <a:xfrm>
                <a:off x="433" y="1087"/>
                <a:ext cx="0" cy="6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54"/>
              <p:cNvSpPr>
                <a:spLocks/>
              </p:cNvSpPr>
              <p:nvPr/>
            </p:nvSpPr>
            <p:spPr bwMode="auto">
              <a:xfrm>
                <a:off x="402" y="1138"/>
                <a:ext cx="58" cy="27"/>
              </a:xfrm>
              <a:custGeom>
                <a:avLst/>
                <a:gdLst>
                  <a:gd name="T0" fmla="*/ 0 w 58"/>
                  <a:gd name="T1" fmla="*/ 0 h 27"/>
                  <a:gd name="T2" fmla="*/ 31 w 58"/>
                  <a:gd name="T3" fmla="*/ 27 h 27"/>
                  <a:gd name="T4" fmla="*/ 58 w 58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8" h="27">
                    <a:moveTo>
                      <a:pt x="0" y="0"/>
                    </a:moveTo>
                    <a:lnTo>
                      <a:pt x="31" y="27"/>
                    </a:lnTo>
                    <a:lnTo>
                      <a:pt x="58" y="0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55"/>
              <p:cNvSpPr>
                <a:spLocks/>
              </p:cNvSpPr>
              <p:nvPr/>
            </p:nvSpPr>
            <p:spPr bwMode="auto">
              <a:xfrm>
                <a:off x="1032" y="980"/>
                <a:ext cx="306" cy="301"/>
              </a:xfrm>
              <a:custGeom>
                <a:avLst/>
                <a:gdLst>
                  <a:gd name="T0" fmla="*/ 169 w 169"/>
                  <a:gd name="T1" fmla="*/ 84 h 166"/>
                  <a:gd name="T2" fmla="*/ 85 w 169"/>
                  <a:gd name="T3" fmla="*/ 19 h 166"/>
                  <a:gd name="T4" fmla="*/ 74 w 169"/>
                  <a:gd name="T5" fmla="*/ 20 h 166"/>
                  <a:gd name="T6" fmla="*/ 28 w 169"/>
                  <a:gd name="T7" fmla="*/ 5 h 166"/>
                  <a:gd name="T8" fmla="*/ 41 w 169"/>
                  <a:gd name="T9" fmla="*/ 39 h 166"/>
                  <a:gd name="T10" fmla="*/ 14 w 169"/>
                  <a:gd name="T11" fmla="*/ 66 h 166"/>
                  <a:gd name="T12" fmla="*/ 4 w 169"/>
                  <a:gd name="T13" fmla="*/ 64 h 166"/>
                  <a:gd name="T14" fmla="*/ 0 w 169"/>
                  <a:gd name="T15" fmla="*/ 84 h 166"/>
                  <a:gd name="T16" fmla="*/ 2 w 169"/>
                  <a:gd name="T17" fmla="*/ 98 h 166"/>
                  <a:gd name="T18" fmla="*/ 35 w 169"/>
                  <a:gd name="T19" fmla="*/ 136 h 166"/>
                  <a:gd name="T20" fmla="*/ 35 w 169"/>
                  <a:gd name="T21" fmla="*/ 137 h 166"/>
                  <a:gd name="T22" fmla="*/ 35 w 169"/>
                  <a:gd name="T23" fmla="*/ 137 h 166"/>
                  <a:gd name="T24" fmla="*/ 35 w 169"/>
                  <a:gd name="T25" fmla="*/ 166 h 166"/>
                  <a:gd name="T26" fmla="*/ 55 w 169"/>
                  <a:gd name="T27" fmla="*/ 166 h 166"/>
                  <a:gd name="T28" fmla="*/ 55 w 169"/>
                  <a:gd name="T29" fmla="*/ 145 h 166"/>
                  <a:gd name="T30" fmla="*/ 85 w 169"/>
                  <a:gd name="T31" fmla="*/ 149 h 166"/>
                  <a:gd name="T32" fmla="*/ 116 w 169"/>
                  <a:gd name="T33" fmla="*/ 145 h 166"/>
                  <a:gd name="T34" fmla="*/ 116 w 169"/>
                  <a:gd name="T35" fmla="*/ 166 h 166"/>
                  <a:gd name="T36" fmla="*/ 137 w 169"/>
                  <a:gd name="T37" fmla="*/ 166 h 166"/>
                  <a:gd name="T38" fmla="*/ 137 w 169"/>
                  <a:gd name="T39" fmla="*/ 136 h 166"/>
                  <a:gd name="T40" fmla="*/ 169 w 169"/>
                  <a:gd name="T41" fmla="*/ 8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9" h="166">
                    <a:moveTo>
                      <a:pt x="169" y="84"/>
                    </a:moveTo>
                    <a:cubicBezTo>
                      <a:pt x="169" y="49"/>
                      <a:pt x="132" y="19"/>
                      <a:pt x="85" y="19"/>
                    </a:cubicBezTo>
                    <a:cubicBezTo>
                      <a:pt x="81" y="19"/>
                      <a:pt x="78" y="20"/>
                      <a:pt x="74" y="20"/>
                    </a:cubicBezTo>
                    <a:cubicBezTo>
                      <a:pt x="58" y="0"/>
                      <a:pt x="28" y="5"/>
                      <a:pt x="28" y="5"/>
                    </a:cubicBezTo>
                    <a:cubicBezTo>
                      <a:pt x="35" y="11"/>
                      <a:pt x="42" y="25"/>
                      <a:pt x="41" y="39"/>
                    </a:cubicBezTo>
                    <a:cubicBezTo>
                      <a:pt x="41" y="54"/>
                      <a:pt x="29" y="66"/>
                      <a:pt x="14" y="66"/>
                    </a:cubicBezTo>
                    <a:cubicBezTo>
                      <a:pt x="11" y="66"/>
                      <a:pt x="7" y="65"/>
                      <a:pt x="4" y="64"/>
                    </a:cubicBezTo>
                    <a:cubicBezTo>
                      <a:pt x="1" y="70"/>
                      <a:pt x="0" y="77"/>
                      <a:pt x="0" y="84"/>
                    </a:cubicBezTo>
                    <a:cubicBezTo>
                      <a:pt x="0" y="89"/>
                      <a:pt x="1" y="94"/>
                      <a:pt x="2" y="98"/>
                    </a:cubicBezTo>
                    <a:cubicBezTo>
                      <a:pt x="20" y="101"/>
                      <a:pt x="35" y="117"/>
                      <a:pt x="35" y="136"/>
                    </a:cubicBezTo>
                    <a:cubicBezTo>
                      <a:pt x="35" y="136"/>
                      <a:pt x="35" y="137"/>
                      <a:pt x="35" y="137"/>
                    </a:cubicBezTo>
                    <a:cubicBezTo>
                      <a:pt x="35" y="137"/>
                      <a:pt x="35" y="137"/>
                      <a:pt x="35" y="137"/>
                    </a:cubicBezTo>
                    <a:cubicBezTo>
                      <a:pt x="35" y="166"/>
                      <a:pt x="35" y="166"/>
                      <a:pt x="35" y="166"/>
                    </a:cubicBezTo>
                    <a:cubicBezTo>
                      <a:pt x="55" y="166"/>
                      <a:pt x="55" y="166"/>
                      <a:pt x="55" y="166"/>
                    </a:cubicBezTo>
                    <a:cubicBezTo>
                      <a:pt x="55" y="145"/>
                      <a:pt x="55" y="145"/>
                      <a:pt x="55" y="145"/>
                    </a:cubicBezTo>
                    <a:cubicBezTo>
                      <a:pt x="64" y="148"/>
                      <a:pt x="74" y="149"/>
                      <a:pt x="85" y="149"/>
                    </a:cubicBezTo>
                    <a:cubicBezTo>
                      <a:pt x="96" y="149"/>
                      <a:pt x="107" y="148"/>
                      <a:pt x="116" y="145"/>
                    </a:cubicBezTo>
                    <a:cubicBezTo>
                      <a:pt x="116" y="166"/>
                      <a:pt x="116" y="166"/>
                      <a:pt x="116" y="166"/>
                    </a:cubicBezTo>
                    <a:cubicBezTo>
                      <a:pt x="137" y="166"/>
                      <a:pt x="137" y="166"/>
                      <a:pt x="137" y="166"/>
                    </a:cubicBezTo>
                    <a:cubicBezTo>
                      <a:pt x="137" y="136"/>
                      <a:pt x="137" y="136"/>
                      <a:pt x="137" y="136"/>
                    </a:cubicBezTo>
                    <a:cubicBezTo>
                      <a:pt x="157" y="124"/>
                      <a:pt x="169" y="105"/>
                      <a:pt x="169" y="84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56"/>
              <p:cNvSpPr>
                <a:spLocks/>
              </p:cNvSpPr>
              <p:nvPr/>
            </p:nvSpPr>
            <p:spPr bwMode="auto">
              <a:xfrm>
                <a:off x="1338" y="1082"/>
                <a:ext cx="42" cy="32"/>
              </a:xfrm>
              <a:custGeom>
                <a:avLst/>
                <a:gdLst>
                  <a:gd name="T0" fmla="*/ 23 w 23"/>
                  <a:gd name="T1" fmla="*/ 0 h 18"/>
                  <a:gd name="T2" fmla="*/ 0 w 23"/>
                  <a:gd name="T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3" h="18">
                    <a:moveTo>
                      <a:pt x="23" y="0"/>
                    </a:moveTo>
                    <a:cubicBezTo>
                      <a:pt x="23" y="0"/>
                      <a:pt x="16" y="15"/>
                      <a:pt x="0" y="18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Line 57"/>
              <p:cNvSpPr>
                <a:spLocks noChangeShapeType="1"/>
              </p:cNvSpPr>
              <p:nvPr/>
            </p:nvSpPr>
            <p:spPr bwMode="auto">
              <a:xfrm flipV="1">
                <a:off x="1186" y="1105"/>
                <a:ext cx="0" cy="6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58"/>
              <p:cNvSpPr>
                <a:spLocks/>
              </p:cNvSpPr>
              <p:nvPr/>
            </p:nvSpPr>
            <p:spPr bwMode="auto">
              <a:xfrm>
                <a:off x="1155" y="1087"/>
                <a:ext cx="60" cy="27"/>
              </a:xfrm>
              <a:custGeom>
                <a:avLst/>
                <a:gdLst>
                  <a:gd name="T0" fmla="*/ 0 w 60"/>
                  <a:gd name="T1" fmla="*/ 27 h 27"/>
                  <a:gd name="T2" fmla="*/ 31 w 60"/>
                  <a:gd name="T3" fmla="*/ 0 h 27"/>
                  <a:gd name="T4" fmla="*/ 60 w 60"/>
                  <a:gd name="T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0" h="27">
                    <a:moveTo>
                      <a:pt x="0" y="27"/>
                    </a:moveTo>
                    <a:lnTo>
                      <a:pt x="31" y="0"/>
                    </a:lnTo>
                    <a:lnTo>
                      <a:pt x="60" y="27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59"/>
              <p:cNvSpPr>
                <a:spLocks/>
              </p:cNvSpPr>
              <p:nvPr/>
            </p:nvSpPr>
            <p:spPr bwMode="auto">
              <a:xfrm>
                <a:off x="1782" y="982"/>
                <a:ext cx="307" cy="301"/>
              </a:xfrm>
              <a:custGeom>
                <a:avLst/>
                <a:gdLst>
                  <a:gd name="T0" fmla="*/ 170 w 170"/>
                  <a:gd name="T1" fmla="*/ 85 h 166"/>
                  <a:gd name="T2" fmla="*/ 85 w 170"/>
                  <a:gd name="T3" fmla="*/ 20 h 166"/>
                  <a:gd name="T4" fmla="*/ 75 w 170"/>
                  <a:gd name="T5" fmla="*/ 20 h 166"/>
                  <a:gd name="T6" fmla="*/ 29 w 170"/>
                  <a:gd name="T7" fmla="*/ 5 h 166"/>
                  <a:gd name="T8" fmla="*/ 42 w 170"/>
                  <a:gd name="T9" fmla="*/ 39 h 166"/>
                  <a:gd name="T10" fmla="*/ 15 w 170"/>
                  <a:gd name="T11" fmla="*/ 66 h 166"/>
                  <a:gd name="T12" fmla="*/ 5 w 170"/>
                  <a:gd name="T13" fmla="*/ 64 h 166"/>
                  <a:gd name="T14" fmla="*/ 0 w 170"/>
                  <a:gd name="T15" fmla="*/ 85 h 166"/>
                  <a:gd name="T16" fmla="*/ 2 w 170"/>
                  <a:gd name="T17" fmla="*/ 98 h 166"/>
                  <a:gd name="T18" fmla="*/ 35 w 170"/>
                  <a:gd name="T19" fmla="*/ 136 h 166"/>
                  <a:gd name="T20" fmla="*/ 35 w 170"/>
                  <a:gd name="T21" fmla="*/ 137 h 166"/>
                  <a:gd name="T22" fmla="*/ 35 w 170"/>
                  <a:gd name="T23" fmla="*/ 137 h 166"/>
                  <a:gd name="T24" fmla="*/ 35 w 170"/>
                  <a:gd name="T25" fmla="*/ 166 h 166"/>
                  <a:gd name="T26" fmla="*/ 55 w 170"/>
                  <a:gd name="T27" fmla="*/ 166 h 166"/>
                  <a:gd name="T28" fmla="*/ 55 w 170"/>
                  <a:gd name="T29" fmla="*/ 145 h 166"/>
                  <a:gd name="T30" fmla="*/ 85 w 170"/>
                  <a:gd name="T31" fmla="*/ 150 h 166"/>
                  <a:gd name="T32" fmla="*/ 117 w 170"/>
                  <a:gd name="T33" fmla="*/ 145 h 166"/>
                  <a:gd name="T34" fmla="*/ 117 w 170"/>
                  <a:gd name="T35" fmla="*/ 166 h 166"/>
                  <a:gd name="T36" fmla="*/ 137 w 170"/>
                  <a:gd name="T37" fmla="*/ 166 h 166"/>
                  <a:gd name="T38" fmla="*/ 137 w 170"/>
                  <a:gd name="T39" fmla="*/ 136 h 166"/>
                  <a:gd name="T40" fmla="*/ 170 w 170"/>
                  <a:gd name="T41" fmla="*/ 8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0" h="166">
                    <a:moveTo>
                      <a:pt x="170" y="85"/>
                    </a:moveTo>
                    <a:cubicBezTo>
                      <a:pt x="170" y="49"/>
                      <a:pt x="132" y="20"/>
                      <a:pt x="85" y="20"/>
                    </a:cubicBezTo>
                    <a:cubicBezTo>
                      <a:pt x="81" y="20"/>
                      <a:pt x="78" y="20"/>
                      <a:pt x="75" y="20"/>
                    </a:cubicBezTo>
                    <a:cubicBezTo>
                      <a:pt x="59" y="0"/>
                      <a:pt x="29" y="5"/>
                      <a:pt x="29" y="5"/>
                    </a:cubicBezTo>
                    <a:cubicBezTo>
                      <a:pt x="35" y="12"/>
                      <a:pt x="42" y="25"/>
                      <a:pt x="42" y="39"/>
                    </a:cubicBezTo>
                    <a:cubicBezTo>
                      <a:pt x="41" y="54"/>
                      <a:pt x="30" y="66"/>
                      <a:pt x="15" y="66"/>
                    </a:cubicBezTo>
                    <a:cubicBezTo>
                      <a:pt x="11" y="66"/>
                      <a:pt x="8" y="66"/>
                      <a:pt x="5" y="64"/>
                    </a:cubicBezTo>
                    <a:cubicBezTo>
                      <a:pt x="2" y="71"/>
                      <a:pt x="0" y="78"/>
                      <a:pt x="0" y="85"/>
                    </a:cubicBezTo>
                    <a:cubicBezTo>
                      <a:pt x="0" y="89"/>
                      <a:pt x="1" y="94"/>
                      <a:pt x="2" y="98"/>
                    </a:cubicBezTo>
                    <a:cubicBezTo>
                      <a:pt x="21" y="101"/>
                      <a:pt x="35" y="117"/>
                      <a:pt x="35" y="136"/>
                    </a:cubicBezTo>
                    <a:cubicBezTo>
                      <a:pt x="35" y="137"/>
                      <a:pt x="35" y="137"/>
                      <a:pt x="35" y="137"/>
                    </a:cubicBezTo>
                    <a:cubicBezTo>
                      <a:pt x="35" y="137"/>
                      <a:pt x="35" y="137"/>
                      <a:pt x="35" y="137"/>
                    </a:cubicBezTo>
                    <a:cubicBezTo>
                      <a:pt x="35" y="166"/>
                      <a:pt x="35" y="166"/>
                      <a:pt x="35" y="166"/>
                    </a:cubicBezTo>
                    <a:cubicBezTo>
                      <a:pt x="55" y="166"/>
                      <a:pt x="55" y="166"/>
                      <a:pt x="55" y="166"/>
                    </a:cubicBezTo>
                    <a:cubicBezTo>
                      <a:pt x="55" y="145"/>
                      <a:pt x="55" y="145"/>
                      <a:pt x="55" y="145"/>
                    </a:cubicBezTo>
                    <a:cubicBezTo>
                      <a:pt x="65" y="148"/>
                      <a:pt x="74" y="150"/>
                      <a:pt x="85" y="150"/>
                    </a:cubicBezTo>
                    <a:cubicBezTo>
                      <a:pt x="96" y="150"/>
                      <a:pt x="107" y="148"/>
                      <a:pt x="117" y="145"/>
                    </a:cubicBezTo>
                    <a:cubicBezTo>
                      <a:pt x="117" y="166"/>
                      <a:pt x="117" y="166"/>
                      <a:pt x="117" y="166"/>
                    </a:cubicBezTo>
                    <a:cubicBezTo>
                      <a:pt x="137" y="166"/>
                      <a:pt x="137" y="166"/>
                      <a:pt x="137" y="166"/>
                    </a:cubicBezTo>
                    <a:cubicBezTo>
                      <a:pt x="137" y="136"/>
                      <a:pt x="137" y="136"/>
                      <a:pt x="137" y="136"/>
                    </a:cubicBezTo>
                    <a:cubicBezTo>
                      <a:pt x="157" y="124"/>
                      <a:pt x="170" y="106"/>
                      <a:pt x="170" y="85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60"/>
              <p:cNvSpPr>
                <a:spLocks/>
              </p:cNvSpPr>
              <p:nvPr/>
            </p:nvSpPr>
            <p:spPr bwMode="auto">
              <a:xfrm>
                <a:off x="2089" y="1085"/>
                <a:ext cx="40" cy="31"/>
              </a:xfrm>
              <a:custGeom>
                <a:avLst/>
                <a:gdLst>
                  <a:gd name="T0" fmla="*/ 22 w 22"/>
                  <a:gd name="T1" fmla="*/ 0 h 17"/>
                  <a:gd name="T2" fmla="*/ 0 w 22"/>
                  <a:gd name="T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2" h="17">
                    <a:moveTo>
                      <a:pt x="22" y="0"/>
                    </a:moveTo>
                    <a:cubicBezTo>
                      <a:pt x="22" y="0"/>
                      <a:pt x="16" y="14"/>
                      <a:pt x="0" y="17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Line 61"/>
              <p:cNvSpPr>
                <a:spLocks noChangeShapeType="1"/>
              </p:cNvSpPr>
              <p:nvPr/>
            </p:nvSpPr>
            <p:spPr bwMode="auto">
              <a:xfrm>
                <a:off x="1903" y="1129"/>
                <a:ext cx="89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Line 62"/>
              <p:cNvSpPr>
                <a:spLocks noChangeShapeType="1"/>
              </p:cNvSpPr>
              <p:nvPr/>
            </p:nvSpPr>
            <p:spPr bwMode="auto">
              <a:xfrm>
                <a:off x="1948" y="1085"/>
                <a:ext cx="0" cy="89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63"/>
              <p:cNvSpPr>
                <a:spLocks/>
              </p:cNvSpPr>
              <p:nvPr/>
            </p:nvSpPr>
            <p:spPr bwMode="auto">
              <a:xfrm>
                <a:off x="2540" y="982"/>
                <a:ext cx="308" cy="302"/>
              </a:xfrm>
              <a:custGeom>
                <a:avLst/>
                <a:gdLst>
                  <a:gd name="T0" fmla="*/ 170 w 170"/>
                  <a:gd name="T1" fmla="*/ 85 h 167"/>
                  <a:gd name="T2" fmla="*/ 85 w 170"/>
                  <a:gd name="T3" fmla="*/ 20 h 167"/>
                  <a:gd name="T4" fmla="*/ 74 w 170"/>
                  <a:gd name="T5" fmla="*/ 20 h 167"/>
                  <a:gd name="T6" fmla="*/ 29 w 170"/>
                  <a:gd name="T7" fmla="*/ 5 h 167"/>
                  <a:gd name="T8" fmla="*/ 42 w 170"/>
                  <a:gd name="T9" fmla="*/ 40 h 167"/>
                  <a:gd name="T10" fmla="*/ 14 w 170"/>
                  <a:gd name="T11" fmla="*/ 66 h 167"/>
                  <a:gd name="T12" fmla="*/ 4 w 170"/>
                  <a:gd name="T13" fmla="*/ 64 h 167"/>
                  <a:gd name="T14" fmla="*/ 0 w 170"/>
                  <a:gd name="T15" fmla="*/ 85 h 167"/>
                  <a:gd name="T16" fmla="*/ 2 w 170"/>
                  <a:gd name="T17" fmla="*/ 99 h 167"/>
                  <a:gd name="T18" fmla="*/ 35 w 170"/>
                  <a:gd name="T19" fmla="*/ 136 h 167"/>
                  <a:gd name="T20" fmla="*/ 35 w 170"/>
                  <a:gd name="T21" fmla="*/ 137 h 167"/>
                  <a:gd name="T22" fmla="*/ 35 w 170"/>
                  <a:gd name="T23" fmla="*/ 137 h 167"/>
                  <a:gd name="T24" fmla="*/ 35 w 170"/>
                  <a:gd name="T25" fmla="*/ 167 h 167"/>
                  <a:gd name="T26" fmla="*/ 55 w 170"/>
                  <a:gd name="T27" fmla="*/ 167 h 167"/>
                  <a:gd name="T28" fmla="*/ 55 w 170"/>
                  <a:gd name="T29" fmla="*/ 146 h 167"/>
                  <a:gd name="T30" fmla="*/ 85 w 170"/>
                  <a:gd name="T31" fmla="*/ 150 h 167"/>
                  <a:gd name="T32" fmla="*/ 117 w 170"/>
                  <a:gd name="T33" fmla="*/ 145 h 167"/>
                  <a:gd name="T34" fmla="*/ 117 w 170"/>
                  <a:gd name="T35" fmla="*/ 167 h 167"/>
                  <a:gd name="T36" fmla="*/ 137 w 170"/>
                  <a:gd name="T37" fmla="*/ 167 h 167"/>
                  <a:gd name="T38" fmla="*/ 137 w 170"/>
                  <a:gd name="T39" fmla="*/ 136 h 167"/>
                  <a:gd name="T40" fmla="*/ 170 w 170"/>
                  <a:gd name="T41" fmla="*/ 85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0" h="167">
                    <a:moveTo>
                      <a:pt x="170" y="85"/>
                    </a:moveTo>
                    <a:cubicBezTo>
                      <a:pt x="170" y="49"/>
                      <a:pt x="132" y="20"/>
                      <a:pt x="85" y="20"/>
                    </a:cubicBezTo>
                    <a:cubicBezTo>
                      <a:pt x="81" y="20"/>
                      <a:pt x="78" y="20"/>
                      <a:pt x="74" y="20"/>
                    </a:cubicBezTo>
                    <a:cubicBezTo>
                      <a:pt x="58" y="0"/>
                      <a:pt x="29" y="5"/>
                      <a:pt x="29" y="5"/>
                    </a:cubicBezTo>
                    <a:cubicBezTo>
                      <a:pt x="35" y="12"/>
                      <a:pt x="42" y="25"/>
                      <a:pt x="42" y="40"/>
                    </a:cubicBezTo>
                    <a:cubicBezTo>
                      <a:pt x="41" y="54"/>
                      <a:pt x="29" y="66"/>
                      <a:pt x="14" y="66"/>
                    </a:cubicBezTo>
                    <a:cubicBezTo>
                      <a:pt x="11" y="66"/>
                      <a:pt x="7" y="66"/>
                      <a:pt x="4" y="64"/>
                    </a:cubicBezTo>
                    <a:cubicBezTo>
                      <a:pt x="2" y="71"/>
                      <a:pt x="0" y="78"/>
                      <a:pt x="0" y="85"/>
                    </a:cubicBezTo>
                    <a:cubicBezTo>
                      <a:pt x="0" y="90"/>
                      <a:pt x="1" y="94"/>
                      <a:pt x="2" y="99"/>
                    </a:cubicBezTo>
                    <a:cubicBezTo>
                      <a:pt x="21" y="102"/>
                      <a:pt x="35" y="117"/>
                      <a:pt x="35" y="136"/>
                    </a:cubicBezTo>
                    <a:cubicBezTo>
                      <a:pt x="35" y="137"/>
                      <a:pt x="35" y="137"/>
                      <a:pt x="35" y="137"/>
                    </a:cubicBezTo>
                    <a:cubicBezTo>
                      <a:pt x="35" y="137"/>
                      <a:pt x="35" y="137"/>
                      <a:pt x="35" y="137"/>
                    </a:cubicBezTo>
                    <a:cubicBezTo>
                      <a:pt x="35" y="167"/>
                      <a:pt x="35" y="167"/>
                      <a:pt x="35" y="167"/>
                    </a:cubicBezTo>
                    <a:cubicBezTo>
                      <a:pt x="55" y="167"/>
                      <a:pt x="55" y="167"/>
                      <a:pt x="55" y="167"/>
                    </a:cubicBezTo>
                    <a:cubicBezTo>
                      <a:pt x="55" y="146"/>
                      <a:pt x="55" y="146"/>
                      <a:pt x="55" y="146"/>
                    </a:cubicBezTo>
                    <a:cubicBezTo>
                      <a:pt x="64" y="148"/>
                      <a:pt x="74" y="150"/>
                      <a:pt x="85" y="150"/>
                    </a:cubicBezTo>
                    <a:cubicBezTo>
                      <a:pt x="96" y="150"/>
                      <a:pt x="107" y="148"/>
                      <a:pt x="117" y="145"/>
                    </a:cubicBezTo>
                    <a:cubicBezTo>
                      <a:pt x="117" y="167"/>
                      <a:pt x="117" y="167"/>
                      <a:pt x="117" y="167"/>
                    </a:cubicBezTo>
                    <a:cubicBezTo>
                      <a:pt x="137" y="167"/>
                      <a:pt x="137" y="167"/>
                      <a:pt x="137" y="167"/>
                    </a:cubicBezTo>
                    <a:cubicBezTo>
                      <a:pt x="137" y="136"/>
                      <a:pt x="137" y="136"/>
                      <a:pt x="137" y="136"/>
                    </a:cubicBezTo>
                    <a:cubicBezTo>
                      <a:pt x="157" y="124"/>
                      <a:pt x="170" y="106"/>
                      <a:pt x="170" y="85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64"/>
              <p:cNvSpPr>
                <a:spLocks/>
              </p:cNvSpPr>
              <p:nvPr/>
            </p:nvSpPr>
            <p:spPr bwMode="auto">
              <a:xfrm>
                <a:off x="2848" y="1085"/>
                <a:ext cx="40" cy="31"/>
              </a:xfrm>
              <a:custGeom>
                <a:avLst/>
                <a:gdLst>
                  <a:gd name="T0" fmla="*/ 22 w 22"/>
                  <a:gd name="T1" fmla="*/ 0 h 17"/>
                  <a:gd name="T2" fmla="*/ 0 w 22"/>
                  <a:gd name="T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2" h="17">
                    <a:moveTo>
                      <a:pt x="22" y="0"/>
                    </a:moveTo>
                    <a:cubicBezTo>
                      <a:pt x="22" y="0"/>
                      <a:pt x="15" y="14"/>
                      <a:pt x="0" y="17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Line 65"/>
              <p:cNvSpPr>
                <a:spLocks noChangeShapeType="1"/>
              </p:cNvSpPr>
              <p:nvPr/>
            </p:nvSpPr>
            <p:spPr bwMode="auto">
              <a:xfrm>
                <a:off x="2669" y="1129"/>
                <a:ext cx="90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Rectangle 66"/>
              <p:cNvSpPr>
                <a:spLocks noChangeArrowheads="1"/>
              </p:cNvSpPr>
              <p:nvPr/>
            </p:nvSpPr>
            <p:spPr bwMode="auto">
              <a:xfrm>
                <a:off x="3295" y="1029"/>
                <a:ext cx="83" cy="277"/>
              </a:xfrm>
              <a:prstGeom prst="rect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Rectangle 67"/>
              <p:cNvSpPr>
                <a:spLocks noChangeArrowheads="1"/>
              </p:cNvSpPr>
              <p:nvPr/>
            </p:nvSpPr>
            <p:spPr bwMode="auto">
              <a:xfrm>
                <a:off x="3378" y="1149"/>
                <a:ext cx="85" cy="157"/>
              </a:xfrm>
              <a:prstGeom prst="rect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Rectangle 68"/>
              <p:cNvSpPr>
                <a:spLocks noChangeArrowheads="1"/>
              </p:cNvSpPr>
              <p:nvPr/>
            </p:nvSpPr>
            <p:spPr bwMode="auto">
              <a:xfrm>
                <a:off x="3463" y="1100"/>
                <a:ext cx="84" cy="206"/>
              </a:xfrm>
              <a:prstGeom prst="rect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Rectangle 69"/>
              <p:cNvSpPr>
                <a:spLocks noChangeArrowheads="1"/>
              </p:cNvSpPr>
              <p:nvPr/>
            </p:nvSpPr>
            <p:spPr bwMode="auto">
              <a:xfrm>
                <a:off x="3547" y="1203"/>
                <a:ext cx="83" cy="103"/>
              </a:xfrm>
              <a:prstGeom prst="rect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70"/>
              <p:cNvSpPr>
                <a:spLocks/>
              </p:cNvSpPr>
              <p:nvPr/>
            </p:nvSpPr>
            <p:spPr bwMode="auto">
              <a:xfrm>
                <a:off x="3333" y="958"/>
                <a:ext cx="284" cy="116"/>
              </a:xfrm>
              <a:custGeom>
                <a:avLst/>
                <a:gdLst>
                  <a:gd name="T0" fmla="*/ 0 w 284"/>
                  <a:gd name="T1" fmla="*/ 0 h 116"/>
                  <a:gd name="T2" fmla="*/ 111 w 284"/>
                  <a:gd name="T3" fmla="*/ 71 h 116"/>
                  <a:gd name="T4" fmla="*/ 172 w 284"/>
                  <a:gd name="T5" fmla="*/ 28 h 116"/>
                  <a:gd name="T6" fmla="*/ 284 w 284"/>
                  <a:gd name="T7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4" h="116">
                    <a:moveTo>
                      <a:pt x="0" y="0"/>
                    </a:moveTo>
                    <a:lnTo>
                      <a:pt x="111" y="71"/>
                    </a:lnTo>
                    <a:lnTo>
                      <a:pt x="172" y="28"/>
                    </a:lnTo>
                    <a:lnTo>
                      <a:pt x="284" y="116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71"/>
              <p:cNvSpPr>
                <a:spLocks/>
              </p:cNvSpPr>
              <p:nvPr/>
            </p:nvSpPr>
            <p:spPr bwMode="auto">
              <a:xfrm>
                <a:off x="3576" y="1034"/>
                <a:ext cx="47" cy="48"/>
              </a:xfrm>
              <a:custGeom>
                <a:avLst/>
                <a:gdLst>
                  <a:gd name="T0" fmla="*/ 41 w 47"/>
                  <a:gd name="T1" fmla="*/ 0 h 48"/>
                  <a:gd name="T2" fmla="*/ 47 w 47"/>
                  <a:gd name="T3" fmla="*/ 48 h 48"/>
                  <a:gd name="T4" fmla="*/ 0 w 47"/>
                  <a:gd name="T5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" h="48">
                    <a:moveTo>
                      <a:pt x="41" y="0"/>
                    </a:moveTo>
                    <a:lnTo>
                      <a:pt x="47" y="48"/>
                    </a:lnTo>
                    <a:lnTo>
                      <a:pt x="0" y="48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Rectangle 72"/>
              <p:cNvSpPr>
                <a:spLocks noChangeArrowheads="1"/>
              </p:cNvSpPr>
              <p:nvPr/>
            </p:nvSpPr>
            <p:spPr bwMode="auto">
              <a:xfrm>
                <a:off x="4045" y="1058"/>
                <a:ext cx="86" cy="254"/>
              </a:xfrm>
              <a:prstGeom prst="rect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Rectangle 73"/>
              <p:cNvSpPr>
                <a:spLocks noChangeArrowheads="1"/>
              </p:cNvSpPr>
              <p:nvPr/>
            </p:nvSpPr>
            <p:spPr bwMode="auto">
              <a:xfrm>
                <a:off x="4131" y="1168"/>
                <a:ext cx="85" cy="144"/>
              </a:xfrm>
              <a:prstGeom prst="rect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Rectangle 74"/>
              <p:cNvSpPr>
                <a:spLocks noChangeArrowheads="1"/>
              </p:cNvSpPr>
              <p:nvPr/>
            </p:nvSpPr>
            <p:spPr bwMode="auto">
              <a:xfrm>
                <a:off x="4216" y="1123"/>
                <a:ext cx="86" cy="189"/>
              </a:xfrm>
              <a:prstGeom prst="rect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Rectangle 75"/>
              <p:cNvSpPr>
                <a:spLocks noChangeArrowheads="1"/>
              </p:cNvSpPr>
              <p:nvPr/>
            </p:nvSpPr>
            <p:spPr bwMode="auto">
              <a:xfrm>
                <a:off x="4302" y="1217"/>
                <a:ext cx="86" cy="95"/>
              </a:xfrm>
              <a:prstGeom prst="rect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76"/>
              <p:cNvSpPr>
                <a:spLocks/>
              </p:cNvSpPr>
              <p:nvPr/>
            </p:nvSpPr>
            <p:spPr bwMode="auto">
              <a:xfrm>
                <a:off x="4073" y="973"/>
                <a:ext cx="294" cy="107"/>
              </a:xfrm>
              <a:custGeom>
                <a:avLst/>
                <a:gdLst>
                  <a:gd name="T0" fmla="*/ 294 w 294"/>
                  <a:gd name="T1" fmla="*/ 107 h 107"/>
                  <a:gd name="T2" fmla="*/ 180 w 294"/>
                  <a:gd name="T3" fmla="*/ 40 h 107"/>
                  <a:gd name="T4" fmla="*/ 118 w 294"/>
                  <a:gd name="T5" fmla="*/ 85 h 107"/>
                  <a:gd name="T6" fmla="*/ 0 w 294"/>
                  <a:gd name="T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4" h="107">
                    <a:moveTo>
                      <a:pt x="294" y="107"/>
                    </a:moveTo>
                    <a:lnTo>
                      <a:pt x="180" y="40"/>
                    </a:lnTo>
                    <a:lnTo>
                      <a:pt x="118" y="85"/>
                    </a:lnTo>
                    <a:lnTo>
                      <a:pt x="0" y="0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77"/>
              <p:cNvSpPr>
                <a:spLocks/>
              </p:cNvSpPr>
              <p:nvPr/>
            </p:nvSpPr>
            <p:spPr bwMode="auto">
              <a:xfrm>
                <a:off x="4066" y="964"/>
                <a:ext cx="49" cy="49"/>
              </a:xfrm>
              <a:custGeom>
                <a:avLst/>
                <a:gdLst>
                  <a:gd name="T0" fmla="*/ 9 w 49"/>
                  <a:gd name="T1" fmla="*/ 49 h 49"/>
                  <a:gd name="T2" fmla="*/ 0 w 49"/>
                  <a:gd name="T3" fmla="*/ 3 h 49"/>
                  <a:gd name="T4" fmla="*/ 49 w 49"/>
                  <a:gd name="T5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9" h="49">
                    <a:moveTo>
                      <a:pt x="9" y="49"/>
                    </a:moveTo>
                    <a:lnTo>
                      <a:pt x="0" y="3"/>
                    </a:lnTo>
                    <a:lnTo>
                      <a:pt x="49" y="0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78"/>
              <p:cNvSpPr>
                <a:spLocks/>
              </p:cNvSpPr>
              <p:nvPr/>
            </p:nvSpPr>
            <p:spPr bwMode="auto">
              <a:xfrm>
                <a:off x="4794" y="964"/>
                <a:ext cx="348" cy="346"/>
              </a:xfrm>
              <a:custGeom>
                <a:avLst/>
                <a:gdLst>
                  <a:gd name="T0" fmla="*/ 0 w 348"/>
                  <a:gd name="T1" fmla="*/ 0 h 346"/>
                  <a:gd name="T2" fmla="*/ 0 w 348"/>
                  <a:gd name="T3" fmla="*/ 346 h 346"/>
                  <a:gd name="T4" fmla="*/ 348 w 348"/>
                  <a:gd name="T5" fmla="*/ 346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" h="346">
                    <a:moveTo>
                      <a:pt x="0" y="0"/>
                    </a:moveTo>
                    <a:lnTo>
                      <a:pt x="0" y="346"/>
                    </a:lnTo>
                    <a:lnTo>
                      <a:pt x="348" y="346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Rectangle 79"/>
              <p:cNvSpPr>
                <a:spLocks noChangeArrowheads="1"/>
              </p:cNvSpPr>
              <p:nvPr/>
            </p:nvSpPr>
            <p:spPr bwMode="auto">
              <a:xfrm>
                <a:off x="4832" y="1168"/>
                <a:ext cx="60" cy="100"/>
              </a:xfrm>
              <a:prstGeom prst="rect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Rectangle 80"/>
              <p:cNvSpPr>
                <a:spLocks noChangeArrowheads="1"/>
              </p:cNvSpPr>
              <p:nvPr/>
            </p:nvSpPr>
            <p:spPr bwMode="auto">
              <a:xfrm>
                <a:off x="4946" y="995"/>
                <a:ext cx="58" cy="273"/>
              </a:xfrm>
              <a:prstGeom prst="rect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Rectangle 81"/>
              <p:cNvSpPr>
                <a:spLocks noChangeArrowheads="1"/>
              </p:cNvSpPr>
              <p:nvPr/>
            </p:nvSpPr>
            <p:spPr bwMode="auto">
              <a:xfrm>
                <a:off x="5060" y="1069"/>
                <a:ext cx="58" cy="199"/>
              </a:xfrm>
              <a:prstGeom prst="rect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82"/>
              <p:cNvSpPr>
                <a:spLocks/>
              </p:cNvSpPr>
              <p:nvPr/>
            </p:nvSpPr>
            <p:spPr bwMode="auto">
              <a:xfrm>
                <a:off x="5552" y="966"/>
                <a:ext cx="348" cy="346"/>
              </a:xfrm>
              <a:custGeom>
                <a:avLst/>
                <a:gdLst>
                  <a:gd name="T0" fmla="*/ 0 w 348"/>
                  <a:gd name="T1" fmla="*/ 0 h 346"/>
                  <a:gd name="T2" fmla="*/ 0 w 348"/>
                  <a:gd name="T3" fmla="*/ 346 h 346"/>
                  <a:gd name="T4" fmla="*/ 348 w 348"/>
                  <a:gd name="T5" fmla="*/ 346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" h="346">
                    <a:moveTo>
                      <a:pt x="0" y="0"/>
                    </a:moveTo>
                    <a:lnTo>
                      <a:pt x="0" y="346"/>
                    </a:lnTo>
                    <a:lnTo>
                      <a:pt x="348" y="346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Line 83"/>
              <p:cNvSpPr>
                <a:spLocks noChangeShapeType="1"/>
              </p:cNvSpPr>
              <p:nvPr/>
            </p:nvSpPr>
            <p:spPr bwMode="auto">
              <a:xfrm flipV="1">
                <a:off x="5857" y="1185"/>
                <a:ext cx="0" cy="9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Line 84"/>
              <p:cNvSpPr>
                <a:spLocks noChangeShapeType="1"/>
              </p:cNvSpPr>
              <p:nvPr/>
            </p:nvSpPr>
            <p:spPr bwMode="auto">
              <a:xfrm flipV="1">
                <a:off x="5775" y="1033"/>
                <a:ext cx="0" cy="24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Line 85"/>
              <p:cNvSpPr>
                <a:spLocks noChangeShapeType="1"/>
              </p:cNvSpPr>
              <p:nvPr/>
            </p:nvSpPr>
            <p:spPr bwMode="auto">
              <a:xfrm flipV="1">
                <a:off x="5692" y="1185"/>
                <a:ext cx="0" cy="9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Line 86"/>
              <p:cNvSpPr>
                <a:spLocks noChangeShapeType="1"/>
              </p:cNvSpPr>
              <p:nvPr/>
            </p:nvSpPr>
            <p:spPr bwMode="auto">
              <a:xfrm flipV="1">
                <a:off x="5610" y="1033"/>
                <a:ext cx="0" cy="24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87"/>
              <p:cNvSpPr>
                <a:spLocks/>
              </p:cNvSpPr>
              <p:nvPr/>
            </p:nvSpPr>
            <p:spPr bwMode="auto">
              <a:xfrm>
                <a:off x="6304" y="967"/>
                <a:ext cx="347" cy="348"/>
              </a:xfrm>
              <a:custGeom>
                <a:avLst/>
                <a:gdLst>
                  <a:gd name="T0" fmla="*/ 0 w 347"/>
                  <a:gd name="T1" fmla="*/ 0 h 348"/>
                  <a:gd name="T2" fmla="*/ 0 w 347"/>
                  <a:gd name="T3" fmla="*/ 348 h 348"/>
                  <a:gd name="T4" fmla="*/ 347 w 347"/>
                  <a:gd name="T5" fmla="*/ 348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7" h="348">
                    <a:moveTo>
                      <a:pt x="0" y="0"/>
                    </a:moveTo>
                    <a:lnTo>
                      <a:pt x="0" y="348"/>
                    </a:lnTo>
                    <a:lnTo>
                      <a:pt x="347" y="348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Line 88"/>
              <p:cNvSpPr>
                <a:spLocks noChangeShapeType="1"/>
              </p:cNvSpPr>
              <p:nvPr/>
            </p:nvSpPr>
            <p:spPr bwMode="auto">
              <a:xfrm>
                <a:off x="6334" y="1259"/>
                <a:ext cx="96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Line 89"/>
              <p:cNvSpPr>
                <a:spLocks noChangeShapeType="1"/>
              </p:cNvSpPr>
              <p:nvPr/>
            </p:nvSpPr>
            <p:spPr bwMode="auto">
              <a:xfrm>
                <a:off x="6334" y="1178"/>
                <a:ext cx="248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Line 90"/>
              <p:cNvSpPr>
                <a:spLocks noChangeShapeType="1"/>
              </p:cNvSpPr>
              <p:nvPr/>
            </p:nvSpPr>
            <p:spPr bwMode="auto">
              <a:xfrm>
                <a:off x="6334" y="1098"/>
                <a:ext cx="96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Line 91"/>
              <p:cNvSpPr>
                <a:spLocks noChangeShapeType="1"/>
              </p:cNvSpPr>
              <p:nvPr/>
            </p:nvSpPr>
            <p:spPr bwMode="auto">
              <a:xfrm>
                <a:off x="6334" y="1016"/>
                <a:ext cx="248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Oval 92"/>
              <p:cNvSpPr>
                <a:spLocks noChangeArrowheads="1"/>
              </p:cNvSpPr>
              <p:nvPr/>
            </p:nvSpPr>
            <p:spPr bwMode="auto">
              <a:xfrm>
                <a:off x="7053" y="1116"/>
                <a:ext cx="58" cy="60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Oval 93"/>
              <p:cNvSpPr>
                <a:spLocks noChangeArrowheads="1"/>
              </p:cNvSpPr>
              <p:nvPr/>
            </p:nvSpPr>
            <p:spPr bwMode="auto">
              <a:xfrm>
                <a:off x="7160" y="1248"/>
                <a:ext cx="58" cy="60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Oval 94"/>
              <p:cNvSpPr>
                <a:spLocks noChangeArrowheads="1"/>
              </p:cNvSpPr>
              <p:nvPr/>
            </p:nvSpPr>
            <p:spPr bwMode="auto">
              <a:xfrm>
                <a:off x="7229" y="966"/>
                <a:ext cx="59" cy="59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Oval 95"/>
              <p:cNvSpPr>
                <a:spLocks noChangeArrowheads="1"/>
              </p:cNvSpPr>
              <p:nvPr/>
            </p:nvSpPr>
            <p:spPr bwMode="auto">
              <a:xfrm>
                <a:off x="7341" y="1134"/>
                <a:ext cx="60" cy="60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Line 96"/>
              <p:cNvSpPr>
                <a:spLocks noChangeShapeType="1"/>
              </p:cNvSpPr>
              <p:nvPr/>
            </p:nvSpPr>
            <p:spPr bwMode="auto">
              <a:xfrm>
                <a:off x="7104" y="1176"/>
                <a:ext cx="63" cy="83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Line 97"/>
              <p:cNvSpPr>
                <a:spLocks noChangeShapeType="1"/>
              </p:cNvSpPr>
              <p:nvPr/>
            </p:nvSpPr>
            <p:spPr bwMode="auto">
              <a:xfrm flipV="1">
                <a:off x="7203" y="1025"/>
                <a:ext cx="51" cy="223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Line 98"/>
              <p:cNvSpPr>
                <a:spLocks noChangeShapeType="1"/>
              </p:cNvSpPr>
              <p:nvPr/>
            </p:nvSpPr>
            <p:spPr bwMode="auto">
              <a:xfrm>
                <a:off x="7278" y="1025"/>
                <a:ext cx="72" cy="11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Line 99"/>
              <p:cNvSpPr>
                <a:spLocks noChangeShapeType="1"/>
              </p:cNvSpPr>
              <p:nvPr/>
            </p:nvSpPr>
            <p:spPr bwMode="auto">
              <a:xfrm>
                <a:off x="279" y="1902"/>
                <a:ext cx="0" cy="89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Line 100"/>
              <p:cNvSpPr>
                <a:spLocks noChangeShapeType="1"/>
              </p:cNvSpPr>
              <p:nvPr/>
            </p:nvSpPr>
            <p:spPr bwMode="auto">
              <a:xfrm>
                <a:off x="395" y="1846"/>
                <a:ext cx="0" cy="14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Line 101"/>
              <p:cNvSpPr>
                <a:spLocks noChangeShapeType="1"/>
              </p:cNvSpPr>
              <p:nvPr/>
            </p:nvSpPr>
            <p:spPr bwMode="auto">
              <a:xfrm>
                <a:off x="509" y="1786"/>
                <a:ext cx="0" cy="20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Line 102"/>
              <p:cNvSpPr>
                <a:spLocks noChangeShapeType="1"/>
              </p:cNvSpPr>
              <p:nvPr/>
            </p:nvSpPr>
            <p:spPr bwMode="auto">
              <a:xfrm>
                <a:off x="625" y="1665"/>
                <a:ext cx="0" cy="32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03"/>
              <p:cNvSpPr>
                <a:spLocks/>
              </p:cNvSpPr>
              <p:nvPr/>
            </p:nvSpPr>
            <p:spPr bwMode="auto">
              <a:xfrm>
                <a:off x="286" y="1665"/>
                <a:ext cx="209" cy="174"/>
              </a:xfrm>
              <a:custGeom>
                <a:avLst/>
                <a:gdLst>
                  <a:gd name="T0" fmla="*/ 0 w 115"/>
                  <a:gd name="T1" fmla="*/ 77 h 96"/>
                  <a:gd name="T2" fmla="*/ 115 w 115"/>
                  <a:gd name="T3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15" h="96">
                    <a:moveTo>
                      <a:pt x="0" y="77"/>
                    </a:moveTo>
                    <a:cubicBezTo>
                      <a:pt x="0" y="77"/>
                      <a:pt x="85" y="96"/>
                      <a:pt x="115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04"/>
              <p:cNvSpPr>
                <a:spLocks/>
              </p:cNvSpPr>
              <p:nvPr/>
            </p:nvSpPr>
            <p:spPr bwMode="auto">
              <a:xfrm>
                <a:off x="453" y="1643"/>
                <a:ext cx="69" cy="54"/>
              </a:xfrm>
              <a:custGeom>
                <a:avLst/>
                <a:gdLst>
                  <a:gd name="T0" fmla="*/ 0 w 69"/>
                  <a:gd name="T1" fmla="*/ 25 h 54"/>
                  <a:gd name="T2" fmla="*/ 47 w 69"/>
                  <a:gd name="T3" fmla="*/ 0 h 54"/>
                  <a:gd name="T4" fmla="*/ 69 w 69"/>
                  <a:gd name="T5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9" h="54">
                    <a:moveTo>
                      <a:pt x="0" y="25"/>
                    </a:moveTo>
                    <a:lnTo>
                      <a:pt x="47" y="0"/>
                    </a:lnTo>
                    <a:lnTo>
                      <a:pt x="69" y="54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05"/>
              <p:cNvSpPr>
                <a:spLocks/>
              </p:cNvSpPr>
              <p:nvPr/>
            </p:nvSpPr>
            <p:spPr bwMode="auto">
              <a:xfrm>
                <a:off x="1030" y="1667"/>
                <a:ext cx="348" cy="242"/>
              </a:xfrm>
              <a:custGeom>
                <a:avLst/>
                <a:gdLst>
                  <a:gd name="T0" fmla="*/ 113 w 192"/>
                  <a:gd name="T1" fmla="*/ 134 h 134"/>
                  <a:gd name="T2" fmla="*/ 25 w 192"/>
                  <a:gd name="T3" fmla="*/ 134 h 134"/>
                  <a:gd name="T4" fmla="*/ 0 w 192"/>
                  <a:gd name="T5" fmla="*/ 109 h 134"/>
                  <a:gd name="T6" fmla="*/ 0 w 192"/>
                  <a:gd name="T7" fmla="*/ 25 h 134"/>
                  <a:gd name="T8" fmla="*/ 25 w 192"/>
                  <a:gd name="T9" fmla="*/ 0 h 134"/>
                  <a:gd name="T10" fmla="*/ 166 w 192"/>
                  <a:gd name="T11" fmla="*/ 0 h 134"/>
                  <a:gd name="T12" fmla="*/ 192 w 192"/>
                  <a:gd name="T13" fmla="*/ 25 h 134"/>
                  <a:gd name="T14" fmla="*/ 192 w 192"/>
                  <a:gd name="T15" fmla="*/ 109 h 134"/>
                  <a:gd name="T16" fmla="*/ 166 w 192"/>
                  <a:gd name="T17" fmla="*/ 134 h 134"/>
                  <a:gd name="T18" fmla="*/ 156 w 192"/>
                  <a:gd name="T19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134">
                    <a:moveTo>
                      <a:pt x="113" y="134"/>
                    </a:moveTo>
                    <a:cubicBezTo>
                      <a:pt x="25" y="134"/>
                      <a:pt x="25" y="134"/>
                      <a:pt x="25" y="134"/>
                    </a:cubicBezTo>
                    <a:cubicBezTo>
                      <a:pt x="11" y="134"/>
                      <a:pt x="0" y="123"/>
                      <a:pt x="0" y="109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2"/>
                      <a:pt x="11" y="0"/>
                      <a:pt x="25" y="0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180" y="0"/>
                      <a:pt x="192" y="12"/>
                      <a:pt x="192" y="25"/>
                    </a:cubicBezTo>
                    <a:cubicBezTo>
                      <a:pt x="192" y="109"/>
                      <a:pt x="192" y="109"/>
                      <a:pt x="192" y="109"/>
                    </a:cubicBezTo>
                    <a:cubicBezTo>
                      <a:pt x="192" y="123"/>
                      <a:pt x="180" y="134"/>
                      <a:pt x="166" y="134"/>
                    </a:cubicBezTo>
                    <a:cubicBezTo>
                      <a:pt x="156" y="134"/>
                      <a:pt x="156" y="134"/>
                      <a:pt x="156" y="134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Line 106"/>
              <p:cNvSpPr>
                <a:spLocks noChangeShapeType="1"/>
              </p:cNvSpPr>
              <p:nvPr/>
            </p:nvSpPr>
            <p:spPr bwMode="auto">
              <a:xfrm>
                <a:off x="1096" y="1719"/>
                <a:ext cx="21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Line 107"/>
              <p:cNvSpPr>
                <a:spLocks noChangeShapeType="1"/>
              </p:cNvSpPr>
              <p:nvPr/>
            </p:nvSpPr>
            <p:spPr bwMode="auto">
              <a:xfrm>
                <a:off x="1096" y="1786"/>
                <a:ext cx="6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Line 108"/>
              <p:cNvSpPr>
                <a:spLocks noChangeShapeType="1"/>
              </p:cNvSpPr>
              <p:nvPr/>
            </p:nvSpPr>
            <p:spPr bwMode="auto">
              <a:xfrm>
                <a:off x="1096" y="1851"/>
                <a:ext cx="6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Oval 109"/>
              <p:cNvSpPr>
                <a:spLocks noChangeArrowheads="1"/>
              </p:cNvSpPr>
              <p:nvPr/>
            </p:nvSpPr>
            <p:spPr bwMode="auto">
              <a:xfrm>
                <a:off x="1206" y="1757"/>
                <a:ext cx="121" cy="123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10"/>
              <p:cNvSpPr>
                <a:spLocks/>
              </p:cNvSpPr>
              <p:nvPr/>
            </p:nvSpPr>
            <p:spPr bwMode="auto">
              <a:xfrm>
                <a:off x="1235" y="1869"/>
                <a:ext cx="71" cy="98"/>
              </a:xfrm>
              <a:custGeom>
                <a:avLst/>
                <a:gdLst>
                  <a:gd name="T0" fmla="*/ 0 w 71"/>
                  <a:gd name="T1" fmla="*/ 2 h 98"/>
                  <a:gd name="T2" fmla="*/ 0 w 71"/>
                  <a:gd name="T3" fmla="*/ 98 h 98"/>
                  <a:gd name="T4" fmla="*/ 36 w 71"/>
                  <a:gd name="T5" fmla="*/ 73 h 98"/>
                  <a:gd name="T6" fmla="*/ 71 w 71"/>
                  <a:gd name="T7" fmla="*/ 98 h 98"/>
                  <a:gd name="T8" fmla="*/ 71 w 71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98">
                    <a:moveTo>
                      <a:pt x="0" y="2"/>
                    </a:moveTo>
                    <a:lnTo>
                      <a:pt x="0" y="98"/>
                    </a:lnTo>
                    <a:lnTo>
                      <a:pt x="36" y="73"/>
                    </a:lnTo>
                    <a:lnTo>
                      <a:pt x="71" y="98"/>
                    </a:lnTo>
                    <a:lnTo>
                      <a:pt x="71" y="0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11"/>
              <p:cNvSpPr>
                <a:spLocks/>
              </p:cNvSpPr>
              <p:nvPr/>
            </p:nvSpPr>
            <p:spPr bwMode="auto">
              <a:xfrm>
                <a:off x="1832" y="1677"/>
                <a:ext cx="247" cy="314"/>
              </a:xfrm>
              <a:custGeom>
                <a:avLst/>
                <a:gdLst>
                  <a:gd name="T0" fmla="*/ 128 w 136"/>
                  <a:gd name="T1" fmla="*/ 0 h 173"/>
                  <a:gd name="T2" fmla="*/ 136 w 136"/>
                  <a:gd name="T3" fmla="*/ 8 h 173"/>
                  <a:gd name="T4" fmla="*/ 136 w 136"/>
                  <a:gd name="T5" fmla="*/ 165 h 173"/>
                  <a:gd name="T6" fmla="*/ 128 w 136"/>
                  <a:gd name="T7" fmla="*/ 173 h 173"/>
                  <a:gd name="T8" fmla="*/ 8 w 136"/>
                  <a:gd name="T9" fmla="*/ 173 h 173"/>
                  <a:gd name="T10" fmla="*/ 0 w 136"/>
                  <a:gd name="T11" fmla="*/ 165 h 173"/>
                  <a:gd name="T12" fmla="*/ 0 w 136"/>
                  <a:gd name="T13" fmla="*/ 8 h 173"/>
                  <a:gd name="T14" fmla="*/ 8 w 136"/>
                  <a:gd name="T15" fmla="*/ 0 h 173"/>
                  <a:gd name="T16" fmla="*/ 128 w 136"/>
                  <a:gd name="T17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" h="173">
                    <a:moveTo>
                      <a:pt x="128" y="0"/>
                    </a:moveTo>
                    <a:cubicBezTo>
                      <a:pt x="133" y="0"/>
                      <a:pt x="136" y="3"/>
                      <a:pt x="136" y="8"/>
                    </a:cubicBezTo>
                    <a:cubicBezTo>
                      <a:pt x="136" y="165"/>
                      <a:pt x="136" y="165"/>
                      <a:pt x="136" y="165"/>
                    </a:cubicBezTo>
                    <a:cubicBezTo>
                      <a:pt x="136" y="169"/>
                      <a:pt x="133" y="173"/>
                      <a:pt x="128" y="173"/>
                    </a:cubicBezTo>
                    <a:cubicBezTo>
                      <a:pt x="8" y="173"/>
                      <a:pt x="8" y="173"/>
                      <a:pt x="8" y="173"/>
                    </a:cubicBezTo>
                    <a:cubicBezTo>
                      <a:pt x="4" y="173"/>
                      <a:pt x="0" y="169"/>
                      <a:pt x="0" y="16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lnTo>
                      <a:pt x="128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Line 112"/>
              <p:cNvSpPr>
                <a:spLocks noChangeShapeType="1"/>
              </p:cNvSpPr>
              <p:nvPr/>
            </p:nvSpPr>
            <p:spPr bwMode="auto">
              <a:xfrm>
                <a:off x="1908" y="1643"/>
                <a:ext cx="9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Line 113"/>
              <p:cNvSpPr>
                <a:spLocks noChangeShapeType="1"/>
              </p:cNvSpPr>
              <p:nvPr/>
            </p:nvSpPr>
            <p:spPr bwMode="auto">
              <a:xfrm>
                <a:off x="1879" y="1752"/>
                <a:ext cx="11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Line 114"/>
              <p:cNvSpPr>
                <a:spLocks noChangeShapeType="1"/>
              </p:cNvSpPr>
              <p:nvPr/>
            </p:nvSpPr>
            <p:spPr bwMode="auto">
              <a:xfrm>
                <a:off x="1928" y="1752"/>
                <a:ext cx="10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Line 115"/>
              <p:cNvSpPr>
                <a:spLocks noChangeShapeType="1"/>
              </p:cNvSpPr>
              <p:nvPr/>
            </p:nvSpPr>
            <p:spPr bwMode="auto">
              <a:xfrm>
                <a:off x="1879" y="1811"/>
                <a:ext cx="11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Line 116"/>
              <p:cNvSpPr>
                <a:spLocks noChangeShapeType="1"/>
              </p:cNvSpPr>
              <p:nvPr/>
            </p:nvSpPr>
            <p:spPr bwMode="auto">
              <a:xfrm>
                <a:off x="1928" y="1811"/>
                <a:ext cx="10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Line 117"/>
              <p:cNvSpPr>
                <a:spLocks noChangeShapeType="1"/>
              </p:cNvSpPr>
              <p:nvPr/>
            </p:nvSpPr>
            <p:spPr bwMode="auto">
              <a:xfrm>
                <a:off x="1879" y="1869"/>
                <a:ext cx="11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Line 118"/>
              <p:cNvSpPr>
                <a:spLocks noChangeShapeType="1"/>
              </p:cNvSpPr>
              <p:nvPr/>
            </p:nvSpPr>
            <p:spPr bwMode="auto">
              <a:xfrm>
                <a:off x="1928" y="1869"/>
                <a:ext cx="10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Line 119"/>
              <p:cNvSpPr>
                <a:spLocks noChangeShapeType="1"/>
              </p:cNvSpPr>
              <p:nvPr/>
            </p:nvSpPr>
            <p:spPr bwMode="auto">
              <a:xfrm>
                <a:off x="1879" y="1929"/>
                <a:ext cx="11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Line 120"/>
              <p:cNvSpPr>
                <a:spLocks noChangeShapeType="1"/>
              </p:cNvSpPr>
              <p:nvPr/>
            </p:nvSpPr>
            <p:spPr bwMode="auto">
              <a:xfrm>
                <a:off x="1928" y="1929"/>
                <a:ext cx="10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21"/>
              <p:cNvSpPr>
                <a:spLocks/>
              </p:cNvSpPr>
              <p:nvPr/>
            </p:nvSpPr>
            <p:spPr bwMode="auto">
              <a:xfrm>
                <a:off x="2589" y="1643"/>
                <a:ext cx="244" cy="348"/>
              </a:xfrm>
              <a:custGeom>
                <a:avLst/>
                <a:gdLst>
                  <a:gd name="T0" fmla="*/ 127 w 135"/>
                  <a:gd name="T1" fmla="*/ 0 h 192"/>
                  <a:gd name="T2" fmla="*/ 135 w 135"/>
                  <a:gd name="T3" fmla="*/ 8 h 192"/>
                  <a:gd name="T4" fmla="*/ 135 w 135"/>
                  <a:gd name="T5" fmla="*/ 184 h 192"/>
                  <a:gd name="T6" fmla="*/ 127 w 135"/>
                  <a:gd name="T7" fmla="*/ 192 h 192"/>
                  <a:gd name="T8" fmla="*/ 8 w 135"/>
                  <a:gd name="T9" fmla="*/ 192 h 192"/>
                  <a:gd name="T10" fmla="*/ 0 w 135"/>
                  <a:gd name="T11" fmla="*/ 184 h 192"/>
                  <a:gd name="T12" fmla="*/ 0 w 135"/>
                  <a:gd name="T13" fmla="*/ 8 h 192"/>
                  <a:gd name="T14" fmla="*/ 8 w 135"/>
                  <a:gd name="T15" fmla="*/ 0 h 192"/>
                  <a:gd name="T16" fmla="*/ 127 w 135"/>
                  <a:gd name="T1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5" h="192">
                    <a:moveTo>
                      <a:pt x="127" y="0"/>
                    </a:moveTo>
                    <a:cubicBezTo>
                      <a:pt x="132" y="0"/>
                      <a:pt x="135" y="3"/>
                      <a:pt x="135" y="8"/>
                    </a:cubicBezTo>
                    <a:cubicBezTo>
                      <a:pt x="135" y="184"/>
                      <a:pt x="135" y="184"/>
                      <a:pt x="135" y="184"/>
                    </a:cubicBezTo>
                    <a:cubicBezTo>
                      <a:pt x="135" y="188"/>
                      <a:pt x="132" y="192"/>
                      <a:pt x="127" y="192"/>
                    </a:cubicBezTo>
                    <a:cubicBezTo>
                      <a:pt x="8" y="192"/>
                      <a:pt x="8" y="192"/>
                      <a:pt x="8" y="192"/>
                    </a:cubicBezTo>
                    <a:cubicBezTo>
                      <a:pt x="3" y="192"/>
                      <a:pt x="0" y="188"/>
                      <a:pt x="0" y="18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lnTo>
                      <a:pt x="127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Line 122"/>
              <p:cNvSpPr>
                <a:spLocks noChangeShapeType="1"/>
              </p:cNvSpPr>
              <p:nvPr/>
            </p:nvSpPr>
            <p:spPr bwMode="auto">
              <a:xfrm>
                <a:off x="2634" y="1726"/>
                <a:ext cx="13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Line 123"/>
              <p:cNvSpPr>
                <a:spLocks noChangeShapeType="1"/>
              </p:cNvSpPr>
              <p:nvPr/>
            </p:nvSpPr>
            <p:spPr bwMode="auto">
              <a:xfrm>
                <a:off x="2683" y="1726"/>
                <a:ext cx="10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Line 124"/>
              <p:cNvSpPr>
                <a:spLocks noChangeShapeType="1"/>
              </p:cNvSpPr>
              <p:nvPr/>
            </p:nvSpPr>
            <p:spPr bwMode="auto">
              <a:xfrm>
                <a:off x="2634" y="1786"/>
                <a:ext cx="13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Line 125"/>
              <p:cNvSpPr>
                <a:spLocks noChangeShapeType="1"/>
              </p:cNvSpPr>
              <p:nvPr/>
            </p:nvSpPr>
            <p:spPr bwMode="auto">
              <a:xfrm>
                <a:off x="2683" y="1786"/>
                <a:ext cx="10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Line 126"/>
              <p:cNvSpPr>
                <a:spLocks noChangeShapeType="1"/>
              </p:cNvSpPr>
              <p:nvPr/>
            </p:nvSpPr>
            <p:spPr bwMode="auto">
              <a:xfrm>
                <a:off x="2634" y="1846"/>
                <a:ext cx="13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Line 127"/>
              <p:cNvSpPr>
                <a:spLocks noChangeShapeType="1"/>
              </p:cNvSpPr>
              <p:nvPr/>
            </p:nvSpPr>
            <p:spPr bwMode="auto">
              <a:xfrm>
                <a:off x="2683" y="1846"/>
                <a:ext cx="10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Line 128"/>
              <p:cNvSpPr>
                <a:spLocks noChangeShapeType="1"/>
              </p:cNvSpPr>
              <p:nvPr/>
            </p:nvSpPr>
            <p:spPr bwMode="auto">
              <a:xfrm>
                <a:off x="2634" y="1906"/>
                <a:ext cx="13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Line 129"/>
              <p:cNvSpPr>
                <a:spLocks noChangeShapeType="1"/>
              </p:cNvSpPr>
              <p:nvPr/>
            </p:nvSpPr>
            <p:spPr bwMode="auto">
              <a:xfrm>
                <a:off x="2683" y="1906"/>
                <a:ext cx="10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Line 130"/>
              <p:cNvSpPr>
                <a:spLocks noChangeShapeType="1"/>
              </p:cNvSpPr>
              <p:nvPr/>
            </p:nvSpPr>
            <p:spPr bwMode="auto">
              <a:xfrm>
                <a:off x="3398" y="1712"/>
                <a:ext cx="10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Line 131"/>
              <p:cNvSpPr>
                <a:spLocks noChangeShapeType="1"/>
              </p:cNvSpPr>
              <p:nvPr/>
            </p:nvSpPr>
            <p:spPr bwMode="auto">
              <a:xfrm>
                <a:off x="3398" y="1772"/>
                <a:ext cx="10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Line 132"/>
              <p:cNvSpPr>
                <a:spLocks noChangeShapeType="1"/>
              </p:cNvSpPr>
              <p:nvPr/>
            </p:nvSpPr>
            <p:spPr bwMode="auto">
              <a:xfrm>
                <a:off x="3398" y="1831"/>
                <a:ext cx="10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133"/>
              <p:cNvSpPr>
                <a:spLocks/>
              </p:cNvSpPr>
              <p:nvPr/>
            </p:nvSpPr>
            <p:spPr bwMode="auto">
              <a:xfrm>
                <a:off x="3384" y="1686"/>
                <a:ext cx="179" cy="299"/>
              </a:xfrm>
              <a:custGeom>
                <a:avLst/>
                <a:gdLst>
                  <a:gd name="T0" fmla="*/ 99 w 99"/>
                  <a:gd name="T1" fmla="*/ 0 h 165"/>
                  <a:gd name="T2" fmla="*/ 99 w 99"/>
                  <a:gd name="T3" fmla="*/ 140 h 165"/>
                  <a:gd name="T4" fmla="*/ 76 w 99"/>
                  <a:gd name="T5" fmla="*/ 165 h 165"/>
                  <a:gd name="T6" fmla="*/ 0 w 99"/>
                  <a:gd name="T7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165">
                    <a:moveTo>
                      <a:pt x="99" y="0"/>
                    </a:moveTo>
                    <a:cubicBezTo>
                      <a:pt x="99" y="140"/>
                      <a:pt x="99" y="140"/>
                      <a:pt x="99" y="140"/>
                    </a:cubicBezTo>
                    <a:cubicBezTo>
                      <a:pt x="99" y="154"/>
                      <a:pt x="89" y="165"/>
                      <a:pt x="76" y="165"/>
                    </a:cubicBezTo>
                    <a:cubicBezTo>
                      <a:pt x="0" y="165"/>
                      <a:pt x="0" y="165"/>
                      <a:pt x="0" y="165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34"/>
              <p:cNvSpPr>
                <a:spLocks/>
              </p:cNvSpPr>
              <p:nvPr/>
            </p:nvSpPr>
            <p:spPr bwMode="auto">
              <a:xfrm>
                <a:off x="3342" y="1641"/>
                <a:ext cx="259" cy="261"/>
              </a:xfrm>
              <a:custGeom>
                <a:avLst/>
                <a:gdLst>
                  <a:gd name="T0" fmla="*/ 0 w 143"/>
                  <a:gd name="T1" fmla="*/ 144 h 144"/>
                  <a:gd name="T2" fmla="*/ 0 w 143"/>
                  <a:gd name="T3" fmla="*/ 25 h 144"/>
                  <a:gd name="T4" fmla="*/ 23 w 143"/>
                  <a:gd name="T5" fmla="*/ 0 h 144"/>
                  <a:gd name="T6" fmla="*/ 143 w 143"/>
                  <a:gd name="T7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3" h="144">
                    <a:moveTo>
                      <a:pt x="0" y="144"/>
                    </a:moveTo>
                    <a:cubicBezTo>
                      <a:pt x="0" y="25"/>
                      <a:pt x="0" y="25"/>
                      <a:pt x="0" y="25"/>
                    </a:cubicBezTo>
                    <a:cubicBezTo>
                      <a:pt x="0" y="11"/>
                      <a:pt x="11" y="0"/>
                      <a:pt x="23" y="0"/>
                    </a:cubicBezTo>
                    <a:cubicBezTo>
                      <a:pt x="143" y="0"/>
                      <a:pt x="143" y="0"/>
                      <a:pt x="143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35"/>
              <p:cNvSpPr>
                <a:spLocks/>
              </p:cNvSpPr>
              <p:nvPr/>
            </p:nvSpPr>
            <p:spPr bwMode="auto">
              <a:xfrm>
                <a:off x="3291" y="1902"/>
                <a:ext cx="239" cy="83"/>
              </a:xfrm>
              <a:custGeom>
                <a:avLst/>
                <a:gdLst>
                  <a:gd name="T0" fmla="*/ 132 w 132"/>
                  <a:gd name="T1" fmla="*/ 0 h 46"/>
                  <a:gd name="T2" fmla="*/ 21 w 132"/>
                  <a:gd name="T3" fmla="*/ 0 h 46"/>
                  <a:gd name="T4" fmla="*/ 0 w 132"/>
                  <a:gd name="T5" fmla="*/ 23 h 46"/>
                  <a:gd name="T6" fmla="*/ 21 w 132"/>
                  <a:gd name="T7" fmla="*/ 46 h 46"/>
                  <a:gd name="T8" fmla="*/ 132 w 132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46">
                    <a:moveTo>
                      <a:pt x="132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3"/>
                    </a:cubicBezTo>
                    <a:cubicBezTo>
                      <a:pt x="0" y="36"/>
                      <a:pt x="9" y="46"/>
                      <a:pt x="21" y="46"/>
                    </a:cubicBezTo>
                    <a:cubicBezTo>
                      <a:pt x="21" y="46"/>
                      <a:pt x="132" y="46"/>
                      <a:pt x="132" y="46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Oval 136"/>
              <p:cNvSpPr>
                <a:spLocks noChangeArrowheads="1"/>
              </p:cNvSpPr>
              <p:nvPr/>
            </p:nvSpPr>
            <p:spPr bwMode="auto">
              <a:xfrm>
                <a:off x="3487" y="1902"/>
                <a:ext cx="76" cy="83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Oval 137"/>
              <p:cNvSpPr>
                <a:spLocks noChangeArrowheads="1"/>
              </p:cNvSpPr>
              <p:nvPr/>
            </p:nvSpPr>
            <p:spPr bwMode="auto">
              <a:xfrm>
                <a:off x="3563" y="1641"/>
                <a:ext cx="76" cy="83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138"/>
              <p:cNvSpPr>
                <a:spLocks/>
              </p:cNvSpPr>
              <p:nvPr/>
            </p:nvSpPr>
            <p:spPr bwMode="auto">
              <a:xfrm>
                <a:off x="4041" y="1648"/>
                <a:ext cx="347" cy="330"/>
              </a:xfrm>
              <a:custGeom>
                <a:avLst/>
                <a:gdLst>
                  <a:gd name="T0" fmla="*/ 174 w 347"/>
                  <a:gd name="T1" fmla="*/ 0 h 330"/>
                  <a:gd name="T2" fmla="*/ 215 w 347"/>
                  <a:gd name="T3" fmla="*/ 124 h 330"/>
                  <a:gd name="T4" fmla="*/ 347 w 347"/>
                  <a:gd name="T5" fmla="*/ 125 h 330"/>
                  <a:gd name="T6" fmla="*/ 242 w 347"/>
                  <a:gd name="T7" fmla="*/ 205 h 330"/>
                  <a:gd name="T8" fmla="*/ 280 w 347"/>
                  <a:gd name="T9" fmla="*/ 330 h 330"/>
                  <a:gd name="T10" fmla="*/ 174 w 347"/>
                  <a:gd name="T11" fmla="*/ 256 h 330"/>
                  <a:gd name="T12" fmla="*/ 65 w 347"/>
                  <a:gd name="T13" fmla="*/ 330 h 330"/>
                  <a:gd name="T14" fmla="*/ 103 w 347"/>
                  <a:gd name="T15" fmla="*/ 205 h 330"/>
                  <a:gd name="T16" fmla="*/ 0 w 347"/>
                  <a:gd name="T17" fmla="*/ 125 h 330"/>
                  <a:gd name="T18" fmla="*/ 130 w 347"/>
                  <a:gd name="T19" fmla="*/ 124 h 330"/>
                  <a:gd name="T20" fmla="*/ 174 w 347"/>
                  <a:gd name="T21" fmla="*/ 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330">
                    <a:moveTo>
                      <a:pt x="174" y="0"/>
                    </a:moveTo>
                    <a:lnTo>
                      <a:pt x="215" y="124"/>
                    </a:lnTo>
                    <a:lnTo>
                      <a:pt x="347" y="125"/>
                    </a:lnTo>
                    <a:lnTo>
                      <a:pt x="242" y="205"/>
                    </a:lnTo>
                    <a:lnTo>
                      <a:pt x="280" y="330"/>
                    </a:lnTo>
                    <a:lnTo>
                      <a:pt x="174" y="256"/>
                    </a:lnTo>
                    <a:lnTo>
                      <a:pt x="65" y="330"/>
                    </a:lnTo>
                    <a:lnTo>
                      <a:pt x="103" y="205"/>
                    </a:lnTo>
                    <a:lnTo>
                      <a:pt x="0" y="125"/>
                    </a:lnTo>
                    <a:lnTo>
                      <a:pt x="130" y="124"/>
                    </a:lnTo>
                    <a:lnTo>
                      <a:pt x="174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139"/>
              <p:cNvSpPr>
                <a:spLocks/>
              </p:cNvSpPr>
              <p:nvPr/>
            </p:nvSpPr>
            <p:spPr bwMode="auto">
              <a:xfrm>
                <a:off x="4932" y="1734"/>
                <a:ext cx="74" cy="164"/>
              </a:xfrm>
              <a:custGeom>
                <a:avLst/>
                <a:gdLst>
                  <a:gd name="T0" fmla="*/ 17 w 41"/>
                  <a:gd name="T1" fmla="*/ 91 h 91"/>
                  <a:gd name="T2" fmla="*/ 17 w 41"/>
                  <a:gd name="T3" fmla="*/ 80 h 91"/>
                  <a:gd name="T4" fmla="*/ 0 w 41"/>
                  <a:gd name="T5" fmla="*/ 75 h 91"/>
                  <a:gd name="T6" fmla="*/ 2 w 41"/>
                  <a:gd name="T7" fmla="*/ 68 h 91"/>
                  <a:gd name="T8" fmla="*/ 18 w 41"/>
                  <a:gd name="T9" fmla="*/ 73 h 91"/>
                  <a:gd name="T10" fmla="*/ 32 w 41"/>
                  <a:gd name="T11" fmla="*/ 62 h 91"/>
                  <a:gd name="T12" fmla="*/ 19 w 41"/>
                  <a:gd name="T13" fmla="*/ 48 h 91"/>
                  <a:gd name="T14" fmla="*/ 1 w 41"/>
                  <a:gd name="T15" fmla="*/ 29 h 91"/>
                  <a:gd name="T16" fmla="*/ 17 w 41"/>
                  <a:gd name="T17" fmla="*/ 11 h 91"/>
                  <a:gd name="T18" fmla="*/ 17 w 41"/>
                  <a:gd name="T19" fmla="*/ 0 h 91"/>
                  <a:gd name="T20" fmla="*/ 24 w 41"/>
                  <a:gd name="T21" fmla="*/ 0 h 91"/>
                  <a:gd name="T22" fmla="*/ 24 w 41"/>
                  <a:gd name="T23" fmla="*/ 11 h 91"/>
                  <a:gd name="T24" fmla="*/ 39 w 41"/>
                  <a:gd name="T25" fmla="*/ 15 h 91"/>
                  <a:gd name="T26" fmla="*/ 36 w 41"/>
                  <a:gd name="T27" fmla="*/ 22 h 91"/>
                  <a:gd name="T28" fmla="*/ 22 w 41"/>
                  <a:gd name="T29" fmla="*/ 18 h 91"/>
                  <a:gd name="T30" fmla="*/ 10 w 41"/>
                  <a:gd name="T31" fmla="*/ 28 h 91"/>
                  <a:gd name="T32" fmla="*/ 24 w 41"/>
                  <a:gd name="T33" fmla="*/ 41 h 91"/>
                  <a:gd name="T34" fmla="*/ 41 w 41"/>
                  <a:gd name="T35" fmla="*/ 61 h 91"/>
                  <a:gd name="T36" fmla="*/ 24 w 41"/>
                  <a:gd name="T37" fmla="*/ 80 h 91"/>
                  <a:gd name="T38" fmla="*/ 24 w 41"/>
                  <a:gd name="T39" fmla="*/ 91 h 91"/>
                  <a:gd name="T40" fmla="*/ 17 w 41"/>
                  <a:gd name="T41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1" h="91">
                    <a:moveTo>
                      <a:pt x="17" y="91"/>
                    </a:moveTo>
                    <a:cubicBezTo>
                      <a:pt x="17" y="80"/>
                      <a:pt x="17" y="80"/>
                      <a:pt x="17" y="80"/>
                    </a:cubicBezTo>
                    <a:cubicBezTo>
                      <a:pt x="10" y="80"/>
                      <a:pt x="4" y="78"/>
                      <a:pt x="0" y="75"/>
                    </a:cubicBezTo>
                    <a:cubicBezTo>
                      <a:pt x="2" y="68"/>
                      <a:pt x="2" y="68"/>
                      <a:pt x="2" y="68"/>
                    </a:cubicBezTo>
                    <a:cubicBezTo>
                      <a:pt x="6" y="71"/>
                      <a:pt x="12" y="73"/>
                      <a:pt x="18" y="73"/>
                    </a:cubicBezTo>
                    <a:cubicBezTo>
                      <a:pt x="26" y="73"/>
                      <a:pt x="32" y="68"/>
                      <a:pt x="32" y="62"/>
                    </a:cubicBezTo>
                    <a:cubicBezTo>
                      <a:pt x="32" y="56"/>
                      <a:pt x="27" y="52"/>
                      <a:pt x="19" y="48"/>
                    </a:cubicBezTo>
                    <a:cubicBezTo>
                      <a:pt x="8" y="44"/>
                      <a:pt x="1" y="39"/>
                      <a:pt x="1" y="29"/>
                    </a:cubicBezTo>
                    <a:cubicBezTo>
                      <a:pt x="1" y="20"/>
                      <a:pt x="7" y="13"/>
                      <a:pt x="17" y="1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31" y="11"/>
                      <a:pt x="36" y="13"/>
                      <a:pt x="39" y="15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4" y="21"/>
                      <a:pt x="29" y="18"/>
                      <a:pt x="22" y="18"/>
                    </a:cubicBezTo>
                    <a:cubicBezTo>
                      <a:pt x="13" y="18"/>
                      <a:pt x="10" y="23"/>
                      <a:pt x="10" y="28"/>
                    </a:cubicBezTo>
                    <a:cubicBezTo>
                      <a:pt x="10" y="34"/>
                      <a:pt x="14" y="37"/>
                      <a:pt x="24" y="41"/>
                    </a:cubicBezTo>
                    <a:cubicBezTo>
                      <a:pt x="35" y="45"/>
                      <a:pt x="41" y="51"/>
                      <a:pt x="41" y="61"/>
                    </a:cubicBezTo>
                    <a:cubicBezTo>
                      <a:pt x="41" y="70"/>
                      <a:pt x="35" y="78"/>
                      <a:pt x="24" y="80"/>
                    </a:cubicBezTo>
                    <a:cubicBezTo>
                      <a:pt x="24" y="91"/>
                      <a:pt x="24" y="91"/>
                      <a:pt x="24" y="91"/>
                    </a:cubicBezTo>
                    <a:lnTo>
                      <a:pt x="17" y="9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Oval 140"/>
              <p:cNvSpPr>
                <a:spLocks noChangeArrowheads="1"/>
              </p:cNvSpPr>
              <p:nvPr/>
            </p:nvSpPr>
            <p:spPr bwMode="auto">
              <a:xfrm>
                <a:off x="4794" y="1643"/>
                <a:ext cx="348" cy="34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141"/>
              <p:cNvSpPr>
                <a:spLocks/>
              </p:cNvSpPr>
              <p:nvPr/>
            </p:nvSpPr>
            <p:spPr bwMode="auto">
              <a:xfrm>
                <a:off x="5643" y="1750"/>
                <a:ext cx="121" cy="139"/>
              </a:xfrm>
              <a:custGeom>
                <a:avLst/>
                <a:gdLst>
                  <a:gd name="T0" fmla="*/ 49 w 67"/>
                  <a:gd name="T1" fmla="*/ 69 h 77"/>
                  <a:gd name="T2" fmla="*/ 24 w 67"/>
                  <a:gd name="T3" fmla="*/ 54 h 77"/>
                  <a:gd name="T4" fmla="*/ 58 w 67"/>
                  <a:gd name="T5" fmla="*/ 54 h 77"/>
                  <a:gd name="T6" fmla="*/ 58 w 67"/>
                  <a:gd name="T7" fmla="*/ 47 h 77"/>
                  <a:gd name="T8" fmla="*/ 21 w 67"/>
                  <a:gd name="T9" fmla="*/ 47 h 77"/>
                  <a:gd name="T10" fmla="*/ 20 w 67"/>
                  <a:gd name="T11" fmla="*/ 39 h 77"/>
                  <a:gd name="T12" fmla="*/ 21 w 67"/>
                  <a:gd name="T13" fmla="*/ 32 h 77"/>
                  <a:gd name="T14" fmla="*/ 58 w 67"/>
                  <a:gd name="T15" fmla="*/ 32 h 77"/>
                  <a:gd name="T16" fmla="*/ 58 w 67"/>
                  <a:gd name="T17" fmla="*/ 26 h 77"/>
                  <a:gd name="T18" fmla="*/ 22 w 67"/>
                  <a:gd name="T19" fmla="*/ 26 h 77"/>
                  <a:gd name="T20" fmla="*/ 50 w 67"/>
                  <a:gd name="T21" fmla="*/ 8 h 77"/>
                  <a:gd name="T22" fmla="*/ 65 w 67"/>
                  <a:gd name="T23" fmla="*/ 11 h 77"/>
                  <a:gd name="T24" fmla="*/ 67 w 67"/>
                  <a:gd name="T25" fmla="*/ 3 h 77"/>
                  <a:gd name="T26" fmla="*/ 49 w 67"/>
                  <a:gd name="T27" fmla="*/ 0 h 77"/>
                  <a:gd name="T28" fmla="*/ 12 w 67"/>
                  <a:gd name="T29" fmla="*/ 26 h 77"/>
                  <a:gd name="T30" fmla="*/ 0 w 67"/>
                  <a:gd name="T31" fmla="*/ 26 h 77"/>
                  <a:gd name="T32" fmla="*/ 0 w 67"/>
                  <a:gd name="T33" fmla="*/ 32 h 77"/>
                  <a:gd name="T34" fmla="*/ 11 w 67"/>
                  <a:gd name="T35" fmla="*/ 32 h 77"/>
                  <a:gd name="T36" fmla="*/ 10 w 67"/>
                  <a:gd name="T37" fmla="*/ 39 h 77"/>
                  <a:gd name="T38" fmla="*/ 11 w 67"/>
                  <a:gd name="T39" fmla="*/ 47 h 77"/>
                  <a:gd name="T40" fmla="*/ 0 w 67"/>
                  <a:gd name="T41" fmla="*/ 47 h 77"/>
                  <a:gd name="T42" fmla="*/ 0 w 67"/>
                  <a:gd name="T43" fmla="*/ 54 h 77"/>
                  <a:gd name="T44" fmla="*/ 13 w 67"/>
                  <a:gd name="T45" fmla="*/ 54 h 77"/>
                  <a:gd name="T46" fmla="*/ 47 w 67"/>
                  <a:gd name="T47" fmla="*/ 77 h 77"/>
                  <a:gd name="T48" fmla="*/ 67 w 67"/>
                  <a:gd name="T49" fmla="*/ 73 h 77"/>
                  <a:gd name="T50" fmla="*/ 65 w 67"/>
                  <a:gd name="T51" fmla="*/ 66 h 77"/>
                  <a:gd name="T52" fmla="*/ 49 w 67"/>
                  <a:gd name="T53" fmla="*/ 6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7" h="77">
                    <a:moveTo>
                      <a:pt x="49" y="69"/>
                    </a:moveTo>
                    <a:cubicBezTo>
                      <a:pt x="37" y="69"/>
                      <a:pt x="28" y="63"/>
                      <a:pt x="24" y="54"/>
                    </a:cubicBezTo>
                    <a:cubicBezTo>
                      <a:pt x="58" y="54"/>
                      <a:pt x="58" y="54"/>
                      <a:pt x="58" y="54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5"/>
                      <a:pt x="20" y="42"/>
                      <a:pt x="20" y="39"/>
                    </a:cubicBezTo>
                    <a:cubicBezTo>
                      <a:pt x="20" y="36"/>
                      <a:pt x="21" y="34"/>
                      <a:pt x="21" y="32"/>
                    </a:cubicBezTo>
                    <a:cubicBezTo>
                      <a:pt x="58" y="32"/>
                      <a:pt x="58" y="32"/>
                      <a:pt x="58" y="32"/>
                    </a:cubicBezTo>
                    <a:cubicBezTo>
                      <a:pt x="58" y="26"/>
                      <a:pt x="58" y="26"/>
                      <a:pt x="58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7" y="14"/>
                      <a:pt x="36" y="8"/>
                      <a:pt x="50" y="8"/>
                    </a:cubicBezTo>
                    <a:cubicBezTo>
                      <a:pt x="56" y="8"/>
                      <a:pt x="61" y="9"/>
                      <a:pt x="65" y="11"/>
                    </a:cubicBezTo>
                    <a:cubicBezTo>
                      <a:pt x="67" y="3"/>
                      <a:pt x="67" y="3"/>
                      <a:pt x="67" y="3"/>
                    </a:cubicBezTo>
                    <a:cubicBezTo>
                      <a:pt x="65" y="2"/>
                      <a:pt x="59" y="0"/>
                      <a:pt x="49" y="0"/>
                    </a:cubicBezTo>
                    <a:cubicBezTo>
                      <a:pt x="31" y="0"/>
                      <a:pt x="17" y="10"/>
                      <a:pt x="12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0" y="34"/>
                      <a:pt x="10" y="37"/>
                      <a:pt x="10" y="39"/>
                    </a:cubicBezTo>
                    <a:cubicBezTo>
                      <a:pt x="10" y="42"/>
                      <a:pt x="10" y="45"/>
                      <a:pt x="11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18" y="69"/>
                      <a:pt x="31" y="77"/>
                      <a:pt x="47" y="77"/>
                    </a:cubicBezTo>
                    <a:cubicBezTo>
                      <a:pt x="56" y="77"/>
                      <a:pt x="63" y="75"/>
                      <a:pt x="67" y="73"/>
                    </a:cubicBezTo>
                    <a:cubicBezTo>
                      <a:pt x="65" y="66"/>
                      <a:pt x="65" y="66"/>
                      <a:pt x="65" y="66"/>
                    </a:cubicBezTo>
                    <a:cubicBezTo>
                      <a:pt x="61" y="68"/>
                      <a:pt x="55" y="69"/>
                      <a:pt x="49" y="6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Oval 142"/>
              <p:cNvSpPr>
                <a:spLocks noChangeArrowheads="1"/>
              </p:cNvSpPr>
              <p:nvPr/>
            </p:nvSpPr>
            <p:spPr bwMode="auto">
              <a:xfrm>
                <a:off x="5551" y="1645"/>
                <a:ext cx="347" cy="34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143"/>
              <p:cNvSpPr>
                <a:spLocks/>
              </p:cNvSpPr>
              <p:nvPr/>
            </p:nvSpPr>
            <p:spPr bwMode="auto">
              <a:xfrm>
                <a:off x="6496" y="1839"/>
                <a:ext cx="153" cy="153"/>
              </a:xfrm>
              <a:custGeom>
                <a:avLst/>
                <a:gdLst>
                  <a:gd name="T0" fmla="*/ 0 w 85"/>
                  <a:gd name="T1" fmla="*/ 85 h 85"/>
                  <a:gd name="T2" fmla="*/ 85 w 85"/>
                  <a:gd name="T3" fmla="*/ 0 h 85"/>
                  <a:gd name="T4" fmla="*/ 0 w 85"/>
                  <a:gd name="T5" fmla="*/ 0 h 85"/>
                  <a:gd name="T6" fmla="*/ 0 w 85"/>
                  <a:gd name="T7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5" h="85">
                    <a:moveTo>
                      <a:pt x="0" y="85"/>
                    </a:moveTo>
                    <a:cubicBezTo>
                      <a:pt x="47" y="85"/>
                      <a:pt x="85" y="47"/>
                      <a:pt x="8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85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144"/>
              <p:cNvSpPr>
                <a:spLocks/>
              </p:cNvSpPr>
              <p:nvPr/>
            </p:nvSpPr>
            <p:spPr bwMode="auto">
              <a:xfrm>
                <a:off x="6302" y="1647"/>
                <a:ext cx="309" cy="309"/>
              </a:xfrm>
              <a:custGeom>
                <a:avLst/>
                <a:gdLst>
                  <a:gd name="T0" fmla="*/ 86 w 171"/>
                  <a:gd name="T1" fmla="*/ 0 h 171"/>
                  <a:gd name="T2" fmla="*/ 0 w 171"/>
                  <a:gd name="T3" fmla="*/ 85 h 171"/>
                  <a:gd name="T4" fmla="*/ 86 w 171"/>
                  <a:gd name="T5" fmla="*/ 171 h 171"/>
                  <a:gd name="T6" fmla="*/ 86 w 171"/>
                  <a:gd name="T7" fmla="*/ 85 h 171"/>
                  <a:gd name="T8" fmla="*/ 171 w 171"/>
                  <a:gd name="T9" fmla="*/ 85 h 171"/>
                  <a:gd name="T10" fmla="*/ 86 w 171"/>
                  <a:gd name="T11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" h="171">
                    <a:moveTo>
                      <a:pt x="86" y="0"/>
                    </a:moveTo>
                    <a:cubicBezTo>
                      <a:pt x="39" y="0"/>
                      <a:pt x="0" y="38"/>
                      <a:pt x="0" y="85"/>
                    </a:cubicBezTo>
                    <a:cubicBezTo>
                      <a:pt x="0" y="133"/>
                      <a:pt x="39" y="171"/>
                      <a:pt x="86" y="171"/>
                    </a:cubicBezTo>
                    <a:cubicBezTo>
                      <a:pt x="86" y="85"/>
                      <a:pt x="86" y="85"/>
                      <a:pt x="86" y="85"/>
                    </a:cubicBezTo>
                    <a:cubicBezTo>
                      <a:pt x="171" y="85"/>
                      <a:pt x="171" y="85"/>
                      <a:pt x="171" y="85"/>
                    </a:cubicBezTo>
                    <a:cubicBezTo>
                      <a:pt x="171" y="38"/>
                      <a:pt x="133" y="0"/>
                      <a:pt x="86" y="0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145"/>
              <p:cNvSpPr>
                <a:spLocks/>
              </p:cNvSpPr>
              <p:nvPr/>
            </p:nvSpPr>
            <p:spPr bwMode="auto">
              <a:xfrm>
                <a:off x="7249" y="1840"/>
                <a:ext cx="150" cy="151"/>
              </a:xfrm>
              <a:custGeom>
                <a:avLst/>
                <a:gdLst>
                  <a:gd name="T0" fmla="*/ 42 w 83"/>
                  <a:gd name="T1" fmla="*/ 0 h 83"/>
                  <a:gd name="T2" fmla="*/ 0 w 83"/>
                  <a:gd name="T3" fmla="*/ 42 h 83"/>
                  <a:gd name="T4" fmla="*/ 0 w 83"/>
                  <a:gd name="T5" fmla="*/ 83 h 83"/>
                  <a:gd name="T6" fmla="*/ 83 w 83"/>
                  <a:gd name="T7" fmla="*/ 0 h 83"/>
                  <a:gd name="T8" fmla="*/ 42 w 8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42" y="0"/>
                    </a:moveTo>
                    <a:cubicBezTo>
                      <a:pt x="37" y="21"/>
                      <a:pt x="21" y="37"/>
                      <a:pt x="0" y="4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43" y="77"/>
                      <a:pt x="77" y="43"/>
                      <a:pt x="83" y="0"/>
                    </a:cubicBezTo>
                    <a:lnTo>
                      <a:pt x="42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146"/>
              <p:cNvSpPr>
                <a:spLocks/>
              </p:cNvSpPr>
              <p:nvPr/>
            </p:nvSpPr>
            <p:spPr bwMode="auto">
              <a:xfrm>
                <a:off x="7051" y="1643"/>
                <a:ext cx="348" cy="348"/>
              </a:xfrm>
              <a:custGeom>
                <a:avLst/>
                <a:gdLst>
                  <a:gd name="T0" fmla="*/ 84 w 192"/>
                  <a:gd name="T1" fmla="*/ 151 h 192"/>
                  <a:gd name="T2" fmla="*/ 40 w 192"/>
                  <a:gd name="T3" fmla="*/ 96 h 192"/>
                  <a:gd name="T4" fmla="*/ 96 w 192"/>
                  <a:gd name="T5" fmla="*/ 40 h 192"/>
                  <a:gd name="T6" fmla="*/ 151 w 192"/>
                  <a:gd name="T7" fmla="*/ 83 h 192"/>
                  <a:gd name="T8" fmla="*/ 192 w 192"/>
                  <a:gd name="T9" fmla="*/ 83 h 192"/>
                  <a:gd name="T10" fmla="*/ 96 w 192"/>
                  <a:gd name="T11" fmla="*/ 0 h 192"/>
                  <a:gd name="T12" fmla="*/ 0 w 192"/>
                  <a:gd name="T13" fmla="*/ 96 h 192"/>
                  <a:gd name="T14" fmla="*/ 84 w 192"/>
                  <a:gd name="T15" fmla="*/ 192 h 192"/>
                  <a:gd name="T16" fmla="*/ 84 w 192"/>
                  <a:gd name="T17" fmla="*/ 15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84" y="151"/>
                    </a:moveTo>
                    <a:cubicBezTo>
                      <a:pt x="59" y="145"/>
                      <a:pt x="40" y="123"/>
                      <a:pt x="40" y="96"/>
                    </a:cubicBezTo>
                    <a:cubicBezTo>
                      <a:pt x="40" y="65"/>
                      <a:pt x="65" y="40"/>
                      <a:pt x="96" y="40"/>
                    </a:cubicBezTo>
                    <a:cubicBezTo>
                      <a:pt x="123" y="40"/>
                      <a:pt x="145" y="59"/>
                      <a:pt x="151" y="83"/>
                    </a:cubicBezTo>
                    <a:cubicBezTo>
                      <a:pt x="192" y="83"/>
                      <a:pt x="192" y="83"/>
                      <a:pt x="192" y="83"/>
                    </a:cubicBezTo>
                    <a:cubicBezTo>
                      <a:pt x="186" y="36"/>
                      <a:pt x="145" y="0"/>
                      <a:pt x="96" y="0"/>
                    </a:cubicBezTo>
                    <a:cubicBezTo>
                      <a:pt x="43" y="0"/>
                      <a:pt x="0" y="43"/>
                      <a:pt x="0" y="96"/>
                    </a:cubicBezTo>
                    <a:cubicBezTo>
                      <a:pt x="0" y="145"/>
                      <a:pt x="36" y="185"/>
                      <a:pt x="84" y="192"/>
                    </a:cubicBezTo>
                    <a:lnTo>
                      <a:pt x="84" y="151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Oval 147"/>
              <p:cNvSpPr>
                <a:spLocks noChangeArrowheads="1"/>
              </p:cNvSpPr>
              <p:nvPr/>
            </p:nvSpPr>
            <p:spPr bwMode="auto">
              <a:xfrm>
                <a:off x="277" y="2326"/>
                <a:ext cx="348" cy="34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148"/>
              <p:cNvSpPr>
                <a:spLocks/>
              </p:cNvSpPr>
              <p:nvPr/>
            </p:nvSpPr>
            <p:spPr bwMode="auto">
              <a:xfrm>
                <a:off x="451" y="2500"/>
                <a:ext cx="163" cy="164"/>
              </a:xfrm>
              <a:custGeom>
                <a:avLst/>
                <a:gdLst>
                  <a:gd name="T0" fmla="*/ 163 w 163"/>
                  <a:gd name="T1" fmla="*/ 0 h 164"/>
                  <a:gd name="T2" fmla="*/ 0 w 163"/>
                  <a:gd name="T3" fmla="*/ 0 h 164"/>
                  <a:gd name="T4" fmla="*/ 0 w 163"/>
                  <a:gd name="T5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3" h="164">
                    <a:moveTo>
                      <a:pt x="163" y="0"/>
                    </a:moveTo>
                    <a:lnTo>
                      <a:pt x="0" y="0"/>
                    </a:lnTo>
                    <a:lnTo>
                      <a:pt x="0" y="164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Line 149"/>
              <p:cNvSpPr>
                <a:spLocks noChangeShapeType="1"/>
              </p:cNvSpPr>
              <p:nvPr/>
            </p:nvSpPr>
            <p:spPr bwMode="auto">
              <a:xfrm flipV="1">
                <a:off x="451" y="2366"/>
                <a:ext cx="98" cy="134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Line 150"/>
              <p:cNvSpPr>
                <a:spLocks noChangeShapeType="1"/>
              </p:cNvSpPr>
              <p:nvPr/>
            </p:nvSpPr>
            <p:spPr bwMode="auto">
              <a:xfrm>
                <a:off x="337" y="2367"/>
                <a:ext cx="114" cy="133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151"/>
              <p:cNvSpPr>
                <a:spLocks/>
              </p:cNvSpPr>
              <p:nvPr/>
            </p:nvSpPr>
            <p:spPr bwMode="auto">
              <a:xfrm>
                <a:off x="1029" y="2538"/>
                <a:ext cx="114" cy="56"/>
              </a:xfrm>
              <a:custGeom>
                <a:avLst/>
                <a:gdLst>
                  <a:gd name="T0" fmla="*/ 32 w 63"/>
                  <a:gd name="T1" fmla="*/ 31 h 31"/>
                  <a:gd name="T2" fmla="*/ 63 w 63"/>
                  <a:gd name="T3" fmla="*/ 0 h 31"/>
                  <a:gd name="T4" fmla="*/ 0 w 63"/>
                  <a:gd name="T5" fmla="*/ 0 h 31"/>
                  <a:gd name="T6" fmla="*/ 32 w 63"/>
                  <a:gd name="T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31">
                    <a:moveTo>
                      <a:pt x="32" y="31"/>
                    </a:moveTo>
                    <a:cubicBezTo>
                      <a:pt x="49" y="31"/>
                      <a:pt x="63" y="17"/>
                      <a:pt x="6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14" y="31"/>
                      <a:pt x="32" y="31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152"/>
              <p:cNvSpPr>
                <a:spLocks/>
              </p:cNvSpPr>
              <p:nvPr/>
            </p:nvSpPr>
            <p:spPr bwMode="auto">
              <a:xfrm>
                <a:off x="1029" y="2385"/>
                <a:ext cx="114" cy="153"/>
              </a:xfrm>
              <a:custGeom>
                <a:avLst/>
                <a:gdLst>
                  <a:gd name="T0" fmla="*/ 0 w 114"/>
                  <a:gd name="T1" fmla="*/ 153 h 153"/>
                  <a:gd name="T2" fmla="*/ 58 w 114"/>
                  <a:gd name="T3" fmla="*/ 0 h 153"/>
                  <a:gd name="T4" fmla="*/ 114 w 114"/>
                  <a:gd name="T5" fmla="*/ 15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4" h="153">
                    <a:moveTo>
                      <a:pt x="0" y="153"/>
                    </a:moveTo>
                    <a:lnTo>
                      <a:pt x="58" y="0"/>
                    </a:lnTo>
                    <a:lnTo>
                      <a:pt x="114" y="151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153"/>
              <p:cNvSpPr>
                <a:spLocks/>
              </p:cNvSpPr>
              <p:nvPr/>
            </p:nvSpPr>
            <p:spPr bwMode="auto">
              <a:xfrm>
                <a:off x="1262" y="2538"/>
                <a:ext cx="114" cy="56"/>
              </a:xfrm>
              <a:custGeom>
                <a:avLst/>
                <a:gdLst>
                  <a:gd name="T0" fmla="*/ 31 w 63"/>
                  <a:gd name="T1" fmla="*/ 31 h 31"/>
                  <a:gd name="T2" fmla="*/ 63 w 63"/>
                  <a:gd name="T3" fmla="*/ 0 h 31"/>
                  <a:gd name="T4" fmla="*/ 0 w 63"/>
                  <a:gd name="T5" fmla="*/ 0 h 31"/>
                  <a:gd name="T6" fmla="*/ 31 w 63"/>
                  <a:gd name="T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31">
                    <a:moveTo>
                      <a:pt x="31" y="31"/>
                    </a:moveTo>
                    <a:cubicBezTo>
                      <a:pt x="49" y="31"/>
                      <a:pt x="63" y="17"/>
                      <a:pt x="6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14" y="31"/>
                      <a:pt x="31" y="31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154"/>
              <p:cNvSpPr>
                <a:spLocks/>
              </p:cNvSpPr>
              <p:nvPr/>
            </p:nvSpPr>
            <p:spPr bwMode="auto">
              <a:xfrm>
                <a:off x="1262" y="2385"/>
                <a:ext cx="114" cy="153"/>
              </a:xfrm>
              <a:custGeom>
                <a:avLst/>
                <a:gdLst>
                  <a:gd name="T0" fmla="*/ 0 w 114"/>
                  <a:gd name="T1" fmla="*/ 153 h 153"/>
                  <a:gd name="T2" fmla="*/ 56 w 114"/>
                  <a:gd name="T3" fmla="*/ 0 h 153"/>
                  <a:gd name="T4" fmla="*/ 114 w 114"/>
                  <a:gd name="T5" fmla="*/ 15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4" h="153">
                    <a:moveTo>
                      <a:pt x="0" y="153"/>
                    </a:moveTo>
                    <a:lnTo>
                      <a:pt x="56" y="0"/>
                    </a:lnTo>
                    <a:lnTo>
                      <a:pt x="114" y="151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Line 155"/>
              <p:cNvSpPr>
                <a:spLocks noChangeShapeType="1"/>
              </p:cNvSpPr>
              <p:nvPr/>
            </p:nvSpPr>
            <p:spPr bwMode="auto">
              <a:xfrm>
                <a:off x="1202" y="2322"/>
                <a:ext cx="0" cy="35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Line 156"/>
              <p:cNvSpPr>
                <a:spLocks noChangeShapeType="1"/>
              </p:cNvSpPr>
              <p:nvPr/>
            </p:nvSpPr>
            <p:spPr bwMode="auto">
              <a:xfrm>
                <a:off x="1159" y="2672"/>
                <a:ext cx="89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Line 157"/>
              <p:cNvSpPr>
                <a:spLocks noChangeShapeType="1"/>
              </p:cNvSpPr>
              <p:nvPr/>
            </p:nvSpPr>
            <p:spPr bwMode="auto">
              <a:xfrm flipV="1">
                <a:off x="1043" y="2349"/>
                <a:ext cx="159" cy="4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Line 158"/>
              <p:cNvSpPr>
                <a:spLocks noChangeShapeType="1"/>
              </p:cNvSpPr>
              <p:nvPr/>
            </p:nvSpPr>
            <p:spPr bwMode="auto">
              <a:xfrm flipH="1" flipV="1">
                <a:off x="1202" y="2349"/>
                <a:ext cx="160" cy="4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159"/>
              <p:cNvSpPr>
                <a:spLocks/>
              </p:cNvSpPr>
              <p:nvPr/>
            </p:nvSpPr>
            <p:spPr bwMode="auto">
              <a:xfrm>
                <a:off x="1785" y="2326"/>
                <a:ext cx="348" cy="235"/>
              </a:xfrm>
              <a:custGeom>
                <a:avLst/>
                <a:gdLst>
                  <a:gd name="T0" fmla="*/ 0 w 192"/>
                  <a:gd name="T1" fmla="*/ 130 h 130"/>
                  <a:gd name="T2" fmla="*/ 0 w 192"/>
                  <a:gd name="T3" fmla="*/ 102 h 130"/>
                  <a:gd name="T4" fmla="*/ 96 w 192"/>
                  <a:gd name="T5" fmla="*/ 0 h 130"/>
                  <a:gd name="T6" fmla="*/ 192 w 192"/>
                  <a:gd name="T7" fmla="*/ 102 h 130"/>
                  <a:gd name="T8" fmla="*/ 192 w 192"/>
                  <a:gd name="T9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130">
                    <a:moveTo>
                      <a:pt x="0" y="130"/>
                    </a:moveTo>
                    <a:cubicBezTo>
                      <a:pt x="0" y="102"/>
                      <a:pt x="0" y="102"/>
                      <a:pt x="0" y="102"/>
                    </a:cubicBezTo>
                    <a:cubicBezTo>
                      <a:pt x="0" y="46"/>
                      <a:pt x="43" y="0"/>
                      <a:pt x="96" y="0"/>
                    </a:cubicBezTo>
                    <a:cubicBezTo>
                      <a:pt x="148" y="0"/>
                      <a:pt x="192" y="46"/>
                      <a:pt x="192" y="102"/>
                    </a:cubicBezTo>
                    <a:cubicBezTo>
                      <a:pt x="192" y="130"/>
                      <a:pt x="192" y="130"/>
                      <a:pt x="192" y="13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60"/>
              <p:cNvSpPr>
                <a:spLocks/>
              </p:cNvSpPr>
              <p:nvPr/>
            </p:nvSpPr>
            <p:spPr bwMode="auto">
              <a:xfrm>
                <a:off x="1785" y="2512"/>
                <a:ext cx="69" cy="76"/>
              </a:xfrm>
              <a:custGeom>
                <a:avLst/>
                <a:gdLst>
                  <a:gd name="T0" fmla="*/ 38 w 38"/>
                  <a:gd name="T1" fmla="*/ 38 h 42"/>
                  <a:gd name="T2" fmla="*/ 34 w 38"/>
                  <a:gd name="T3" fmla="*/ 42 h 42"/>
                  <a:gd name="T4" fmla="*/ 4 w 38"/>
                  <a:gd name="T5" fmla="*/ 42 h 42"/>
                  <a:gd name="T6" fmla="*/ 0 w 38"/>
                  <a:gd name="T7" fmla="*/ 38 h 42"/>
                  <a:gd name="T8" fmla="*/ 0 w 38"/>
                  <a:gd name="T9" fmla="*/ 4 h 42"/>
                  <a:gd name="T10" fmla="*/ 4 w 38"/>
                  <a:gd name="T11" fmla="*/ 0 h 42"/>
                  <a:gd name="T12" fmla="*/ 34 w 38"/>
                  <a:gd name="T13" fmla="*/ 0 h 42"/>
                  <a:gd name="T14" fmla="*/ 38 w 38"/>
                  <a:gd name="T15" fmla="*/ 4 h 42"/>
                  <a:gd name="T16" fmla="*/ 38 w 38"/>
                  <a:gd name="T17" fmla="*/ 3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2">
                    <a:moveTo>
                      <a:pt x="38" y="38"/>
                    </a:moveTo>
                    <a:cubicBezTo>
                      <a:pt x="38" y="41"/>
                      <a:pt x="36" y="42"/>
                      <a:pt x="3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1" y="42"/>
                      <a:pt x="0" y="41"/>
                      <a:pt x="0" y="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6" y="0"/>
                      <a:pt x="38" y="2"/>
                      <a:pt x="38" y="4"/>
                    </a:cubicBezTo>
                    <a:lnTo>
                      <a:pt x="38" y="38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161"/>
              <p:cNvSpPr>
                <a:spLocks/>
              </p:cNvSpPr>
              <p:nvPr/>
            </p:nvSpPr>
            <p:spPr bwMode="auto">
              <a:xfrm>
                <a:off x="2064" y="2512"/>
                <a:ext cx="69" cy="76"/>
              </a:xfrm>
              <a:custGeom>
                <a:avLst/>
                <a:gdLst>
                  <a:gd name="T0" fmla="*/ 38 w 38"/>
                  <a:gd name="T1" fmla="*/ 38 h 42"/>
                  <a:gd name="T2" fmla="*/ 34 w 38"/>
                  <a:gd name="T3" fmla="*/ 42 h 42"/>
                  <a:gd name="T4" fmla="*/ 4 w 38"/>
                  <a:gd name="T5" fmla="*/ 42 h 42"/>
                  <a:gd name="T6" fmla="*/ 0 w 38"/>
                  <a:gd name="T7" fmla="*/ 38 h 42"/>
                  <a:gd name="T8" fmla="*/ 0 w 38"/>
                  <a:gd name="T9" fmla="*/ 4 h 42"/>
                  <a:gd name="T10" fmla="*/ 4 w 38"/>
                  <a:gd name="T11" fmla="*/ 0 h 42"/>
                  <a:gd name="T12" fmla="*/ 34 w 38"/>
                  <a:gd name="T13" fmla="*/ 0 h 42"/>
                  <a:gd name="T14" fmla="*/ 38 w 38"/>
                  <a:gd name="T15" fmla="*/ 4 h 42"/>
                  <a:gd name="T16" fmla="*/ 38 w 38"/>
                  <a:gd name="T17" fmla="*/ 3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2">
                    <a:moveTo>
                      <a:pt x="38" y="38"/>
                    </a:moveTo>
                    <a:cubicBezTo>
                      <a:pt x="38" y="41"/>
                      <a:pt x="36" y="42"/>
                      <a:pt x="3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2" y="42"/>
                      <a:pt x="0" y="41"/>
                      <a:pt x="0" y="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6" y="0"/>
                      <a:pt x="38" y="2"/>
                      <a:pt x="38" y="4"/>
                    </a:cubicBezTo>
                    <a:lnTo>
                      <a:pt x="38" y="38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162"/>
              <p:cNvSpPr>
                <a:spLocks/>
              </p:cNvSpPr>
              <p:nvPr/>
            </p:nvSpPr>
            <p:spPr bwMode="auto">
              <a:xfrm>
                <a:off x="1975" y="2594"/>
                <a:ext cx="107" cy="61"/>
              </a:xfrm>
              <a:custGeom>
                <a:avLst/>
                <a:gdLst>
                  <a:gd name="T0" fmla="*/ 59 w 59"/>
                  <a:gd name="T1" fmla="*/ 0 h 34"/>
                  <a:gd name="T2" fmla="*/ 0 w 59"/>
                  <a:gd name="T3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9" h="34">
                    <a:moveTo>
                      <a:pt x="59" y="0"/>
                    </a:moveTo>
                    <a:cubicBezTo>
                      <a:pt x="59" y="0"/>
                      <a:pt x="50" y="34"/>
                      <a:pt x="0" y="32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Oval 163"/>
              <p:cNvSpPr>
                <a:spLocks noChangeArrowheads="1"/>
              </p:cNvSpPr>
              <p:nvPr/>
            </p:nvSpPr>
            <p:spPr bwMode="auto">
              <a:xfrm>
                <a:off x="1908" y="2623"/>
                <a:ext cx="67" cy="50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164"/>
              <p:cNvSpPr>
                <a:spLocks/>
              </p:cNvSpPr>
              <p:nvPr/>
            </p:nvSpPr>
            <p:spPr bwMode="auto">
              <a:xfrm>
                <a:off x="2540" y="2318"/>
                <a:ext cx="346" cy="348"/>
              </a:xfrm>
              <a:custGeom>
                <a:avLst/>
                <a:gdLst>
                  <a:gd name="T0" fmla="*/ 0 w 346"/>
                  <a:gd name="T1" fmla="*/ 0 h 348"/>
                  <a:gd name="T2" fmla="*/ 0 w 346"/>
                  <a:gd name="T3" fmla="*/ 348 h 348"/>
                  <a:gd name="T4" fmla="*/ 346 w 346"/>
                  <a:gd name="T5" fmla="*/ 348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6" h="348">
                    <a:moveTo>
                      <a:pt x="0" y="0"/>
                    </a:moveTo>
                    <a:lnTo>
                      <a:pt x="0" y="348"/>
                    </a:lnTo>
                    <a:lnTo>
                      <a:pt x="346" y="348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165"/>
              <p:cNvSpPr>
                <a:spLocks/>
              </p:cNvSpPr>
              <p:nvPr/>
            </p:nvSpPr>
            <p:spPr bwMode="auto">
              <a:xfrm>
                <a:off x="2540" y="2356"/>
                <a:ext cx="310" cy="310"/>
              </a:xfrm>
              <a:custGeom>
                <a:avLst/>
                <a:gdLst>
                  <a:gd name="T0" fmla="*/ 0 w 171"/>
                  <a:gd name="T1" fmla="*/ 0 h 171"/>
                  <a:gd name="T2" fmla="*/ 171 w 171"/>
                  <a:gd name="T3" fmla="*/ 1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71" h="171">
                    <a:moveTo>
                      <a:pt x="0" y="0"/>
                    </a:moveTo>
                    <a:cubicBezTo>
                      <a:pt x="94" y="0"/>
                      <a:pt x="171" y="76"/>
                      <a:pt x="171" y="171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Line 166"/>
              <p:cNvSpPr>
                <a:spLocks noChangeShapeType="1"/>
              </p:cNvSpPr>
              <p:nvPr/>
            </p:nvSpPr>
            <p:spPr bwMode="auto">
              <a:xfrm flipH="1">
                <a:off x="2761" y="2389"/>
                <a:ext cx="51" cy="4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Line 167"/>
              <p:cNvSpPr>
                <a:spLocks noChangeShapeType="1"/>
              </p:cNvSpPr>
              <p:nvPr/>
            </p:nvSpPr>
            <p:spPr bwMode="auto">
              <a:xfrm flipH="1">
                <a:off x="2669" y="2331"/>
                <a:ext cx="25" cy="47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Line 168"/>
              <p:cNvSpPr>
                <a:spLocks noChangeShapeType="1"/>
              </p:cNvSpPr>
              <p:nvPr/>
            </p:nvSpPr>
            <p:spPr bwMode="auto">
              <a:xfrm flipH="1">
                <a:off x="2823" y="2510"/>
                <a:ext cx="54" cy="29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169"/>
              <p:cNvSpPr>
                <a:spLocks/>
              </p:cNvSpPr>
              <p:nvPr/>
            </p:nvSpPr>
            <p:spPr bwMode="auto">
              <a:xfrm>
                <a:off x="3288" y="2362"/>
                <a:ext cx="347" cy="275"/>
              </a:xfrm>
              <a:custGeom>
                <a:avLst/>
                <a:gdLst>
                  <a:gd name="T0" fmla="*/ 166 w 192"/>
                  <a:gd name="T1" fmla="*/ 21 h 152"/>
                  <a:gd name="T2" fmla="*/ 156 w 192"/>
                  <a:gd name="T3" fmla="*/ 21 h 152"/>
                  <a:gd name="T4" fmla="*/ 156 w 192"/>
                  <a:gd name="T5" fmla="*/ 0 h 152"/>
                  <a:gd name="T6" fmla="*/ 118 w 192"/>
                  <a:gd name="T7" fmla="*/ 0 h 152"/>
                  <a:gd name="T8" fmla="*/ 118 w 192"/>
                  <a:gd name="T9" fmla="*/ 21 h 152"/>
                  <a:gd name="T10" fmla="*/ 25 w 192"/>
                  <a:gd name="T11" fmla="*/ 21 h 152"/>
                  <a:gd name="T12" fmla="*/ 0 w 192"/>
                  <a:gd name="T13" fmla="*/ 47 h 152"/>
                  <a:gd name="T14" fmla="*/ 0 w 192"/>
                  <a:gd name="T15" fmla="*/ 126 h 152"/>
                  <a:gd name="T16" fmla="*/ 25 w 192"/>
                  <a:gd name="T17" fmla="*/ 152 h 152"/>
                  <a:gd name="T18" fmla="*/ 166 w 192"/>
                  <a:gd name="T19" fmla="*/ 152 h 152"/>
                  <a:gd name="T20" fmla="*/ 192 w 192"/>
                  <a:gd name="T21" fmla="*/ 126 h 152"/>
                  <a:gd name="T22" fmla="*/ 192 w 192"/>
                  <a:gd name="T23" fmla="*/ 47 h 152"/>
                  <a:gd name="T24" fmla="*/ 166 w 192"/>
                  <a:gd name="T25" fmla="*/ 21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2" h="152">
                    <a:moveTo>
                      <a:pt x="166" y="21"/>
                    </a:moveTo>
                    <a:cubicBezTo>
                      <a:pt x="156" y="21"/>
                      <a:pt x="156" y="21"/>
                      <a:pt x="156" y="21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8" y="21"/>
                      <a:pt x="118" y="21"/>
                      <a:pt x="118" y="21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11" y="21"/>
                      <a:pt x="0" y="33"/>
                      <a:pt x="0" y="47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140"/>
                      <a:pt x="11" y="152"/>
                      <a:pt x="25" y="152"/>
                    </a:cubicBezTo>
                    <a:cubicBezTo>
                      <a:pt x="166" y="152"/>
                      <a:pt x="166" y="152"/>
                      <a:pt x="166" y="152"/>
                    </a:cubicBezTo>
                    <a:cubicBezTo>
                      <a:pt x="180" y="152"/>
                      <a:pt x="192" y="140"/>
                      <a:pt x="192" y="126"/>
                    </a:cubicBezTo>
                    <a:cubicBezTo>
                      <a:pt x="192" y="47"/>
                      <a:pt x="192" y="47"/>
                      <a:pt x="192" y="47"/>
                    </a:cubicBezTo>
                    <a:cubicBezTo>
                      <a:pt x="192" y="33"/>
                      <a:pt x="180" y="21"/>
                      <a:pt x="166" y="21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Oval 170"/>
              <p:cNvSpPr>
                <a:spLocks noChangeArrowheads="1"/>
              </p:cNvSpPr>
              <p:nvPr/>
            </p:nvSpPr>
            <p:spPr bwMode="auto">
              <a:xfrm>
                <a:off x="3409" y="2434"/>
                <a:ext cx="165" cy="163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Line 171"/>
              <p:cNvSpPr>
                <a:spLocks noChangeShapeType="1"/>
              </p:cNvSpPr>
              <p:nvPr/>
            </p:nvSpPr>
            <p:spPr bwMode="auto">
              <a:xfrm>
                <a:off x="3348" y="2449"/>
                <a:ext cx="0" cy="13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172"/>
              <p:cNvSpPr>
                <a:spLocks/>
              </p:cNvSpPr>
              <p:nvPr/>
            </p:nvSpPr>
            <p:spPr bwMode="auto">
              <a:xfrm>
                <a:off x="4041" y="2402"/>
                <a:ext cx="347" cy="224"/>
              </a:xfrm>
              <a:custGeom>
                <a:avLst/>
                <a:gdLst>
                  <a:gd name="T0" fmla="*/ 192 w 192"/>
                  <a:gd name="T1" fmla="*/ 116 h 124"/>
                  <a:gd name="T2" fmla="*/ 184 w 192"/>
                  <a:gd name="T3" fmla="*/ 124 h 124"/>
                  <a:gd name="T4" fmla="*/ 8 w 192"/>
                  <a:gd name="T5" fmla="*/ 124 h 124"/>
                  <a:gd name="T6" fmla="*/ 0 w 192"/>
                  <a:gd name="T7" fmla="*/ 116 h 124"/>
                  <a:gd name="T8" fmla="*/ 0 w 192"/>
                  <a:gd name="T9" fmla="*/ 8 h 124"/>
                  <a:gd name="T10" fmla="*/ 8 w 192"/>
                  <a:gd name="T11" fmla="*/ 0 h 124"/>
                  <a:gd name="T12" fmla="*/ 184 w 192"/>
                  <a:gd name="T13" fmla="*/ 0 h 124"/>
                  <a:gd name="T14" fmla="*/ 192 w 192"/>
                  <a:gd name="T15" fmla="*/ 8 h 124"/>
                  <a:gd name="T16" fmla="*/ 192 w 192"/>
                  <a:gd name="T17" fmla="*/ 116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24">
                    <a:moveTo>
                      <a:pt x="192" y="116"/>
                    </a:moveTo>
                    <a:cubicBezTo>
                      <a:pt x="192" y="121"/>
                      <a:pt x="188" y="124"/>
                      <a:pt x="184" y="124"/>
                    </a:cubicBezTo>
                    <a:cubicBezTo>
                      <a:pt x="8" y="124"/>
                      <a:pt x="8" y="124"/>
                      <a:pt x="8" y="124"/>
                    </a:cubicBezTo>
                    <a:cubicBezTo>
                      <a:pt x="3" y="124"/>
                      <a:pt x="0" y="121"/>
                      <a:pt x="0" y="11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8" y="0"/>
                      <a:pt x="192" y="4"/>
                      <a:pt x="192" y="8"/>
                    </a:cubicBezTo>
                    <a:lnTo>
                      <a:pt x="192" y="116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Oval 173"/>
              <p:cNvSpPr>
                <a:spLocks noChangeArrowheads="1"/>
              </p:cNvSpPr>
              <p:nvPr/>
            </p:nvSpPr>
            <p:spPr bwMode="auto">
              <a:xfrm>
                <a:off x="4186" y="2433"/>
                <a:ext cx="164" cy="164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Oval 174"/>
              <p:cNvSpPr>
                <a:spLocks noChangeArrowheads="1"/>
              </p:cNvSpPr>
              <p:nvPr/>
            </p:nvSpPr>
            <p:spPr bwMode="auto">
              <a:xfrm>
                <a:off x="4233" y="2480"/>
                <a:ext cx="70" cy="70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Line 175"/>
              <p:cNvSpPr>
                <a:spLocks noChangeShapeType="1"/>
              </p:cNvSpPr>
              <p:nvPr/>
            </p:nvSpPr>
            <p:spPr bwMode="auto">
              <a:xfrm>
                <a:off x="4079" y="2481"/>
                <a:ext cx="69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Line 176"/>
              <p:cNvSpPr>
                <a:spLocks noChangeShapeType="1"/>
              </p:cNvSpPr>
              <p:nvPr/>
            </p:nvSpPr>
            <p:spPr bwMode="auto">
              <a:xfrm>
                <a:off x="4079" y="2548"/>
                <a:ext cx="69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Line 177"/>
              <p:cNvSpPr>
                <a:spLocks noChangeShapeType="1"/>
              </p:cNvSpPr>
              <p:nvPr/>
            </p:nvSpPr>
            <p:spPr bwMode="auto">
              <a:xfrm>
                <a:off x="4112" y="2373"/>
                <a:ext cx="6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178"/>
              <p:cNvSpPr>
                <a:spLocks/>
              </p:cNvSpPr>
              <p:nvPr/>
            </p:nvSpPr>
            <p:spPr bwMode="auto">
              <a:xfrm>
                <a:off x="4794" y="2402"/>
                <a:ext cx="348" cy="224"/>
              </a:xfrm>
              <a:custGeom>
                <a:avLst/>
                <a:gdLst>
                  <a:gd name="T0" fmla="*/ 192 w 192"/>
                  <a:gd name="T1" fmla="*/ 116 h 124"/>
                  <a:gd name="T2" fmla="*/ 184 w 192"/>
                  <a:gd name="T3" fmla="*/ 124 h 124"/>
                  <a:gd name="T4" fmla="*/ 8 w 192"/>
                  <a:gd name="T5" fmla="*/ 124 h 124"/>
                  <a:gd name="T6" fmla="*/ 0 w 192"/>
                  <a:gd name="T7" fmla="*/ 116 h 124"/>
                  <a:gd name="T8" fmla="*/ 0 w 192"/>
                  <a:gd name="T9" fmla="*/ 8 h 124"/>
                  <a:gd name="T10" fmla="*/ 8 w 192"/>
                  <a:gd name="T11" fmla="*/ 0 h 124"/>
                  <a:gd name="T12" fmla="*/ 184 w 192"/>
                  <a:gd name="T13" fmla="*/ 0 h 124"/>
                  <a:gd name="T14" fmla="*/ 192 w 192"/>
                  <a:gd name="T15" fmla="*/ 8 h 124"/>
                  <a:gd name="T16" fmla="*/ 192 w 192"/>
                  <a:gd name="T17" fmla="*/ 116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24">
                    <a:moveTo>
                      <a:pt x="192" y="116"/>
                    </a:moveTo>
                    <a:cubicBezTo>
                      <a:pt x="192" y="120"/>
                      <a:pt x="189" y="124"/>
                      <a:pt x="184" y="124"/>
                    </a:cubicBezTo>
                    <a:cubicBezTo>
                      <a:pt x="8" y="124"/>
                      <a:pt x="8" y="124"/>
                      <a:pt x="8" y="124"/>
                    </a:cubicBezTo>
                    <a:cubicBezTo>
                      <a:pt x="4" y="124"/>
                      <a:pt x="0" y="120"/>
                      <a:pt x="0" y="11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9" y="0"/>
                      <a:pt x="192" y="4"/>
                      <a:pt x="192" y="8"/>
                    </a:cubicBezTo>
                    <a:lnTo>
                      <a:pt x="192" y="116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Oval 179"/>
              <p:cNvSpPr>
                <a:spLocks noChangeArrowheads="1"/>
              </p:cNvSpPr>
              <p:nvPr/>
            </p:nvSpPr>
            <p:spPr bwMode="auto">
              <a:xfrm>
                <a:off x="4948" y="2442"/>
                <a:ext cx="146" cy="144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Line 180"/>
              <p:cNvSpPr>
                <a:spLocks noChangeShapeType="1"/>
              </p:cNvSpPr>
              <p:nvPr/>
            </p:nvSpPr>
            <p:spPr bwMode="auto">
              <a:xfrm>
                <a:off x="4799" y="2481"/>
                <a:ext cx="67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Line 181"/>
              <p:cNvSpPr>
                <a:spLocks noChangeShapeType="1"/>
              </p:cNvSpPr>
              <p:nvPr/>
            </p:nvSpPr>
            <p:spPr bwMode="auto">
              <a:xfrm>
                <a:off x="4799" y="2547"/>
                <a:ext cx="67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Line 182"/>
              <p:cNvSpPr>
                <a:spLocks noChangeShapeType="1"/>
              </p:cNvSpPr>
              <p:nvPr/>
            </p:nvSpPr>
            <p:spPr bwMode="auto">
              <a:xfrm>
                <a:off x="4989" y="2373"/>
                <a:ext cx="66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Oval 183"/>
              <p:cNvSpPr>
                <a:spLocks noChangeArrowheads="1"/>
              </p:cNvSpPr>
              <p:nvPr/>
            </p:nvSpPr>
            <p:spPr bwMode="auto">
              <a:xfrm>
                <a:off x="5674" y="2369"/>
                <a:ext cx="94" cy="96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184"/>
              <p:cNvSpPr>
                <a:spLocks/>
              </p:cNvSpPr>
              <p:nvPr/>
            </p:nvSpPr>
            <p:spPr bwMode="auto">
              <a:xfrm>
                <a:off x="5607" y="2324"/>
                <a:ext cx="228" cy="167"/>
              </a:xfrm>
              <a:custGeom>
                <a:avLst/>
                <a:gdLst>
                  <a:gd name="T0" fmla="*/ 109 w 126"/>
                  <a:gd name="T1" fmla="*/ 11 h 92"/>
                  <a:gd name="T2" fmla="*/ 80 w 126"/>
                  <a:gd name="T3" fmla="*/ 11 h 92"/>
                  <a:gd name="T4" fmla="*/ 80 w 126"/>
                  <a:gd name="T5" fmla="*/ 0 h 92"/>
                  <a:gd name="T6" fmla="*/ 46 w 126"/>
                  <a:gd name="T7" fmla="*/ 0 h 92"/>
                  <a:gd name="T8" fmla="*/ 46 w 126"/>
                  <a:gd name="T9" fmla="*/ 11 h 92"/>
                  <a:gd name="T10" fmla="*/ 17 w 126"/>
                  <a:gd name="T11" fmla="*/ 11 h 92"/>
                  <a:gd name="T12" fmla="*/ 0 w 126"/>
                  <a:gd name="T13" fmla="*/ 28 h 92"/>
                  <a:gd name="T14" fmla="*/ 0 w 126"/>
                  <a:gd name="T15" fmla="*/ 75 h 92"/>
                  <a:gd name="T16" fmla="*/ 17 w 126"/>
                  <a:gd name="T17" fmla="*/ 92 h 92"/>
                  <a:gd name="T18" fmla="*/ 109 w 126"/>
                  <a:gd name="T19" fmla="*/ 92 h 92"/>
                  <a:gd name="T20" fmla="*/ 126 w 126"/>
                  <a:gd name="T21" fmla="*/ 75 h 92"/>
                  <a:gd name="T22" fmla="*/ 126 w 126"/>
                  <a:gd name="T23" fmla="*/ 28 h 92"/>
                  <a:gd name="T24" fmla="*/ 109 w 126"/>
                  <a:gd name="T25" fmla="*/ 1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6" h="92">
                    <a:moveTo>
                      <a:pt x="109" y="11"/>
                    </a:move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8" y="11"/>
                      <a:pt x="0" y="19"/>
                      <a:pt x="0" y="28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85"/>
                      <a:pt x="8" y="92"/>
                      <a:pt x="17" y="92"/>
                    </a:cubicBezTo>
                    <a:cubicBezTo>
                      <a:pt x="109" y="92"/>
                      <a:pt x="109" y="92"/>
                      <a:pt x="109" y="92"/>
                    </a:cubicBezTo>
                    <a:cubicBezTo>
                      <a:pt x="118" y="92"/>
                      <a:pt x="126" y="85"/>
                      <a:pt x="126" y="75"/>
                    </a:cubicBezTo>
                    <a:cubicBezTo>
                      <a:pt x="126" y="28"/>
                      <a:pt x="126" y="28"/>
                      <a:pt x="126" y="28"/>
                    </a:cubicBezTo>
                    <a:cubicBezTo>
                      <a:pt x="126" y="19"/>
                      <a:pt x="118" y="11"/>
                      <a:pt x="109" y="11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Line 185"/>
              <p:cNvSpPr>
                <a:spLocks noChangeShapeType="1"/>
              </p:cNvSpPr>
              <p:nvPr/>
            </p:nvSpPr>
            <p:spPr bwMode="auto">
              <a:xfrm>
                <a:off x="5721" y="2494"/>
                <a:ext cx="0" cy="17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Line 186"/>
              <p:cNvSpPr>
                <a:spLocks noChangeShapeType="1"/>
              </p:cNvSpPr>
              <p:nvPr/>
            </p:nvSpPr>
            <p:spPr bwMode="auto">
              <a:xfrm flipV="1">
                <a:off x="5630" y="2567"/>
                <a:ext cx="91" cy="81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Line 187"/>
              <p:cNvSpPr>
                <a:spLocks noChangeShapeType="1"/>
              </p:cNvSpPr>
              <p:nvPr/>
            </p:nvSpPr>
            <p:spPr bwMode="auto">
              <a:xfrm flipH="1" flipV="1">
                <a:off x="5721" y="2567"/>
                <a:ext cx="90" cy="81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Oval 188"/>
              <p:cNvSpPr>
                <a:spLocks noChangeArrowheads="1"/>
              </p:cNvSpPr>
              <p:nvPr/>
            </p:nvSpPr>
            <p:spPr bwMode="auto">
              <a:xfrm>
                <a:off x="6400" y="2481"/>
                <a:ext cx="144" cy="151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189"/>
              <p:cNvSpPr>
                <a:spLocks/>
              </p:cNvSpPr>
              <p:nvPr/>
            </p:nvSpPr>
            <p:spPr bwMode="auto">
              <a:xfrm>
                <a:off x="6300" y="2409"/>
                <a:ext cx="344" cy="263"/>
              </a:xfrm>
              <a:custGeom>
                <a:avLst/>
                <a:gdLst>
                  <a:gd name="T0" fmla="*/ 165 w 190"/>
                  <a:gd name="T1" fmla="*/ 18 h 145"/>
                  <a:gd name="T2" fmla="*/ 121 w 190"/>
                  <a:gd name="T3" fmla="*/ 18 h 145"/>
                  <a:gd name="T4" fmla="*/ 121 w 190"/>
                  <a:gd name="T5" fmla="*/ 0 h 145"/>
                  <a:gd name="T6" fmla="*/ 69 w 190"/>
                  <a:gd name="T7" fmla="*/ 0 h 145"/>
                  <a:gd name="T8" fmla="*/ 69 w 190"/>
                  <a:gd name="T9" fmla="*/ 18 h 145"/>
                  <a:gd name="T10" fmla="*/ 26 w 190"/>
                  <a:gd name="T11" fmla="*/ 18 h 145"/>
                  <a:gd name="T12" fmla="*/ 0 w 190"/>
                  <a:gd name="T13" fmla="*/ 45 h 145"/>
                  <a:gd name="T14" fmla="*/ 0 w 190"/>
                  <a:gd name="T15" fmla="*/ 119 h 145"/>
                  <a:gd name="T16" fmla="*/ 26 w 190"/>
                  <a:gd name="T17" fmla="*/ 145 h 145"/>
                  <a:gd name="T18" fmla="*/ 165 w 190"/>
                  <a:gd name="T19" fmla="*/ 145 h 145"/>
                  <a:gd name="T20" fmla="*/ 190 w 190"/>
                  <a:gd name="T21" fmla="*/ 119 h 145"/>
                  <a:gd name="T22" fmla="*/ 190 w 190"/>
                  <a:gd name="T23" fmla="*/ 45 h 145"/>
                  <a:gd name="T24" fmla="*/ 165 w 190"/>
                  <a:gd name="T25" fmla="*/ 18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0" h="145">
                    <a:moveTo>
                      <a:pt x="165" y="18"/>
                    </a:moveTo>
                    <a:cubicBezTo>
                      <a:pt x="121" y="18"/>
                      <a:pt x="121" y="18"/>
                      <a:pt x="121" y="18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11" y="18"/>
                      <a:pt x="0" y="30"/>
                      <a:pt x="0" y="45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33"/>
                      <a:pt x="11" y="145"/>
                      <a:pt x="26" y="145"/>
                    </a:cubicBezTo>
                    <a:cubicBezTo>
                      <a:pt x="165" y="145"/>
                      <a:pt x="165" y="145"/>
                      <a:pt x="165" y="145"/>
                    </a:cubicBezTo>
                    <a:cubicBezTo>
                      <a:pt x="179" y="145"/>
                      <a:pt x="190" y="133"/>
                      <a:pt x="190" y="119"/>
                    </a:cubicBezTo>
                    <a:cubicBezTo>
                      <a:pt x="190" y="45"/>
                      <a:pt x="190" y="45"/>
                      <a:pt x="190" y="45"/>
                    </a:cubicBezTo>
                    <a:cubicBezTo>
                      <a:pt x="190" y="30"/>
                      <a:pt x="179" y="18"/>
                      <a:pt x="165" y="18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190"/>
              <p:cNvSpPr>
                <a:spLocks/>
              </p:cNvSpPr>
              <p:nvPr/>
            </p:nvSpPr>
            <p:spPr bwMode="auto">
              <a:xfrm>
                <a:off x="6378" y="2324"/>
                <a:ext cx="179" cy="85"/>
              </a:xfrm>
              <a:custGeom>
                <a:avLst/>
                <a:gdLst>
                  <a:gd name="T0" fmla="*/ 99 w 99"/>
                  <a:gd name="T1" fmla="*/ 39 h 47"/>
                  <a:gd name="T2" fmla="*/ 91 w 99"/>
                  <a:gd name="T3" fmla="*/ 47 h 47"/>
                  <a:gd name="T4" fmla="*/ 8 w 99"/>
                  <a:gd name="T5" fmla="*/ 47 h 47"/>
                  <a:gd name="T6" fmla="*/ 0 w 99"/>
                  <a:gd name="T7" fmla="*/ 39 h 47"/>
                  <a:gd name="T8" fmla="*/ 0 w 99"/>
                  <a:gd name="T9" fmla="*/ 8 h 47"/>
                  <a:gd name="T10" fmla="*/ 8 w 99"/>
                  <a:gd name="T11" fmla="*/ 0 h 47"/>
                  <a:gd name="T12" fmla="*/ 91 w 99"/>
                  <a:gd name="T13" fmla="*/ 0 h 47"/>
                  <a:gd name="T14" fmla="*/ 99 w 99"/>
                  <a:gd name="T15" fmla="*/ 8 h 47"/>
                  <a:gd name="T16" fmla="*/ 99 w 99"/>
                  <a:gd name="T17" fmla="*/ 3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47">
                    <a:moveTo>
                      <a:pt x="99" y="39"/>
                    </a:moveTo>
                    <a:cubicBezTo>
                      <a:pt x="99" y="43"/>
                      <a:pt x="96" y="47"/>
                      <a:pt x="91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3" y="47"/>
                      <a:pt x="0" y="43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6" y="0"/>
                      <a:pt x="99" y="4"/>
                      <a:pt x="99" y="8"/>
                    </a:cubicBezTo>
                    <a:lnTo>
                      <a:pt x="99" y="39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Line 191"/>
              <p:cNvSpPr>
                <a:spLocks noChangeShapeType="1"/>
              </p:cNvSpPr>
              <p:nvPr/>
            </p:nvSpPr>
            <p:spPr bwMode="auto">
              <a:xfrm>
                <a:off x="6429" y="2366"/>
                <a:ext cx="77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192"/>
              <p:cNvSpPr>
                <a:spLocks/>
              </p:cNvSpPr>
              <p:nvPr/>
            </p:nvSpPr>
            <p:spPr bwMode="auto">
              <a:xfrm>
                <a:off x="7100" y="2324"/>
                <a:ext cx="257" cy="348"/>
              </a:xfrm>
              <a:custGeom>
                <a:avLst/>
                <a:gdLst>
                  <a:gd name="T0" fmla="*/ 0 w 257"/>
                  <a:gd name="T1" fmla="*/ 0 h 348"/>
                  <a:gd name="T2" fmla="*/ 0 w 257"/>
                  <a:gd name="T3" fmla="*/ 348 h 348"/>
                  <a:gd name="T4" fmla="*/ 257 w 257"/>
                  <a:gd name="T5" fmla="*/ 174 h 348"/>
                  <a:gd name="T6" fmla="*/ 0 w 257"/>
                  <a:gd name="T7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7" h="348">
                    <a:moveTo>
                      <a:pt x="0" y="0"/>
                    </a:moveTo>
                    <a:lnTo>
                      <a:pt x="0" y="348"/>
                    </a:lnTo>
                    <a:lnTo>
                      <a:pt x="257" y="17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Rectangle 193"/>
              <p:cNvSpPr>
                <a:spLocks noChangeArrowheads="1"/>
              </p:cNvSpPr>
              <p:nvPr/>
            </p:nvSpPr>
            <p:spPr bwMode="auto">
              <a:xfrm>
                <a:off x="277" y="3012"/>
                <a:ext cx="143" cy="348"/>
              </a:xfrm>
              <a:prstGeom prst="rect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Rectangle 194"/>
              <p:cNvSpPr>
                <a:spLocks noChangeArrowheads="1"/>
              </p:cNvSpPr>
              <p:nvPr/>
            </p:nvSpPr>
            <p:spPr bwMode="auto">
              <a:xfrm>
                <a:off x="482" y="3012"/>
                <a:ext cx="143" cy="348"/>
              </a:xfrm>
              <a:prstGeom prst="rect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195"/>
              <p:cNvSpPr>
                <a:spLocks/>
              </p:cNvSpPr>
              <p:nvPr/>
            </p:nvSpPr>
            <p:spPr bwMode="auto">
              <a:xfrm>
                <a:off x="1025" y="3010"/>
                <a:ext cx="348" cy="348"/>
              </a:xfrm>
              <a:custGeom>
                <a:avLst/>
                <a:gdLst>
                  <a:gd name="T0" fmla="*/ 0 w 348"/>
                  <a:gd name="T1" fmla="*/ 174 h 348"/>
                  <a:gd name="T2" fmla="*/ 196 w 348"/>
                  <a:gd name="T3" fmla="*/ 0 h 348"/>
                  <a:gd name="T4" fmla="*/ 196 w 348"/>
                  <a:gd name="T5" fmla="*/ 136 h 348"/>
                  <a:gd name="T6" fmla="*/ 348 w 348"/>
                  <a:gd name="T7" fmla="*/ 0 h 348"/>
                  <a:gd name="T8" fmla="*/ 348 w 348"/>
                  <a:gd name="T9" fmla="*/ 348 h 348"/>
                  <a:gd name="T10" fmla="*/ 196 w 348"/>
                  <a:gd name="T11" fmla="*/ 212 h 348"/>
                  <a:gd name="T12" fmla="*/ 196 w 348"/>
                  <a:gd name="T13" fmla="*/ 348 h 348"/>
                  <a:gd name="T14" fmla="*/ 0 w 348"/>
                  <a:gd name="T15" fmla="*/ 174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8" h="348">
                    <a:moveTo>
                      <a:pt x="0" y="174"/>
                    </a:moveTo>
                    <a:lnTo>
                      <a:pt x="196" y="0"/>
                    </a:lnTo>
                    <a:lnTo>
                      <a:pt x="196" y="136"/>
                    </a:lnTo>
                    <a:lnTo>
                      <a:pt x="348" y="0"/>
                    </a:lnTo>
                    <a:lnTo>
                      <a:pt x="348" y="348"/>
                    </a:lnTo>
                    <a:lnTo>
                      <a:pt x="196" y="212"/>
                    </a:lnTo>
                    <a:lnTo>
                      <a:pt x="196" y="348"/>
                    </a:lnTo>
                    <a:lnTo>
                      <a:pt x="0" y="174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196"/>
              <p:cNvSpPr>
                <a:spLocks/>
              </p:cNvSpPr>
              <p:nvPr/>
            </p:nvSpPr>
            <p:spPr bwMode="auto">
              <a:xfrm>
                <a:off x="1780" y="3012"/>
                <a:ext cx="347" cy="348"/>
              </a:xfrm>
              <a:custGeom>
                <a:avLst/>
                <a:gdLst>
                  <a:gd name="T0" fmla="*/ 347 w 347"/>
                  <a:gd name="T1" fmla="*/ 174 h 348"/>
                  <a:gd name="T2" fmla="*/ 152 w 347"/>
                  <a:gd name="T3" fmla="*/ 0 h 348"/>
                  <a:gd name="T4" fmla="*/ 152 w 347"/>
                  <a:gd name="T5" fmla="*/ 136 h 348"/>
                  <a:gd name="T6" fmla="*/ 0 w 347"/>
                  <a:gd name="T7" fmla="*/ 0 h 348"/>
                  <a:gd name="T8" fmla="*/ 0 w 347"/>
                  <a:gd name="T9" fmla="*/ 348 h 348"/>
                  <a:gd name="T10" fmla="*/ 152 w 347"/>
                  <a:gd name="T11" fmla="*/ 212 h 348"/>
                  <a:gd name="T12" fmla="*/ 152 w 347"/>
                  <a:gd name="T13" fmla="*/ 348 h 348"/>
                  <a:gd name="T14" fmla="*/ 347 w 347"/>
                  <a:gd name="T15" fmla="*/ 174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7" h="348">
                    <a:moveTo>
                      <a:pt x="347" y="174"/>
                    </a:moveTo>
                    <a:lnTo>
                      <a:pt x="152" y="0"/>
                    </a:lnTo>
                    <a:lnTo>
                      <a:pt x="152" y="136"/>
                    </a:lnTo>
                    <a:lnTo>
                      <a:pt x="0" y="0"/>
                    </a:lnTo>
                    <a:lnTo>
                      <a:pt x="0" y="348"/>
                    </a:lnTo>
                    <a:lnTo>
                      <a:pt x="152" y="212"/>
                    </a:lnTo>
                    <a:lnTo>
                      <a:pt x="152" y="348"/>
                    </a:lnTo>
                    <a:lnTo>
                      <a:pt x="347" y="174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197"/>
              <p:cNvSpPr>
                <a:spLocks/>
              </p:cNvSpPr>
              <p:nvPr/>
            </p:nvSpPr>
            <p:spPr bwMode="auto">
              <a:xfrm>
                <a:off x="2700" y="3007"/>
                <a:ext cx="179" cy="347"/>
              </a:xfrm>
              <a:custGeom>
                <a:avLst/>
                <a:gdLst>
                  <a:gd name="T0" fmla="*/ 179 w 179"/>
                  <a:gd name="T1" fmla="*/ 0 h 347"/>
                  <a:gd name="T2" fmla="*/ 179 w 179"/>
                  <a:gd name="T3" fmla="*/ 347 h 347"/>
                  <a:gd name="T4" fmla="*/ 0 w 179"/>
                  <a:gd name="T5" fmla="*/ 174 h 347"/>
                  <a:gd name="T6" fmla="*/ 179 w 179"/>
                  <a:gd name="T7" fmla="*/ 0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" h="347">
                    <a:moveTo>
                      <a:pt x="179" y="0"/>
                    </a:moveTo>
                    <a:lnTo>
                      <a:pt x="179" y="347"/>
                    </a:lnTo>
                    <a:lnTo>
                      <a:pt x="0" y="174"/>
                    </a:lnTo>
                    <a:lnTo>
                      <a:pt x="179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Rectangle 198"/>
              <p:cNvSpPr>
                <a:spLocks noChangeArrowheads="1"/>
              </p:cNvSpPr>
              <p:nvPr/>
            </p:nvSpPr>
            <p:spPr bwMode="auto">
              <a:xfrm>
                <a:off x="2531" y="3007"/>
                <a:ext cx="112" cy="347"/>
              </a:xfrm>
              <a:prstGeom prst="rect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199"/>
              <p:cNvSpPr>
                <a:spLocks/>
              </p:cNvSpPr>
              <p:nvPr/>
            </p:nvSpPr>
            <p:spPr bwMode="auto">
              <a:xfrm>
                <a:off x="3290" y="3007"/>
                <a:ext cx="179" cy="347"/>
              </a:xfrm>
              <a:custGeom>
                <a:avLst/>
                <a:gdLst>
                  <a:gd name="T0" fmla="*/ 0 w 179"/>
                  <a:gd name="T1" fmla="*/ 0 h 347"/>
                  <a:gd name="T2" fmla="*/ 0 w 179"/>
                  <a:gd name="T3" fmla="*/ 347 h 347"/>
                  <a:gd name="T4" fmla="*/ 179 w 179"/>
                  <a:gd name="T5" fmla="*/ 174 h 347"/>
                  <a:gd name="T6" fmla="*/ 0 w 179"/>
                  <a:gd name="T7" fmla="*/ 0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" h="347">
                    <a:moveTo>
                      <a:pt x="0" y="0"/>
                    </a:moveTo>
                    <a:lnTo>
                      <a:pt x="0" y="347"/>
                    </a:lnTo>
                    <a:lnTo>
                      <a:pt x="179" y="17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Rectangle 200"/>
              <p:cNvSpPr>
                <a:spLocks noChangeArrowheads="1"/>
              </p:cNvSpPr>
              <p:nvPr/>
            </p:nvSpPr>
            <p:spPr bwMode="auto">
              <a:xfrm>
                <a:off x="3525" y="3007"/>
                <a:ext cx="112" cy="347"/>
              </a:xfrm>
              <a:prstGeom prst="rect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201"/>
              <p:cNvSpPr>
                <a:spLocks/>
              </p:cNvSpPr>
              <p:nvPr/>
            </p:nvSpPr>
            <p:spPr bwMode="auto">
              <a:xfrm>
                <a:off x="4043" y="3008"/>
                <a:ext cx="347" cy="180"/>
              </a:xfrm>
              <a:custGeom>
                <a:avLst/>
                <a:gdLst>
                  <a:gd name="T0" fmla="*/ 0 w 347"/>
                  <a:gd name="T1" fmla="*/ 180 h 180"/>
                  <a:gd name="T2" fmla="*/ 347 w 347"/>
                  <a:gd name="T3" fmla="*/ 180 h 180"/>
                  <a:gd name="T4" fmla="*/ 173 w 347"/>
                  <a:gd name="T5" fmla="*/ 0 h 180"/>
                  <a:gd name="T6" fmla="*/ 0 w 347"/>
                  <a:gd name="T7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7" h="180">
                    <a:moveTo>
                      <a:pt x="0" y="180"/>
                    </a:moveTo>
                    <a:lnTo>
                      <a:pt x="347" y="180"/>
                    </a:lnTo>
                    <a:lnTo>
                      <a:pt x="173" y="0"/>
                    </a:lnTo>
                    <a:lnTo>
                      <a:pt x="0" y="18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Rectangle 202"/>
              <p:cNvSpPr>
                <a:spLocks noChangeArrowheads="1"/>
              </p:cNvSpPr>
              <p:nvPr/>
            </p:nvSpPr>
            <p:spPr bwMode="auto">
              <a:xfrm>
                <a:off x="4043" y="3244"/>
                <a:ext cx="347" cy="112"/>
              </a:xfrm>
              <a:prstGeom prst="rect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203"/>
              <p:cNvSpPr>
                <a:spLocks/>
              </p:cNvSpPr>
              <p:nvPr/>
            </p:nvSpPr>
            <p:spPr bwMode="auto">
              <a:xfrm>
                <a:off x="4850" y="3010"/>
                <a:ext cx="235" cy="348"/>
              </a:xfrm>
              <a:custGeom>
                <a:avLst/>
                <a:gdLst>
                  <a:gd name="T0" fmla="*/ 130 w 130"/>
                  <a:gd name="T1" fmla="*/ 184 h 192"/>
                  <a:gd name="T2" fmla="*/ 122 w 130"/>
                  <a:gd name="T3" fmla="*/ 192 h 192"/>
                  <a:gd name="T4" fmla="*/ 8 w 130"/>
                  <a:gd name="T5" fmla="*/ 192 h 192"/>
                  <a:gd name="T6" fmla="*/ 0 w 130"/>
                  <a:gd name="T7" fmla="*/ 184 h 192"/>
                  <a:gd name="T8" fmla="*/ 0 w 130"/>
                  <a:gd name="T9" fmla="*/ 8 h 192"/>
                  <a:gd name="T10" fmla="*/ 8 w 130"/>
                  <a:gd name="T11" fmla="*/ 0 h 192"/>
                  <a:gd name="T12" fmla="*/ 122 w 130"/>
                  <a:gd name="T13" fmla="*/ 0 h 192"/>
                  <a:gd name="T14" fmla="*/ 130 w 130"/>
                  <a:gd name="T15" fmla="*/ 8 h 192"/>
                  <a:gd name="T16" fmla="*/ 130 w 130"/>
                  <a:gd name="T17" fmla="*/ 18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0" h="192">
                    <a:moveTo>
                      <a:pt x="130" y="184"/>
                    </a:moveTo>
                    <a:cubicBezTo>
                      <a:pt x="130" y="188"/>
                      <a:pt x="127" y="192"/>
                      <a:pt x="122" y="192"/>
                    </a:cubicBezTo>
                    <a:cubicBezTo>
                      <a:pt x="8" y="192"/>
                      <a:pt x="8" y="192"/>
                      <a:pt x="8" y="192"/>
                    </a:cubicBezTo>
                    <a:cubicBezTo>
                      <a:pt x="4" y="192"/>
                      <a:pt x="0" y="188"/>
                      <a:pt x="0" y="18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27" y="0"/>
                      <a:pt x="130" y="3"/>
                      <a:pt x="130" y="8"/>
                    </a:cubicBezTo>
                    <a:lnTo>
                      <a:pt x="130" y="184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Oval 204"/>
              <p:cNvSpPr>
                <a:spLocks noChangeArrowheads="1"/>
              </p:cNvSpPr>
              <p:nvPr/>
            </p:nvSpPr>
            <p:spPr bwMode="auto">
              <a:xfrm>
                <a:off x="4886" y="3159"/>
                <a:ext cx="165" cy="165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" name="Oval 206"/>
            <p:cNvSpPr>
              <a:spLocks noChangeArrowheads="1"/>
            </p:cNvSpPr>
            <p:nvPr/>
          </p:nvSpPr>
          <p:spPr bwMode="auto">
            <a:xfrm>
              <a:off x="4930" y="3045"/>
              <a:ext cx="76" cy="76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Oval 207"/>
            <p:cNvSpPr>
              <a:spLocks noChangeArrowheads="1"/>
            </p:cNvSpPr>
            <p:nvPr/>
          </p:nvSpPr>
          <p:spPr bwMode="auto">
            <a:xfrm>
              <a:off x="4930" y="3202"/>
              <a:ext cx="76" cy="76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08"/>
            <p:cNvSpPr>
              <a:spLocks/>
            </p:cNvSpPr>
            <p:nvPr/>
          </p:nvSpPr>
          <p:spPr bwMode="auto">
            <a:xfrm>
              <a:off x="5545" y="3101"/>
              <a:ext cx="348" cy="219"/>
            </a:xfrm>
            <a:custGeom>
              <a:avLst/>
              <a:gdLst>
                <a:gd name="T0" fmla="*/ 192 w 192"/>
                <a:gd name="T1" fmla="*/ 113 h 121"/>
                <a:gd name="T2" fmla="*/ 184 w 192"/>
                <a:gd name="T3" fmla="*/ 121 h 121"/>
                <a:gd name="T4" fmla="*/ 8 w 192"/>
                <a:gd name="T5" fmla="*/ 121 h 121"/>
                <a:gd name="T6" fmla="*/ 0 w 192"/>
                <a:gd name="T7" fmla="*/ 113 h 121"/>
                <a:gd name="T8" fmla="*/ 0 w 192"/>
                <a:gd name="T9" fmla="*/ 8 h 121"/>
                <a:gd name="T10" fmla="*/ 8 w 192"/>
                <a:gd name="T11" fmla="*/ 0 h 121"/>
                <a:gd name="T12" fmla="*/ 184 w 192"/>
                <a:gd name="T13" fmla="*/ 0 h 121"/>
                <a:gd name="T14" fmla="*/ 192 w 192"/>
                <a:gd name="T15" fmla="*/ 8 h 121"/>
                <a:gd name="T16" fmla="*/ 192 w 192"/>
                <a:gd name="T17" fmla="*/ 11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21">
                  <a:moveTo>
                    <a:pt x="192" y="113"/>
                  </a:moveTo>
                  <a:cubicBezTo>
                    <a:pt x="192" y="118"/>
                    <a:pt x="188" y="121"/>
                    <a:pt x="184" y="121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4" y="121"/>
                    <a:pt x="0" y="118"/>
                    <a:pt x="0" y="11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88" y="0"/>
                    <a:pt x="192" y="4"/>
                    <a:pt x="192" y="8"/>
                  </a:cubicBezTo>
                  <a:lnTo>
                    <a:pt x="192" y="113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209"/>
            <p:cNvSpPr>
              <a:spLocks noChangeArrowheads="1"/>
            </p:cNvSpPr>
            <p:nvPr/>
          </p:nvSpPr>
          <p:spPr bwMode="auto">
            <a:xfrm>
              <a:off x="5726" y="3141"/>
              <a:ext cx="136" cy="137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210"/>
            <p:cNvSpPr>
              <a:spLocks noChangeArrowheads="1"/>
            </p:cNvSpPr>
            <p:nvPr/>
          </p:nvSpPr>
          <p:spPr bwMode="auto">
            <a:xfrm>
              <a:off x="5583" y="3161"/>
              <a:ext cx="103" cy="67"/>
            </a:xfrm>
            <a:prstGeom prst="rect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Line 211"/>
            <p:cNvSpPr>
              <a:spLocks noChangeShapeType="1"/>
            </p:cNvSpPr>
            <p:nvPr/>
          </p:nvSpPr>
          <p:spPr bwMode="auto">
            <a:xfrm>
              <a:off x="5585" y="3266"/>
              <a:ext cx="0" cy="12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Line 212"/>
            <p:cNvSpPr>
              <a:spLocks noChangeShapeType="1"/>
            </p:cNvSpPr>
            <p:nvPr/>
          </p:nvSpPr>
          <p:spPr bwMode="auto">
            <a:xfrm>
              <a:off x="5621" y="3266"/>
              <a:ext cx="0" cy="12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Line 213"/>
            <p:cNvSpPr>
              <a:spLocks noChangeShapeType="1"/>
            </p:cNvSpPr>
            <p:nvPr/>
          </p:nvSpPr>
          <p:spPr bwMode="auto">
            <a:xfrm>
              <a:off x="5657" y="3266"/>
              <a:ext cx="0" cy="12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Line 214"/>
            <p:cNvSpPr>
              <a:spLocks noChangeShapeType="1"/>
            </p:cNvSpPr>
            <p:nvPr/>
          </p:nvSpPr>
          <p:spPr bwMode="auto">
            <a:xfrm>
              <a:off x="5694" y="3266"/>
              <a:ext cx="0" cy="12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5"/>
            <p:cNvSpPr>
              <a:spLocks/>
            </p:cNvSpPr>
            <p:nvPr/>
          </p:nvSpPr>
          <p:spPr bwMode="auto">
            <a:xfrm>
              <a:off x="5600" y="3043"/>
              <a:ext cx="238" cy="49"/>
            </a:xfrm>
            <a:custGeom>
              <a:avLst/>
              <a:gdLst>
                <a:gd name="T0" fmla="*/ 238 w 238"/>
                <a:gd name="T1" fmla="*/ 49 h 49"/>
                <a:gd name="T2" fmla="*/ 238 w 238"/>
                <a:gd name="T3" fmla="*/ 0 h 49"/>
                <a:gd name="T4" fmla="*/ 0 w 238"/>
                <a:gd name="T5" fmla="*/ 0 h 49"/>
                <a:gd name="T6" fmla="*/ 0 w 238"/>
                <a:gd name="T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8" h="49">
                  <a:moveTo>
                    <a:pt x="238" y="49"/>
                  </a:moveTo>
                  <a:lnTo>
                    <a:pt x="238" y="0"/>
                  </a:lnTo>
                  <a:lnTo>
                    <a:pt x="0" y="0"/>
                  </a:lnTo>
                  <a:lnTo>
                    <a:pt x="0" y="49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6"/>
            <p:cNvSpPr>
              <a:spLocks/>
            </p:cNvSpPr>
            <p:nvPr/>
          </p:nvSpPr>
          <p:spPr bwMode="auto">
            <a:xfrm>
              <a:off x="6342" y="3008"/>
              <a:ext cx="259" cy="348"/>
            </a:xfrm>
            <a:custGeom>
              <a:avLst/>
              <a:gdLst>
                <a:gd name="T0" fmla="*/ 8 w 143"/>
                <a:gd name="T1" fmla="*/ 192 h 192"/>
                <a:gd name="T2" fmla="*/ 0 w 143"/>
                <a:gd name="T3" fmla="*/ 184 h 192"/>
                <a:gd name="T4" fmla="*/ 0 w 143"/>
                <a:gd name="T5" fmla="*/ 8 h 192"/>
                <a:gd name="T6" fmla="*/ 8 w 143"/>
                <a:gd name="T7" fmla="*/ 0 h 192"/>
                <a:gd name="T8" fmla="*/ 135 w 143"/>
                <a:gd name="T9" fmla="*/ 0 h 192"/>
                <a:gd name="T10" fmla="*/ 143 w 143"/>
                <a:gd name="T11" fmla="*/ 8 h 192"/>
                <a:gd name="T12" fmla="*/ 143 w 143"/>
                <a:gd name="T13" fmla="*/ 184 h 192"/>
                <a:gd name="T14" fmla="*/ 135 w 143"/>
                <a:gd name="T15" fmla="*/ 192 h 192"/>
                <a:gd name="T16" fmla="*/ 8 w 143"/>
                <a:gd name="T17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192">
                  <a:moveTo>
                    <a:pt x="8" y="192"/>
                  </a:moveTo>
                  <a:cubicBezTo>
                    <a:pt x="4" y="192"/>
                    <a:pt x="0" y="189"/>
                    <a:pt x="0" y="18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9" y="0"/>
                    <a:pt x="143" y="4"/>
                    <a:pt x="143" y="8"/>
                  </a:cubicBezTo>
                  <a:cubicBezTo>
                    <a:pt x="143" y="184"/>
                    <a:pt x="143" y="184"/>
                    <a:pt x="143" y="184"/>
                  </a:cubicBezTo>
                  <a:cubicBezTo>
                    <a:pt x="143" y="189"/>
                    <a:pt x="139" y="192"/>
                    <a:pt x="135" y="192"/>
                  </a:cubicBezTo>
                  <a:lnTo>
                    <a:pt x="8" y="192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217"/>
            <p:cNvSpPr>
              <a:spLocks noChangeArrowheads="1"/>
            </p:cNvSpPr>
            <p:nvPr/>
          </p:nvSpPr>
          <p:spPr bwMode="auto">
            <a:xfrm>
              <a:off x="6391" y="3050"/>
              <a:ext cx="161" cy="116"/>
            </a:xfrm>
            <a:prstGeom prst="rect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218"/>
            <p:cNvSpPr>
              <a:spLocks noChangeArrowheads="1"/>
            </p:cNvSpPr>
            <p:nvPr/>
          </p:nvSpPr>
          <p:spPr bwMode="auto">
            <a:xfrm>
              <a:off x="6423" y="3209"/>
              <a:ext cx="98" cy="98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219"/>
            <p:cNvSpPr>
              <a:spLocks noChangeArrowheads="1"/>
            </p:cNvSpPr>
            <p:nvPr/>
          </p:nvSpPr>
          <p:spPr bwMode="auto">
            <a:xfrm>
              <a:off x="7169" y="3222"/>
              <a:ext cx="31" cy="3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220"/>
            <p:cNvSpPr>
              <a:spLocks noChangeArrowheads="1"/>
            </p:cNvSpPr>
            <p:nvPr/>
          </p:nvSpPr>
          <p:spPr bwMode="auto">
            <a:xfrm>
              <a:off x="7256" y="3222"/>
              <a:ext cx="31" cy="3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221"/>
            <p:cNvSpPr>
              <a:spLocks noChangeArrowheads="1"/>
            </p:cNvSpPr>
            <p:nvPr/>
          </p:nvSpPr>
          <p:spPr bwMode="auto">
            <a:xfrm>
              <a:off x="7109" y="3037"/>
              <a:ext cx="24" cy="2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222"/>
            <p:cNvSpPr>
              <a:spLocks noChangeArrowheads="1"/>
            </p:cNvSpPr>
            <p:nvPr/>
          </p:nvSpPr>
          <p:spPr bwMode="auto">
            <a:xfrm>
              <a:off x="7109" y="3094"/>
              <a:ext cx="24" cy="2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223"/>
            <p:cNvSpPr>
              <a:spLocks noChangeArrowheads="1"/>
            </p:cNvSpPr>
            <p:nvPr/>
          </p:nvSpPr>
          <p:spPr bwMode="auto">
            <a:xfrm>
              <a:off x="7136" y="3066"/>
              <a:ext cx="24" cy="2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224"/>
            <p:cNvSpPr>
              <a:spLocks noChangeArrowheads="1"/>
            </p:cNvSpPr>
            <p:nvPr/>
          </p:nvSpPr>
          <p:spPr bwMode="auto">
            <a:xfrm>
              <a:off x="7082" y="3066"/>
              <a:ext cx="24" cy="2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225"/>
            <p:cNvSpPr>
              <a:spLocks noChangeArrowheads="1"/>
            </p:cNvSpPr>
            <p:nvPr/>
          </p:nvSpPr>
          <p:spPr bwMode="auto">
            <a:xfrm>
              <a:off x="7323" y="3037"/>
              <a:ext cx="23" cy="2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226"/>
            <p:cNvSpPr>
              <a:spLocks noChangeArrowheads="1"/>
            </p:cNvSpPr>
            <p:nvPr/>
          </p:nvSpPr>
          <p:spPr bwMode="auto">
            <a:xfrm>
              <a:off x="7323" y="3094"/>
              <a:ext cx="23" cy="2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227"/>
            <p:cNvSpPr>
              <a:spLocks noChangeArrowheads="1"/>
            </p:cNvSpPr>
            <p:nvPr/>
          </p:nvSpPr>
          <p:spPr bwMode="auto">
            <a:xfrm>
              <a:off x="7350" y="3066"/>
              <a:ext cx="24" cy="2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228"/>
            <p:cNvSpPr>
              <a:spLocks noChangeArrowheads="1"/>
            </p:cNvSpPr>
            <p:nvPr/>
          </p:nvSpPr>
          <p:spPr bwMode="auto">
            <a:xfrm>
              <a:off x="7296" y="3066"/>
              <a:ext cx="21" cy="2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229"/>
            <p:cNvSpPr>
              <a:spLocks noChangeShapeType="1"/>
            </p:cNvSpPr>
            <p:nvPr/>
          </p:nvSpPr>
          <p:spPr bwMode="auto">
            <a:xfrm>
              <a:off x="7169" y="3309"/>
              <a:ext cx="118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230"/>
            <p:cNvSpPr>
              <a:spLocks noChangeArrowheads="1"/>
            </p:cNvSpPr>
            <p:nvPr/>
          </p:nvSpPr>
          <p:spPr bwMode="auto">
            <a:xfrm>
              <a:off x="7053" y="3010"/>
              <a:ext cx="136" cy="134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Oval 231"/>
            <p:cNvSpPr>
              <a:spLocks noChangeArrowheads="1"/>
            </p:cNvSpPr>
            <p:nvPr/>
          </p:nvSpPr>
          <p:spPr bwMode="auto">
            <a:xfrm>
              <a:off x="7267" y="3010"/>
              <a:ext cx="134" cy="134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32"/>
            <p:cNvSpPr>
              <a:spLocks/>
            </p:cNvSpPr>
            <p:nvPr/>
          </p:nvSpPr>
          <p:spPr bwMode="auto">
            <a:xfrm>
              <a:off x="7053" y="3094"/>
              <a:ext cx="348" cy="259"/>
            </a:xfrm>
            <a:custGeom>
              <a:avLst/>
              <a:gdLst>
                <a:gd name="T0" fmla="*/ 155 w 192"/>
                <a:gd name="T1" fmla="*/ 28 h 143"/>
                <a:gd name="T2" fmla="*/ 119 w 192"/>
                <a:gd name="T3" fmla="*/ 0 h 143"/>
                <a:gd name="T4" fmla="*/ 74 w 192"/>
                <a:gd name="T5" fmla="*/ 0 h 143"/>
                <a:gd name="T6" fmla="*/ 38 w 192"/>
                <a:gd name="T7" fmla="*/ 28 h 143"/>
                <a:gd name="T8" fmla="*/ 6 w 192"/>
                <a:gd name="T9" fmla="*/ 10 h 143"/>
                <a:gd name="T10" fmla="*/ 0 w 192"/>
                <a:gd name="T11" fmla="*/ 26 h 143"/>
                <a:gd name="T12" fmla="*/ 0 w 192"/>
                <a:gd name="T13" fmla="*/ 117 h 143"/>
                <a:gd name="T14" fmla="*/ 26 w 192"/>
                <a:gd name="T15" fmla="*/ 143 h 143"/>
                <a:gd name="T16" fmla="*/ 167 w 192"/>
                <a:gd name="T17" fmla="*/ 143 h 143"/>
                <a:gd name="T18" fmla="*/ 192 w 192"/>
                <a:gd name="T19" fmla="*/ 117 h 143"/>
                <a:gd name="T20" fmla="*/ 192 w 192"/>
                <a:gd name="T21" fmla="*/ 26 h 143"/>
                <a:gd name="T22" fmla="*/ 187 w 192"/>
                <a:gd name="T23" fmla="*/ 10 h 143"/>
                <a:gd name="T24" fmla="*/ 155 w 192"/>
                <a:gd name="T25" fmla="*/ 2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2" h="143">
                  <a:moveTo>
                    <a:pt x="155" y="28"/>
                  </a:moveTo>
                  <a:cubicBezTo>
                    <a:pt x="138" y="28"/>
                    <a:pt x="123" y="16"/>
                    <a:pt x="119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9" y="16"/>
                    <a:pt x="55" y="28"/>
                    <a:pt x="38" y="28"/>
                  </a:cubicBezTo>
                  <a:cubicBezTo>
                    <a:pt x="24" y="28"/>
                    <a:pt x="12" y="21"/>
                    <a:pt x="6" y="10"/>
                  </a:cubicBezTo>
                  <a:cubicBezTo>
                    <a:pt x="3" y="14"/>
                    <a:pt x="0" y="20"/>
                    <a:pt x="0" y="26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31"/>
                    <a:pt x="12" y="143"/>
                    <a:pt x="26" y="143"/>
                  </a:cubicBezTo>
                  <a:cubicBezTo>
                    <a:pt x="167" y="143"/>
                    <a:pt x="167" y="143"/>
                    <a:pt x="167" y="143"/>
                  </a:cubicBezTo>
                  <a:cubicBezTo>
                    <a:pt x="181" y="143"/>
                    <a:pt x="192" y="131"/>
                    <a:pt x="192" y="117"/>
                  </a:cubicBezTo>
                  <a:cubicBezTo>
                    <a:pt x="192" y="26"/>
                    <a:pt x="192" y="26"/>
                    <a:pt x="192" y="26"/>
                  </a:cubicBezTo>
                  <a:cubicBezTo>
                    <a:pt x="192" y="20"/>
                    <a:pt x="190" y="14"/>
                    <a:pt x="187" y="10"/>
                  </a:cubicBezTo>
                  <a:cubicBezTo>
                    <a:pt x="181" y="21"/>
                    <a:pt x="169" y="28"/>
                    <a:pt x="155" y="28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3"/>
            <p:cNvSpPr>
              <a:spLocks/>
            </p:cNvSpPr>
            <p:nvPr/>
          </p:nvSpPr>
          <p:spPr bwMode="auto">
            <a:xfrm>
              <a:off x="281" y="3689"/>
              <a:ext cx="348" cy="348"/>
            </a:xfrm>
            <a:custGeom>
              <a:avLst/>
              <a:gdLst>
                <a:gd name="T0" fmla="*/ 192 w 192"/>
                <a:gd name="T1" fmla="*/ 184 h 192"/>
                <a:gd name="T2" fmla="*/ 184 w 192"/>
                <a:gd name="T3" fmla="*/ 192 h 192"/>
                <a:gd name="T4" fmla="*/ 8 w 192"/>
                <a:gd name="T5" fmla="*/ 192 h 192"/>
                <a:gd name="T6" fmla="*/ 0 w 192"/>
                <a:gd name="T7" fmla="*/ 184 h 192"/>
                <a:gd name="T8" fmla="*/ 0 w 192"/>
                <a:gd name="T9" fmla="*/ 8 h 192"/>
                <a:gd name="T10" fmla="*/ 8 w 192"/>
                <a:gd name="T11" fmla="*/ 0 h 192"/>
                <a:gd name="T12" fmla="*/ 184 w 192"/>
                <a:gd name="T13" fmla="*/ 0 h 192"/>
                <a:gd name="T14" fmla="*/ 192 w 192"/>
                <a:gd name="T15" fmla="*/ 8 h 192"/>
                <a:gd name="T16" fmla="*/ 192 w 192"/>
                <a:gd name="T17" fmla="*/ 18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92">
                  <a:moveTo>
                    <a:pt x="192" y="184"/>
                  </a:moveTo>
                  <a:cubicBezTo>
                    <a:pt x="192" y="188"/>
                    <a:pt x="188" y="192"/>
                    <a:pt x="184" y="192"/>
                  </a:cubicBezTo>
                  <a:cubicBezTo>
                    <a:pt x="8" y="192"/>
                    <a:pt x="8" y="192"/>
                    <a:pt x="8" y="192"/>
                  </a:cubicBezTo>
                  <a:cubicBezTo>
                    <a:pt x="3" y="192"/>
                    <a:pt x="0" y="188"/>
                    <a:pt x="0" y="18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88" y="0"/>
                    <a:pt x="192" y="3"/>
                    <a:pt x="192" y="8"/>
                  </a:cubicBezTo>
                  <a:lnTo>
                    <a:pt x="192" y="184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234"/>
            <p:cNvSpPr>
              <a:spLocks noChangeArrowheads="1"/>
            </p:cNvSpPr>
            <p:nvPr/>
          </p:nvSpPr>
          <p:spPr bwMode="auto">
            <a:xfrm>
              <a:off x="325" y="3733"/>
              <a:ext cx="258" cy="259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235"/>
            <p:cNvSpPr>
              <a:spLocks noChangeArrowheads="1"/>
            </p:cNvSpPr>
            <p:nvPr/>
          </p:nvSpPr>
          <p:spPr bwMode="auto">
            <a:xfrm>
              <a:off x="410" y="3818"/>
              <a:ext cx="90" cy="89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236"/>
            <p:cNvSpPr>
              <a:spLocks noChangeArrowheads="1"/>
            </p:cNvSpPr>
            <p:nvPr/>
          </p:nvSpPr>
          <p:spPr bwMode="auto">
            <a:xfrm>
              <a:off x="306" y="3713"/>
              <a:ext cx="40" cy="4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237"/>
            <p:cNvSpPr>
              <a:spLocks noChangeArrowheads="1"/>
            </p:cNvSpPr>
            <p:nvPr/>
          </p:nvSpPr>
          <p:spPr bwMode="auto">
            <a:xfrm>
              <a:off x="558" y="3713"/>
              <a:ext cx="40" cy="4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238"/>
            <p:cNvSpPr>
              <a:spLocks noChangeArrowheads="1"/>
            </p:cNvSpPr>
            <p:nvPr/>
          </p:nvSpPr>
          <p:spPr bwMode="auto">
            <a:xfrm>
              <a:off x="306" y="3972"/>
              <a:ext cx="40" cy="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Oval 239"/>
            <p:cNvSpPr>
              <a:spLocks noChangeArrowheads="1"/>
            </p:cNvSpPr>
            <p:nvPr/>
          </p:nvSpPr>
          <p:spPr bwMode="auto">
            <a:xfrm>
              <a:off x="558" y="3972"/>
              <a:ext cx="40" cy="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40"/>
            <p:cNvSpPr>
              <a:spLocks/>
            </p:cNvSpPr>
            <p:nvPr/>
          </p:nvSpPr>
          <p:spPr bwMode="auto">
            <a:xfrm>
              <a:off x="1132" y="3689"/>
              <a:ext cx="143" cy="225"/>
            </a:xfrm>
            <a:custGeom>
              <a:avLst/>
              <a:gdLst>
                <a:gd name="T0" fmla="*/ 79 w 79"/>
                <a:gd name="T1" fmla="*/ 85 h 124"/>
                <a:gd name="T2" fmla="*/ 40 w 79"/>
                <a:gd name="T3" fmla="*/ 124 h 124"/>
                <a:gd name="T4" fmla="*/ 39 w 79"/>
                <a:gd name="T5" fmla="*/ 124 h 124"/>
                <a:gd name="T6" fmla="*/ 0 w 79"/>
                <a:gd name="T7" fmla="*/ 85 h 124"/>
                <a:gd name="T8" fmla="*/ 0 w 79"/>
                <a:gd name="T9" fmla="*/ 39 h 124"/>
                <a:gd name="T10" fmla="*/ 39 w 79"/>
                <a:gd name="T11" fmla="*/ 0 h 124"/>
                <a:gd name="T12" fmla="*/ 40 w 79"/>
                <a:gd name="T13" fmla="*/ 0 h 124"/>
                <a:gd name="T14" fmla="*/ 79 w 79"/>
                <a:gd name="T15" fmla="*/ 39 h 124"/>
                <a:gd name="T16" fmla="*/ 79 w 79"/>
                <a:gd name="T17" fmla="*/ 8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124">
                  <a:moveTo>
                    <a:pt x="79" y="85"/>
                  </a:moveTo>
                  <a:cubicBezTo>
                    <a:pt x="79" y="106"/>
                    <a:pt x="61" y="124"/>
                    <a:pt x="40" y="124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17" y="124"/>
                    <a:pt x="0" y="106"/>
                    <a:pt x="0" y="8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8"/>
                    <a:pt x="17" y="0"/>
                    <a:pt x="39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1" y="0"/>
                    <a:pt x="79" y="18"/>
                    <a:pt x="79" y="39"/>
                  </a:cubicBezTo>
                  <a:lnTo>
                    <a:pt x="79" y="85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41"/>
            <p:cNvSpPr>
              <a:spLocks/>
            </p:cNvSpPr>
            <p:nvPr/>
          </p:nvSpPr>
          <p:spPr bwMode="auto">
            <a:xfrm>
              <a:off x="1094" y="3780"/>
              <a:ext cx="217" cy="176"/>
            </a:xfrm>
            <a:custGeom>
              <a:avLst/>
              <a:gdLst>
                <a:gd name="T0" fmla="*/ 120 w 120"/>
                <a:gd name="T1" fmla="*/ 0 h 97"/>
                <a:gd name="T2" fmla="*/ 120 w 120"/>
                <a:gd name="T3" fmla="*/ 37 h 97"/>
                <a:gd name="T4" fmla="*/ 61 w 120"/>
                <a:gd name="T5" fmla="*/ 97 h 97"/>
                <a:gd name="T6" fmla="*/ 59 w 120"/>
                <a:gd name="T7" fmla="*/ 97 h 97"/>
                <a:gd name="T8" fmla="*/ 0 w 120"/>
                <a:gd name="T9" fmla="*/ 37 h 97"/>
                <a:gd name="T10" fmla="*/ 0 w 120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97">
                  <a:moveTo>
                    <a:pt x="120" y="0"/>
                  </a:moveTo>
                  <a:cubicBezTo>
                    <a:pt x="120" y="37"/>
                    <a:pt x="120" y="37"/>
                    <a:pt x="120" y="37"/>
                  </a:cubicBezTo>
                  <a:cubicBezTo>
                    <a:pt x="120" y="70"/>
                    <a:pt x="94" y="97"/>
                    <a:pt x="61" y="97"/>
                  </a:cubicBezTo>
                  <a:cubicBezTo>
                    <a:pt x="59" y="97"/>
                    <a:pt x="59" y="97"/>
                    <a:pt x="59" y="97"/>
                  </a:cubicBezTo>
                  <a:cubicBezTo>
                    <a:pt x="27" y="97"/>
                    <a:pt x="0" y="70"/>
                    <a:pt x="0" y="3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Line 242"/>
            <p:cNvSpPr>
              <a:spLocks noChangeShapeType="1"/>
            </p:cNvSpPr>
            <p:nvPr/>
          </p:nvSpPr>
          <p:spPr bwMode="auto">
            <a:xfrm>
              <a:off x="1202" y="3959"/>
              <a:ext cx="0" cy="78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Line 243"/>
            <p:cNvSpPr>
              <a:spLocks noChangeShapeType="1"/>
            </p:cNvSpPr>
            <p:nvPr/>
          </p:nvSpPr>
          <p:spPr bwMode="auto">
            <a:xfrm>
              <a:off x="1146" y="4037"/>
              <a:ext cx="113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Line 244"/>
            <p:cNvSpPr>
              <a:spLocks noChangeShapeType="1"/>
            </p:cNvSpPr>
            <p:nvPr/>
          </p:nvSpPr>
          <p:spPr bwMode="auto">
            <a:xfrm>
              <a:off x="1139" y="3775"/>
              <a:ext cx="33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Line 245"/>
            <p:cNvSpPr>
              <a:spLocks noChangeShapeType="1"/>
            </p:cNvSpPr>
            <p:nvPr/>
          </p:nvSpPr>
          <p:spPr bwMode="auto">
            <a:xfrm>
              <a:off x="1139" y="3829"/>
              <a:ext cx="33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Line 246"/>
            <p:cNvSpPr>
              <a:spLocks noChangeShapeType="1"/>
            </p:cNvSpPr>
            <p:nvPr/>
          </p:nvSpPr>
          <p:spPr bwMode="auto">
            <a:xfrm>
              <a:off x="1235" y="3775"/>
              <a:ext cx="31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Line 247"/>
            <p:cNvSpPr>
              <a:spLocks noChangeShapeType="1"/>
            </p:cNvSpPr>
            <p:nvPr/>
          </p:nvSpPr>
          <p:spPr bwMode="auto">
            <a:xfrm>
              <a:off x="1235" y="3829"/>
              <a:ext cx="31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8"/>
            <p:cNvSpPr>
              <a:spLocks/>
            </p:cNvSpPr>
            <p:nvPr/>
          </p:nvSpPr>
          <p:spPr bwMode="auto">
            <a:xfrm>
              <a:off x="1885" y="3691"/>
              <a:ext cx="145" cy="225"/>
            </a:xfrm>
            <a:custGeom>
              <a:avLst/>
              <a:gdLst>
                <a:gd name="T0" fmla="*/ 80 w 80"/>
                <a:gd name="T1" fmla="*/ 85 h 124"/>
                <a:gd name="T2" fmla="*/ 40 w 80"/>
                <a:gd name="T3" fmla="*/ 124 h 124"/>
                <a:gd name="T4" fmla="*/ 39 w 80"/>
                <a:gd name="T5" fmla="*/ 124 h 124"/>
                <a:gd name="T6" fmla="*/ 0 w 80"/>
                <a:gd name="T7" fmla="*/ 85 h 124"/>
                <a:gd name="T8" fmla="*/ 0 w 80"/>
                <a:gd name="T9" fmla="*/ 39 h 124"/>
                <a:gd name="T10" fmla="*/ 39 w 80"/>
                <a:gd name="T11" fmla="*/ 0 h 124"/>
                <a:gd name="T12" fmla="*/ 40 w 80"/>
                <a:gd name="T13" fmla="*/ 0 h 124"/>
                <a:gd name="T14" fmla="*/ 80 w 80"/>
                <a:gd name="T15" fmla="*/ 39 h 124"/>
                <a:gd name="T16" fmla="*/ 80 w 80"/>
                <a:gd name="T17" fmla="*/ 8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124">
                  <a:moveTo>
                    <a:pt x="80" y="85"/>
                  </a:moveTo>
                  <a:cubicBezTo>
                    <a:pt x="80" y="106"/>
                    <a:pt x="62" y="124"/>
                    <a:pt x="40" y="124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18" y="124"/>
                    <a:pt x="0" y="106"/>
                    <a:pt x="0" y="8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8"/>
                    <a:pt x="18" y="0"/>
                    <a:pt x="39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2" y="0"/>
                    <a:pt x="80" y="18"/>
                    <a:pt x="80" y="39"/>
                  </a:cubicBezTo>
                  <a:lnTo>
                    <a:pt x="80" y="85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49"/>
            <p:cNvSpPr>
              <a:spLocks/>
            </p:cNvSpPr>
            <p:nvPr/>
          </p:nvSpPr>
          <p:spPr bwMode="auto">
            <a:xfrm>
              <a:off x="1849" y="3782"/>
              <a:ext cx="217" cy="175"/>
            </a:xfrm>
            <a:custGeom>
              <a:avLst/>
              <a:gdLst>
                <a:gd name="T0" fmla="*/ 120 w 120"/>
                <a:gd name="T1" fmla="*/ 0 h 97"/>
                <a:gd name="T2" fmla="*/ 120 w 120"/>
                <a:gd name="T3" fmla="*/ 37 h 97"/>
                <a:gd name="T4" fmla="*/ 61 w 120"/>
                <a:gd name="T5" fmla="*/ 97 h 97"/>
                <a:gd name="T6" fmla="*/ 59 w 120"/>
                <a:gd name="T7" fmla="*/ 97 h 97"/>
                <a:gd name="T8" fmla="*/ 0 w 120"/>
                <a:gd name="T9" fmla="*/ 37 h 97"/>
                <a:gd name="T10" fmla="*/ 0 w 120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97">
                  <a:moveTo>
                    <a:pt x="120" y="0"/>
                  </a:moveTo>
                  <a:cubicBezTo>
                    <a:pt x="120" y="37"/>
                    <a:pt x="120" y="37"/>
                    <a:pt x="120" y="37"/>
                  </a:cubicBezTo>
                  <a:cubicBezTo>
                    <a:pt x="120" y="70"/>
                    <a:pt x="93" y="97"/>
                    <a:pt x="61" y="97"/>
                  </a:cubicBezTo>
                  <a:cubicBezTo>
                    <a:pt x="59" y="97"/>
                    <a:pt x="59" y="97"/>
                    <a:pt x="59" y="97"/>
                  </a:cubicBezTo>
                  <a:cubicBezTo>
                    <a:pt x="26" y="97"/>
                    <a:pt x="0" y="70"/>
                    <a:pt x="0" y="3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Line 250"/>
            <p:cNvSpPr>
              <a:spLocks noChangeShapeType="1"/>
            </p:cNvSpPr>
            <p:nvPr/>
          </p:nvSpPr>
          <p:spPr bwMode="auto">
            <a:xfrm>
              <a:off x="1957" y="3963"/>
              <a:ext cx="0" cy="76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Line 251"/>
            <p:cNvSpPr>
              <a:spLocks noChangeShapeType="1"/>
            </p:cNvSpPr>
            <p:nvPr/>
          </p:nvSpPr>
          <p:spPr bwMode="auto">
            <a:xfrm>
              <a:off x="1901" y="4039"/>
              <a:ext cx="112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Line 252"/>
            <p:cNvSpPr>
              <a:spLocks noChangeShapeType="1"/>
            </p:cNvSpPr>
            <p:nvPr/>
          </p:nvSpPr>
          <p:spPr bwMode="auto">
            <a:xfrm>
              <a:off x="1894" y="3776"/>
              <a:ext cx="31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Line 253"/>
            <p:cNvSpPr>
              <a:spLocks noChangeShapeType="1"/>
            </p:cNvSpPr>
            <p:nvPr/>
          </p:nvSpPr>
          <p:spPr bwMode="auto">
            <a:xfrm>
              <a:off x="1894" y="3831"/>
              <a:ext cx="31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Line 254"/>
            <p:cNvSpPr>
              <a:spLocks noChangeShapeType="1"/>
            </p:cNvSpPr>
            <p:nvPr/>
          </p:nvSpPr>
          <p:spPr bwMode="auto">
            <a:xfrm>
              <a:off x="1990" y="3776"/>
              <a:ext cx="31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Line 255"/>
            <p:cNvSpPr>
              <a:spLocks noChangeShapeType="1"/>
            </p:cNvSpPr>
            <p:nvPr/>
          </p:nvSpPr>
          <p:spPr bwMode="auto">
            <a:xfrm>
              <a:off x="1990" y="3831"/>
              <a:ext cx="31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Line 256"/>
            <p:cNvSpPr>
              <a:spLocks noChangeShapeType="1"/>
            </p:cNvSpPr>
            <p:nvPr/>
          </p:nvSpPr>
          <p:spPr bwMode="auto">
            <a:xfrm flipH="1">
              <a:off x="1787" y="3691"/>
              <a:ext cx="342" cy="348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57"/>
            <p:cNvSpPr>
              <a:spLocks/>
            </p:cNvSpPr>
            <p:nvPr/>
          </p:nvSpPr>
          <p:spPr bwMode="auto">
            <a:xfrm>
              <a:off x="2526" y="3684"/>
              <a:ext cx="181" cy="179"/>
            </a:xfrm>
            <a:custGeom>
              <a:avLst/>
              <a:gdLst>
                <a:gd name="T0" fmla="*/ 81 w 100"/>
                <a:gd name="T1" fmla="*/ 17 h 99"/>
                <a:gd name="T2" fmla="*/ 83 w 100"/>
                <a:gd name="T3" fmla="*/ 81 h 99"/>
                <a:gd name="T4" fmla="*/ 19 w 100"/>
                <a:gd name="T5" fmla="*/ 82 h 99"/>
                <a:gd name="T6" fmla="*/ 18 w 100"/>
                <a:gd name="T7" fmla="*/ 18 h 99"/>
                <a:gd name="T8" fmla="*/ 81 w 100"/>
                <a:gd name="T9" fmla="*/ 1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9">
                  <a:moveTo>
                    <a:pt x="81" y="17"/>
                  </a:moveTo>
                  <a:cubicBezTo>
                    <a:pt x="99" y="34"/>
                    <a:pt x="100" y="63"/>
                    <a:pt x="83" y="81"/>
                  </a:cubicBezTo>
                  <a:cubicBezTo>
                    <a:pt x="65" y="99"/>
                    <a:pt x="37" y="99"/>
                    <a:pt x="19" y="82"/>
                  </a:cubicBezTo>
                  <a:cubicBezTo>
                    <a:pt x="1" y="65"/>
                    <a:pt x="0" y="36"/>
                    <a:pt x="18" y="18"/>
                  </a:cubicBezTo>
                  <a:cubicBezTo>
                    <a:pt x="35" y="0"/>
                    <a:pt x="63" y="0"/>
                    <a:pt x="81" y="17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58"/>
            <p:cNvSpPr>
              <a:spLocks/>
            </p:cNvSpPr>
            <p:nvPr/>
          </p:nvSpPr>
          <p:spPr bwMode="auto">
            <a:xfrm>
              <a:off x="2625" y="3780"/>
              <a:ext cx="257" cy="252"/>
            </a:xfrm>
            <a:custGeom>
              <a:avLst/>
              <a:gdLst>
                <a:gd name="T0" fmla="*/ 75 w 257"/>
                <a:gd name="T1" fmla="*/ 0 h 252"/>
                <a:gd name="T2" fmla="*/ 257 w 257"/>
                <a:gd name="T3" fmla="*/ 196 h 252"/>
                <a:gd name="T4" fmla="*/ 203 w 257"/>
                <a:gd name="T5" fmla="*/ 252 h 252"/>
                <a:gd name="T6" fmla="*/ 0 w 257"/>
                <a:gd name="T7" fmla="*/ 78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7" h="252">
                  <a:moveTo>
                    <a:pt x="75" y="0"/>
                  </a:moveTo>
                  <a:lnTo>
                    <a:pt x="257" y="196"/>
                  </a:lnTo>
                  <a:lnTo>
                    <a:pt x="203" y="252"/>
                  </a:lnTo>
                  <a:lnTo>
                    <a:pt x="0" y="78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Line 259"/>
            <p:cNvSpPr>
              <a:spLocks noChangeShapeType="1"/>
            </p:cNvSpPr>
            <p:nvPr/>
          </p:nvSpPr>
          <p:spPr bwMode="auto">
            <a:xfrm>
              <a:off x="2725" y="3878"/>
              <a:ext cx="47" cy="4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60"/>
            <p:cNvSpPr>
              <a:spLocks/>
            </p:cNvSpPr>
            <p:nvPr/>
          </p:nvSpPr>
          <p:spPr bwMode="auto">
            <a:xfrm>
              <a:off x="3288" y="3691"/>
              <a:ext cx="347" cy="272"/>
            </a:xfrm>
            <a:custGeom>
              <a:avLst/>
              <a:gdLst>
                <a:gd name="T0" fmla="*/ 0 w 192"/>
                <a:gd name="T1" fmla="*/ 150 h 150"/>
                <a:gd name="T2" fmla="*/ 0 w 192"/>
                <a:gd name="T3" fmla="*/ 105 h 150"/>
                <a:gd name="T4" fmla="*/ 96 w 192"/>
                <a:gd name="T5" fmla="*/ 0 h 150"/>
                <a:gd name="T6" fmla="*/ 192 w 192"/>
                <a:gd name="T7" fmla="*/ 105 h 150"/>
                <a:gd name="T8" fmla="*/ 192 w 192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50">
                  <a:moveTo>
                    <a:pt x="0" y="150"/>
                  </a:moveTo>
                  <a:cubicBezTo>
                    <a:pt x="0" y="105"/>
                    <a:pt x="0" y="105"/>
                    <a:pt x="0" y="105"/>
                  </a:cubicBezTo>
                  <a:cubicBezTo>
                    <a:pt x="0" y="47"/>
                    <a:pt x="43" y="0"/>
                    <a:pt x="96" y="0"/>
                  </a:cubicBezTo>
                  <a:cubicBezTo>
                    <a:pt x="149" y="0"/>
                    <a:pt x="192" y="47"/>
                    <a:pt x="192" y="105"/>
                  </a:cubicBezTo>
                  <a:cubicBezTo>
                    <a:pt x="192" y="150"/>
                    <a:pt x="192" y="150"/>
                    <a:pt x="192" y="15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61"/>
            <p:cNvSpPr>
              <a:spLocks/>
            </p:cNvSpPr>
            <p:nvPr/>
          </p:nvSpPr>
          <p:spPr bwMode="auto">
            <a:xfrm>
              <a:off x="3288" y="3898"/>
              <a:ext cx="76" cy="141"/>
            </a:xfrm>
            <a:custGeom>
              <a:avLst/>
              <a:gdLst>
                <a:gd name="T0" fmla="*/ 32 w 42"/>
                <a:gd name="T1" fmla="*/ 0 h 78"/>
                <a:gd name="T2" fmla="*/ 0 w 42"/>
                <a:gd name="T3" fmla="*/ 39 h 78"/>
                <a:gd name="T4" fmla="*/ 32 w 42"/>
                <a:gd name="T5" fmla="*/ 78 h 78"/>
                <a:gd name="T6" fmla="*/ 42 w 42"/>
                <a:gd name="T7" fmla="*/ 76 h 78"/>
                <a:gd name="T8" fmla="*/ 42 w 42"/>
                <a:gd name="T9" fmla="*/ 3 h 78"/>
                <a:gd name="T10" fmla="*/ 32 w 42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78">
                  <a:moveTo>
                    <a:pt x="32" y="0"/>
                  </a:moveTo>
                  <a:cubicBezTo>
                    <a:pt x="14" y="0"/>
                    <a:pt x="0" y="18"/>
                    <a:pt x="0" y="39"/>
                  </a:cubicBezTo>
                  <a:cubicBezTo>
                    <a:pt x="0" y="61"/>
                    <a:pt x="14" y="78"/>
                    <a:pt x="32" y="78"/>
                  </a:cubicBezTo>
                  <a:cubicBezTo>
                    <a:pt x="35" y="78"/>
                    <a:pt x="39" y="78"/>
                    <a:pt x="42" y="7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39" y="1"/>
                    <a:pt x="35" y="0"/>
                    <a:pt x="32" y="0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62"/>
            <p:cNvSpPr>
              <a:spLocks/>
            </p:cNvSpPr>
            <p:nvPr/>
          </p:nvSpPr>
          <p:spPr bwMode="auto">
            <a:xfrm>
              <a:off x="3559" y="3898"/>
              <a:ext cx="76" cy="141"/>
            </a:xfrm>
            <a:custGeom>
              <a:avLst/>
              <a:gdLst>
                <a:gd name="T0" fmla="*/ 11 w 42"/>
                <a:gd name="T1" fmla="*/ 0 h 78"/>
                <a:gd name="T2" fmla="*/ 42 w 42"/>
                <a:gd name="T3" fmla="*/ 39 h 78"/>
                <a:gd name="T4" fmla="*/ 11 w 42"/>
                <a:gd name="T5" fmla="*/ 78 h 78"/>
                <a:gd name="T6" fmla="*/ 0 w 42"/>
                <a:gd name="T7" fmla="*/ 76 h 78"/>
                <a:gd name="T8" fmla="*/ 0 w 42"/>
                <a:gd name="T9" fmla="*/ 3 h 78"/>
                <a:gd name="T10" fmla="*/ 11 w 42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78">
                  <a:moveTo>
                    <a:pt x="11" y="0"/>
                  </a:moveTo>
                  <a:cubicBezTo>
                    <a:pt x="28" y="0"/>
                    <a:pt x="42" y="18"/>
                    <a:pt x="42" y="39"/>
                  </a:cubicBezTo>
                  <a:cubicBezTo>
                    <a:pt x="42" y="61"/>
                    <a:pt x="28" y="78"/>
                    <a:pt x="11" y="78"/>
                  </a:cubicBezTo>
                  <a:cubicBezTo>
                    <a:pt x="7" y="78"/>
                    <a:pt x="4" y="78"/>
                    <a:pt x="0" y="7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1"/>
                    <a:pt x="7" y="0"/>
                    <a:pt x="11" y="0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63"/>
            <p:cNvSpPr>
              <a:spLocks/>
            </p:cNvSpPr>
            <p:nvPr/>
          </p:nvSpPr>
          <p:spPr bwMode="auto">
            <a:xfrm>
              <a:off x="4041" y="3689"/>
              <a:ext cx="347" cy="348"/>
            </a:xfrm>
            <a:custGeom>
              <a:avLst/>
              <a:gdLst>
                <a:gd name="T0" fmla="*/ 192 w 192"/>
                <a:gd name="T1" fmla="*/ 184 h 192"/>
                <a:gd name="T2" fmla="*/ 184 w 192"/>
                <a:gd name="T3" fmla="*/ 192 h 192"/>
                <a:gd name="T4" fmla="*/ 8 w 192"/>
                <a:gd name="T5" fmla="*/ 192 h 192"/>
                <a:gd name="T6" fmla="*/ 0 w 192"/>
                <a:gd name="T7" fmla="*/ 184 h 192"/>
                <a:gd name="T8" fmla="*/ 0 w 192"/>
                <a:gd name="T9" fmla="*/ 8 h 192"/>
                <a:gd name="T10" fmla="*/ 8 w 192"/>
                <a:gd name="T11" fmla="*/ 0 h 192"/>
                <a:gd name="T12" fmla="*/ 184 w 192"/>
                <a:gd name="T13" fmla="*/ 0 h 192"/>
                <a:gd name="T14" fmla="*/ 192 w 192"/>
                <a:gd name="T15" fmla="*/ 8 h 192"/>
                <a:gd name="T16" fmla="*/ 192 w 192"/>
                <a:gd name="T17" fmla="*/ 18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92">
                  <a:moveTo>
                    <a:pt x="192" y="184"/>
                  </a:moveTo>
                  <a:cubicBezTo>
                    <a:pt x="192" y="189"/>
                    <a:pt x="189" y="192"/>
                    <a:pt x="184" y="192"/>
                  </a:cubicBezTo>
                  <a:cubicBezTo>
                    <a:pt x="8" y="192"/>
                    <a:pt x="8" y="192"/>
                    <a:pt x="8" y="192"/>
                  </a:cubicBezTo>
                  <a:cubicBezTo>
                    <a:pt x="4" y="192"/>
                    <a:pt x="0" y="189"/>
                    <a:pt x="0" y="18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89" y="0"/>
                    <a:pt x="192" y="4"/>
                    <a:pt x="192" y="8"/>
                  </a:cubicBezTo>
                  <a:lnTo>
                    <a:pt x="192" y="184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Oval 264"/>
            <p:cNvSpPr>
              <a:spLocks noChangeArrowheads="1"/>
            </p:cNvSpPr>
            <p:nvPr/>
          </p:nvSpPr>
          <p:spPr bwMode="auto">
            <a:xfrm>
              <a:off x="4072" y="3755"/>
              <a:ext cx="239" cy="239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Oval 265"/>
            <p:cNvSpPr>
              <a:spLocks noChangeArrowheads="1"/>
            </p:cNvSpPr>
            <p:nvPr/>
          </p:nvSpPr>
          <p:spPr bwMode="auto">
            <a:xfrm>
              <a:off x="4144" y="3827"/>
              <a:ext cx="94" cy="94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66"/>
            <p:cNvSpPr>
              <a:spLocks/>
            </p:cNvSpPr>
            <p:nvPr/>
          </p:nvSpPr>
          <p:spPr bwMode="auto">
            <a:xfrm>
              <a:off x="4256" y="3695"/>
              <a:ext cx="93" cy="244"/>
            </a:xfrm>
            <a:custGeom>
              <a:avLst/>
              <a:gdLst>
                <a:gd name="T0" fmla="*/ 93 w 93"/>
                <a:gd name="T1" fmla="*/ 0 h 244"/>
                <a:gd name="T2" fmla="*/ 93 w 93"/>
                <a:gd name="T3" fmla="*/ 168 h 244"/>
                <a:gd name="T4" fmla="*/ 0 w 93"/>
                <a:gd name="T5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3" h="244">
                  <a:moveTo>
                    <a:pt x="93" y="0"/>
                  </a:moveTo>
                  <a:lnTo>
                    <a:pt x="93" y="168"/>
                  </a:lnTo>
                  <a:lnTo>
                    <a:pt x="0" y="244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67"/>
            <p:cNvSpPr>
              <a:spLocks/>
            </p:cNvSpPr>
            <p:nvPr/>
          </p:nvSpPr>
          <p:spPr bwMode="auto">
            <a:xfrm>
              <a:off x="4794" y="3753"/>
              <a:ext cx="348" cy="221"/>
            </a:xfrm>
            <a:custGeom>
              <a:avLst/>
              <a:gdLst>
                <a:gd name="T0" fmla="*/ 192 w 192"/>
                <a:gd name="T1" fmla="*/ 118 h 122"/>
                <a:gd name="T2" fmla="*/ 188 w 192"/>
                <a:gd name="T3" fmla="*/ 122 h 122"/>
                <a:gd name="T4" fmla="*/ 4 w 192"/>
                <a:gd name="T5" fmla="*/ 122 h 122"/>
                <a:gd name="T6" fmla="*/ 0 w 192"/>
                <a:gd name="T7" fmla="*/ 118 h 122"/>
                <a:gd name="T8" fmla="*/ 0 w 192"/>
                <a:gd name="T9" fmla="*/ 4 h 122"/>
                <a:gd name="T10" fmla="*/ 4 w 192"/>
                <a:gd name="T11" fmla="*/ 0 h 122"/>
                <a:gd name="T12" fmla="*/ 188 w 192"/>
                <a:gd name="T13" fmla="*/ 0 h 122"/>
                <a:gd name="T14" fmla="*/ 192 w 192"/>
                <a:gd name="T15" fmla="*/ 4 h 122"/>
                <a:gd name="T16" fmla="*/ 192 w 192"/>
                <a:gd name="T17" fmla="*/ 11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22">
                  <a:moveTo>
                    <a:pt x="192" y="118"/>
                  </a:moveTo>
                  <a:cubicBezTo>
                    <a:pt x="192" y="120"/>
                    <a:pt x="190" y="122"/>
                    <a:pt x="188" y="122"/>
                  </a:cubicBezTo>
                  <a:cubicBezTo>
                    <a:pt x="4" y="122"/>
                    <a:pt x="4" y="122"/>
                    <a:pt x="4" y="122"/>
                  </a:cubicBezTo>
                  <a:cubicBezTo>
                    <a:pt x="1" y="122"/>
                    <a:pt x="0" y="120"/>
                    <a:pt x="0" y="11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0" y="0"/>
                    <a:pt x="192" y="2"/>
                    <a:pt x="192" y="4"/>
                  </a:cubicBezTo>
                  <a:lnTo>
                    <a:pt x="192" y="118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Oval 268"/>
            <p:cNvSpPr>
              <a:spLocks noChangeArrowheads="1"/>
            </p:cNvSpPr>
            <p:nvPr/>
          </p:nvSpPr>
          <p:spPr bwMode="auto">
            <a:xfrm>
              <a:off x="4852" y="3811"/>
              <a:ext cx="61" cy="61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Oval 269"/>
            <p:cNvSpPr>
              <a:spLocks noChangeArrowheads="1"/>
            </p:cNvSpPr>
            <p:nvPr/>
          </p:nvSpPr>
          <p:spPr bwMode="auto">
            <a:xfrm>
              <a:off x="5020" y="3811"/>
              <a:ext cx="62" cy="61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70"/>
            <p:cNvSpPr>
              <a:spLocks/>
            </p:cNvSpPr>
            <p:nvPr/>
          </p:nvSpPr>
          <p:spPr bwMode="auto">
            <a:xfrm>
              <a:off x="4865" y="3921"/>
              <a:ext cx="204" cy="44"/>
            </a:xfrm>
            <a:custGeom>
              <a:avLst/>
              <a:gdLst>
                <a:gd name="T0" fmla="*/ 0 w 204"/>
                <a:gd name="T1" fmla="*/ 44 h 44"/>
                <a:gd name="T2" fmla="*/ 25 w 204"/>
                <a:gd name="T3" fmla="*/ 0 h 44"/>
                <a:gd name="T4" fmla="*/ 177 w 204"/>
                <a:gd name="T5" fmla="*/ 0 h 44"/>
                <a:gd name="T6" fmla="*/ 204 w 204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4" h="44">
                  <a:moveTo>
                    <a:pt x="0" y="44"/>
                  </a:moveTo>
                  <a:lnTo>
                    <a:pt x="25" y="0"/>
                  </a:lnTo>
                  <a:lnTo>
                    <a:pt x="177" y="0"/>
                  </a:lnTo>
                  <a:lnTo>
                    <a:pt x="204" y="44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Rectangle 271"/>
            <p:cNvSpPr>
              <a:spLocks noChangeArrowheads="1"/>
            </p:cNvSpPr>
            <p:nvPr/>
          </p:nvSpPr>
          <p:spPr bwMode="auto">
            <a:xfrm>
              <a:off x="5551" y="3691"/>
              <a:ext cx="87" cy="348"/>
            </a:xfrm>
            <a:prstGeom prst="rect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Rectangle 272"/>
            <p:cNvSpPr>
              <a:spLocks noChangeArrowheads="1"/>
            </p:cNvSpPr>
            <p:nvPr/>
          </p:nvSpPr>
          <p:spPr bwMode="auto">
            <a:xfrm>
              <a:off x="5638" y="3691"/>
              <a:ext cx="86" cy="348"/>
            </a:xfrm>
            <a:prstGeom prst="rect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Rectangle 273"/>
            <p:cNvSpPr>
              <a:spLocks noChangeArrowheads="1"/>
            </p:cNvSpPr>
            <p:nvPr/>
          </p:nvSpPr>
          <p:spPr bwMode="auto">
            <a:xfrm>
              <a:off x="5724" y="3691"/>
              <a:ext cx="87" cy="348"/>
            </a:xfrm>
            <a:prstGeom prst="rect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274"/>
            <p:cNvSpPr>
              <a:spLocks noChangeArrowheads="1"/>
            </p:cNvSpPr>
            <p:nvPr/>
          </p:nvSpPr>
          <p:spPr bwMode="auto">
            <a:xfrm>
              <a:off x="5811" y="3691"/>
              <a:ext cx="87" cy="348"/>
            </a:xfrm>
            <a:prstGeom prst="rect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Line 275"/>
            <p:cNvSpPr>
              <a:spLocks noChangeShapeType="1"/>
            </p:cNvSpPr>
            <p:nvPr/>
          </p:nvSpPr>
          <p:spPr bwMode="auto">
            <a:xfrm>
              <a:off x="5619" y="3704"/>
              <a:ext cx="0" cy="176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Line 276"/>
            <p:cNvSpPr>
              <a:spLocks noChangeShapeType="1"/>
            </p:cNvSpPr>
            <p:nvPr/>
          </p:nvSpPr>
          <p:spPr bwMode="auto">
            <a:xfrm>
              <a:off x="5701" y="3704"/>
              <a:ext cx="0" cy="176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Line 277"/>
            <p:cNvSpPr>
              <a:spLocks noChangeShapeType="1"/>
            </p:cNvSpPr>
            <p:nvPr/>
          </p:nvSpPr>
          <p:spPr bwMode="auto">
            <a:xfrm>
              <a:off x="5788" y="3704"/>
              <a:ext cx="0" cy="176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Line 278"/>
            <p:cNvSpPr>
              <a:spLocks noChangeShapeType="1"/>
            </p:cNvSpPr>
            <p:nvPr/>
          </p:nvSpPr>
          <p:spPr bwMode="auto">
            <a:xfrm>
              <a:off x="5876" y="3704"/>
              <a:ext cx="0" cy="176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Oval 279"/>
            <p:cNvSpPr>
              <a:spLocks noChangeArrowheads="1"/>
            </p:cNvSpPr>
            <p:nvPr/>
          </p:nvSpPr>
          <p:spPr bwMode="auto">
            <a:xfrm>
              <a:off x="6304" y="3753"/>
              <a:ext cx="342" cy="90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80"/>
            <p:cNvSpPr>
              <a:spLocks/>
            </p:cNvSpPr>
            <p:nvPr/>
          </p:nvSpPr>
          <p:spPr bwMode="auto">
            <a:xfrm>
              <a:off x="6304" y="3798"/>
              <a:ext cx="342" cy="235"/>
            </a:xfrm>
            <a:custGeom>
              <a:avLst/>
              <a:gdLst>
                <a:gd name="T0" fmla="*/ 94 w 189"/>
                <a:gd name="T1" fmla="*/ 25 h 130"/>
                <a:gd name="T2" fmla="*/ 0 w 189"/>
                <a:gd name="T3" fmla="*/ 0 h 130"/>
                <a:gd name="T4" fmla="*/ 0 w 189"/>
                <a:gd name="T5" fmla="*/ 106 h 130"/>
                <a:gd name="T6" fmla="*/ 94 w 189"/>
                <a:gd name="T7" fmla="*/ 130 h 130"/>
                <a:gd name="T8" fmla="*/ 189 w 189"/>
                <a:gd name="T9" fmla="*/ 106 h 130"/>
                <a:gd name="T10" fmla="*/ 189 w 189"/>
                <a:gd name="T11" fmla="*/ 0 h 130"/>
                <a:gd name="T12" fmla="*/ 94 w 189"/>
                <a:gd name="T13" fmla="*/ 2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" h="130">
                  <a:moveTo>
                    <a:pt x="94" y="25"/>
                  </a:moveTo>
                  <a:cubicBezTo>
                    <a:pt x="42" y="25"/>
                    <a:pt x="0" y="13"/>
                    <a:pt x="0" y="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9"/>
                    <a:pt x="42" y="130"/>
                    <a:pt x="94" y="130"/>
                  </a:cubicBezTo>
                  <a:cubicBezTo>
                    <a:pt x="146" y="130"/>
                    <a:pt x="189" y="119"/>
                    <a:pt x="189" y="106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89" y="13"/>
                    <a:pt x="146" y="25"/>
                    <a:pt x="94" y="25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Line 281"/>
            <p:cNvSpPr>
              <a:spLocks noChangeShapeType="1"/>
            </p:cNvSpPr>
            <p:nvPr/>
          </p:nvSpPr>
          <p:spPr bwMode="auto">
            <a:xfrm>
              <a:off x="6325" y="3709"/>
              <a:ext cx="120" cy="98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Line 282"/>
            <p:cNvSpPr>
              <a:spLocks noChangeShapeType="1"/>
            </p:cNvSpPr>
            <p:nvPr/>
          </p:nvSpPr>
          <p:spPr bwMode="auto">
            <a:xfrm flipH="1">
              <a:off x="6487" y="3686"/>
              <a:ext cx="121" cy="98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Line 283"/>
            <p:cNvSpPr>
              <a:spLocks noChangeShapeType="1"/>
            </p:cNvSpPr>
            <p:nvPr/>
          </p:nvSpPr>
          <p:spPr bwMode="auto">
            <a:xfrm>
              <a:off x="6385" y="3889"/>
              <a:ext cx="0" cy="79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Line 284"/>
            <p:cNvSpPr>
              <a:spLocks noChangeShapeType="1"/>
            </p:cNvSpPr>
            <p:nvPr/>
          </p:nvSpPr>
          <p:spPr bwMode="auto">
            <a:xfrm>
              <a:off x="6514" y="3889"/>
              <a:ext cx="0" cy="79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Oval 285"/>
            <p:cNvSpPr>
              <a:spLocks noChangeArrowheads="1"/>
            </p:cNvSpPr>
            <p:nvPr/>
          </p:nvSpPr>
          <p:spPr bwMode="auto">
            <a:xfrm>
              <a:off x="7050" y="3938"/>
              <a:ext cx="104" cy="103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86"/>
            <p:cNvSpPr>
              <a:spLocks/>
            </p:cNvSpPr>
            <p:nvPr/>
          </p:nvSpPr>
          <p:spPr bwMode="auto">
            <a:xfrm>
              <a:off x="7154" y="3693"/>
              <a:ext cx="239" cy="295"/>
            </a:xfrm>
            <a:custGeom>
              <a:avLst/>
              <a:gdLst>
                <a:gd name="T0" fmla="*/ 0 w 239"/>
                <a:gd name="T1" fmla="*/ 295 h 295"/>
                <a:gd name="T2" fmla="*/ 0 w 239"/>
                <a:gd name="T3" fmla="*/ 29 h 295"/>
                <a:gd name="T4" fmla="*/ 239 w 239"/>
                <a:gd name="T5" fmla="*/ 0 h 295"/>
                <a:gd name="T6" fmla="*/ 239 w 239"/>
                <a:gd name="T7" fmla="*/ 266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9" h="295">
                  <a:moveTo>
                    <a:pt x="0" y="295"/>
                  </a:moveTo>
                  <a:lnTo>
                    <a:pt x="0" y="29"/>
                  </a:lnTo>
                  <a:lnTo>
                    <a:pt x="239" y="0"/>
                  </a:lnTo>
                  <a:lnTo>
                    <a:pt x="239" y="266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Oval 287"/>
            <p:cNvSpPr>
              <a:spLocks noChangeArrowheads="1"/>
            </p:cNvSpPr>
            <p:nvPr/>
          </p:nvSpPr>
          <p:spPr bwMode="auto">
            <a:xfrm>
              <a:off x="7290" y="3912"/>
              <a:ext cx="103" cy="103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Line 288"/>
            <p:cNvSpPr>
              <a:spLocks noChangeShapeType="1"/>
            </p:cNvSpPr>
            <p:nvPr/>
          </p:nvSpPr>
          <p:spPr bwMode="auto">
            <a:xfrm flipV="1">
              <a:off x="7162" y="3771"/>
              <a:ext cx="222" cy="29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55009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14279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704851" y="692150"/>
            <a:ext cx="10775950" cy="5691187"/>
            <a:chOff x="444" y="436"/>
            <a:chExt cx="6788" cy="3585"/>
          </a:xfrm>
        </p:grpSpPr>
        <p:grpSp>
          <p:nvGrpSpPr>
            <p:cNvPr id="5" name="Group 205"/>
            <p:cNvGrpSpPr>
              <a:grpSpLocks/>
            </p:cNvGrpSpPr>
            <p:nvPr/>
          </p:nvGrpSpPr>
          <p:grpSpPr bwMode="auto">
            <a:xfrm>
              <a:off x="446" y="436"/>
              <a:ext cx="6786" cy="2318"/>
              <a:chOff x="446" y="436"/>
              <a:chExt cx="6786" cy="2318"/>
            </a:xfrm>
          </p:grpSpPr>
          <p:sp>
            <p:nvSpPr>
              <p:cNvPr id="119" name="Oval 5"/>
              <p:cNvSpPr>
                <a:spLocks noChangeArrowheads="1"/>
              </p:cNvSpPr>
              <p:nvPr/>
            </p:nvSpPr>
            <p:spPr bwMode="auto">
              <a:xfrm>
                <a:off x="448" y="678"/>
                <a:ext cx="100" cy="9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6"/>
              <p:cNvSpPr>
                <a:spLocks/>
              </p:cNvSpPr>
              <p:nvPr/>
            </p:nvSpPr>
            <p:spPr bwMode="auto">
              <a:xfrm>
                <a:off x="548" y="445"/>
                <a:ext cx="227" cy="281"/>
              </a:xfrm>
              <a:custGeom>
                <a:avLst/>
                <a:gdLst>
                  <a:gd name="T0" fmla="*/ 0 w 227"/>
                  <a:gd name="T1" fmla="*/ 281 h 281"/>
                  <a:gd name="T2" fmla="*/ 0 w 227"/>
                  <a:gd name="T3" fmla="*/ 27 h 281"/>
                  <a:gd name="T4" fmla="*/ 227 w 227"/>
                  <a:gd name="T5" fmla="*/ 0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7" h="281">
                    <a:moveTo>
                      <a:pt x="0" y="281"/>
                    </a:moveTo>
                    <a:lnTo>
                      <a:pt x="0" y="27"/>
                    </a:lnTo>
                    <a:lnTo>
                      <a:pt x="227" y="0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Line 7"/>
              <p:cNvSpPr>
                <a:spLocks noChangeShapeType="1"/>
              </p:cNvSpPr>
              <p:nvPr/>
            </p:nvSpPr>
            <p:spPr bwMode="auto">
              <a:xfrm flipV="1">
                <a:off x="554" y="519"/>
                <a:ext cx="221" cy="2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Oval 8"/>
              <p:cNvSpPr>
                <a:spLocks noChangeArrowheads="1"/>
              </p:cNvSpPr>
              <p:nvPr/>
            </p:nvSpPr>
            <p:spPr bwMode="auto">
              <a:xfrm>
                <a:off x="1232" y="660"/>
                <a:ext cx="106" cy="10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9"/>
              <p:cNvSpPr>
                <a:spLocks/>
              </p:cNvSpPr>
              <p:nvPr/>
            </p:nvSpPr>
            <p:spPr bwMode="auto">
              <a:xfrm>
                <a:off x="1338" y="436"/>
                <a:ext cx="124" cy="278"/>
              </a:xfrm>
              <a:custGeom>
                <a:avLst/>
                <a:gdLst>
                  <a:gd name="T0" fmla="*/ 0 w 72"/>
                  <a:gd name="T1" fmla="*/ 161 h 161"/>
                  <a:gd name="T2" fmla="*/ 0 w 72"/>
                  <a:gd name="T3" fmla="*/ 0 h 161"/>
                  <a:gd name="T4" fmla="*/ 43 w 72"/>
                  <a:gd name="T5" fmla="*/ 106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" h="161">
                    <a:moveTo>
                      <a:pt x="0" y="16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72" y="33"/>
                      <a:pt x="43" y="106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Line 10"/>
              <p:cNvSpPr>
                <a:spLocks noChangeShapeType="1"/>
              </p:cNvSpPr>
              <p:nvPr/>
            </p:nvSpPr>
            <p:spPr bwMode="auto">
              <a:xfrm>
                <a:off x="1883" y="778"/>
                <a:ext cx="79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Line 11"/>
              <p:cNvSpPr>
                <a:spLocks noChangeShapeType="1"/>
              </p:cNvSpPr>
              <p:nvPr/>
            </p:nvSpPr>
            <p:spPr bwMode="auto">
              <a:xfrm>
                <a:off x="1883" y="722"/>
                <a:ext cx="79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Line 12"/>
              <p:cNvSpPr>
                <a:spLocks noChangeShapeType="1"/>
              </p:cNvSpPr>
              <p:nvPr/>
            </p:nvSpPr>
            <p:spPr bwMode="auto">
              <a:xfrm>
                <a:off x="1883" y="669"/>
                <a:ext cx="79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Line 13"/>
              <p:cNvSpPr>
                <a:spLocks noChangeShapeType="1"/>
              </p:cNvSpPr>
              <p:nvPr/>
            </p:nvSpPr>
            <p:spPr bwMode="auto">
              <a:xfrm>
                <a:off x="1883" y="614"/>
                <a:ext cx="79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Line 14"/>
              <p:cNvSpPr>
                <a:spLocks noChangeShapeType="1"/>
              </p:cNvSpPr>
              <p:nvPr/>
            </p:nvSpPr>
            <p:spPr bwMode="auto">
              <a:xfrm>
                <a:off x="1883" y="559"/>
                <a:ext cx="79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Line 15"/>
              <p:cNvSpPr>
                <a:spLocks noChangeShapeType="1"/>
              </p:cNvSpPr>
              <p:nvPr/>
            </p:nvSpPr>
            <p:spPr bwMode="auto">
              <a:xfrm>
                <a:off x="2007" y="778"/>
                <a:ext cx="81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Line 16"/>
              <p:cNvSpPr>
                <a:spLocks noChangeShapeType="1"/>
              </p:cNvSpPr>
              <p:nvPr/>
            </p:nvSpPr>
            <p:spPr bwMode="auto">
              <a:xfrm>
                <a:off x="2007" y="722"/>
                <a:ext cx="81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Line 17"/>
              <p:cNvSpPr>
                <a:spLocks noChangeShapeType="1"/>
              </p:cNvSpPr>
              <p:nvPr/>
            </p:nvSpPr>
            <p:spPr bwMode="auto">
              <a:xfrm>
                <a:off x="2007" y="669"/>
                <a:ext cx="81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Line 18"/>
              <p:cNvSpPr>
                <a:spLocks noChangeShapeType="1"/>
              </p:cNvSpPr>
              <p:nvPr/>
            </p:nvSpPr>
            <p:spPr bwMode="auto">
              <a:xfrm>
                <a:off x="2007" y="614"/>
                <a:ext cx="81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Line 19"/>
              <p:cNvSpPr>
                <a:spLocks noChangeShapeType="1"/>
              </p:cNvSpPr>
              <p:nvPr/>
            </p:nvSpPr>
            <p:spPr bwMode="auto">
              <a:xfrm>
                <a:off x="2007" y="559"/>
                <a:ext cx="81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Line 20"/>
              <p:cNvSpPr>
                <a:spLocks noChangeShapeType="1"/>
              </p:cNvSpPr>
              <p:nvPr/>
            </p:nvSpPr>
            <p:spPr bwMode="auto">
              <a:xfrm>
                <a:off x="2007" y="503"/>
                <a:ext cx="81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Line 21"/>
              <p:cNvSpPr>
                <a:spLocks noChangeShapeType="1"/>
              </p:cNvSpPr>
              <p:nvPr/>
            </p:nvSpPr>
            <p:spPr bwMode="auto">
              <a:xfrm>
                <a:off x="2007" y="447"/>
                <a:ext cx="81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Line 22"/>
              <p:cNvSpPr>
                <a:spLocks noChangeShapeType="1"/>
              </p:cNvSpPr>
              <p:nvPr/>
            </p:nvSpPr>
            <p:spPr bwMode="auto">
              <a:xfrm>
                <a:off x="2133" y="778"/>
                <a:ext cx="81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Line 23"/>
              <p:cNvSpPr>
                <a:spLocks noChangeShapeType="1"/>
              </p:cNvSpPr>
              <p:nvPr/>
            </p:nvSpPr>
            <p:spPr bwMode="auto">
              <a:xfrm>
                <a:off x="2133" y="722"/>
                <a:ext cx="81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Line 24"/>
              <p:cNvSpPr>
                <a:spLocks noChangeShapeType="1"/>
              </p:cNvSpPr>
              <p:nvPr/>
            </p:nvSpPr>
            <p:spPr bwMode="auto">
              <a:xfrm>
                <a:off x="2133" y="669"/>
                <a:ext cx="81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Oval 25"/>
              <p:cNvSpPr>
                <a:spLocks noChangeArrowheads="1"/>
              </p:cNvSpPr>
              <p:nvPr/>
            </p:nvSpPr>
            <p:spPr bwMode="auto">
              <a:xfrm>
                <a:off x="2605" y="441"/>
                <a:ext cx="317" cy="31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Oval 26"/>
              <p:cNvSpPr>
                <a:spLocks noChangeArrowheads="1"/>
              </p:cNvSpPr>
              <p:nvPr/>
            </p:nvSpPr>
            <p:spPr bwMode="auto">
              <a:xfrm>
                <a:off x="2730" y="483"/>
                <a:ext cx="66" cy="65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Oval 27"/>
              <p:cNvSpPr>
                <a:spLocks noChangeArrowheads="1"/>
              </p:cNvSpPr>
              <p:nvPr/>
            </p:nvSpPr>
            <p:spPr bwMode="auto">
              <a:xfrm>
                <a:off x="2730" y="652"/>
                <a:ext cx="66" cy="65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Oval 28"/>
              <p:cNvSpPr>
                <a:spLocks noChangeArrowheads="1"/>
              </p:cNvSpPr>
              <p:nvPr/>
            </p:nvSpPr>
            <p:spPr bwMode="auto">
              <a:xfrm>
                <a:off x="2815" y="567"/>
                <a:ext cx="65" cy="66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Oval 29"/>
              <p:cNvSpPr>
                <a:spLocks noChangeArrowheads="1"/>
              </p:cNvSpPr>
              <p:nvPr/>
            </p:nvSpPr>
            <p:spPr bwMode="auto">
              <a:xfrm>
                <a:off x="2646" y="567"/>
                <a:ext cx="66" cy="66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Line 30"/>
              <p:cNvSpPr>
                <a:spLocks noChangeShapeType="1"/>
              </p:cNvSpPr>
              <p:nvPr/>
            </p:nvSpPr>
            <p:spPr bwMode="auto">
              <a:xfrm>
                <a:off x="2815" y="750"/>
                <a:ext cx="107" cy="22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31"/>
              <p:cNvSpPr>
                <a:spLocks/>
              </p:cNvSpPr>
              <p:nvPr/>
            </p:nvSpPr>
            <p:spPr bwMode="auto">
              <a:xfrm>
                <a:off x="3315" y="540"/>
                <a:ext cx="256" cy="203"/>
              </a:xfrm>
              <a:custGeom>
                <a:avLst/>
                <a:gdLst>
                  <a:gd name="T0" fmla="*/ 149 w 149"/>
                  <a:gd name="T1" fmla="*/ 114 h 118"/>
                  <a:gd name="T2" fmla="*/ 145 w 149"/>
                  <a:gd name="T3" fmla="*/ 118 h 118"/>
                  <a:gd name="T4" fmla="*/ 4 w 149"/>
                  <a:gd name="T5" fmla="*/ 118 h 118"/>
                  <a:gd name="T6" fmla="*/ 0 w 149"/>
                  <a:gd name="T7" fmla="*/ 114 h 118"/>
                  <a:gd name="T8" fmla="*/ 0 w 149"/>
                  <a:gd name="T9" fmla="*/ 4 h 118"/>
                  <a:gd name="T10" fmla="*/ 4 w 149"/>
                  <a:gd name="T11" fmla="*/ 0 h 118"/>
                  <a:gd name="T12" fmla="*/ 145 w 149"/>
                  <a:gd name="T13" fmla="*/ 0 h 118"/>
                  <a:gd name="T14" fmla="*/ 149 w 149"/>
                  <a:gd name="T15" fmla="*/ 4 h 118"/>
                  <a:gd name="T16" fmla="*/ 149 w 149"/>
                  <a:gd name="T17" fmla="*/ 11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9" h="118">
                    <a:moveTo>
                      <a:pt x="149" y="114"/>
                    </a:moveTo>
                    <a:cubicBezTo>
                      <a:pt x="149" y="116"/>
                      <a:pt x="147" y="118"/>
                      <a:pt x="145" y="118"/>
                    </a:cubicBezTo>
                    <a:cubicBezTo>
                      <a:pt x="4" y="118"/>
                      <a:pt x="4" y="118"/>
                      <a:pt x="4" y="118"/>
                    </a:cubicBezTo>
                    <a:cubicBezTo>
                      <a:pt x="2" y="118"/>
                      <a:pt x="0" y="116"/>
                      <a:pt x="0" y="11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7" y="0"/>
                      <a:pt x="149" y="2"/>
                      <a:pt x="149" y="4"/>
                    </a:cubicBezTo>
                    <a:lnTo>
                      <a:pt x="149" y="114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32"/>
              <p:cNvSpPr>
                <a:spLocks/>
              </p:cNvSpPr>
              <p:nvPr/>
            </p:nvSpPr>
            <p:spPr bwMode="auto">
              <a:xfrm>
                <a:off x="3578" y="564"/>
                <a:ext cx="67" cy="155"/>
              </a:xfrm>
              <a:custGeom>
                <a:avLst/>
                <a:gdLst>
                  <a:gd name="T0" fmla="*/ 0 w 67"/>
                  <a:gd name="T1" fmla="*/ 38 h 155"/>
                  <a:gd name="T2" fmla="*/ 67 w 67"/>
                  <a:gd name="T3" fmla="*/ 0 h 155"/>
                  <a:gd name="T4" fmla="*/ 67 w 67"/>
                  <a:gd name="T5" fmla="*/ 155 h 155"/>
                  <a:gd name="T6" fmla="*/ 0 w 67"/>
                  <a:gd name="T7" fmla="*/ 119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155">
                    <a:moveTo>
                      <a:pt x="0" y="38"/>
                    </a:moveTo>
                    <a:lnTo>
                      <a:pt x="67" y="0"/>
                    </a:lnTo>
                    <a:lnTo>
                      <a:pt x="67" y="155"/>
                    </a:lnTo>
                    <a:lnTo>
                      <a:pt x="0" y="119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Oval 33"/>
              <p:cNvSpPr>
                <a:spLocks noChangeArrowheads="1"/>
              </p:cNvSpPr>
              <p:nvPr/>
            </p:nvSpPr>
            <p:spPr bwMode="auto">
              <a:xfrm>
                <a:off x="3471" y="622"/>
                <a:ext cx="52" cy="52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Oval 34"/>
              <p:cNvSpPr>
                <a:spLocks noChangeArrowheads="1"/>
              </p:cNvSpPr>
              <p:nvPr/>
            </p:nvSpPr>
            <p:spPr bwMode="auto">
              <a:xfrm>
                <a:off x="3364" y="622"/>
                <a:ext cx="52" cy="52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35"/>
              <p:cNvSpPr>
                <a:spLocks/>
              </p:cNvSpPr>
              <p:nvPr/>
            </p:nvSpPr>
            <p:spPr bwMode="auto">
              <a:xfrm>
                <a:off x="3387" y="493"/>
                <a:ext cx="91" cy="40"/>
              </a:xfrm>
              <a:custGeom>
                <a:avLst/>
                <a:gdLst>
                  <a:gd name="T0" fmla="*/ 0 w 91"/>
                  <a:gd name="T1" fmla="*/ 40 h 40"/>
                  <a:gd name="T2" fmla="*/ 0 w 91"/>
                  <a:gd name="T3" fmla="*/ 0 h 40"/>
                  <a:gd name="T4" fmla="*/ 91 w 91"/>
                  <a:gd name="T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1" h="40">
                    <a:moveTo>
                      <a:pt x="0" y="40"/>
                    </a:moveTo>
                    <a:lnTo>
                      <a:pt x="0" y="0"/>
                    </a:lnTo>
                    <a:lnTo>
                      <a:pt x="91" y="0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Oval 36"/>
              <p:cNvSpPr>
                <a:spLocks noChangeArrowheads="1"/>
              </p:cNvSpPr>
              <p:nvPr/>
            </p:nvSpPr>
            <p:spPr bwMode="auto">
              <a:xfrm>
                <a:off x="3478" y="471"/>
                <a:ext cx="93" cy="45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37"/>
              <p:cNvSpPr>
                <a:spLocks/>
              </p:cNvSpPr>
              <p:nvPr/>
            </p:nvSpPr>
            <p:spPr bwMode="auto">
              <a:xfrm>
                <a:off x="4035" y="572"/>
                <a:ext cx="256" cy="185"/>
              </a:xfrm>
              <a:custGeom>
                <a:avLst/>
                <a:gdLst>
                  <a:gd name="T0" fmla="*/ 149 w 149"/>
                  <a:gd name="T1" fmla="*/ 103 h 107"/>
                  <a:gd name="T2" fmla="*/ 145 w 149"/>
                  <a:gd name="T3" fmla="*/ 107 h 107"/>
                  <a:gd name="T4" fmla="*/ 4 w 149"/>
                  <a:gd name="T5" fmla="*/ 107 h 107"/>
                  <a:gd name="T6" fmla="*/ 0 w 149"/>
                  <a:gd name="T7" fmla="*/ 103 h 107"/>
                  <a:gd name="T8" fmla="*/ 0 w 149"/>
                  <a:gd name="T9" fmla="*/ 4 h 107"/>
                  <a:gd name="T10" fmla="*/ 4 w 149"/>
                  <a:gd name="T11" fmla="*/ 0 h 107"/>
                  <a:gd name="T12" fmla="*/ 145 w 149"/>
                  <a:gd name="T13" fmla="*/ 0 h 107"/>
                  <a:gd name="T14" fmla="*/ 149 w 149"/>
                  <a:gd name="T15" fmla="*/ 4 h 107"/>
                  <a:gd name="T16" fmla="*/ 149 w 149"/>
                  <a:gd name="T17" fmla="*/ 103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9" h="107">
                    <a:moveTo>
                      <a:pt x="149" y="103"/>
                    </a:moveTo>
                    <a:cubicBezTo>
                      <a:pt x="149" y="105"/>
                      <a:pt x="147" y="107"/>
                      <a:pt x="145" y="107"/>
                    </a:cubicBezTo>
                    <a:cubicBezTo>
                      <a:pt x="4" y="107"/>
                      <a:pt x="4" y="107"/>
                      <a:pt x="4" y="107"/>
                    </a:cubicBezTo>
                    <a:cubicBezTo>
                      <a:pt x="2" y="107"/>
                      <a:pt x="0" y="105"/>
                      <a:pt x="0" y="10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7" y="0"/>
                      <a:pt x="149" y="2"/>
                      <a:pt x="149" y="4"/>
                    </a:cubicBezTo>
                    <a:lnTo>
                      <a:pt x="149" y="103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38"/>
              <p:cNvSpPr>
                <a:spLocks/>
              </p:cNvSpPr>
              <p:nvPr/>
            </p:nvSpPr>
            <p:spPr bwMode="auto">
              <a:xfrm>
                <a:off x="4298" y="586"/>
                <a:ext cx="67" cy="157"/>
              </a:xfrm>
              <a:custGeom>
                <a:avLst/>
                <a:gdLst>
                  <a:gd name="T0" fmla="*/ 0 w 67"/>
                  <a:gd name="T1" fmla="*/ 38 h 157"/>
                  <a:gd name="T2" fmla="*/ 67 w 67"/>
                  <a:gd name="T3" fmla="*/ 0 h 157"/>
                  <a:gd name="T4" fmla="*/ 67 w 67"/>
                  <a:gd name="T5" fmla="*/ 157 h 157"/>
                  <a:gd name="T6" fmla="*/ 0 w 67"/>
                  <a:gd name="T7" fmla="*/ 121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157">
                    <a:moveTo>
                      <a:pt x="0" y="38"/>
                    </a:moveTo>
                    <a:lnTo>
                      <a:pt x="67" y="0"/>
                    </a:lnTo>
                    <a:lnTo>
                      <a:pt x="67" y="157"/>
                    </a:lnTo>
                    <a:lnTo>
                      <a:pt x="0" y="121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Line 39"/>
              <p:cNvSpPr>
                <a:spLocks noChangeShapeType="1"/>
              </p:cNvSpPr>
              <p:nvPr/>
            </p:nvSpPr>
            <p:spPr bwMode="auto">
              <a:xfrm>
                <a:off x="4095" y="710"/>
                <a:ext cx="136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Oval 40"/>
              <p:cNvSpPr>
                <a:spLocks noChangeArrowheads="1"/>
              </p:cNvSpPr>
              <p:nvPr/>
            </p:nvSpPr>
            <p:spPr bwMode="auto">
              <a:xfrm>
                <a:off x="4069" y="459"/>
                <a:ext cx="91" cy="89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Oval 41"/>
              <p:cNvSpPr>
                <a:spLocks noChangeArrowheads="1"/>
              </p:cNvSpPr>
              <p:nvPr/>
            </p:nvSpPr>
            <p:spPr bwMode="auto">
              <a:xfrm>
                <a:off x="4198" y="474"/>
                <a:ext cx="68" cy="6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42"/>
              <p:cNvSpPr>
                <a:spLocks/>
              </p:cNvSpPr>
              <p:nvPr/>
            </p:nvSpPr>
            <p:spPr bwMode="auto">
              <a:xfrm>
                <a:off x="4750" y="516"/>
                <a:ext cx="255" cy="184"/>
              </a:xfrm>
              <a:custGeom>
                <a:avLst/>
                <a:gdLst>
                  <a:gd name="T0" fmla="*/ 148 w 148"/>
                  <a:gd name="T1" fmla="*/ 103 h 107"/>
                  <a:gd name="T2" fmla="*/ 144 w 148"/>
                  <a:gd name="T3" fmla="*/ 107 h 107"/>
                  <a:gd name="T4" fmla="*/ 4 w 148"/>
                  <a:gd name="T5" fmla="*/ 107 h 107"/>
                  <a:gd name="T6" fmla="*/ 0 w 148"/>
                  <a:gd name="T7" fmla="*/ 103 h 107"/>
                  <a:gd name="T8" fmla="*/ 0 w 148"/>
                  <a:gd name="T9" fmla="*/ 4 h 107"/>
                  <a:gd name="T10" fmla="*/ 4 w 148"/>
                  <a:gd name="T11" fmla="*/ 0 h 107"/>
                  <a:gd name="T12" fmla="*/ 144 w 148"/>
                  <a:gd name="T13" fmla="*/ 0 h 107"/>
                  <a:gd name="T14" fmla="*/ 148 w 148"/>
                  <a:gd name="T15" fmla="*/ 4 h 107"/>
                  <a:gd name="T16" fmla="*/ 148 w 148"/>
                  <a:gd name="T17" fmla="*/ 103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8" h="107">
                    <a:moveTo>
                      <a:pt x="148" y="103"/>
                    </a:moveTo>
                    <a:cubicBezTo>
                      <a:pt x="148" y="105"/>
                      <a:pt x="147" y="107"/>
                      <a:pt x="144" y="107"/>
                    </a:cubicBezTo>
                    <a:cubicBezTo>
                      <a:pt x="4" y="107"/>
                      <a:pt x="4" y="107"/>
                      <a:pt x="4" y="107"/>
                    </a:cubicBezTo>
                    <a:cubicBezTo>
                      <a:pt x="2" y="107"/>
                      <a:pt x="0" y="105"/>
                      <a:pt x="0" y="10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47" y="0"/>
                      <a:pt x="148" y="2"/>
                      <a:pt x="148" y="4"/>
                    </a:cubicBezTo>
                    <a:lnTo>
                      <a:pt x="148" y="103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43"/>
              <p:cNvSpPr>
                <a:spLocks/>
              </p:cNvSpPr>
              <p:nvPr/>
            </p:nvSpPr>
            <p:spPr bwMode="auto">
              <a:xfrm>
                <a:off x="5013" y="529"/>
                <a:ext cx="67" cy="157"/>
              </a:xfrm>
              <a:custGeom>
                <a:avLst/>
                <a:gdLst>
                  <a:gd name="T0" fmla="*/ 0 w 67"/>
                  <a:gd name="T1" fmla="*/ 38 h 157"/>
                  <a:gd name="T2" fmla="*/ 67 w 67"/>
                  <a:gd name="T3" fmla="*/ 0 h 157"/>
                  <a:gd name="T4" fmla="*/ 67 w 67"/>
                  <a:gd name="T5" fmla="*/ 157 h 157"/>
                  <a:gd name="T6" fmla="*/ 0 w 67"/>
                  <a:gd name="T7" fmla="*/ 121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157">
                    <a:moveTo>
                      <a:pt x="0" y="38"/>
                    </a:moveTo>
                    <a:lnTo>
                      <a:pt x="67" y="0"/>
                    </a:lnTo>
                    <a:lnTo>
                      <a:pt x="67" y="157"/>
                    </a:lnTo>
                    <a:lnTo>
                      <a:pt x="0" y="121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44"/>
              <p:cNvSpPr>
                <a:spLocks/>
              </p:cNvSpPr>
              <p:nvPr/>
            </p:nvSpPr>
            <p:spPr bwMode="auto">
              <a:xfrm>
                <a:off x="4781" y="553"/>
                <a:ext cx="81" cy="109"/>
              </a:xfrm>
              <a:custGeom>
                <a:avLst/>
                <a:gdLst>
                  <a:gd name="T0" fmla="*/ 13 w 81"/>
                  <a:gd name="T1" fmla="*/ 0 h 109"/>
                  <a:gd name="T2" fmla="*/ 13 w 81"/>
                  <a:gd name="T3" fmla="*/ 45 h 109"/>
                  <a:gd name="T4" fmla="*/ 67 w 81"/>
                  <a:gd name="T5" fmla="*/ 45 h 109"/>
                  <a:gd name="T6" fmla="*/ 67 w 81"/>
                  <a:gd name="T7" fmla="*/ 0 h 109"/>
                  <a:gd name="T8" fmla="*/ 81 w 81"/>
                  <a:gd name="T9" fmla="*/ 0 h 109"/>
                  <a:gd name="T10" fmla="*/ 81 w 81"/>
                  <a:gd name="T11" fmla="*/ 109 h 109"/>
                  <a:gd name="T12" fmla="*/ 67 w 81"/>
                  <a:gd name="T13" fmla="*/ 109 h 109"/>
                  <a:gd name="T14" fmla="*/ 67 w 81"/>
                  <a:gd name="T15" fmla="*/ 57 h 109"/>
                  <a:gd name="T16" fmla="*/ 13 w 81"/>
                  <a:gd name="T17" fmla="*/ 57 h 109"/>
                  <a:gd name="T18" fmla="*/ 13 w 81"/>
                  <a:gd name="T19" fmla="*/ 109 h 109"/>
                  <a:gd name="T20" fmla="*/ 0 w 81"/>
                  <a:gd name="T21" fmla="*/ 109 h 109"/>
                  <a:gd name="T22" fmla="*/ 0 w 81"/>
                  <a:gd name="T23" fmla="*/ 0 h 109"/>
                  <a:gd name="T24" fmla="*/ 13 w 81"/>
                  <a:gd name="T25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1" h="109">
                    <a:moveTo>
                      <a:pt x="13" y="0"/>
                    </a:moveTo>
                    <a:lnTo>
                      <a:pt x="13" y="45"/>
                    </a:lnTo>
                    <a:lnTo>
                      <a:pt x="67" y="45"/>
                    </a:lnTo>
                    <a:lnTo>
                      <a:pt x="67" y="0"/>
                    </a:lnTo>
                    <a:lnTo>
                      <a:pt x="81" y="0"/>
                    </a:lnTo>
                    <a:lnTo>
                      <a:pt x="81" y="109"/>
                    </a:lnTo>
                    <a:lnTo>
                      <a:pt x="67" y="109"/>
                    </a:lnTo>
                    <a:lnTo>
                      <a:pt x="67" y="57"/>
                    </a:lnTo>
                    <a:lnTo>
                      <a:pt x="13" y="57"/>
                    </a:lnTo>
                    <a:lnTo>
                      <a:pt x="13" y="109"/>
                    </a:lnTo>
                    <a:lnTo>
                      <a:pt x="0" y="109"/>
                    </a:lnTo>
                    <a:lnTo>
                      <a:pt x="0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45"/>
              <p:cNvSpPr>
                <a:spLocks noEditPoints="1"/>
              </p:cNvSpPr>
              <p:nvPr/>
            </p:nvSpPr>
            <p:spPr bwMode="auto">
              <a:xfrm>
                <a:off x="4886" y="553"/>
                <a:ext cx="88" cy="109"/>
              </a:xfrm>
              <a:custGeom>
                <a:avLst/>
                <a:gdLst>
                  <a:gd name="T0" fmla="*/ 0 w 51"/>
                  <a:gd name="T1" fmla="*/ 1 h 63"/>
                  <a:gd name="T2" fmla="*/ 17 w 51"/>
                  <a:gd name="T3" fmla="*/ 0 h 63"/>
                  <a:gd name="T4" fmla="*/ 42 w 51"/>
                  <a:gd name="T5" fmla="*/ 7 h 63"/>
                  <a:gd name="T6" fmla="*/ 51 w 51"/>
                  <a:gd name="T7" fmla="*/ 30 h 63"/>
                  <a:gd name="T8" fmla="*/ 42 w 51"/>
                  <a:gd name="T9" fmla="*/ 54 h 63"/>
                  <a:gd name="T10" fmla="*/ 14 w 51"/>
                  <a:gd name="T11" fmla="*/ 63 h 63"/>
                  <a:gd name="T12" fmla="*/ 0 w 51"/>
                  <a:gd name="T13" fmla="*/ 62 h 63"/>
                  <a:gd name="T14" fmla="*/ 0 w 51"/>
                  <a:gd name="T15" fmla="*/ 1 h 63"/>
                  <a:gd name="T16" fmla="*/ 8 w 51"/>
                  <a:gd name="T17" fmla="*/ 56 h 63"/>
                  <a:gd name="T18" fmla="*/ 16 w 51"/>
                  <a:gd name="T19" fmla="*/ 57 h 63"/>
                  <a:gd name="T20" fmla="*/ 43 w 51"/>
                  <a:gd name="T21" fmla="*/ 30 h 63"/>
                  <a:gd name="T22" fmla="*/ 17 w 51"/>
                  <a:gd name="T23" fmla="*/ 6 h 63"/>
                  <a:gd name="T24" fmla="*/ 8 w 51"/>
                  <a:gd name="T25" fmla="*/ 7 h 63"/>
                  <a:gd name="T26" fmla="*/ 8 w 51"/>
                  <a:gd name="T27" fmla="*/ 5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1" h="63">
                    <a:moveTo>
                      <a:pt x="0" y="1"/>
                    </a:moveTo>
                    <a:cubicBezTo>
                      <a:pt x="5" y="0"/>
                      <a:pt x="11" y="0"/>
                      <a:pt x="17" y="0"/>
                    </a:cubicBezTo>
                    <a:cubicBezTo>
                      <a:pt x="29" y="0"/>
                      <a:pt x="37" y="2"/>
                      <a:pt x="42" y="7"/>
                    </a:cubicBezTo>
                    <a:cubicBezTo>
                      <a:pt x="48" y="13"/>
                      <a:pt x="51" y="20"/>
                      <a:pt x="51" y="30"/>
                    </a:cubicBezTo>
                    <a:cubicBezTo>
                      <a:pt x="51" y="40"/>
                      <a:pt x="48" y="48"/>
                      <a:pt x="42" y="54"/>
                    </a:cubicBezTo>
                    <a:cubicBezTo>
                      <a:pt x="36" y="60"/>
                      <a:pt x="27" y="63"/>
                      <a:pt x="14" y="63"/>
                    </a:cubicBezTo>
                    <a:cubicBezTo>
                      <a:pt x="9" y="63"/>
                      <a:pt x="4" y="63"/>
                      <a:pt x="0" y="62"/>
                    </a:cubicBezTo>
                    <a:lnTo>
                      <a:pt x="0" y="1"/>
                    </a:lnTo>
                    <a:close/>
                    <a:moveTo>
                      <a:pt x="8" y="56"/>
                    </a:moveTo>
                    <a:cubicBezTo>
                      <a:pt x="10" y="57"/>
                      <a:pt x="13" y="57"/>
                      <a:pt x="16" y="57"/>
                    </a:cubicBezTo>
                    <a:cubicBezTo>
                      <a:pt x="33" y="57"/>
                      <a:pt x="43" y="47"/>
                      <a:pt x="43" y="30"/>
                    </a:cubicBezTo>
                    <a:cubicBezTo>
                      <a:pt x="43" y="15"/>
                      <a:pt x="34" y="6"/>
                      <a:pt x="17" y="6"/>
                    </a:cubicBezTo>
                    <a:cubicBezTo>
                      <a:pt x="13" y="6"/>
                      <a:pt x="10" y="6"/>
                      <a:pt x="8" y="7"/>
                    </a:cubicBezTo>
                    <a:lnTo>
                      <a:pt x="8" y="5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46"/>
              <p:cNvSpPr>
                <a:spLocks/>
              </p:cNvSpPr>
              <p:nvPr/>
            </p:nvSpPr>
            <p:spPr bwMode="auto">
              <a:xfrm>
                <a:off x="5472" y="450"/>
                <a:ext cx="175" cy="331"/>
              </a:xfrm>
              <a:custGeom>
                <a:avLst/>
                <a:gdLst>
                  <a:gd name="T0" fmla="*/ 76 w 102"/>
                  <a:gd name="T1" fmla="*/ 0 h 192"/>
                  <a:gd name="T2" fmla="*/ 56 w 102"/>
                  <a:gd name="T3" fmla="*/ 0 h 192"/>
                  <a:gd name="T4" fmla="*/ 45 w 102"/>
                  <a:gd name="T5" fmla="*/ 0 h 192"/>
                  <a:gd name="T6" fmla="*/ 26 w 102"/>
                  <a:gd name="T7" fmla="*/ 0 h 192"/>
                  <a:gd name="T8" fmla="*/ 0 w 102"/>
                  <a:gd name="T9" fmla="*/ 25 h 192"/>
                  <a:gd name="T10" fmla="*/ 0 w 102"/>
                  <a:gd name="T11" fmla="*/ 166 h 192"/>
                  <a:gd name="T12" fmla="*/ 26 w 102"/>
                  <a:gd name="T13" fmla="*/ 192 h 192"/>
                  <a:gd name="T14" fmla="*/ 45 w 102"/>
                  <a:gd name="T15" fmla="*/ 192 h 192"/>
                  <a:gd name="T16" fmla="*/ 71 w 102"/>
                  <a:gd name="T17" fmla="*/ 166 h 192"/>
                  <a:gd name="T18" fmla="*/ 71 w 102"/>
                  <a:gd name="T19" fmla="*/ 96 h 192"/>
                  <a:gd name="T20" fmla="*/ 76 w 102"/>
                  <a:gd name="T21" fmla="*/ 96 h 192"/>
                  <a:gd name="T22" fmla="*/ 102 w 102"/>
                  <a:gd name="T23" fmla="*/ 70 h 192"/>
                  <a:gd name="T24" fmla="*/ 102 w 102"/>
                  <a:gd name="T25" fmla="*/ 25 h 192"/>
                  <a:gd name="T26" fmla="*/ 76 w 102"/>
                  <a:gd name="T2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2" h="192">
                    <a:moveTo>
                      <a:pt x="76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54" y="0"/>
                      <a:pt x="47" y="0"/>
                      <a:pt x="45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12" y="0"/>
                      <a:pt x="0" y="11"/>
                      <a:pt x="0" y="25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0" y="180"/>
                      <a:pt x="12" y="192"/>
                      <a:pt x="26" y="192"/>
                    </a:cubicBezTo>
                    <a:cubicBezTo>
                      <a:pt x="45" y="192"/>
                      <a:pt x="45" y="192"/>
                      <a:pt x="45" y="192"/>
                    </a:cubicBezTo>
                    <a:cubicBezTo>
                      <a:pt x="59" y="192"/>
                      <a:pt x="71" y="180"/>
                      <a:pt x="71" y="166"/>
                    </a:cubicBezTo>
                    <a:cubicBezTo>
                      <a:pt x="71" y="96"/>
                      <a:pt x="71" y="96"/>
                      <a:pt x="71" y="96"/>
                    </a:cubicBezTo>
                    <a:cubicBezTo>
                      <a:pt x="76" y="96"/>
                      <a:pt x="76" y="96"/>
                      <a:pt x="76" y="96"/>
                    </a:cubicBezTo>
                    <a:cubicBezTo>
                      <a:pt x="90" y="96"/>
                      <a:pt x="102" y="84"/>
                      <a:pt x="102" y="70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02" y="11"/>
                      <a:pt x="90" y="0"/>
                      <a:pt x="76" y="0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47"/>
              <p:cNvSpPr>
                <a:spLocks/>
              </p:cNvSpPr>
              <p:nvPr/>
            </p:nvSpPr>
            <p:spPr bwMode="auto">
              <a:xfrm>
                <a:off x="5692" y="481"/>
                <a:ext cx="98" cy="100"/>
              </a:xfrm>
              <a:custGeom>
                <a:avLst/>
                <a:gdLst>
                  <a:gd name="T0" fmla="*/ 57 w 57"/>
                  <a:gd name="T1" fmla="*/ 45 h 58"/>
                  <a:gd name="T2" fmla="*/ 44 w 57"/>
                  <a:gd name="T3" fmla="*/ 58 h 58"/>
                  <a:gd name="T4" fmla="*/ 13 w 57"/>
                  <a:gd name="T5" fmla="*/ 58 h 58"/>
                  <a:gd name="T6" fmla="*/ 0 w 57"/>
                  <a:gd name="T7" fmla="*/ 45 h 58"/>
                  <a:gd name="T8" fmla="*/ 0 w 57"/>
                  <a:gd name="T9" fmla="*/ 13 h 58"/>
                  <a:gd name="T10" fmla="*/ 13 w 57"/>
                  <a:gd name="T11" fmla="*/ 0 h 58"/>
                  <a:gd name="T12" fmla="*/ 44 w 57"/>
                  <a:gd name="T13" fmla="*/ 0 h 58"/>
                  <a:gd name="T14" fmla="*/ 57 w 57"/>
                  <a:gd name="T15" fmla="*/ 13 h 58"/>
                  <a:gd name="T16" fmla="*/ 57 w 57"/>
                  <a:gd name="T17" fmla="*/ 45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8">
                    <a:moveTo>
                      <a:pt x="57" y="45"/>
                    </a:moveTo>
                    <a:cubicBezTo>
                      <a:pt x="57" y="52"/>
                      <a:pt x="51" y="58"/>
                      <a:pt x="44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6" y="58"/>
                      <a:pt x="0" y="52"/>
                      <a:pt x="0" y="45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6"/>
                      <a:pt x="57" y="13"/>
                    </a:cubicBezTo>
                    <a:lnTo>
                      <a:pt x="57" y="45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Line 48"/>
              <p:cNvSpPr>
                <a:spLocks noChangeShapeType="1"/>
              </p:cNvSpPr>
              <p:nvPr/>
            </p:nvSpPr>
            <p:spPr bwMode="auto">
              <a:xfrm>
                <a:off x="5656" y="531"/>
                <a:ext cx="31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Oval 49"/>
              <p:cNvSpPr>
                <a:spLocks noChangeArrowheads="1"/>
              </p:cNvSpPr>
              <p:nvPr/>
            </p:nvSpPr>
            <p:spPr bwMode="auto">
              <a:xfrm>
                <a:off x="5513" y="486"/>
                <a:ext cx="91" cy="92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50"/>
              <p:cNvSpPr>
                <a:spLocks/>
              </p:cNvSpPr>
              <p:nvPr/>
            </p:nvSpPr>
            <p:spPr bwMode="auto">
              <a:xfrm>
                <a:off x="6181" y="447"/>
                <a:ext cx="331" cy="331"/>
              </a:xfrm>
              <a:custGeom>
                <a:avLst/>
                <a:gdLst>
                  <a:gd name="T0" fmla="*/ 192 w 192"/>
                  <a:gd name="T1" fmla="*/ 184 h 192"/>
                  <a:gd name="T2" fmla="*/ 184 w 192"/>
                  <a:gd name="T3" fmla="*/ 192 h 192"/>
                  <a:gd name="T4" fmla="*/ 8 w 192"/>
                  <a:gd name="T5" fmla="*/ 192 h 192"/>
                  <a:gd name="T6" fmla="*/ 0 w 192"/>
                  <a:gd name="T7" fmla="*/ 184 h 192"/>
                  <a:gd name="T8" fmla="*/ 0 w 192"/>
                  <a:gd name="T9" fmla="*/ 8 h 192"/>
                  <a:gd name="T10" fmla="*/ 8 w 192"/>
                  <a:gd name="T11" fmla="*/ 0 h 192"/>
                  <a:gd name="T12" fmla="*/ 184 w 192"/>
                  <a:gd name="T13" fmla="*/ 0 h 192"/>
                  <a:gd name="T14" fmla="*/ 192 w 192"/>
                  <a:gd name="T15" fmla="*/ 8 h 192"/>
                  <a:gd name="T16" fmla="*/ 192 w 192"/>
                  <a:gd name="T17" fmla="*/ 18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84"/>
                    </a:moveTo>
                    <a:cubicBezTo>
                      <a:pt x="192" y="188"/>
                      <a:pt x="188" y="192"/>
                      <a:pt x="184" y="192"/>
                    </a:cubicBezTo>
                    <a:cubicBezTo>
                      <a:pt x="8" y="192"/>
                      <a:pt x="8" y="192"/>
                      <a:pt x="8" y="192"/>
                    </a:cubicBezTo>
                    <a:cubicBezTo>
                      <a:pt x="4" y="192"/>
                      <a:pt x="0" y="188"/>
                      <a:pt x="0" y="18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8" y="0"/>
                      <a:pt x="192" y="3"/>
                      <a:pt x="192" y="8"/>
                    </a:cubicBezTo>
                    <a:lnTo>
                      <a:pt x="192" y="184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51"/>
              <p:cNvSpPr>
                <a:spLocks/>
              </p:cNvSpPr>
              <p:nvPr/>
            </p:nvSpPr>
            <p:spPr bwMode="auto">
              <a:xfrm>
                <a:off x="6218" y="483"/>
                <a:ext cx="69" cy="70"/>
              </a:xfrm>
              <a:custGeom>
                <a:avLst/>
                <a:gdLst>
                  <a:gd name="T0" fmla="*/ 0 w 40"/>
                  <a:gd name="T1" fmla="*/ 41 h 41"/>
                  <a:gd name="T2" fmla="*/ 0 w 40"/>
                  <a:gd name="T3" fmla="*/ 26 h 41"/>
                  <a:gd name="T4" fmla="*/ 26 w 40"/>
                  <a:gd name="T5" fmla="*/ 0 h 41"/>
                  <a:gd name="T6" fmla="*/ 40 w 40"/>
                  <a:gd name="T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1">
                    <a:moveTo>
                      <a:pt x="0" y="41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0" y="12"/>
                      <a:pt x="12" y="0"/>
                      <a:pt x="26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52"/>
              <p:cNvSpPr>
                <a:spLocks/>
              </p:cNvSpPr>
              <p:nvPr/>
            </p:nvSpPr>
            <p:spPr bwMode="auto">
              <a:xfrm>
                <a:off x="6407" y="483"/>
                <a:ext cx="69" cy="70"/>
              </a:xfrm>
              <a:custGeom>
                <a:avLst/>
                <a:gdLst>
                  <a:gd name="T0" fmla="*/ 40 w 40"/>
                  <a:gd name="T1" fmla="*/ 41 h 41"/>
                  <a:gd name="T2" fmla="*/ 40 w 40"/>
                  <a:gd name="T3" fmla="*/ 26 h 41"/>
                  <a:gd name="T4" fmla="*/ 14 w 40"/>
                  <a:gd name="T5" fmla="*/ 0 h 41"/>
                  <a:gd name="T6" fmla="*/ 0 w 40"/>
                  <a:gd name="T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1">
                    <a:moveTo>
                      <a:pt x="40" y="41"/>
                    </a:move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12"/>
                      <a:pt x="28" y="0"/>
                      <a:pt x="14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53"/>
              <p:cNvSpPr>
                <a:spLocks/>
              </p:cNvSpPr>
              <p:nvPr/>
            </p:nvSpPr>
            <p:spPr bwMode="auto">
              <a:xfrm>
                <a:off x="6218" y="669"/>
                <a:ext cx="69" cy="71"/>
              </a:xfrm>
              <a:custGeom>
                <a:avLst/>
                <a:gdLst>
                  <a:gd name="T0" fmla="*/ 0 w 40"/>
                  <a:gd name="T1" fmla="*/ 0 h 41"/>
                  <a:gd name="T2" fmla="*/ 0 w 40"/>
                  <a:gd name="T3" fmla="*/ 15 h 41"/>
                  <a:gd name="T4" fmla="*/ 26 w 40"/>
                  <a:gd name="T5" fmla="*/ 41 h 41"/>
                  <a:gd name="T6" fmla="*/ 40 w 40"/>
                  <a:gd name="T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1">
                    <a:moveTo>
                      <a:pt x="0" y="0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0" y="29"/>
                      <a:pt x="12" y="41"/>
                      <a:pt x="26" y="41"/>
                    </a:cubicBezTo>
                    <a:cubicBezTo>
                      <a:pt x="40" y="41"/>
                      <a:pt x="40" y="41"/>
                      <a:pt x="40" y="41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54"/>
              <p:cNvSpPr>
                <a:spLocks/>
              </p:cNvSpPr>
              <p:nvPr/>
            </p:nvSpPr>
            <p:spPr bwMode="auto">
              <a:xfrm>
                <a:off x="6407" y="669"/>
                <a:ext cx="69" cy="71"/>
              </a:xfrm>
              <a:custGeom>
                <a:avLst/>
                <a:gdLst>
                  <a:gd name="T0" fmla="*/ 40 w 40"/>
                  <a:gd name="T1" fmla="*/ 0 h 41"/>
                  <a:gd name="T2" fmla="*/ 40 w 40"/>
                  <a:gd name="T3" fmla="*/ 15 h 41"/>
                  <a:gd name="T4" fmla="*/ 14 w 40"/>
                  <a:gd name="T5" fmla="*/ 41 h 41"/>
                  <a:gd name="T6" fmla="*/ 0 w 40"/>
                  <a:gd name="T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1">
                    <a:moveTo>
                      <a:pt x="40" y="0"/>
                    </a:move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29"/>
                      <a:pt x="28" y="41"/>
                      <a:pt x="14" y="41"/>
                    </a:cubicBezTo>
                    <a:cubicBezTo>
                      <a:pt x="0" y="41"/>
                      <a:pt x="0" y="41"/>
                      <a:pt x="0" y="41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Oval 55"/>
              <p:cNvSpPr>
                <a:spLocks noChangeArrowheads="1"/>
              </p:cNvSpPr>
              <p:nvPr/>
            </p:nvSpPr>
            <p:spPr bwMode="auto">
              <a:xfrm>
                <a:off x="6281" y="545"/>
                <a:ext cx="131" cy="133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56"/>
              <p:cNvSpPr>
                <a:spLocks/>
              </p:cNvSpPr>
              <p:nvPr/>
            </p:nvSpPr>
            <p:spPr bwMode="auto">
              <a:xfrm>
                <a:off x="6898" y="521"/>
                <a:ext cx="331" cy="245"/>
              </a:xfrm>
              <a:custGeom>
                <a:avLst/>
                <a:gdLst>
                  <a:gd name="T0" fmla="*/ 192 w 192"/>
                  <a:gd name="T1" fmla="*/ 134 h 142"/>
                  <a:gd name="T2" fmla="*/ 184 w 192"/>
                  <a:gd name="T3" fmla="*/ 142 h 142"/>
                  <a:gd name="T4" fmla="*/ 8 w 192"/>
                  <a:gd name="T5" fmla="*/ 142 h 142"/>
                  <a:gd name="T6" fmla="*/ 0 w 192"/>
                  <a:gd name="T7" fmla="*/ 134 h 142"/>
                  <a:gd name="T8" fmla="*/ 0 w 192"/>
                  <a:gd name="T9" fmla="*/ 8 h 142"/>
                  <a:gd name="T10" fmla="*/ 8 w 192"/>
                  <a:gd name="T11" fmla="*/ 0 h 142"/>
                  <a:gd name="T12" fmla="*/ 184 w 192"/>
                  <a:gd name="T13" fmla="*/ 0 h 142"/>
                  <a:gd name="T14" fmla="*/ 192 w 192"/>
                  <a:gd name="T15" fmla="*/ 8 h 142"/>
                  <a:gd name="T16" fmla="*/ 192 w 192"/>
                  <a:gd name="T17" fmla="*/ 134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42">
                    <a:moveTo>
                      <a:pt x="192" y="134"/>
                    </a:moveTo>
                    <a:cubicBezTo>
                      <a:pt x="192" y="138"/>
                      <a:pt x="188" y="142"/>
                      <a:pt x="184" y="142"/>
                    </a:cubicBezTo>
                    <a:cubicBezTo>
                      <a:pt x="8" y="142"/>
                      <a:pt x="8" y="142"/>
                      <a:pt x="8" y="142"/>
                    </a:cubicBezTo>
                    <a:cubicBezTo>
                      <a:pt x="4" y="142"/>
                      <a:pt x="0" y="138"/>
                      <a:pt x="0" y="13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8" y="0"/>
                      <a:pt x="192" y="3"/>
                      <a:pt x="192" y="8"/>
                    </a:cubicBezTo>
                    <a:lnTo>
                      <a:pt x="192" y="134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57"/>
              <p:cNvSpPr>
                <a:spLocks/>
              </p:cNvSpPr>
              <p:nvPr/>
            </p:nvSpPr>
            <p:spPr bwMode="auto">
              <a:xfrm>
                <a:off x="6933" y="557"/>
                <a:ext cx="193" cy="172"/>
              </a:xfrm>
              <a:custGeom>
                <a:avLst/>
                <a:gdLst>
                  <a:gd name="T0" fmla="*/ 112 w 112"/>
                  <a:gd name="T1" fmla="*/ 96 h 100"/>
                  <a:gd name="T2" fmla="*/ 108 w 112"/>
                  <a:gd name="T3" fmla="*/ 100 h 100"/>
                  <a:gd name="T4" fmla="*/ 4 w 112"/>
                  <a:gd name="T5" fmla="*/ 100 h 100"/>
                  <a:gd name="T6" fmla="*/ 0 w 112"/>
                  <a:gd name="T7" fmla="*/ 96 h 100"/>
                  <a:gd name="T8" fmla="*/ 0 w 112"/>
                  <a:gd name="T9" fmla="*/ 4 h 100"/>
                  <a:gd name="T10" fmla="*/ 4 w 112"/>
                  <a:gd name="T11" fmla="*/ 0 h 100"/>
                  <a:gd name="T12" fmla="*/ 108 w 112"/>
                  <a:gd name="T13" fmla="*/ 0 h 100"/>
                  <a:gd name="T14" fmla="*/ 112 w 112"/>
                  <a:gd name="T15" fmla="*/ 4 h 100"/>
                  <a:gd name="T16" fmla="*/ 112 w 112"/>
                  <a:gd name="T17" fmla="*/ 9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" h="100">
                    <a:moveTo>
                      <a:pt x="112" y="96"/>
                    </a:moveTo>
                    <a:cubicBezTo>
                      <a:pt x="112" y="98"/>
                      <a:pt x="110" y="100"/>
                      <a:pt x="108" y="100"/>
                    </a:cubicBezTo>
                    <a:cubicBezTo>
                      <a:pt x="4" y="100"/>
                      <a:pt x="4" y="100"/>
                      <a:pt x="4" y="100"/>
                    </a:cubicBezTo>
                    <a:cubicBezTo>
                      <a:pt x="2" y="100"/>
                      <a:pt x="0" y="98"/>
                      <a:pt x="0" y="9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10" y="0"/>
                      <a:pt x="112" y="1"/>
                      <a:pt x="112" y="4"/>
                    </a:cubicBezTo>
                    <a:lnTo>
                      <a:pt x="112" y="96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Oval 58"/>
              <p:cNvSpPr>
                <a:spLocks noChangeArrowheads="1"/>
              </p:cNvSpPr>
              <p:nvPr/>
            </p:nvSpPr>
            <p:spPr bwMode="auto">
              <a:xfrm>
                <a:off x="7160" y="634"/>
                <a:ext cx="31" cy="3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Oval 59"/>
              <p:cNvSpPr>
                <a:spLocks noChangeArrowheads="1"/>
              </p:cNvSpPr>
              <p:nvPr/>
            </p:nvSpPr>
            <p:spPr bwMode="auto">
              <a:xfrm>
                <a:off x="7160" y="688"/>
                <a:ext cx="31" cy="2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60"/>
              <p:cNvSpPr>
                <a:spLocks/>
              </p:cNvSpPr>
              <p:nvPr/>
            </p:nvSpPr>
            <p:spPr bwMode="auto">
              <a:xfrm>
                <a:off x="6984" y="450"/>
                <a:ext cx="136" cy="67"/>
              </a:xfrm>
              <a:custGeom>
                <a:avLst/>
                <a:gdLst>
                  <a:gd name="T0" fmla="*/ 0 w 136"/>
                  <a:gd name="T1" fmla="*/ 12 h 67"/>
                  <a:gd name="T2" fmla="*/ 59 w 136"/>
                  <a:gd name="T3" fmla="*/ 67 h 67"/>
                  <a:gd name="T4" fmla="*/ 136 w 136"/>
                  <a:gd name="T5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6" h="67">
                    <a:moveTo>
                      <a:pt x="0" y="12"/>
                    </a:moveTo>
                    <a:lnTo>
                      <a:pt x="59" y="67"/>
                    </a:lnTo>
                    <a:lnTo>
                      <a:pt x="136" y="0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61"/>
              <p:cNvSpPr>
                <a:spLocks/>
              </p:cNvSpPr>
              <p:nvPr/>
            </p:nvSpPr>
            <p:spPr bwMode="auto">
              <a:xfrm>
                <a:off x="448" y="1091"/>
                <a:ext cx="330" cy="331"/>
              </a:xfrm>
              <a:custGeom>
                <a:avLst/>
                <a:gdLst>
                  <a:gd name="T0" fmla="*/ 192 w 192"/>
                  <a:gd name="T1" fmla="*/ 184 h 192"/>
                  <a:gd name="T2" fmla="*/ 184 w 192"/>
                  <a:gd name="T3" fmla="*/ 192 h 192"/>
                  <a:gd name="T4" fmla="*/ 8 w 192"/>
                  <a:gd name="T5" fmla="*/ 192 h 192"/>
                  <a:gd name="T6" fmla="*/ 0 w 192"/>
                  <a:gd name="T7" fmla="*/ 184 h 192"/>
                  <a:gd name="T8" fmla="*/ 0 w 192"/>
                  <a:gd name="T9" fmla="*/ 8 h 192"/>
                  <a:gd name="T10" fmla="*/ 8 w 192"/>
                  <a:gd name="T11" fmla="*/ 0 h 192"/>
                  <a:gd name="T12" fmla="*/ 184 w 192"/>
                  <a:gd name="T13" fmla="*/ 0 h 192"/>
                  <a:gd name="T14" fmla="*/ 192 w 192"/>
                  <a:gd name="T15" fmla="*/ 8 h 192"/>
                  <a:gd name="T16" fmla="*/ 192 w 192"/>
                  <a:gd name="T17" fmla="*/ 18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84"/>
                    </a:moveTo>
                    <a:cubicBezTo>
                      <a:pt x="192" y="188"/>
                      <a:pt x="188" y="192"/>
                      <a:pt x="184" y="192"/>
                    </a:cubicBezTo>
                    <a:cubicBezTo>
                      <a:pt x="8" y="192"/>
                      <a:pt x="8" y="192"/>
                      <a:pt x="8" y="192"/>
                    </a:cubicBezTo>
                    <a:cubicBezTo>
                      <a:pt x="3" y="192"/>
                      <a:pt x="0" y="188"/>
                      <a:pt x="0" y="18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8" y="0"/>
                      <a:pt x="192" y="3"/>
                      <a:pt x="192" y="8"/>
                    </a:cubicBezTo>
                    <a:lnTo>
                      <a:pt x="192" y="184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Line 62"/>
              <p:cNvSpPr>
                <a:spLocks noChangeShapeType="1"/>
              </p:cNvSpPr>
              <p:nvPr/>
            </p:nvSpPr>
            <p:spPr bwMode="auto">
              <a:xfrm>
                <a:off x="455" y="1160"/>
                <a:ext cx="31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Line 63"/>
              <p:cNvSpPr>
                <a:spLocks noChangeShapeType="1"/>
              </p:cNvSpPr>
              <p:nvPr/>
            </p:nvSpPr>
            <p:spPr bwMode="auto">
              <a:xfrm>
                <a:off x="455" y="1352"/>
                <a:ext cx="31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Line 64"/>
              <p:cNvSpPr>
                <a:spLocks noChangeShapeType="1"/>
              </p:cNvSpPr>
              <p:nvPr/>
            </p:nvSpPr>
            <p:spPr bwMode="auto">
              <a:xfrm>
                <a:off x="529" y="1095"/>
                <a:ext cx="0" cy="57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Line 65"/>
              <p:cNvSpPr>
                <a:spLocks noChangeShapeType="1"/>
              </p:cNvSpPr>
              <p:nvPr/>
            </p:nvSpPr>
            <p:spPr bwMode="auto">
              <a:xfrm>
                <a:off x="613" y="1095"/>
                <a:ext cx="0" cy="57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Line 66"/>
              <p:cNvSpPr>
                <a:spLocks noChangeShapeType="1"/>
              </p:cNvSpPr>
              <p:nvPr/>
            </p:nvSpPr>
            <p:spPr bwMode="auto">
              <a:xfrm>
                <a:off x="696" y="1095"/>
                <a:ext cx="0" cy="57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Line 67"/>
              <p:cNvSpPr>
                <a:spLocks noChangeShapeType="1"/>
              </p:cNvSpPr>
              <p:nvPr/>
            </p:nvSpPr>
            <p:spPr bwMode="auto">
              <a:xfrm>
                <a:off x="529" y="1357"/>
                <a:ext cx="0" cy="57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Line 68"/>
              <p:cNvSpPr>
                <a:spLocks noChangeShapeType="1"/>
              </p:cNvSpPr>
              <p:nvPr/>
            </p:nvSpPr>
            <p:spPr bwMode="auto">
              <a:xfrm>
                <a:off x="613" y="1357"/>
                <a:ext cx="0" cy="57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Line 69"/>
              <p:cNvSpPr>
                <a:spLocks noChangeShapeType="1"/>
              </p:cNvSpPr>
              <p:nvPr/>
            </p:nvSpPr>
            <p:spPr bwMode="auto">
              <a:xfrm>
                <a:off x="696" y="1357"/>
                <a:ext cx="0" cy="57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70"/>
              <p:cNvSpPr>
                <a:spLocks/>
              </p:cNvSpPr>
              <p:nvPr/>
            </p:nvSpPr>
            <p:spPr bwMode="auto">
              <a:xfrm>
                <a:off x="567" y="1184"/>
                <a:ext cx="93" cy="144"/>
              </a:xfrm>
              <a:custGeom>
                <a:avLst/>
                <a:gdLst>
                  <a:gd name="T0" fmla="*/ 0 w 93"/>
                  <a:gd name="T1" fmla="*/ 0 h 144"/>
                  <a:gd name="T2" fmla="*/ 0 w 93"/>
                  <a:gd name="T3" fmla="*/ 144 h 144"/>
                  <a:gd name="T4" fmla="*/ 93 w 93"/>
                  <a:gd name="T5" fmla="*/ 73 h 144"/>
                  <a:gd name="T6" fmla="*/ 0 w 93"/>
                  <a:gd name="T7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144">
                    <a:moveTo>
                      <a:pt x="0" y="0"/>
                    </a:moveTo>
                    <a:lnTo>
                      <a:pt x="0" y="144"/>
                    </a:lnTo>
                    <a:lnTo>
                      <a:pt x="93" y="7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71"/>
              <p:cNvSpPr>
                <a:spLocks/>
              </p:cNvSpPr>
              <p:nvPr/>
            </p:nvSpPr>
            <p:spPr bwMode="auto">
              <a:xfrm>
                <a:off x="1309" y="1128"/>
                <a:ext cx="81" cy="125"/>
              </a:xfrm>
              <a:custGeom>
                <a:avLst/>
                <a:gdLst>
                  <a:gd name="T0" fmla="*/ 0 w 81"/>
                  <a:gd name="T1" fmla="*/ 0 h 125"/>
                  <a:gd name="T2" fmla="*/ 0 w 81"/>
                  <a:gd name="T3" fmla="*/ 125 h 125"/>
                  <a:gd name="T4" fmla="*/ 81 w 81"/>
                  <a:gd name="T5" fmla="*/ 62 h 125"/>
                  <a:gd name="T6" fmla="*/ 0 w 81"/>
                  <a:gd name="T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1" h="125">
                    <a:moveTo>
                      <a:pt x="0" y="0"/>
                    </a:moveTo>
                    <a:lnTo>
                      <a:pt x="0" y="125"/>
                    </a:lnTo>
                    <a:lnTo>
                      <a:pt x="81" y="6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Line 72"/>
              <p:cNvSpPr>
                <a:spLocks noChangeShapeType="1"/>
              </p:cNvSpPr>
              <p:nvPr/>
            </p:nvSpPr>
            <p:spPr bwMode="auto">
              <a:xfrm>
                <a:off x="1168" y="1093"/>
                <a:ext cx="331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73"/>
              <p:cNvSpPr>
                <a:spLocks/>
              </p:cNvSpPr>
              <p:nvPr/>
            </p:nvSpPr>
            <p:spPr bwMode="auto">
              <a:xfrm>
                <a:off x="1197" y="1093"/>
                <a:ext cx="272" cy="195"/>
              </a:xfrm>
              <a:custGeom>
                <a:avLst/>
                <a:gdLst>
                  <a:gd name="T0" fmla="*/ 158 w 158"/>
                  <a:gd name="T1" fmla="*/ 105 h 113"/>
                  <a:gd name="T2" fmla="*/ 150 w 158"/>
                  <a:gd name="T3" fmla="*/ 113 h 113"/>
                  <a:gd name="T4" fmla="*/ 8 w 158"/>
                  <a:gd name="T5" fmla="*/ 113 h 113"/>
                  <a:gd name="T6" fmla="*/ 0 w 158"/>
                  <a:gd name="T7" fmla="*/ 105 h 113"/>
                  <a:gd name="T8" fmla="*/ 0 w 158"/>
                  <a:gd name="T9" fmla="*/ 8 h 113"/>
                  <a:gd name="T10" fmla="*/ 8 w 158"/>
                  <a:gd name="T11" fmla="*/ 0 h 113"/>
                  <a:gd name="T12" fmla="*/ 150 w 158"/>
                  <a:gd name="T13" fmla="*/ 0 h 113"/>
                  <a:gd name="T14" fmla="*/ 158 w 158"/>
                  <a:gd name="T15" fmla="*/ 8 h 113"/>
                  <a:gd name="T16" fmla="*/ 158 w 158"/>
                  <a:gd name="T17" fmla="*/ 105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8" h="113">
                    <a:moveTo>
                      <a:pt x="158" y="105"/>
                    </a:moveTo>
                    <a:cubicBezTo>
                      <a:pt x="158" y="109"/>
                      <a:pt x="155" y="113"/>
                      <a:pt x="150" y="113"/>
                    </a:cubicBezTo>
                    <a:cubicBezTo>
                      <a:pt x="8" y="113"/>
                      <a:pt x="8" y="113"/>
                      <a:pt x="8" y="113"/>
                    </a:cubicBezTo>
                    <a:cubicBezTo>
                      <a:pt x="3" y="113"/>
                      <a:pt x="0" y="109"/>
                      <a:pt x="0" y="10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150" y="0"/>
                      <a:pt x="150" y="0"/>
                      <a:pt x="150" y="0"/>
                    </a:cubicBezTo>
                    <a:cubicBezTo>
                      <a:pt x="155" y="0"/>
                      <a:pt x="158" y="3"/>
                      <a:pt x="158" y="8"/>
                    </a:cubicBezTo>
                    <a:lnTo>
                      <a:pt x="158" y="105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Line 74"/>
              <p:cNvSpPr>
                <a:spLocks noChangeShapeType="1"/>
              </p:cNvSpPr>
              <p:nvPr/>
            </p:nvSpPr>
            <p:spPr bwMode="auto">
              <a:xfrm>
                <a:off x="1330" y="1295"/>
                <a:ext cx="0" cy="11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Line 75"/>
              <p:cNvSpPr>
                <a:spLocks noChangeShapeType="1"/>
              </p:cNvSpPr>
              <p:nvPr/>
            </p:nvSpPr>
            <p:spPr bwMode="auto">
              <a:xfrm flipV="1">
                <a:off x="1244" y="1352"/>
                <a:ext cx="86" cy="69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Line 76"/>
              <p:cNvSpPr>
                <a:spLocks noChangeShapeType="1"/>
              </p:cNvSpPr>
              <p:nvPr/>
            </p:nvSpPr>
            <p:spPr bwMode="auto">
              <a:xfrm flipH="1" flipV="1">
                <a:off x="1330" y="1352"/>
                <a:ext cx="84" cy="69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Rectangle 77"/>
              <p:cNvSpPr>
                <a:spLocks noChangeArrowheads="1"/>
              </p:cNvSpPr>
              <p:nvPr/>
            </p:nvSpPr>
            <p:spPr bwMode="auto">
              <a:xfrm>
                <a:off x="1890" y="1233"/>
                <a:ext cx="320" cy="186"/>
              </a:xfrm>
              <a:prstGeom prst="rect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78"/>
              <p:cNvSpPr>
                <a:spLocks/>
              </p:cNvSpPr>
              <p:nvPr/>
            </p:nvSpPr>
            <p:spPr bwMode="auto">
              <a:xfrm>
                <a:off x="1879" y="1088"/>
                <a:ext cx="328" cy="141"/>
              </a:xfrm>
              <a:custGeom>
                <a:avLst/>
                <a:gdLst>
                  <a:gd name="T0" fmla="*/ 312 w 328"/>
                  <a:gd name="T1" fmla="*/ 0 h 141"/>
                  <a:gd name="T2" fmla="*/ 0 w 328"/>
                  <a:gd name="T3" fmla="*/ 64 h 141"/>
                  <a:gd name="T4" fmla="*/ 16 w 328"/>
                  <a:gd name="T5" fmla="*/ 141 h 141"/>
                  <a:gd name="T6" fmla="*/ 328 w 328"/>
                  <a:gd name="T7" fmla="*/ 78 h 141"/>
                  <a:gd name="T8" fmla="*/ 312 w 328"/>
                  <a:gd name="T9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8" h="141">
                    <a:moveTo>
                      <a:pt x="312" y="0"/>
                    </a:moveTo>
                    <a:lnTo>
                      <a:pt x="0" y="64"/>
                    </a:lnTo>
                    <a:lnTo>
                      <a:pt x="16" y="141"/>
                    </a:lnTo>
                    <a:lnTo>
                      <a:pt x="328" y="78"/>
                    </a:lnTo>
                    <a:lnTo>
                      <a:pt x="312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Rectangle 79"/>
              <p:cNvSpPr>
                <a:spLocks noChangeArrowheads="1"/>
              </p:cNvSpPr>
              <p:nvPr/>
            </p:nvSpPr>
            <p:spPr bwMode="auto">
              <a:xfrm>
                <a:off x="1890" y="1233"/>
                <a:ext cx="320" cy="79"/>
              </a:xfrm>
              <a:prstGeom prst="rect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Line 80"/>
              <p:cNvSpPr>
                <a:spLocks noChangeShapeType="1"/>
              </p:cNvSpPr>
              <p:nvPr/>
            </p:nvSpPr>
            <p:spPr bwMode="auto">
              <a:xfrm flipH="1">
                <a:off x="1910" y="1240"/>
                <a:ext cx="52" cy="6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Line 81"/>
              <p:cNvSpPr>
                <a:spLocks noChangeShapeType="1"/>
              </p:cNvSpPr>
              <p:nvPr/>
            </p:nvSpPr>
            <p:spPr bwMode="auto">
              <a:xfrm flipH="1">
                <a:off x="1974" y="1240"/>
                <a:ext cx="52" cy="6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Line 82"/>
              <p:cNvSpPr>
                <a:spLocks noChangeShapeType="1"/>
              </p:cNvSpPr>
              <p:nvPr/>
            </p:nvSpPr>
            <p:spPr bwMode="auto">
              <a:xfrm flipH="1">
                <a:off x="2040" y="1240"/>
                <a:ext cx="50" cy="6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Line 83"/>
              <p:cNvSpPr>
                <a:spLocks noChangeShapeType="1"/>
              </p:cNvSpPr>
              <p:nvPr/>
            </p:nvSpPr>
            <p:spPr bwMode="auto">
              <a:xfrm flipH="1">
                <a:off x="2103" y="1240"/>
                <a:ext cx="50" cy="6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Line 84"/>
              <p:cNvSpPr>
                <a:spLocks noChangeShapeType="1"/>
              </p:cNvSpPr>
              <p:nvPr/>
            </p:nvSpPr>
            <p:spPr bwMode="auto">
              <a:xfrm flipH="1">
                <a:off x="2167" y="1250"/>
                <a:ext cx="43" cy="5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Line 85"/>
              <p:cNvSpPr>
                <a:spLocks noChangeShapeType="1"/>
              </p:cNvSpPr>
              <p:nvPr/>
            </p:nvSpPr>
            <p:spPr bwMode="auto">
              <a:xfrm flipH="1">
                <a:off x="1914" y="1145"/>
                <a:ext cx="36" cy="74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Line 86"/>
              <p:cNvSpPr>
                <a:spLocks noChangeShapeType="1"/>
              </p:cNvSpPr>
              <p:nvPr/>
            </p:nvSpPr>
            <p:spPr bwMode="auto">
              <a:xfrm flipH="1">
                <a:off x="1976" y="1131"/>
                <a:ext cx="36" cy="7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Line 87"/>
              <p:cNvSpPr>
                <a:spLocks noChangeShapeType="1"/>
              </p:cNvSpPr>
              <p:nvPr/>
            </p:nvSpPr>
            <p:spPr bwMode="auto">
              <a:xfrm flipH="1">
                <a:off x="2040" y="1119"/>
                <a:ext cx="36" cy="74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Line 88"/>
              <p:cNvSpPr>
                <a:spLocks noChangeShapeType="1"/>
              </p:cNvSpPr>
              <p:nvPr/>
            </p:nvSpPr>
            <p:spPr bwMode="auto">
              <a:xfrm flipH="1">
                <a:off x="2102" y="1105"/>
                <a:ext cx="36" cy="7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Line 89"/>
              <p:cNvSpPr>
                <a:spLocks noChangeShapeType="1"/>
              </p:cNvSpPr>
              <p:nvPr/>
            </p:nvSpPr>
            <p:spPr bwMode="auto">
              <a:xfrm flipH="1">
                <a:off x="2165" y="1105"/>
                <a:ext cx="30" cy="62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Line 90"/>
              <p:cNvSpPr>
                <a:spLocks noChangeShapeType="1"/>
              </p:cNvSpPr>
              <p:nvPr/>
            </p:nvSpPr>
            <p:spPr bwMode="auto">
              <a:xfrm>
                <a:off x="1936" y="1364"/>
                <a:ext cx="40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Line 91"/>
              <p:cNvSpPr>
                <a:spLocks noChangeShapeType="1"/>
              </p:cNvSpPr>
              <p:nvPr/>
            </p:nvSpPr>
            <p:spPr bwMode="auto">
              <a:xfrm>
                <a:off x="2100" y="1364"/>
                <a:ext cx="40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92"/>
              <p:cNvSpPr>
                <a:spLocks/>
              </p:cNvSpPr>
              <p:nvPr/>
            </p:nvSpPr>
            <p:spPr bwMode="auto">
              <a:xfrm>
                <a:off x="2600" y="1136"/>
                <a:ext cx="330" cy="250"/>
              </a:xfrm>
              <a:custGeom>
                <a:avLst/>
                <a:gdLst>
                  <a:gd name="T0" fmla="*/ 192 w 192"/>
                  <a:gd name="T1" fmla="*/ 137 h 145"/>
                  <a:gd name="T2" fmla="*/ 184 w 192"/>
                  <a:gd name="T3" fmla="*/ 145 h 145"/>
                  <a:gd name="T4" fmla="*/ 8 w 192"/>
                  <a:gd name="T5" fmla="*/ 145 h 145"/>
                  <a:gd name="T6" fmla="*/ 0 w 192"/>
                  <a:gd name="T7" fmla="*/ 137 h 145"/>
                  <a:gd name="T8" fmla="*/ 0 w 192"/>
                  <a:gd name="T9" fmla="*/ 8 h 145"/>
                  <a:gd name="T10" fmla="*/ 8 w 192"/>
                  <a:gd name="T11" fmla="*/ 0 h 145"/>
                  <a:gd name="T12" fmla="*/ 184 w 192"/>
                  <a:gd name="T13" fmla="*/ 0 h 145"/>
                  <a:gd name="T14" fmla="*/ 192 w 192"/>
                  <a:gd name="T15" fmla="*/ 8 h 145"/>
                  <a:gd name="T16" fmla="*/ 192 w 192"/>
                  <a:gd name="T17" fmla="*/ 137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45">
                    <a:moveTo>
                      <a:pt x="192" y="137"/>
                    </a:moveTo>
                    <a:cubicBezTo>
                      <a:pt x="192" y="142"/>
                      <a:pt x="188" y="145"/>
                      <a:pt x="184" y="145"/>
                    </a:cubicBezTo>
                    <a:cubicBezTo>
                      <a:pt x="8" y="145"/>
                      <a:pt x="8" y="145"/>
                      <a:pt x="8" y="145"/>
                    </a:cubicBezTo>
                    <a:cubicBezTo>
                      <a:pt x="3" y="145"/>
                      <a:pt x="0" y="142"/>
                      <a:pt x="0" y="13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8" y="0"/>
                      <a:pt x="192" y="3"/>
                      <a:pt x="192" y="8"/>
                    </a:cubicBezTo>
                    <a:lnTo>
                      <a:pt x="192" y="137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93"/>
              <p:cNvSpPr>
                <a:spLocks/>
              </p:cNvSpPr>
              <p:nvPr/>
            </p:nvSpPr>
            <p:spPr bwMode="auto">
              <a:xfrm>
                <a:off x="2610" y="1234"/>
                <a:ext cx="317" cy="128"/>
              </a:xfrm>
              <a:custGeom>
                <a:avLst/>
                <a:gdLst>
                  <a:gd name="T0" fmla="*/ 0 w 184"/>
                  <a:gd name="T1" fmla="*/ 74 h 74"/>
                  <a:gd name="T2" fmla="*/ 7 w 184"/>
                  <a:gd name="T3" fmla="*/ 67 h 74"/>
                  <a:gd name="T4" fmla="*/ 16 w 184"/>
                  <a:gd name="T5" fmla="*/ 58 h 74"/>
                  <a:gd name="T6" fmla="*/ 30 w 184"/>
                  <a:gd name="T7" fmla="*/ 41 h 74"/>
                  <a:gd name="T8" fmla="*/ 47 w 184"/>
                  <a:gd name="T9" fmla="*/ 18 h 74"/>
                  <a:gd name="T10" fmla="*/ 63 w 184"/>
                  <a:gd name="T11" fmla="*/ 3 h 74"/>
                  <a:gd name="T12" fmla="*/ 80 w 184"/>
                  <a:gd name="T13" fmla="*/ 22 h 74"/>
                  <a:gd name="T14" fmla="*/ 99 w 184"/>
                  <a:gd name="T15" fmla="*/ 41 h 74"/>
                  <a:gd name="T16" fmla="*/ 105 w 184"/>
                  <a:gd name="T17" fmla="*/ 49 h 74"/>
                  <a:gd name="T18" fmla="*/ 116 w 184"/>
                  <a:gd name="T19" fmla="*/ 45 h 74"/>
                  <a:gd name="T20" fmla="*/ 127 w 184"/>
                  <a:gd name="T21" fmla="*/ 32 h 74"/>
                  <a:gd name="T22" fmla="*/ 133 w 184"/>
                  <a:gd name="T23" fmla="*/ 24 h 74"/>
                  <a:gd name="T24" fmla="*/ 153 w 184"/>
                  <a:gd name="T25" fmla="*/ 26 h 74"/>
                  <a:gd name="T26" fmla="*/ 184 w 184"/>
                  <a:gd name="T27" fmla="*/ 48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4" h="74">
                    <a:moveTo>
                      <a:pt x="0" y="74"/>
                    </a:moveTo>
                    <a:cubicBezTo>
                      <a:pt x="0" y="71"/>
                      <a:pt x="5" y="69"/>
                      <a:pt x="7" y="67"/>
                    </a:cubicBezTo>
                    <a:cubicBezTo>
                      <a:pt x="10" y="64"/>
                      <a:pt x="13" y="62"/>
                      <a:pt x="16" y="58"/>
                    </a:cubicBezTo>
                    <a:cubicBezTo>
                      <a:pt x="21" y="52"/>
                      <a:pt x="25" y="46"/>
                      <a:pt x="30" y="41"/>
                    </a:cubicBezTo>
                    <a:cubicBezTo>
                      <a:pt x="36" y="33"/>
                      <a:pt x="42" y="25"/>
                      <a:pt x="47" y="18"/>
                    </a:cubicBezTo>
                    <a:cubicBezTo>
                      <a:pt x="51" y="13"/>
                      <a:pt x="56" y="0"/>
                      <a:pt x="63" y="3"/>
                    </a:cubicBezTo>
                    <a:cubicBezTo>
                      <a:pt x="71" y="7"/>
                      <a:pt x="73" y="17"/>
                      <a:pt x="80" y="22"/>
                    </a:cubicBezTo>
                    <a:cubicBezTo>
                      <a:pt x="87" y="28"/>
                      <a:pt x="94" y="34"/>
                      <a:pt x="99" y="41"/>
                    </a:cubicBezTo>
                    <a:cubicBezTo>
                      <a:pt x="101" y="44"/>
                      <a:pt x="103" y="48"/>
                      <a:pt x="105" y="49"/>
                    </a:cubicBezTo>
                    <a:cubicBezTo>
                      <a:pt x="109" y="51"/>
                      <a:pt x="113" y="47"/>
                      <a:pt x="116" y="45"/>
                    </a:cubicBezTo>
                    <a:cubicBezTo>
                      <a:pt x="120" y="41"/>
                      <a:pt x="124" y="37"/>
                      <a:pt x="127" y="32"/>
                    </a:cubicBezTo>
                    <a:cubicBezTo>
                      <a:pt x="129" y="30"/>
                      <a:pt x="131" y="27"/>
                      <a:pt x="133" y="24"/>
                    </a:cubicBezTo>
                    <a:cubicBezTo>
                      <a:pt x="140" y="17"/>
                      <a:pt x="146" y="21"/>
                      <a:pt x="153" y="26"/>
                    </a:cubicBezTo>
                    <a:cubicBezTo>
                      <a:pt x="164" y="33"/>
                      <a:pt x="173" y="41"/>
                      <a:pt x="184" y="48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Oval 94"/>
              <p:cNvSpPr>
                <a:spLocks noChangeArrowheads="1"/>
              </p:cNvSpPr>
              <p:nvPr/>
            </p:nvSpPr>
            <p:spPr bwMode="auto">
              <a:xfrm>
                <a:off x="2779" y="1174"/>
                <a:ext cx="58" cy="59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95"/>
              <p:cNvSpPr>
                <a:spLocks/>
              </p:cNvSpPr>
              <p:nvPr/>
            </p:nvSpPr>
            <p:spPr bwMode="auto">
              <a:xfrm>
                <a:off x="3313" y="1103"/>
                <a:ext cx="331" cy="250"/>
              </a:xfrm>
              <a:custGeom>
                <a:avLst/>
                <a:gdLst>
                  <a:gd name="T0" fmla="*/ 114 w 192"/>
                  <a:gd name="T1" fmla="*/ 145 h 145"/>
                  <a:gd name="T2" fmla="*/ 26 w 192"/>
                  <a:gd name="T3" fmla="*/ 145 h 145"/>
                  <a:gd name="T4" fmla="*/ 0 w 192"/>
                  <a:gd name="T5" fmla="*/ 120 h 145"/>
                  <a:gd name="T6" fmla="*/ 0 w 192"/>
                  <a:gd name="T7" fmla="*/ 25 h 145"/>
                  <a:gd name="T8" fmla="*/ 26 w 192"/>
                  <a:gd name="T9" fmla="*/ 0 h 145"/>
                  <a:gd name="T10" fmla="*/ 167 w 192"/>
                  <a:gd name="T11" fmla="*/ 0 h 145"/>
                  <a:gd name="T12" fmla="*/ 192 w 192"/>
                  <a:gd name="T13" fmla="*/ 25 h 145"/>
                  <a:gd name="T14" fmla="*/ 192 w 192"/>
                  <a:gd name="T15" fmla="*/ 120 h 145"/>
                  <a:gd name="T16" fmla="*/ 188 w 192"/>
                  <a:gd name="T17" fmla="*/ 13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45">
                    <a:moveTo>
                      <a:pt x="114" y="145"/>
                    </a:moveTo>
                    <a:cubicBezTo>
                      <a:pt x="26" y="145"/>
                      <a:pt x="26" y="145"/>
                      <a:pt x="26" y="145"/>
                    </a:cubicBezTo>
                    <a:cubicBezTo>
                      <a:pt x="12" y="145"/>
                      <a:pt x="0" y="134"/>
                      <a:pt x="0" y="12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1"/>
                      <a:pt x="12" y="0"/>
                      <a:pt x="26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81" y="0"/>
                      <a:pt x="192" y="11"/>
                      <a:pt x="192" y="25"/>
                    </a:cubicBezTo>
                    <a:cubicBezTo>
                      <a:pt x="192" y="120"/>
                      <a:pt x="192" y="120"/>
                      <a:pt x="192" y="120"/>
                    </a:cubicBezTo>
                    <a:cubicBezTo>
                      <a:pt x="192" y="125"/>
                      <a:pt x="191" y="129"/>
                      <a:pt x="188" y="133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96"/>
              <p:cNvSpPr>
                <a:spLocks/>
              </p:cNvSpPr>
              <p:nvPr/>
            </p:nvSpPr>
            <p:spPr bwMode="auto">
              <a:xfrm>
                <a:off x="3325" y="1162"/>
                <a:ext cx="315" cy="128"/>
              </a:xfrm>
              <a:custGeom>
                <a:avLst/>
                <a:gdLst>
                  <a:gd name="T0" fmla="*/ 0 w 183"/>
                  <a:gd name="T1" fmla="*/ 74 h 74"/>
                  <a:gd name="T2" fmla="*/ 6 w 183"/>
                  <a:gd name="T3" fmla="*/ 67 h 74"/>
                  <a:gd name="T4" fmla="*/ 15 w 183"/>
                  <a:gd name="T5" fmla="*/ 58 h 74"/>
                  <a:gd name="T6" fmla="*/ 30 w 183"/>
                  <a:gd name="T7" fmla="*/ 40 h 74"/>
                  <a:gd name="T8" fmla="*/ 47 w 183"/>
                  <a:gd name="T9" fmla="*/ 18 h 74"/>
                  <a:gd name="T10" fmla="*/ 62 w 183"/>
                  <a:gd name="T11" fmla="*/ 3 h 74"/>
                  <a:gd name="T12" fmla="*/ 79 w 183"/>
                  <a:gd name="T13" fmla="*/ 22 h 74"/>
                  <a:gd name="T14" fmla="*/ 99 w 183"/>
                  <a:gd name="T15" fmla="*/ 41 h 74"/>
                  <a:gd name="T16" fmla="*/ 105 w 183"/>
                  <a:gd name="T17" fmla="*/ 49 h 74"/>
                  <a:gd name="T18" fmla="*/ 115 w 183"/>
                  <a:gd name="T19" fmla="*/ 44 h 74"/>
                  <a:gd name="T20" fmla="*/ 127 w 183"/>
                  <a:gd name="T21" fmla="*/ 32 h 74"/>
                  <a:gd name="T22" fmla="*/ 132 w 183"/>
                  <a:gd name="T23" fmla="*/ 24 h 74"/>
                  <a:gd name="T24" fmla="*/ 153 w 183"/>
                  <a:gd name="T25" fmla="*/ 26 h 74"/>
                  <a:gd name="T26" fmla="*/ 183 w 183"/>
                  <a:gd name="T27" fmla="*/ 48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3" h="74">
                    <a:moveTo>
                      <a:pt x="0" y="74"/>
                    </a:moveTo>
                    <a:cubicBezTo>
                      <a:pt x="0" y="71"/>
                      <a:pt x="4" y="69"/>
                      <a:pt x="6" y="67"/>
                    </a:cubicBezTo>
                    <a:cubicBezTo>
                      <a:pt x="9" y="64"/>
                      <a:pt x="13" y="62"/>
                      <a:pt x="15" y="58"/>
                    </a:cubicBezTo>
                    <a:cubicBezTo>
                      <a:pt x="20" y="52"/>
                      <a:pt x="25" y="46"/>
                      <a:pt x="30" y="40"/>
                    </a:cubicBezTo>
                    <a:cubicBezTo>
                      <a:pt x="36" y="33"/>
                      <a:pt x="41" y="25"/>
                      <a:pt x="47" y="18"/>
                    </a:cubicBezTo>
                    <a:cubicBezTo>
                      <a:pt x="50" y="13"/>
                      <a:pt x="55" y="0"/>
                      <a:pt x="62" y="3"/>
                    </a:cubicBezTo>
                    <a:cubicBezTo>
                      <a:pt x="70" y="7"/>
                      <a:pt x="73" y="17"/>
                      <a:pt x="79" y="22"/>
                    </a:cubicBezTo>
                    <a:cubicBezTo>
                      <a:pt x="87" y="28"/>
                      <a:pt x="93" y="34"/>
                      <a:pt x="99" y="41"/>
                    </a:cubicBezTo>
                    <a:cubicBezTo>
                      <a:pt x="101" y="44"/>
                      <a:pt x="102" y="47"/>
                      <a:pt x="105" y="49"/>
                    </a:cubicBezTo>
                    <a:cubicBezTo>
                      <a:pt x="109" y="51"/>
                      <a:pt x="112" y="47"/>
                      <a:pt x="115" y="44"/>
                    </a:cubicBezTo>
                    <a:cubicBezTo>
                      <a:pt x="119" y="41"/>
                      <a:pt x="124" y="37"/>
                      <a:pt x="127" y="32"/>
                    </a:cubicBezTo>
                    <a:cubicBezTo>
                      <a:pt x="129" y="29"/>
                      <a:pt x="130" y="27"/>
                      <a:pt x="132" y="24"/>
                    </a:cubicBezTo>
                    <a:cubicBezTo>
                      <a:pt x="139" y="17"/>
                      <a:pt x="146" y="21"/>
                      <a:pt x="153" y="26"/>
                    </a:cubicBezTo>
                    <a:cubicBezTo>
                      <a:pt x="164" y="32"/>
                      <a:pt x="173" y="41"/>
                      <a:pt x="183" y="48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Oval 97"/>
              <p:cNvSpPr>
                <a:spLocks noChangeArrowheads="1"/>
              </p:cNvSpPr>
              <p:nvPr/>
            </p:nvSpPr>
            <p:spPr bwMode="auto">
              <a:xfrm>
                <a:off x="3483" y="1128"/>
                <a:ext cx="61" cy="58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Line 98"/>
              <p:cNvSpPr>
                <a:spLocks noChangeShapeType="1"/>
              </p:cNvSpPr>
              <p:nvPr/>
            </p:nvSpPr>
            <p:spPr bwMode="auto">
              <a:xfrm>
                <a:off x="3571" y="1329"/>
                <a:ext cx="0" cy="43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99"/>
              <p:cNvSpPr>
                <a:spLocks/>
              </p:cNvSpPr>
              <p:nvPr/>
            </p:nvSpPr>
            <p:spPr bwMode="auto">
              <a:xfrm>
                <a:off x="3545" y="1310"/>
                <a:ext cx="52" cy="30"/>
              </a:xfrm>
              <a:custGeom>
                <a:avLst/>
                <a:gdLst>
                  <a:gd name="T0" fmla="*/ 0 w 52"/>
                  <a:gd name="T1" fmla="*/ 30 h 30"/>
                  <a:gd name="T2" fmla="*/ 26 w 52"/>
                  <a:gd name="T3" fmla="*/ 0 h 30"/>
                  <a:gd name="T4" fmla="*/ 52 w 52"/>
                  <a:gd name="T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2" h="30">
                    <a:moveTo>
                      <a:pt x="0" y="30"/>
                    </a:moveTo>
                    <a:lnTo>
                      <a:pt x="26" y="0"/>
                    </a:lnTo>
                    <a:lnTo>
                      <a:pt x="52" y="30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Oval 100"/>
              <p:cNvSpPr>
                <a:spLocks noChangeArrowheads="1"/>
              </p:cNvSpPr>
              <p:nvPr/>
            </p:nvSpPr>
            <p:spPr bwMode="auto">
              <a:xfrm>
                <a:off x="3502" y="1272"/>
                <a:ext cx="138" cy="138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101"/>
              <p:cNvSpPr>
                <a:spLocks/>
              </p:cNvSpPr>
              <p:nvPr/>
            </p:nvSpPr>
            <p:spPr bwMode="auto">
              <a:xfrm>
                <a:off x="4031" y="1102"/>
                <a:ext cx="331" cy="251"/>
              </a:xfrm>
              <a:custGeom>
                <a:avLst/>
                <a:gdLst>
                  <a:gd name="T0" fmla="*/ 113 w 192"/>
                  <a:gd name="T1" fmla="*/ 146 h 146"/>
                  <a:gd name="T2" fmla="*/ 26 w 192"/>
                  <a:gd name="T3" fmla="*/ 146 h 146"/>
                  <a:gd name="T4" fmla="*/ 0 w 192"/>
                  <a:gd name="T5" fmla="*/ 120 h 146"/>
                  <a:gd name="T6" fmla="*/ 0 w 192"/>
                  <a:gd name="T7" fmla="*/ 26 h 146"/>
                  <a:gd name="T8" fmla="*/ 26 w 192"/>
                  <a:gd name="T9" fmla="*/ 0 h 146"/>
                  <a:gd name="T10" fmla="*/ 166 w 192"/>
                  <a:gd name="T11" fmla="*/ 0 h 146"/>
                  <a:gd name="T12" fmla="*/ 192 w 192"/>
                  <a:gd name="T13" fmla="*/ 26 h 146"/>
                  <a:gd name="T14" fmla="*/ 192 w 192"/>
                  <a:gd name="T15" fmla="*/ 120 h 146"/>
                  <a:gd name="T16" fmla="*/ 188 w 192"/>
                  <a:gd name="T17" fmla="*/ 134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46">
                    <a:moveTo>
                      <a:pt x="113" y="146"/>
                    </a:moveTo>
                    <a:cubicBezTo>
                      <a:pt x="26" y="146"/>
                      <a:pt x="26" y="146"/>
                      <a:pt x="26" y="146"/>
                    </a:cubicBezTo>
                    <a:cubicBezTo>
                      <a:pt x="12" y="146"/>
                      <a:pt x="0" y="134"/>
                      <a:pt x="0" y="120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2"/>
                      <a:pt x="12" y="0"/>
                      <a:pt x="26" y="0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180" y="0"/>
                      <a:pt x="192" y="12"/>
                      <a:pt x="192" y="26"/>
                    </a:cubicBezTo>
                    <a:cubicBezTo>
                      <a:pt x="192" y="120"/>
                      <a:pt x="192" y="120"/>
                      <a:pt x="192" y="120"/>
                    </a:cubicBezTo>
                    <a:cubicBezTo>
                      <a:pt x="192" y="125"/>
                      <a:pt x="191" y="130"/>
                      <a:pt x="188" y="134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102"/>
              <p:cNvSpPr>
                <a:spLocks/>
              </p:cNvSpPr>
              <p:nvPr/>
            </p:nvSpPr>
            <p:spPr bwMode="auto">
              <a:xfrm>
                <a:off x="4042" y="1162"/>
                <a:ext cx="317" cy="128"/>
              </a:xfrm>
              <a:custGeom>
                <a:avLst/>
                <a:gdLst>
                  <a:gd name="T0" fmla="*/ 0 w 184"/>
                  <a:gd name="T1" fmla="*/ 74 h 74"/>
                  <a:gd name="T2" fmla="*/ 7 w 184"/>
                  <a:gd name="T3" fmla="*/ 67 h 74"/>
                  <a:gd name="T4" fmla="*/ 16 w 184"/>
                  <a:gd name="T5" fmla="*/ 58 h 74"/>
                  <a:gd name="T6" fmla="*/ 30 w 184"/>
                  <a:gd name="T7" fmla="*/ 40 h 74"/>
                  <a:gd name="T8" fmla="*/ 47 w 184"/>
                  <a:gd name="T9" fmla="*/ 17 h 74"/>
                  <a:gd name="T10" fmla="*/ 63 w 184"/>
                  <a:gd name="T11" fmla="*/ 3 h 74"/>
                  <a:gd name="T12" fmla="*/ 80 w 184"/>
                  <a:gd name="T13" fmla="*/ 22 h 74"/>
                  <a:gd name="T14" fmla="*/ 100 w 184"/>
                  <a:gd name="T15" fmla="*/ 41 h 74"/>
                  <a:gd name="T16" fmla="*/ 105 w 184"/>
                  <a:gd name="T17" fmla="*/ 48 h 74"/>
                  <a:gd name="T18" fmla="*/ 116 w 184"/>
                  <a:gd name="T19" fmla="*/ 44 h 74"/>
                  <a:gd name="T20" fmla="*/ 127 w 184"/>
                  <a:gd name="T21" fmla="*/ 32 h 74"/>
                  <a:gd name="T22" fmla="*/ 133 w 184"/>
                  <a:gd name="T23" fmla="*/ 24 h 74"/>
                  <a:gd name="T24" fmla="*/ 154 w 184"/>
                  <a:gd name="T25" fmla="*/ 25 h 74"/>
                  <a:gd name="T26" fmla="*/ 184 w 184"/>
                  <a:gd name="T27" fmla="*/ 4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4" h="74">
                    <a:moveTo>
                      <a:pt x="0" y="74"/>
                    </a:moveTo>
                    <a:cubicBezTo>
                      <a:pt x="1" y="71"/>
                      <a:pt x="5" y="69"/>
                      <a:pt x="7" y="67"/>
                    </a:cubicBezTo>
                    <a:cubicBezTo>
                      <a:pt x="10" y="64"/>
                      <a:pt x="13" y="61"/>
                      <a:pt x="16" y="58"/>
                    </a:cubicBezTo>
                    <a:cubicBezTo>
                      <a:pt x="21" y="52"/>
                      <a:pt x="25" y="46"/>
                      <a:pt x="30" y="40"/>
                    </a:cubicBezTo>
                    <a:cubicBezTo>
                      <a:pt x="37" y="33"/>
                      <a:pt x="42" y="25"/>
                      <a:pt x="47" y="17"/>
                    </a:cubicBezTo>
                    <a:cubicBezTo>
                      <a:pt x="51" y="13"/>
                      <a:pt x="56" y="0"/>
                      <a:pt x="63" y="3"/>
                    </a:cubicBezTo>
                    <a:cubicBezTo>
                      <a:pt x="71" y="7"/>
                      <a:pt x="73" y="17"/>
                      <a:pt x="80" y="22"/>
                    </a:cubicBezTo>
                    <a:cubicBezTo>
                      <a:pt x="87" y="28"/>
                      <a:pt x="94" y="34"/>
                      <a:pt x="100" y="41"/>
                    </a:cubicBezTo>
                    <a:cubicBezTo>
                      <a:pt x="101" y="43"/>
                      <a:pt x="103" y="47"/>
                      <a:pt x="105" y="48"/>
                    </a:cubicBezTo>
                    <a:cubicBezTo>
                      <a:pt x="109" y="51"/>
                      <a:pt x="113" y="47"/>
                      <a:pt x="116" y="44"/>
                    </a:cubicBezTo>
                    <a:cubicBezTo>
                      <a:pt x="120" y="40"/>
                      <a:pt x="124" y="37"/>
                      <a:pt x="127" y="32"/>
                    </a:cubicBezTo>
                    <a:cubicBezTo>
                      <a:pt x="129" y="29"/>
                      <a:pt x="131" y="26"/>
                      <a:pt x="133" y="24"/>
                    </a:cubicBezTo>
                    <a:cubicBezTo>
                      <a:pt x="140" y="17"/>
                      <a:pt x="146" y="21"/>
                      <a:pt x="154" y="25"/>
                    </a:cubicBezTo>
                    <a:cubicBezTo>
                      <a:pt x="164" y="32"/>
                      <a:pt x="173" y="41"/>
                      <a:pt x="184" y="47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Oval 103"/>
              <p:cNvSpPr>
                <a:spLocks noChangeArrowheads="1"/>
              </p:cNvSpPr>
              <p:nvPr/>
            </p:nvSpPr>
            <p:spPr bwMode="auto">
              <a:xfrm>
                <a:off x="4202" y="1126"/>
                <a:ext cx="58" cy="60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Line 104"/>
              <p:cNvSpPr>
                <a:spLocks noChangeShapeType="1"/>
              </p:cNvSpPr>
              <p:nvPr/>
            </p:nvSpPr>
            <p:spPr bwMode="auto">
              <a:xfrm flipV="1">
                <a:off x="4290" y="1310"/>
                <a:ext cx="0" cy="43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05"/>
              <p:cNvSpPr>
                <a:spLocks/>
              </p:cNvSpPr>
              <p:nvPr/>
            </p:nvSpPr>
            <p:spPr bwMode="auto">
              <a:xfrm>
                <a:off x="4264" y="1343"/>
                <a:ext cx="52" cy="29"/>
              </a:xfrm>
              <a:custGeom>
                <a:avLst/>
                <a:gdLst>
                  <a:gd name="T0" fmla="*/ 52 w 52"/>
                  <a:gd name="T1" fmla="*/ 0 h 29"/>
                  <a:gd name="T2" fmla="*/ 26 w 52"/>
                  <a:gd name="T3" fmla="*/ 29 h 29"/>
                  <a:gd name="T4" fmla="*/ 0 w 52"/>
                  <a:gd name="T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2" h="29">
                    <a:moveTo>
                      <a:pt x="52" y="0"/>
                    </a:moveTo>
                    <a:lnTo>
                      <a:pt x="26" y="29"/>
                    </a:lnTo>
                    <a:lnTo>
                      <a:pt x="0" y="0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Oval 106"/>
              <p:cNvSpPr>
                <a:spLocks noChangeArrowheads="1"/>
              </p:cNvSpPr>
              <p:nvPr/>
            </p:nvSpPr>
            <p:spPr bwMode="auto">
              <a:xfrm>
                <a:off x="4221" y="1272"/>
                <a:ext cx="138" cy="138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107"/>
              <p:cNvSpPr>
                <a:spLocks/>
              </p:cNvSpPr>
              <p:nvPr/>
            </p:nvSpPr>
            <p:spPr bwMode="auto">
              <a:xfrm>
                <a:off x="4748" y="1093"/>
                <a:ext cx="329" cy="331"/>
              </a:xfrm>
              <a:custGeom>
                <a:avLst/>
                <a:gdLst>
                  <a:gd name="T0" fmla="*/ 191 w 191"/>
                  <a:gd name="T1" fmla="*/ 184 h 192"/>
                  <a:gd name="T2" fmla="*/ 183 w 191"/>
                  <a:gd name="T3" fmla="*/ 192 h 192"/>
                  <a:gd name="T4" fmla="*/ 8 w 191"/>
                  <a:gd name="T5" fmla="*/ 192 h 192"/>
                  <a:gd name="T6" fmla="*/ 0 w 191"/>
                  <a:gd name="T7" fmla="*/ 184 h 192"/>
                  <a:gd name="T8" fmla="*/ 0 w 191"/>
                  <a:gd name="T9" fmla="*/ 8 h 192"/>
                  <a:gd name="T10" fmla="*/ 8 w 191"/>
                  <a:gd name="T11" fmla="*/ 0 h 192"/>
                  <a:gd name="T12" fmla="*/ 183 w 191"/>
                  <a:gd name="T13" fmla="*/ 0 h 192"/>
                  <a:gd name="T14" fmla="*/ 191 w 191"/>
                  <a:gd name="T15" fmla="*/ 8 h 192"/>
                  <a:gd name="T16" fmla="*/ 191 w 191"/>
                  <a:gd name="T17" fmla="*/ 18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" h="192">
                    <a:moveTo>
                      <a:pt x="191" y="184"/>
                    </a:moveTo>
                    <a:cubicBezTo>
                      <a:pt x="191" y="189"/>
                      <a:pt x="187" y="192"/>
                      <a:pt x="183" y="192"/>
                    </a:cubicBezTo>
                    <a:cubicBezTo>
                      <a:pt x="8" y="192"/>
                      <a:pt x="8" y="192"/>
                      <a:pt x="8" y="192"/>
                    </a:cubicBezTo>
                    <a:cubicBezTo>
                      <a:pt x="3" y="192"/>
                      <a:pt x="0" y="189"/>
                      <a:pt x="0" y="18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7" y="0"/>
                      <a:pt x="191" y="4"/>
                      <a:pt x="191" y="8"/>
                    </a:cubicBezTo>
                    <a:lnTo>
                      <a:pt x="191" y="184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108"/>
              <p:cNvSpPr>
                <a:spLocks/>
              </p:cNvSpPr>
              <p:nvPr/>
            </p:nvSpPr>
            <p:spPr bwMode="auto">
              <a:xfrm>
                <a:off x="4748" y="1233"/>
                <a:ext cx="326" cy="141"/>
              </a:xfrm>
              <a:custGeom>
                <a:avLst/>
                <a:gdLst>
                  <a:gd name="T0" fmla="*/ 0 w 189"/>
                  <a:gd name="T1" fmla="*/ 82 h 82"/>
                  <a:gd name="T2" fmla="*/ 12 w 189"/>
                  <a:gd name="T3" fmla="*/ 67 h 82"/>
                  <a:gd name="T4" fmla="*/ 22 w 189"/>
                  <a:gd name="T5" fmla="*/ 58 h 82"/>
                  <a:gd name="T6" fmla="*/ 36 w 189"/>
                  <a:gd name="T7" fmla="*/ 40 h 82"/>
                  <a:gd name="T8" fmla="*/ 53 w 189"/>
                  <a:gd name="T9" fmla="*/ 18 h 82"/>
                  <a:gd name="T10" fmla="*/ 68 w 189"/>
                  <a:gd name="T11" fmla="*/ 3 h 82"/>
                  <a:gd name="T12" fmla="*/ 85 w 189"/>
                  <a:gd name="T13" fmla="*/ 22 h 82"/>
                  <a:gd name="T14" fmla="*/ 105 w 189"/>
                  <a:gd name="T15" fmla="*/ 41 h 82"/>
                  <a:gd name="T16" fmla="*/ 110 w 189"/>
                  <a:gd name="T17" fmla="*/ 49 h 82"/>
                  <a:gd name="T18" fmla="*/ 121 w 189"/>
                  <a:gd name="T19" fmla="*/ 44 h 82"/>
                  <a:gd name="T20" fmla="*/ 133 w 189"/>
                  <a:gd name="T21" fmla="*/ 32 h 82"/>
                  <a:gd name="T22" fmla="*/ 138 w 189"/>
                  <a:gd name="T23" fmla="*/ 24 h 82"/>
                  <a:gd name="T24" fmla="*/ 159 w 189"/>
                  <a:gd name="T25" fmla="*/ 26 h 82"/>
                  <a:gd name="T26" fmla="*/ 189 w 189"/>
                  <a:gd name="T27" fmla="*/ 4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9" h="82">
                    <a:moveTo>
                      <a:pt x="0" y="82"/>
                    </a:moveTo>
                    <a:cubicBezTo>
                      <a:pt x="5" y="75"/>
                      <a:pt x="10" y="69"/>
                      <a:pt x="12" y="67"/>
                    </a:cubicBezTo>
                    <a:cubicBezTo>
                      <a:pt x="15" y="64"/>
                      <a:pt x="19" y="61"/>
                      <a:pt x="22" y="58"/>
                    </a:cubicBezTo>
                    <a:cubicBezTo>
                      <a:pt x="26" y="52"/>
                      <a:pt x="31" y="46"/>
                      <a:pt x="36" y="40"/>
                    </a:cubicBezTo>
                    <a:cubicBezTo>
                      <a:pt x="42" y="33"/>
                      <a:pt x="47" y="25"/>
                      <a:pt x="53" y="18"/>
                    </a:cubicBezTo>
                    <a:cubicBezTo>
                      <a:pt x="56" y="13"/>
                      <a:pt x="62" y="0"/>
                      <a:pt x="68" y="3"/>
                    </a:cubicBezTo>
                    <a:cubicBezTo>
                      <a:pt x="76" y="7"/>
                      <a:pt x="79" y="17"/>
                      <a:pt x="85" y="22"/>
                    </a:cubicBezTo>
                    <a:cubicBezTo>
                      <a:pt x="93" y="28"/>
                      <a:pt x="99" y="34"/>
                      <a:pt x="105" y="41"/>
                    </a:cubicBezTo>
                    <a:cubicBezTo>
                      <a:pt x="107" y="44"/>
                      <a:pt x="108" y="47"/>
                      <a:pt x="110" y="49"/>
                    </a:cubicBezTo>
                    <a:cubicBezTo>
                      <a:pt x="115" y="51"/>
                      <a:pt x="118" y="47"/>
                      <a:pt x="121" y="44"/>
                    </a:cubicBezTo>
                    <a:cubicBezTo>
                      <a:pt x="125" y="41"/>
                      <a:pt x="129" y="37"/>
                      <a:pt x="133" y="32"/>
                    </a:cubicBezTo>
                    <a:cubicBezTo>
                      <a:pt x="134" y="30"/>
                      <a:pt x="136" y="27"/>
                      <a:pt x="138" y="24"/>
                    </a:cubicBezTo>
                    <a:cubicBezTo>
                      <a:pt x="145" y="17"/>
                      <a:pt x="151" y="21"/>
                      <a:pt x="159" y="26"/>
                    </a:cubicBezTo>
                    <a:cubicBezTo>
                      <a:pt x="169" y="32"/>
                      <a:pt x="178" y="41"/>
                      <a:pt x="189" y="48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Oval 109"/>
              <p:cNvSpPr>
                <a:spLocks noChangeArrowheads="1"/>
              </p:cNvSpPr>
              <p:nvPr/>
            </p:nvSpPr>
            <p:spPr bwMode="auto">
              <a:xfrm>
                <a:off x="4925" y="1143"/>
                <a:ext cx="61" cy="59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Line 110"/>
              <p:cNvSpPr>
                <a:spLocks noChangeShapeType="1"/>
              </p:cNvSpPr>
              <p:nvPr/>
            </p:nvSpPr>
            <p:spPr bwMode="auto">
              <a:xfrm>
                <a:off x="4860" y="1360"/>
                <a:ext cx="186" cy="0"/>
              </a:xfrm>
              <a:prstGeom prst="line">
                <a:avLst/>
              </a:prstGeom>
              <a:noFill/>
              <a:ln w="11113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111"/>
              <p:cNvSpPr>
                <a:spLocks/>
              </p:cNvSpPr>
              <p:nvPr/>
            </p:nvSpPr>
            <p:spPr bwMode="auto">
              <a:xfrm>
                <a:off x="5465" y="1091"/>
                <a:ext cx="329" cy="331"/>
              </a:xfrm>
              <a:custGeom>
                <a:avLst/>
                <a:gdLst>
                  <a:gd name="T0" fmla="*/ 191 w 191"/>
                  <a:gd name="T1" fmla="*/ 184 h 192"/>
                  <a:gd name="T2" fmla="*/ 183 w 191"/>
                  <a:gd name="T3" fmla="*/ 192 h 192"/>
                  <a:gd name="T4" fmla="*/ 8 w 191"/>
                  <a:gd name="T5" fmla="*/ 192 h 192"/>
                  <a:gd name="T6" fmla="*/ 0 w 191"/>
                  <a:gd name="T7" fmla="*/ 184 h 192"/>
                  <a:gd name="T8" fmla="*/ 0 w 191"/>
                  <a:gd name="T9" fmla="*/ 8 h 192"/>
                  <a:gd name="T10" fmla="*/ 8 w 191"/>
                  <a:gd name="T11" fmla="*/ 0 h 192"/>
                  <a:gd name="T12" fmla="*/ 183 w 191"/>
                  <a:gd name="T13" fmla="*/ 0 h 192"/>
                  <a:gd name="T14" fmla="*/ 191 w 191"/>
                  <a:gd name="T15" fmla="*/ 8 h 192"/>
                  <a:gd name="T16" fmla="*/ 191 w 191"/>
                  <a:gd name="T17" fmla="*/ 18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" h="192">
                    <a:moveTo>
                      <a:pt x="191" y="184"/>
                    </a:moveTo>
                    <a:cubicBezTo>
                      <a:pt x="191" y="188"/>
                      <a:pt x="187" y="192"/>
                      <a:pt x="183" y="192"/>
                    </a:cubicBezTo>
                    <a:cubicBezTo>
                      <a:pt x="8" y="192"/>
                      <a:pt x="8" y="192"/>
                      <a:pt x="8" y="192"/>
                    </a:cubicBezTo>
                    <a:cubicBezTo>
                      <a:pt x="3" y="192"/>
                      <a:pt x="0" y="188"/>
                      <a:pt x="0" y="18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7" y="0"/>
                      <a:pt x="191" y="3"/>
                      <a:pt x="191" y="8"/>
                    </a:cubicBezTo>
                    <a:lnTo>
                      <a:pt x="191" y="184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Oval 112"/>
              <p:cNvSpPr>
                <a:spLocks noChangeArrowheads="1"/>
              </p:cNvSpPr>
              <p:nvPr/>
            </p:nvSpPr>
            <p:spPr bwMode="auto">
              <a:xfrm>
                <a:off x="5575" y="1136"/>
                <a:ext cx="107" cy="105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113"/>
              <p:cNvSpPr>
                <a:spLocks/>
              </p:cNvSpPr>
              <p:nvPr/>
            </p:nvSpPr>
            <p:spPr bwMode="auto">
              <a:xfrm>
                <a:off x="5506" y="1286"/>
                <a:ext cx="245" cy="136"/>
              </a:xfrm>
              <a:custGeom>
                <a:avLst/>
                <a:gdLst>
                  <a:gd name="T0" fmla="*/ 0 w 142"/>
                  <a:gd name="T1" fmla="*/ 79 h 79"/>
                  <a:gd name="T2" fmla="*/ 71 w 142"/>
                  <a:gd name="T3" fmla="*/ 0 h 79"/>
                  <a:gd name="T4" fmla="*/ 142 w 142"/>
                  <a:gd name="T5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2" h="79">
                    <a:moveTo>
                      <a:pt x="0" y="79"/>
                    </a:moveTo>
                    <a:cubicBezTo>
                      <a:pt x="0" y="35"/>
                      <a:pt x="32" y="0"/>
                      <a:pt x="71" y="0"/>
                    </a:cubicBezTo>
                    <a:cubicBezTo>
                      <a:pt x="111" y="0"/>
                      <a:pt x="142" y="35"/>
                      <a:pt x="142" y="79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114"/>
              <p:cNvSpPr>
                <a:spLocks/>
              </p:cNvSpPr>
              <p:nvPr/>
            </p:nvSpPr>
            <p:spPr bwMode="auto">
              <a:xfrm>
                <a:off x="6187" y="1176"/>
                <a:ext cx="322" cy="245"/>
              </a:xfrm>
              <a:custGeom>
                <a:avLst/>
                <a:gdLst>
                  <a:gd name="T0" fmla="*/ 187 w 187"/>
                  <a:gd name="T1" fmla="*/ 134 h 142"/>
                  <a:gd name="T2" fmla="*/ 179 w 187"/>
                  <a:gd name="T3" fmla="*/ 142 h 142"/>
                  <a:gd name="T4" fmla="*/ 8 w 187"/>
                  <a:gd name="T5" fmla="*/ 142 h 142"/>
                  <a:gd name="T6" fmla="*/ 0 w 187"/>
                  <a:gd name="T7" fmla="*/ 134 h 142"/>
                  <a:gd name="T8" fmla="*/ 0 w 187"/>
                  <a:gd name="T9" fmla="*/ 8 h 142"/>
                  <a:gd name="T10" fmla="*/ 8 w 187"/>
                  <a:gd name="T11" fmla="*/ 0 h 142"/>
                  <a:gd name="T12" fmla="*/ 179 w 187"/>
                  <a:gd name="T13" fmla="*/ 0 h 142"/>
                  <a:gd name="T14" fmla="*/ 187 w 187"/>
                  <a:gd name="T15" fmla="*/ 8 h 142"/>
                  <a:gd name="T16" fmla="*/ 187 w 187"/>
                  <a:gd name="T17" fmla="*/ 134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7" h="142">
                    <a:moveTo>
                      <a:pt x="187" y="134"/>
                    </a:moveTo>
                    <a:cubicBezTo>
                      <a:pt x="187" y="138"/>
                      <a:pt x="184" y="142"/>
                      <a:pt x="179" y="142"/>
                    </a:cubicBezTo>
                    <a:cubicBezTo>
                      <a:pt x="8" y="142"/>
                      <a:pt x="8" y="142"/>
                      <a:pt x="8" y="142"/>
                    </a:cubicBezTo>
                    <a:cubicBezTo>
                      <a:pt x="4" y="142"/>
                      <a:pt x="0" y="138"/>
                      <a:pt x="0" y="13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84" y="0"/>
                      <a:pt x="187" y="4"/>
                      <a:pt x="187" y="8"/>
                    </a:cubicBezTo>
                    <a:lnTo>
                      <a:pt x="187" y="134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115"/>
              <p:cNvSpPr>
                <a:spLocks/>
              </p:cNvSpPr>
              <p:nvPr/>
            </p:nvSpPr>
            <p:spPr bwMode="auto">
              <a:xfrm>
                <a:off x="6199" y="1272"/>
                <a:ext cx="306" cy="125"/>
              </a:xfrm>
              <a:custGeom>
                <a:avLst/>
                <a:gdLst>
                  <a:gd name="T0" fmla="*/ 0 w 178"/>
                  <a:gd name="T1" fmla="*/ 72 h 72"/>
                  <a:gd name="T2" fmla="*/ 6 w 178"/>
                  <a:gd name="T3" fmla="*/ 65 h 72"/>
                  <a:gd name="T4" fmla="*/ 15 w 178"/>
                  <a:gd name="T5" fmla="*/ 57 h 72"/>
                  <a:gd name="T6" fmla="*/ 29 w 178"/>
                  <a:gd name="T7" fmla="*/ 39 h 72"/>
                  <a:gd name="T8" fmla="*/ 45 w 178"/>
                  <a:gd name="T9" fmla="*/ 17 h 72"/>
                  <a:gd name="T10" fmla="*/ 61 w 178"/>
                  <a:gd name="T11" fmla="*/ 3 h 72"/>
                  <a:gd name="T12" fmla="*/ 77 w 178"/>
                  <a:gd name="T13" fmla="*/ 21 h 72"/>
                  <a:gd name="T14" fmla="*/ 96 w 178"/>
                  <a:gd name="T15" fmla="*/ 40 h 72"/>
                  <a:gd name="T16" fmla="*/ 102 w 178"/>
                  <a:gd name="T17" fmla="*/ 47 h 72"/>
                  <a:gd name="T18" fmla="*/ 112 w 178"/>
                  <a:gd name="T19" fmla="*/ 43 h 72"/>
                  <a:gd name="T20" fmla="*/ 123 w 178"/>
                  <a:gd name="T21" fmla="*/ 31 h 72"/>
                  <a:gd name="T22" fmla="*/ 129 w 178"/>
                  <a:gd name="T23" fmla="*/ 24 h 72"/>
                  <a:gd name="T24" fmla="*/ 149 w 178"/>
                  <a:gd name="T25" fmla="*/ 25 h 72"/>
                  <a:gd name="T26" fmla="*/ 178 w 178"/>
                  <a:gd name="T27" fmla="*/ 4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8" h="72">
                    <a:moveTo>
                      <a:pt x="0" y="72"/>
                    </a:moveTo>
                    <a:cubicBezTo>
                      <a:pt x="0" y="69"/>
                      <a:pt x="4" y="67"/>
                      <a:pt x="6" y="65"/>
                    </a:cubicBezTo>
                    <a:cubicBezTo>
                      <a:pt x="9" y="62"/>
                      <a:pt x="12" y="60"/>
                      <a:pt x="15" y="57"/>
                    </a:cubicBezTo>
                    <a:cubicBezTo>
                      <a:pt x="20" y="51"/>
                      <a:pt x="24" y="45"/>
                      <a:pt x="29" y="39"/>
                    </a:cubicBezTo>
                    <a:cubicBezTo>
                      <a:pt x="35" y="32"/>
                      <a:pt x="40" y="25"/>
                      <a:pt x="45" y="17"/>
                    </a:cubicBezTo>
                    <a:cubicBezTo>
                      <a:pt x="49" y="13"/>
                      <a:pt x="54" y="0"/>
                      <a:pt x="61" y="3"/>
                    </a:cubicBezTo>
                    <a:cubicBezTo>
                      <a:pt x="68" y="7"/>
                      <a:pt x="71" y="16"/>
                      <a:pt x="77" y="21"/>
                    </a:cubicBezTo>
                    <a:cubicBezTo>
                      <a:pt x="84" y="27"/>
                      <a:pt x="90" y="33"/>
                      <a:pt x="96" y="40"/>
                    </a:cubicBezTo>
                    <a:cubicBezTo>
                      <a:pt x="98" y="42"/>
                      <a:pt x="99" y="46"/>
                      <a:pt x="102" y="47"/>
                    </a:cubicBezTo>
                    <a:cubicBezTo>
                      <a:pt x="106" y="50"/>
                      <a:pt x="109" y="46"/>
                      <a:pt x="112" y="43"/>
                    </a:cubicBezTo>
                    <a:cubicBezTo>
                      <a:pt x="116" y="40"/>
                      <a:pt x="120" y="36"/>
                      <a:pt x="123" y="31"/>
                    </a:cubicBezTo>
                    <a:cubicBezTo>
                      <a:pt x="125" y="29"/>
                      <a:pt x="127" y="26"/>
                      <a:pt x="129" y="24"/>
                    </a:cubicBezTo>
                    <a:cubicBezTo>
                      <a:pt x="135" y="17"/>
                      <a:pt x="142" y="20"/>
                      <a:pt x="149" y="25"/>
                    </a:cubicBezTo>
                    <a:cubicBezTo>
                      <a:pt x="159" y="31"/>
                      <a:pt x="168" y="40"/>
                      <a:pt x="178" y="46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Oval 116"/>
              <p:cNvSpPr>
                <a:spLocks noChangeArrowheads="1"/>
              </p:cNvSpPr>
              <p:nvPr/>
            </p:nvSpPr>
            <p:spPr bwMode="auto">
              <a:xfrm>
                <a:off x="6361" y="1212"/>
                <a:ext cx="58" cy="59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117"/>
              <p:cNvSpPr>
                <a:spLocks/>
              </p:cNvSpPr>
              <p:nvPr/>
            </p:nvSpPr>
            <p:spPr bwMode="auto">
              <a:xfrm>
                <a:off x="6243" y="1084"/>
                <a:ext cx="211" cy="92"/>
              </a:xfrm>
              <a:custGeom>
                <a:avLst/>
                <a:gdLst>
                  <a:gd name="T0" fmla="*/ 0 w 122"/>
                  <a:gd name="T1" fmla="*/ 53 h 53"/>
                  <a:gd name="T2" fmla="*/ 43 w 122"/>
                  <a:gd name="T3" fmla="*/ 10 h 53"/>
                  <a:gd name="T4" fmla="*/ 79 w 122"/>
                  <a:gd name="T5" fmla="*/ 10 h 53"/>
                  <a:gd name="T6" fmla="*/ 122 w 122"/>
                  <a:gd name="T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2" h="53">
                    <a:moveTo>
                      <a:pt x="0" y="53"/>
                    </a:moveTo>
                    <a:cubicBezTo>
                      <a:pt x="43" y="10"/>
                      <a:pt x="43" y="10"/>
                      <a:pt x="43" y="10"/>
                    </a:cubicBezTo>
                    <a:cubicBezTo>
                      <a:pt x="53" y="0"/>
                      <a:pt x="69" y="0"/>
                      <a:pt x="79" y="10"/>
                    </a:cubicBezTo>
                    <a:cubicBezTo>
                      <a:pt x="122" y="53"/>
                      <a:pt x="122" y="53"/>
                      <a:pt x="122" y="53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118"/>
              <p:cNvSpPr>
                <a:spLocks/>
              </p:cNvSpPr>
              <p:nvPr/>
            </p:nvSpPr>
            <p:spPr bwMode="auto">
              <a:xfrm>
                <a:off x="6912" y="1128"/>
                <a:ext cx="320" cy="239"/>
              </a:xfrm>
              <a:custGeom>
                <a:avLst/>
                <a:gdLst>
                  <a:gd name="T0" fmla="*/ 0 w 186"/>
                  <a:gd name="T1" fmla="*/ 0 h 139"/>
                  <a:gd name="T2" fmla="*/ 137 w 186"/>
                  <a:gd name="T3" fmla="*/ 0 h 139"/>
                  <a:gd name="T4" fmla="*/ 186 w 186"/>
                  <a:gd name="T5" fmla="*/ 49 h 139"/>
                  <a:gd name="T6" fmla="*/ 186 w 186"/>
                  <a:gd name="T7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6" h="139">
                    <a:moveTo>
                      <a:pt x="0" y="0"/>
                    </a:moveTo>
                    <a:cubicBezTo>
                      <a:pt x="137" y="0"/>
                      <a:pt x="137" y="0"/>
                      <a:pt x="137" y="0"/>
                    </a:cubicBezTo>
                    <a:cubicBezTo>
                      <a:pt x="164" y="0"/>
                      <a:pt x="186" y="22"/>
                      <a:pt x="186" y="49"/>
                    </a:cubicBezTo>
                    <a:cubicBezTo>
                      <a:pt x="186" y="139"/>
                      <a:pt x="186" y="139"/>
                      <a:pt x="186" y="139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119"/>
              <p:cNvSpPr>
                <a:spLocks/>
              </p:cNvSpPr>
              <p:nvPr/>
            </p:nvSpPr>
            <p:spPr bwMode="auto">
              <a:xfrm>
                <a:off x="6902" y="1169"/>
                <a:ext cx="289" cy="219"/>
              </a:xfrm>
              <a:custGeom>
                <a:avLst/>
                <a:gdLst>
                  <a:gd name="T0" fmla="*/ 168 w 168"/>
                  <a:gd name="T1" fmla="*/ 103 h 127"/>
                  <a:gd name="T2" fmla="*/ 143 w 168"/>
                  <a:gd name="T3" fmla="*/ 127 h 127"/>
                  <a:gd name="T4" fmla="*/ 25 w 168"/>
                  <a:gd name="T5" fmla="*/ 127 h 127"/>
                  <a:gd name="T6" fmla="*/ 0 w 168"/>
                  <a:gd name="T7" fmla="*/ 103 h 127"/>
                  <a:gd name="T8" fmla="*/ 0 w 168"/>
                  <a:gd name="T9" fmla="*/ 25 h 127"/>
                  <a:gd name="T10" fmla="*/ 25 w 168"/>
                  <a:gd name="T11" fmla="*/ 0 h 127"/>
                  <a:gd name="T12" fmla="*/ 143 w 168"/>
                  <a:gd name="T13" fmla="*/ 0 h 127"/>
                  <a:gd name="T14" fmla="*/ 168 w 168"/>
                  <a:gd name="T15" fmla="*/ 25 h 127"/>
                  <a:gd name="T16" fmla="*/ 168 w 168"/>
                  <a:gd name="T17" fmla="*/ 10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" h="127">
                    <a:moveTo>
                      <a:pt x="168" y="103"/>
                    </a:moveTo>
                    <a:cubicBezTo>
                      <a:pt x="168" y="116"/>
                      <a:pt x="157" y="127"/>
                      <a:pt x="143" y="127"/>
                    </a:cubicBezTo>
                    <a:cubicBezTo>
                      <a:pt x="25" y="127"/>
                      <a:pt x="25" y="127"/>
                      <a:pt x="25" y="127"/>
                    </a:cubicBezTo>
                    <a:cubicBezTo>
                      <a:pt x="11" y="127"/>
                      <a:pt x="0" y="116"/>
                      <a:pt x="0" y="103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157" y="0"/>
                      <a:pt x="168" y="11"/>
                      <a:pt x="168" y="25"/>
                    </a:cubicBezTo>
                    <a:lnTo>
                      <a:pt x="168" y="103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120"/>
              <p:cNvSpPr>
                <a:spLocks/>
              </p:cNvSpPr>
              <p:nvPr/>
            </p:nvSpPr>
            <p:spPr bwMode="auto">
              <a:xfrm>
                <a:off x="6912" y="1255"/>
                <a:ext cx="276" cy="112"/>
              </a:xfrm>
              <a:custGeom>
                <a:avLst/>
                <a:gdLst>
                  <a:gd name="T0" fmla="*/ 0 w 160"/>
                  <a:gd name="T1" fmla="*/ 65 h 65"/>
                  <a:gd name="T2" fmla="*/ 5 w 160"/>
                  <a:gd name="T3" fmla="*/ 59 h 65"/>
                  <a:gd name="T4" fmla="*/ 13 w 160"/>
                  <a:gd name="T5" fmla="*/ 51 h 65"/>
                  <a:gd name="T6" fmla="*/ 26 w 160"/>
                  <a:gd name="T7" fmla="*/ 36 h 65"/>
                  <a:gd name="T8" fmla="*/ 41 w 160"/>
                  <a:gd name="T9" fmla="*/ 16 h 65"/>
                  <a:gd name="T10" fmla="*/ 54 w 160"/>
                  <a:gd name="T11" fmla="*/ 3 h 65"/>
                  <a:gd name="T12" fmla="*/ 69 w 160"/>
                  <a:gd name="T13" fmla="*/ 20 h 65"/>
                  <a:gd name="T14" fmla="*/ 86 w 160"/>
                  <a:gd name="T15" fmla="*/ 37 h 65"/>
                  <a:gd name="T16" fmla="*/ 91 w 160"/>
                  <a:gd name="T17" fmla="*/ 43 h 65"/>
                  <a:gd name="T18" fmla="*/ 100 w 160"/>
                  <a:gd name="T19" fmla="*/ 39 h 65"/>
                  <a:gd name="T20" fmla="*/ 110 w 160"/>
                  <a:gd name="T21" fmla="*/ 29 h 65"/>
                  <a:gd name="T22" fmla="*/ 116 w 160"/>
                  <a:gd name="T23" fmla="*/ 22 h 65"/>
                  <a:gd name="T24" fmla="*/ 133 w 160"/>
                  <a:gd name="T25" fmla="*/ 23 h 65"/>
                  <a:gd name="T26" fmla="*/ 160 w 160"/>
                  <a:gd name="T27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0" h="65">
                    <a:moveTo>
                      <a:pt x="0" y="65"/>
                    </a:moveTo>
                    <a:cubicBezTo>
                      <a:pt x="0" y="63"/>
                      <a:pt x="4" y="61"/>
                      <a:pt x="5" y="59"/>
                    </a:cubicBezTo>
                    <a:cubicBezTo>
                      <a:pt x="8" y="56"/>
                      <a:pt x="11" y="54"/>
                      <a:pt x="13" y="51"/>
                    </a:cubicBezTo>
                    <a:cubicBezTo>
                      <a:pt x="18" y="46"/>
                      <a:pt x="22" y="41"/>
                      <a:pt x="26" y="36"/>
                    </a:cubicBezTo>
                    <a:cubicBezTo>
                      <a:pt x="31" y="29"/>
                      <a:pt x="36" y="23"/>
                      <a:pt x="41" y="16"/>
                    </a:cubicBezTo>
                    <a:cubicBezTo>
                      <a:pt x="44" y="12"/>
                      <a:pt x="48" y="0"/>
                      <a:pt x="54" y="3"/>
                    </a:cubicBezTo>
                    <a:cubicBezTo>
                      <a:pt x="61" y="7"/>
                      <a:pt x="64" y="15"/>
                      <a:pt x="69" y="20"/>
                    </a:cubicBezTo>
                    <a:cubicBezTo>
                      <a:pt x="76" y="25"/>
                      <a:pt x="81" y="30"/>
                      <a:pt x="86" y="37"/>
                    </a:cubicBezTo>
                    <a:cubicBezTo>
                      <a:pt x="88" y="39"/>
                      <a:pt x="89" y="42"/>
                      <a:pt x="91" y="43"/>
                    </a:cubicBezTo>
                    <a:cubicBezTo>
                      <a:pt x="95" y="45"/>
                      <a:pt x="98" y="41"/>
                      <a:pt x="100" y="39"/>
                    </a:cubicBezTo>
                    <a:cubicBezTo>
                      <a:pt x="104" y="36"/>
                      <a:pt x="108" y="33"/>
                      <a:pt x="110" y="29"/>
                    </a:cubicBezTo>
                    <a:cubicBezTo>
                      <a:pt x="112" y="26"/>
                      <a:pt x="113" y="24"/>
                      <a:pt x="116" y="22"/>
                    </a:cubicBezTo>
                    <a:cubicBezTo>
                      <a:pt x="121" y="15"/>
                      <a:pt x="127" y="19"/>
                      <a:pt x="133" y="23"/>
                    </a:cubicBezTo>
                    <a:cubicBezTo>
                      <a:pt x="143" y="29"/>
                      <a:pt x="151" y="36"/>
                      <a:pt x="160" y="42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Oval 121"/>
              <p:cNvSpPr>
                <a:spLocks noChangeArrowheads="1"/>
              </p:cNvSpPr>
              <p:nvPr/>
            </p:nvSpPr>
            <p:spPr bwMode="auto">
              <a:xfrm>
                <a:off x="7058" y="1203"/>
                <a:ext cx="52" cy="52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Rectangle 122"/>
              <p:cNvSpPr>
                <a:spLocks noChangeArrowheads="1"/>
              </p:cNvSpPr>
              <p:nvPr/>
            </p:nvSpPr>
            <p:spPr bwMode="auto">
              <a:xfrm>
                <a:off x="448" y="1740"/>
                <a:ext cx="330" cy="33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123"/>
              <p:cNvSpPr>
                <a:spLocks/>
              </p:cNvSpPr>
              <p:nvPr/>
            </p:nvSpPr>
            <p:spPr bwMode="auto">
              <a:xfrm>
                <a:off x="446" y="1838"/>
                <a:ext cx="236" cy="236"/>
              </a:xfrm>
              <a:custGeom>
                <a:avLst/>
                <a:gdLst>
                  <a:gd name="T0" fmla="*/ 111 w 137"/>
                  <a:gd name="T1" fmla="*/ 86 h 137"/>
                  <a:gd name="T2" fmla="*/ 126 w 137"/>
                  <a:gd name="T3" fmla="*/ 61 h 137"/>
                  <a:gd name="T4" fmla="*/ 126 w 137"/>
                  <a:gd name="T5" fmla="*/ 21 h 137"/>
                  <a:gd name="T6" fmla="*/ 116 w 137"/>
                  <a:gd name="T7" fmla="*/ 11 h 137"/>
                  <a:gd name="T8" fmla="*/ 75 w 137"/>
                  <a:gd name="T9" fmla="*/ 11 h 137"/>
                  <a:gd name="T10" fmla="*/ 51 w 137"/>
                  <a:gd name="T11" fmla="*/ 25 h 137"/>
                  <a:gd name="T12" fmla="*/ 17 w 137"/>
                  <a:gd name="T13" fmla="*/ 39 h 137"/>
                  <a:gd name="T14" fmla="*/ 26 w 137"/>
                  <a:gd name="T15" fmla="*/ 110 h 137"/>
                  <a:gd name="T16" fmla="*/ 97 w 137"/>
                  <a:gd name="T17" fmla="*/ 120 h 137"/>
                  <a:gd name="T18" fmla="*/ 111 w 137"/>
                  <a:gd name="T19" fmla="*/ 86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7" h="137">
                    <a:moveTo>
                      <a:pt x="111" y="86"/>
                    </a:moveTo>
                    <a:cubicBezTo>
                      <a:pt x="113" y="79"/>
                      <a:pt x="126" y="61"/>
                      <a:pt x="126" y="61"/>
                    </a:cubicBezTo>
                    <a:cubicBezTo>
                      <a:pt x="137" y="50"/>
                      <a:pt x="137" y="32"/>
                      <a:pt x="126" y="21"/>
                    </a:cubicBezTo>
                    <a:cubicBezTo>
                      <a:pt x="116" y="11"/>
                      <a:pt x="116" y="11"/>
                      <a:pt x="116" y="11"/>
                    </a:cubicBezTo>
                    <a:cubicBezTo>
                      <a:pt x="104" y="0"/>
                      <a:pt x="86" y="0"/>
                      <a:pt x="75" y="11"/>
                    </a:cubicBezTo>
                    <a:cubicBezTo>
                      <a:pt x="75" y="11"/>
                      <a:pt x="57" y="23"/>
                      <a:pt x="51" y="25"/>
                    </a:cubicBezTo>
                    <a:cubicBezTo>
                      <a:pt x="36" y="30"/>
                      <a:pt x="26" y="30"/>
                      <a:pt x="17" y="39"/>
                    </a:cubicBezTo>
                    <a:cubicBezTo>
                      <a:pt x="0" y="56"/>
                      <a:pt x="4" y="88"/>
                      <a:pt x="26" y="110"/>
                    </a:cubicBezTo>
                    <a:cubicBezTo>
                      <a:pt x="48" y="133"/>
                      <a:pt x="80" y="137"/>
                      <a:pt x="97" y="120"/>
                    </a:cubicBezTo>
                    <a:cubicBezTo>
                      <a:pt x="107" y="110"/>
                      <a:pt x="107" y="101"/>
                      <a:pt x="111" y="86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124"/>
              <p:cNvSpPr>
                <a:spLocks/>
              </p:cNvSpPr>
              <p:nvPr/>
            </p:nvSpPr>
            <p:spPr bwMode="auto">
              <a:xfrm>
                <a:off x="525" y="1933"/>
                <a:ext cx="60" cy="60"/>
              </a:xfrm>
              <a:custGeom>
                <a:avLst/>
                <a:gdLst>
                  <a:gd name="T0" fmla="*/ 29 w 35"/>
                  <a:gd name="T1" fmla="*/ 29 h 35"/>
                  <a:gd name="T2" fmla="*/ 6 w 35"/>
                  <a:gd name="T3" fmla="*/ 29 h 35"/>
                  <a:gd name="T4" fmla="*/ 6 w 35"/>
                  <a:gd name="T5" fmla="*/ 6 h 35"/>
                  <a:gd name="T6" fmla="*/ 29 w 35"/>
                  <a:gd name="T7" fmla="*/ 6 h 35"/>
                  <a:gd name="T8" fmla="*/ 29 w 35"/>
                  <a:gd name="T9" fmla="*/ 2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29" y="29"/>
                    </a:moveTo>
                    <a:cubicBezTo>
                      <a:pt x="23" y="35"/>
                      <a:pt x="13" y="35"/>
                      <a:pt x="6" y="29"/>
                    </a:cubicBezTo>
                    <a:cubicBezTo>
                      <a:pt x="0" y="23"/>
                      <a:pt x="0" y="13"/>
                      <a:pt x="6" y="6"/>
                    </a:cubicBezTo>
                    <a:cubicBezTo>
                      <a:pt x="13" y="0"/>
                      <a:pt x="23" y="0"/>
                      <a:pt x="29" y="6"/>
                    </a:cubicBezTo>
                    <a:cubicBezTo>
                      <a:pt x="35" y="13"/>
                      <a:pt x="35" y="23"/>
                      <a:pt x="29" y="2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Line 125"/>
              <p:cNvSpPr>
                <a:spLocks noChangeShapeType="1"/>
              </p:cNvSpPr>
              <p:nvPr/>
            </p:nvSpPr>
            <p:spPr bwMode="auto">
              <a:xfrm flipH="1">
                <a:off x="654" y="1764"/>
                <a:ext cx="102" cy="102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Line 126"/>
              <p:cNvSpPr>
                <a:spLocks noChangeShapeType="1"/>
              </p:cNvSpPr>
              <p:nvPr/>
            </p:nvSpPr>
            <p:spPr bwMode="auto">
              <a:xfrm>
                <a:off x="742" y="1750"/>
                <a:ext cx="26" cy="2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Rectangle 127"/>
              <p:cNvSpPr>
                <a:spLocks noChangeArrowheads="1"/>
              </p:cNvSpPr>
              <p:nvPr/>
            </p:nvSpPr>
            <p:spPr bwMode="auto">
              <a:xfrm>
                <a:off x="1168" y="1741"/>
                <a:ext cx="331" cy="33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128"/>
              <p:cNvSpPr>
                <a:spLocks/>
              </p:cNvSpPr>
              <p:nvPr/>
            </p:nvSpPr>
            <p:spPr bwMode="auto">
              <a:xfrm>
                <a:off x="1173" y="1771"/>
                <a:ext cx="320" cy="269"/>
              </a:xfrm>
              <a:custGeom>
                <a:avLst/>
                <a:gdLst>
                  <a:gd name="T0" fmla="*/ 118 w 186"/>
                  <a:gd name="T1" fmla="*/ 58 h 156"/>
                  <a:gd name="T2" fmla="*/ 0 w 186"/>
                  <a:gd name="T3" fmla="*/ 58 h 156"/>
                  <a:gd name="T4" fmla="*/ 0 w 186"/>
                  <a:gd name="T5" fmla="*/ 77 h 156"/>
                  <a:gd name="T6" fmla="*/ 0 w 186"/>
                  <a:gd name="T7" fmla="*/ 79 h 156"/>
                  <a:gd name="T8" fmla="*/ 0 w 186"/>
                  <a:gd name="T9" fmla="*/ 97 h 156"/>
                  <a:gd name="T10" fmla="*/ 118 w 186"/>
                  <a:gd name="T11" fmla="*/ 97 h 156"/>
                  <a:gd name="T12" fmla="*/ 186 w 186"/>
                  <a:gd name="T13" fmla="*/ 156 h 156"/>
                  <a:gd name="T14" fmla="*/ 186 w 186"/>
                  <a:gd name="T15" fmla="*/ 126 h 156"/>
                  <a:gd name="T16" fmla="*/ 186 w 186"/>
                  <a:gd name="T17" fmla="*/ 79 h 156"/>
                  <a:gd name="T18" fmla="*/ 186 w 186"/>
                  <a:gd name="T19" fmla="*/ 77 h 156"/>
                  <a:gd name="T20" fmla="*/ 186 w 186"/>
                  <a:gd name="T21" fmla="*/ 29 h 156"/>
                  <a:gd name="T22" fmla="*/ 186 w 186"/>
                  <a:gd name="T23" fmla="*/ 0 h 156"/>
                  <a:gd name="T24" fmla="*/ 118 w 186"/>
                  <a:gd name="T25" fmla="*/ 58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6" h="156">
                    <a:moveTo>
                      <a:pt x="118" y="58"/>
                    </a:moveTo>
                    <a:cubicBezTo>
                      <a:pt x="88" y="62"/>
                      <a:pt x="0" y="58"/>
                      <a:pt x="0" y="58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88" y="93"/>
                      <a:pt x="118" y="97"/>
                    </a:cubicBezTo>
                    <a:cubicBezTo>
                      <a:pt x="140" y="100"/>
                      <a:pt x="172" y="113"/>
                      <a:pt x="186" y="156"/>
                    </a:cubicBezTo>
                    <a:cubicBezTo>
                      <a:pt x="186" y="126"/>
                      <a:pt x="186" y="126"/>
                      <a:pt x="186" y="126"/>
                    </a:cubicBezTo>
                    <a:cubicBezTo>
                      <a:pt x="186" y="79"/>
                      <a:pt x="186" y="79"/>
                      <a:pt x="186" y="79"/>
                    </a:cubicBezTo>
                    <a:cubicBezTo>
                      <a:pt x="186" y="77"/>
                      <a:pt x="186" y="77"/>
                      <a:pt x="186" y="77"/>
                    </a:cubicBezTo>
                    <a:cubicBezTo>
                      <a:pt x="186" y="29"/>
                      <a:pt x="186" y="29"/>
                      <a:pt x="186" y="29"/>
                    </a:cubicBezTo>
                    <a:cubicBezTo>
                      <a:pt x="186" y="0"/>
                      <a:pt x="186" y="0"/>
                      <a:pt x="186" y="0"/>
                    </a:cubicBezTo>
                    <a:cubicBezTo>
                      <a:pt x="172" y="42"/>
                      <a:pt x="140" y="55"/>
                      <a:pt x="118" y="58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129"/>
              <p:cNvSpPr>
                <a:spLocks/>
              </p:cNvSpPr>
              <p:nvPr/>
            </p:nvSpPr>
            <p:spPr bwMode="auto">
              <a:xfrm>
                <a:off x="1190" y="1938"/>
                <a:ext cx="195" cy="107"/>
              </a:xfrm>
              <a:custGeom>
                <a:avLst/>
                <a:gdLst>
                  <a:gd name="T0" fmla="*/ 113 w 113"/>
                  <a:gd name="T1" fmla="*/ 54 h 62"/>
                  <a:gd name="T2" fmla="*/ 105 w 113"/>
                  <a:gd name="T3" fmla="*/ 62 h 62"/>
                  <a:gd name="T4" fmla="*/ 8 w 113"/>
                  <a:gd name="T5" fmla="*/ 62 h 62"/>
                  <a:gd name="T6" fmla="*/ 0 w 113"/>
                  <a:gd name="T7" fmla="*/ 54 h 62"/>
                  <a:gd name="T8" fmla="*/ 0 w 113"/>
                  <a:gd name="T9" fmla="*/ 8 h 62"/>
                  <a:gd name="T10" fmla="*/ 8 w 113"/>
                  <a:gd name="T11" fmla="*/ 0 h 62"/>
                  <a:gd name="T12" fmla="*/ 105 w 113"/>
                  <a:gd name="T13" fmla="*/ 0 h 62"/>
                  <a:gd name="T14" fmla="*/ 113 w 113"/>
                  <a:gd name="T15" fmla="*/ 8 h 62"/>
                  <a:gd name="T16" fmla="*/ 113 w 113"/>
                  <a:gd name="T17" fmla="*/ 5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" h="62">
                    <a:moveTo>
                      <a:pt x="113" y="54"/>
                    </a:moveTo>
                    <a:cubicBezTo>
                      <a:pt x="113" y="59"/>
                      <a:pt x="109" y="62"/>
                      <a:pt x="105" y="62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4" y="62"/>
                      <a:pt x="0" y="59"/>
                      <a:pt x="0" y="5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9" y="0"/>
                      <a:pt x="113" y="4"/>
                      <a:pt x="113" y="8"/>
                    </a:cubicBezTo>
                    <a:lnTo>
                      <a:pt x="113" y="54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Line 130"/>
              <p:cNvSpPr>
                <a:spLocks noChangeShapeType="1"/>
              </p:cNvSpPr>
              <p:nvPr/>
            </p:nvSpPr>
            <p:spPr bwMode="auto">
              <a:xfrm>
                <a:off x="1263" y="1943"/>
                <a:ext cx="0" cy="5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Line 131"/>
              <p:cNvSpPr>
                <a:spLocks noChangeShapeType="1"/>
              </p:cNvSpPr>
              <p:nvPr/>
            </p:nvSpPr>
            <p:spPr bwMode="auto">
              <a:xfrm>
                <a:off x="1313" y="1943"/>
                <a:ext cx="0" cy="5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Rectangle 132"/>
              <p:cNvSpPr>
                <a:spLocks noChangeArrowheads="1"/>
              </p:cNvSpPr>
              <p:nvPr/>
            </p:nvSpPr>
            <p:spPr bwMode="auto">
              <a:xfrm>
                <a:off x="1881" y="1741"/>
                <a:ext cx="331" cy="33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133"/>
              <p:cNvSpPr>
                <a:spLocks/>
              </p:cNvSpPr>
              <p:nvPr/>
            </p:nvSpPr>
            <p:spPr bwMode="auto">
              <a:xfrm>
                <a:off x="1886" y="1750"/>
                <a:ext cx="321" cy="212"/>
              </a:xfrm>
              <a:custGeom>
                <a:avLst/>
                <a:gdLst>
                  <a:gd name="T0" fmla="*/ 186 w 186"/>
                  <a:gd name="T1" fmla="*/ 115 h 123"/>
                  <a:gd name="T2" fmla="*/ 178 w 186"/>
                  <a:gd name="T3" fmla="*/ 123 h 123"/>
                  <a:gd name="T4" fmla="*/ 8 w 186"/>
                  <a:gd name="T5" fmla="*/ 123 h 123"/>
                  <a:gd name="T6" fmla="*/ 0 w 186"/>
                  <a:gd name="T7" fmla="*/ 115 h 123"/>
                  <a:gd name="T8" fmla="*/ 0 w 186"/>
                  <a:gd name="T9" fmla="*/ 8 h 123"/>
                  <a:gd name="T10" fmla="*/ 8 w 186"/>
                  <a:gd name="T11" fmla="*/ 0 h 123"/>
                  <a:gd name="T12" fmla="*/ 178 w 186"/>
                  <a:gd name="T13" fmla="*/ 0 h 123"/>
                  <a:gd name="T14" fmla="*/ 186 w 186"/>
                  <a:gd name="T15" fmla="*/ 8 h 123"/>
                  <a:gd name="T16" fmla="*/ 186 w 186"/>
                  <a:gd name="T17" fmla="*/ 11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6" h="123">
                    <a:moveTo>
                      <a:pt x="186" y="115"/>
                    </a:moveTo>
                    <a:cubicBezTo>
                      <a:pt x="186" y="119"/>
                      <a:pt x="182" y="123"/>
                      <a:pt x="178" y="123"/>
                    </a:cubicBezTo>
                    <a:cubicBezTo>
                      <a:pt x="8" y="123"/>
                      <a:pt x="8" y="123"/>
                      <a:pt x="8" y="123"/>
                    </a:cubicBezTo>
                    <a:cubicBezTo>
                      <a:pt x="4" y="123"/>
                      <a:pt x="0" y="119"/>
                      <a:pt x="0" y="11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78" y="0"/>
                      <a:pt x="178" y="0"/>
                      <a:pt x="178" y="0"/>
                    </a:cubicBezTo>
                    <a:cubicBezTo>
                      <a:pt x="182" y="0"/>
                      <a:pt x="186" y="4"/>
                      <a:pt x="186" y="8"/>
                    </a:cubicBezTo>
                    <a:lnTo>
                      <a:pt x="186" y="115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Oval 134"/>
              <p:cNvSpPr>
                <a:spLocks noChangeArrowheads="1"/>
              </p:cNvSpPr>
              <p:nvPr/>
            </p:nvSpPr>
            <p:spPr bwMode="auto">
              <a:xfrm>
                <a:off x="1976" y="1785"/>
                <a:ext cx="141" cy="143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135"/>
              <p:cNvSpPr>
                <a:spLocks/>
              </p:cNvSpPr>
              <p:nvPr/>
            </p:nvSpPr>
            <p:spPr bwMode="auto">
              <a:xfrm>
                <a:off x="1917" y="1962"/>
                <a:ext cx="259" cy="100"/>
              </a:xfrm>
              <a:custGeom>
                <a:avLst/>
                <a:gdLst>
                  <a:gd name="T0" fmla="*/ 150 w 150"/>
                  <a:gd name="T1" fmla="*/ 50 h 58"/>
                  <a:gd name="T2" fmla="*/ 142 w 150"/>
                  <a:gd name="T3" fmla="*/ 58 h 58"/>
                  <a:gd name="T4" fmla="*/ 8 w 150"/>
                  <a:gd name="T5" fmla="*/ 58 h 58"/>
                  <a:gd name="T6" fmla="*/ 0 w 150"/>
                  <a:gd name="T7" fmla="*/ 50 h 58"/>
                  <a:gd name="T8" fmla="*/ 0 w 150"/>
                  <a:gd name="T9" fmla="*/ 8 h 58"/>
                  <a:gd name="T10" fmla="*/ 8 w 150"/>
                  <a:gd name="T11" fmla="*/ 0 h 58"/>
                  <a:gd name="T12" fmla="*/ 142 w 150"/>
                  <a:gd name="T13" fmla="*/ 0 h 58"/>
                  <a:gd name="T14" fmla="*/ 150 w 150"/>
                  <a:gd name="T15" fmla="*/ 8 h 58"/>
                  <a:gd name="T16" fmla="*/ 150 w 150"/>
                  <a:gd name="T17" fmla="*/ 5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0" h="58">
                    <a:moveTo>
                      <a:pt x="150" y="50"/>
                    </a:moveTo>
                    <a:cubicBezTo>
                      <a:pt x="150" y="55"/>
                      <a:pt x="147" y="58"/>
                      <a:pt x="142" y="5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3" y="58"/>
                      <a:pt x="0" y="55"/>
                      <a:pt x="0" y="5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47" y="0"/>
                      <a:pt x="150" y="3"/>
                      <a:pt x="150" y="8"/>
                    </a:cubicBezTo>
                    <a:lnTo>
                      <a:pt x="150" y="5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Line 136"/>
              <p:cNvSpPr>
                <a:spLocks noChangeShapeType="1"/>
              </p:cNvSpPr>
              <p:nvPr/>
            </p:nvSpPr>
            <p:spPr bwMode="auto">
              <a:xfrm>
                <a:off x="1976" y="2009"/>
                <a:ext cx="141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Oval 137"/>
              <p:cNvSpPr>
                <a:spLocks noChangeArrowheads="1"/>
              </p:cNvSpPr>
              <p:nvPr/>
            </p:nvSpPr>
            <p:spPr bwMode="auto">
              <a:xfrm>
                <a:off x="2651" y="1816"/>
                <a:ext cx="154" cy="153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Line 138"/>
              <p:cNvSpPr>
                <a:spLocks noChangeShapeType="1"/>
              </p:cNvSpPr>
              <p:nvPr/>
            </p:nvSpPr>
            <p:spPr bwMode="auto">
              <a:xfrm>
                <a:off x="2867" y="1821"/>
                <a:ext cx="0" cy="53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Oval 139"/>
              <p:cNvSpPr>
                <a:spLocks noChangeArrowheads="1"/>
              </p:cNvSpPr>
              <p:nvPr/>
            </p:nvSpPr>
            <p:spPr bwMode="auto">
              <a:xfrm>
                <a:off x="2791" y="1933"/>
                <a:ext cx="132" cy="134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140"/>
              <p:cNvSpPr>
                <a:spLocks/>
              </p:cNvSpPr>
              <p:nvPr/>
            </p:nvSpPr>
            <p:spPr bwMode="auto">
              <a:xfrm>
                <a:off x="2605" y="1747"/>
                <a:ext cx="318" cy="255"/>
              </a:xfrm>
              <a:custGeom>
                <a:avLst/>
                <a:gdLst>
                  <a:gd name="T0" fmla="*/ 161 w 185"/>
                  <a:gd name="T1" fmla="*/ 21 h 148"/>
                  <a:gd name="T2" fmla="*/ 109 w 185"/>
                  <a:gd name="T3" fmla="*/ 21 h 148"/>
                  <a:gd name="T4" fmla="*/ 109 w 185"/>
                  <a:gd name="T5" fmla="*/ 12 h 148"/>
                  <a:gd name="T6" fmla="*/ 97 w 185"/>
                  <a:gd name="T7" fmla="*/ 0 h 148"/>
                  <a:gd name="T8" fmla="*/ 49 w 185"/>
                  <a:gd name="T9" fmla="*/ 0 h 148"/>
                  <a:gd name="T10" fmla="*/ 37 w 185"/>
                  <a:gd name="T11" fmla="*/ 12 h 148"/>
                  <a:gd name="T12" fmla="*/ 37 w 185"/>
                  <a:gd name="T13" fmla="*/ 21 h 148"/>
                  <a:gd name="T14" fmla="*/ 25 w 185"/>
                  <a:gd name="T15" fmla="*/ 21 h 148"/>
                  <a:gd name="T16" fmla="*/ 0 w 185"/>
                  <a:gd name="T17" fmla="*/ 45 h 148"/>
                  <a:gd name="T18" fmla="*/ 0 w 185"/>
                  <a:gd name="T19" fmla="*/ 124 h 148"/>
                  <a:gd name="T20" fmla="*/ 25 w 185"/>
                  <a:gd name="T21" fmla="*/ 148 h 148"/>
                  <a:gd name="T22" fmla="*/ 108 w 185"/>
                  <a:gd name="T23" fmla="*/ 148 h 148"/>
                  <a:gd name="T24" fmla="*/ 108 w 185"/>
                  <a:gd name="T25" fmla="*/ 147 h 148"/>
                  <a:gd name="T26" fmla="*/ 147 w 185"/>
                  <a:gd name="T27" fmla="*/ 108 h 148"/>
                  <a:gd name="T28" fmla="*/ 183 w 185"/>
                  <a:gd name="T29" fmla="*/ 134 h 148"/>
                  <a:gd name="T30" fmla="*/ 185 w 185"/>
                  <a:gd name="T31" fmla="*/ 124 h 148"/>
                  <a:gd name="T32" fmla="*/ 185 w 185"/>
                  <a:gd name="T33" fmla="*/ 45 h 148"/>
                  <a:gd name="T34" fmla="*/ 161 w 185"/>
                  <a:gd name="T35" fmla="*/ 2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5" h="148">
                    <a:moveTo>
                      <a:pt x="161" y="21"/>
                    </a:moveTo>
                    <a:cubicBezTo>
                      <a:pt x="109" y="21"/>
                      <a:pt x="109" y="21"/>
                      <a:pt x="109" y="21"/>
                    </a:cubicBezTo>
                    <a:cubicBezTo>
                      <a:pt x="109" y="12"/>
                      <a:pt x="109" y="12"/>
                      <a:pt x="109" y="12"/>
                    </a:cubicBezTo>
                    <a:cubicBezTo>
                      <a:pt x="109" y="5"/>
                      <a:pt x="104" y="0"/>
                      <a:pt x="97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2" y="0"/>
                      <a:pt x="37" y="5"/>
                      <a:pt x="37" y="12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11" y="21"/>
                      <a:pt x="0" y="32"/>
                      <a:pt x="0" y="45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37"/>
                      <a:pt x="11" y="148"/>
                      <a:pt x="25" y="148"/>
                    </a:cubicBezTo>
                    <a:cubicBezTo>
                      <a:pt x="108" y="148"/>
                      <a:pt x="108" y="148"/>
                      <a:pt x="108" y="148"/>
                    </a:cubicBezTo>
                    <a:cubicBezTo>
                      <a:pt x="108" y="148"/>
                      <a:pt x="108" y="147"/>
                      <a:pt x="108" y="147"/>
                    </a:cubicBezTo>
                    <a:cubicBezTo>
                      <a:pt x="108" y="125"/>
                      <a:pt x="125" y="108"/>
                      <a:pt x="147" y="108"/>
                    </a:cubicBezTo>
                    <a:cubicBezTo>
                      <a:pt x="164" y="108"/>
                      <a:pt x="178" y="119"/>
                      <a:pt x="183" y="134"/>
                    </a:cubicBezTo>
                    <a:cubicBezTo>
                      <a:pt x="185" y="131"/>
                      <a:pt x="185" y="127"/>
                      <a:pt x="185" y="124"/>
                    </a:cubicBezTo>
                    <a:cubicBezTo>
                      <a:pt x="185" y="45"/>
                      <a:pt x="185" y="45"/>
                      <a:pt x="185" y="45"/>
                    </a:cubicBezTo>
                    <a:cubicBezTo>
                      <a:pt x="185" y="32"/>
                      <a:pt x="174" y="21"/>
                      <a:pt x="161" y="21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Line 141"/>
              <p:cNvSpPr>
                <a:spLocks noChangeShapeType="1"/>
              </p:cNvSpPr>
              <p:nvPr/>
            </p:nvSpPr>
            <p:spPr bwMode="auto">
              <a:xfrm>
                <a:off x="2856" y="1986"/>
                <a:ext cx="0" cy="43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142"/>
              <p:cNvSpPr>
                <a:spLocks/>
              </p:cNvSpPr>
              <p:nvPr/>
            </p:nvSpPr>
            <p:spPr bwMode="auto">
              <a:xfrm>
                <a:off x="2832" y="1969"/>
                <a:ext cx="50" cy="28"/>
              </a:xfrm>
              <a:custGeom>
                <a:avLst/>
                <a:gdLst>
                  <a:gd name="T0" fmla="*/ 0 w 50"/>
                  <a:gd name="T1" fmla="*/ 28 h 28"/>
                  <a:gd name="T2" fmla="*/ 24 w 50"/>
                  <a:gd name="T3" fmla="*/ 0 h 28"/>
                  <a:gd name="T4" fmla="*/ 50 w 50"/>
                  <a:gd name="T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0" h="28">
                    <a:moveTo>
                      <a:pt x="0" y="28"/>
                    </a:moveTo>
                    <a:lnTo>
                      <a:pt x="24" y="0"/>
                    </a:lnTo>
                    <a:lnTo>
                      <a:pt x="50" y="28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143"/>
              <p:cNvSpPr>
                <a:spLocks/>
              </p:cNvSpPr>
              <p:nvPr/>
            </p:nvSpPr>
            <p:spPr bwMode="auto">
              <a:xfrm>
                <a:off x="3473" y="1835"/>
                <a:ext cx="167" cy="141"/>
              </a:xfrm>
              <a:custGeom>
                <a:avLst/>
                <a:gdLst>
                  <a:gd name="T0" fmla="*/ 65 w 97"/>
                  <a:gd name="T1" fmla="*/ 54 h 82"/>
                  <a:gd name="T2" fmla="*/ 69 w 97"/>
                  <a:gd name="T3" fmla="*/ 50 h 82"/>
                  <a:gd name="T4" fmla="*/ 93 w 97"/>
                  <a:gd name="T5" fmla="*/ 50 h 82"/>
                  <a:gd name="T6" fmla="*/ 97 w 97"/>
                  <a:gd name="T7" fmla="*/ 46 h 82"/>
                  <a:gd name="T8" fmla="*/ 97 w 97"/>
                  <a:gd name="T9" fmla="*/ 4 h 82"/>
                  <a:gd name="T10" fmla="*/ 93 w 97"/>
                  <a:gd name="T11" fmla="*/ 0 h 82"/>
                  <a:gd name="T12" fmla="*/ 4 w 97"/>
                  <a:gd name="T13" fmla="*/ 0 h 82"/>
                  <a:gd name="T14" fmla="*/ 0 w 97"/>
                  <a:gd name="T15" fmla="*/ 4 h 82"/>
                  <a:gd name="T16" fmla="*/ 0 w 97"/>
                  <a:gd name="T17" fmla="*/ 78 h 82"/>
                  <a:gd name="T18" fmla="*/ 4 w 97"/>
                  <a:gd name="T19" fmla="*/ 82 h 82"/>
                  <a:gd name="T20" fmla="*/ 61 w 97"/>
                  <a:gd name="T21" fmla="*/ 82 h 82"/>
                  <a:gd name="T22" fmla="*/ 65 w 97"/>
                  <a:gd name="T23" fmla="*/ 78 h 82"/>
                  <a:gd name="T24" fmla="*/ 65 w 97"/>
                  <a:gd name="T25" fmla="*/ 54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7" h="82">
                    <a:moveTo>
                      <a:pt x="65" y="54"/>
                    </a:moveTo>
                    <a:cubicBezTo>
                      <a:pt x="65" y="52"/>
                      <a:pt x="67" y="50"/>
                      <a:pt x="69" y="50"/>
                    </a:cubicBezTo>
                    <a:cubicBezTo>
                      <a:pt x="93" y="50"/>
                      <a:pt x="93" y="50"/>
                      <a:pt x="93" y="50"/>
                    </a:cubicBezTo>
                    <a:cubicBezTo>
                      <a:pt x="95" y="50"/>
                      <a:pt x="97" y="48"/>
                      <a:pt x="97" y="46"/>
                    </a:cubicBezTo>
                    <a:cubicBezTo>
                      <a:pt x="97" y="4"/>
                      <a:pt x="97" y="4"/>
                      <a:pt x="97" y="4"/>
                    </a:cubicBezTo>
                    <a:cubicBezTo>
                      <a:pt x="97" y="2"/>
                      <a:pt x="95" y="0"/>
                      <a:pt x="9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80"/>
                      <a:pt x="1" y="82"/>
                      <a:pt x="4" y="82"/>
                    </a:cubicBezTo>
                    <a:cubicBezTo>
                      <a:pt x="61" y="82"/>
                      <a:pt x="61" y="82"/>
                      <a:pt x="61" y="82"/>
                    </a:cubicBezTo>
                    <a:cubicBezTo>
                      <a:pt x="63" y="82"/>
                      <a:pt x="65" y="80"/>
                      <a:pt x="65" y="78"/>
                    </a:cubicBezTo>
                    <a:lnTo>
                      <a:pt x="65" y="54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Line 144"/>
              <p:cNvSpPr>
                <a:spLocks noChangeShapeType="1"/>
              </p:cNvSpPr>
              <p:nvPr/>
            </p:nvSpPr>
            <p:spPr bwMode="auto">
              <a:xfrm>
                <a:off x="3506" y="1857"/>
                <a:ext cx="0" cy="22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Line 145"/>
              <p:cNvSpPr>
                <a:spLocks noChangeShapeType="1"/>
              </p:cNvSpPr>
              <p:nvPr/>
            </p:nvSpPr>
            <p:spPr bwMode="auto">
              <a:xfrm>
                <a:off x="3540" y="1857"/>
                <a:ext cx="0" cy="22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Line 146"/>
              <p:cNvSpPr>
                <a:spLocks noChangeShapeType="1"/>
              </p:cNvSpPr>
              <p:nvPr/>
            </p:nvSpPr>
            <p:spPr bwMode="auto">
              <a:xfrm>
                <a:off x="3506" y="1931"/>
                <a:ext cx="0" cy="24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Line 147"/>
              <p:cNvSpPr>
                <a:spLocks noChangeShapeType="1"/>
              </p:cNvSpPr>
              <p:nvPr/>
            </p:nvSpPr>
            <p:spPr bwMode="auto">
              <a:xfrm>
                <a:off x="3540" y="1931"/>
                <a:ext cx="0" cy="24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Line 148"/>
              <p:cNvSpPr>
                <a:spLocks noChangeShapeType="1"/>
              </p:cNvSpPr>
              <p:nvPr/>
            </p:nvSpPr>
            <p:spPr bwMode="auto">
              <a:xfrm>
                <a:off x="3576" y="1857"/>
                <a:ext cx="0" cy="22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Line 149"/>
              <p:cNvSpPr>
                <a:spLocks noChangeShapeType="1"/>
              </p:cNvSpPr>
              <p:nvPr/>
            </p:nvSpPr>
            <p:spPr bwMode="auto">
              <a:xfrm>
                <a:off x="3613" y="1857"/>
                <a:ext cx="0" cy="22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150"/>
              <p:cNvSpPr>
                <a:spLocks/>
              </p:cNvSpPr>
              <p:nvPr/>
            </p:nvSpPr>
            <p:spPr bwMode="auto">
              <a:xfrm>
                <a:off x="3320" y="1755"/>
                <a:ext cx="181" cy="302"/>
              </a:xfrm>
              <a:custGeom>
                <a:avLst/>
                <a:gdLst>
                  <a:gd name="T0" fmla="*/ 101 w 105"/>
                  <a:gd name="T1" fmla="*/ 28 h 175"/>
                  <a:gd name="T2" fmla="*/ 105 w 105"/>
                  <a:gd name="T3" fmla="*/ 24 h 175"/>
                  <a:gd name="T4" fmla="*/ 105 w 105"/>
                  <a:gd name="T5" fmla="*/ 4 h 175"/>
                  <a:gd name="T6" fmla="*/ 101 w 105"/>
                  <a:gd name="T7" fmla="*/ 0 h 175"/>
                  <a:gd name="T8" fmla="*/ 4 w 105"/>
                  <a:gd name="T9" fmla="*/ 0 h 175"/>
                  <a:gd name="T10" fmla="*/ 0 w 105"/>
                  <a:gd name="T11" fmla="*/ 4 h 175"/>
                  <a:gd name="T12" fmla="*/ 0 w 105"/>
                  <a:gd name="T13" fmla="*/ 24 h 175"/>
                  <a:gd name="T14" fmla="*/ 4 w 105"/>
                  <a:gd name="T15" fmla="*/ 28 h 175"/>
                  <a:gd name="T16" fmla="*/ 12 w 105"/>
                  <a:gd name="T17" fmla="*/ 28 h 175"/>
                  <a:gd name="T18" fmla="*/ 16 w 105"/>
                  <a:gd name="T19" fmla="*/ 32 h 175"/>
                  <a:gd name="T20" fmla="*/ 16 w 105"/>
                  <a:gd name="T21" fmla="*/ 142 h 175"/>
                  <a:gd name="T22" fmla="*/ 12 w 105"/>
                  <a:gd name="T23" fmla="*/ 146 h 175"/>
                  <a:gd name="T24" fmla="*/ 4 w 105"/>
                  <a:gd name="T25" fmla="*/ 146 h 175"/>
                  <a:gd name="T26" fmla="*/ 0 w 105"/>
                  <a:gd name="T27" fmla="*/ 150 h 175"/>
                  <a:gd name="T28" fmla="*/ 0 w 105"/>
                  <a:gd name="T29" fmla="*/ 171 h 175"/>
                  <a:gd name="T30" fmla="*/ 4 w 105"/>
                  <a:gd name="T31" fmla="*/ 175 h 175"/>
                  <a:gd name="T32" fmla="*/ 101 w 105"/>
                  <a:gd name="T33" fmla="*/ 175 h 175"/>
                  <a:gd name="T34" fmla="*/ 105 w 105"/>
                  <a:gd name="T35" fmla="*/ 171 h 175"/>
                  <a:gd name="T36" fmla="*/ 105 w 105"/>
                  <a:gd name="T37" fmla="*/ 150 h 175"/>
                  <a:gd name="T38" fmla="*/ 101 w 105"/>
                  <a:gd name="T39" fmla="*/ 146 h 175"/>
                  <a:gd name="T40" fmla="*/ 93 w 105"/>
                  <a:gd name="T41" fmla="*/ 146 h 175"/>
                  <a:gd name="T42" fmla="*/ 89 w 105"/>
                  <a:gd name="T43" fmla="*/ 142 h 175"/>
                  <a:gd name="T44" fmla="*/ 89 w 105"/>
                  <a:gd name="T45" fmla="*/ 32 h 175"/>
                  <a:gd name="T46" fmla="*/ 93 w 105"/>
                  <a:gd name="T47" fmla="*/ 28 h 175"/>
                  <a:gd name="T48" fmla="*/ 101 w 105"/>
                  <a:gd name="T49" fmla="*/ 28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5" h="175">
                    <a:moveTo>
                      <a:pt x="101" y="28"/>
                    </a:moveTo>
                    <a:cubicBezTo>
                      <a:pt x="103" y="28"/>
                      <a:pt x="105" y="26"/>
                      <a:pt x="105" y="24"/>
                    </a:cubicBezTo>
                    <a:cubicBezTo>
                      <a:pt x="105" y="4"/>
                      <a:pt x="105" y="4"/>
                      <a:pt x="105" y="4"/>
                    </a:cubicBezTo>
                    <a:cubicBezTo>
                      <a:pt x="105" y="1"/>
                      <a:pt x="103" y="0"/>
                      <a:pt x="10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6"/>
                      <a:pt x="2" y="28"/>
                      <a:pt x="4" y="28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4" y="28"/>
                      <a:pt x="16" y="30"/>
                      <a:pt x="16" y="32"/>
                    </a:cubicBezTo>
                    <a:cubicBezTo>
                      <a:pt x="16" y="142"/>
                      <a:pt x="16" y="142"/>
                      <a:pt x="16" y="142"/>
                    </a:cubicBezTo>
                    <a:cubicBezTo>
                      <a:pt x="16" y="144"/>
                      <a:pt x="14" y="146"/>
                      <a:pt x="12" y="146"/>
                    </a:cubicBezTo>
                    <a:cubicBezTo>
                      <a:pt x="4" y="146"/>
                      <a:pt x="4" y="146"/>
                      <a:pt x="4" y="146"/>
                    </a:cubicBezTo>
                    <a:cubicBezTo>
                      <a:pt x="2" y="146"/>
                      <a:pt x="0" y="148"/>
                      <a:pt x="0" y="150"/>
                    </a:cubicBezTo>
                    <a:cubicBezTo>
                      <a:pt x="0" y="171"/>
                      <a:pt x="0" y="171"/>
                      <a:pt x="0" y="171"/>
                    </a:cubicBezTo>
                    <a:cubicBezTo>
                      <a:pt x="0" y="173"/>
                      <a:pt x="2" y="175"/>
                      <a:pt x="4" y="175"/>
                    </a:cubicBezTo>
                    <a:cubicBezTo>
                      <a:pt x="101" y="175"/>
                      <a:pt x="101" y="175"/>
                      <a:pt x="101" y="175"/>
                    </a:cubicBezTo>
                    <a:cubicBezTo>
                      <a:pt x="103" y="175"/>
                      <a:pt x="105" y="173"/>
                      <a:pt x="105" y="171"/>
                    </a:cubicBezTo>
                    <a:cubicBezTo>
                      <a:pt x="105" y="150"/>
                      <a:pt x="105" y="150"/>
                      <a:pt x="105" y="150"/>
                    </a:cubicBezTo>
                    <a:cubicBezTo>
                      <a:pt x="105" y="148"/>
                      <a:pt x="103" y="146"/>
                      <a:pt x="101" y="146"/>
                    </a:cubicBezTo>
                    <a:cubicBezTo>
                      <a:pt x="93" y="146"/>
                      <a:pt x="93" y="146"/>
                      <a:pt x="93" y="146"/>
                    </a:cubicBezTo>
                    <a:cubicBezTo>
                      <a:pt x="90" y="146"/>
                      <a:pt x="89" y="144"/>
                      <a:pt x="89" y="142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9" y="30"/>
                      <a:pt x="90" y="28"/>
                      <a:pt x="93" y="28"/>
                    </a:cubicBezTo>
                    <a:lnTo>
                      <a:pt x="101" y="28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151"/>
              <p:cNvSpPr>
                <a:spLocks/>
              </p:cNvSpPr>
              <p:nvPr/>
            </p:nvSpPr>
            <p:spPr bwMode="auto">
              <a:xfrm>
                <a:off x="4097" y="1793"/>
                <a:ext cx="98" cy="98"/>
              </a:xfrm>
              <a:custGeom>
                <a:avLst/>
                <a:gdLst>
                  <a:gd name="T0" fmla="*/ 47 w 57"/>
                  <a:gd name="T1" fmla="*/ 47 h 57"/>
                  <a:gd name="T2" fmla="*/ 10 w 57"/>
                  <a:gd name="T3" fmla="*/ 47 h 57"/>
                  <a:gd name="T4" fmla="*/ 10 w 57"/>
                  <a:gd name="T5" fmla="*/ 10 h 57"/>
                  <a:gd name="T6" fmla="*/ 47 w 57"/>
                  <a:gd name="T7" fmla="*/ 10 h 57"/>
                  <a:gd name="T8" fmla="*/ 47 w 57"/>
                  <a:gd name="T9" fmla="*/ 4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57">
                    <a:moveTo>
                      <a:pt x="47" y="47"/>
                    </a:moveTo>
                    <a:cubicBezTo>
                      <a:pt x="37" y="57"/>
                      <a:pt x="20" y="57"/>
                      <a:pt x="10" y="47"/>
                    </a:cubicBezTo>
                    <a:cubicBezTo>
                      <a:pt x="0" y="37"/>
                      <a:pt x="0" y="20"/>
                      <a:pt x="10" y="10"/>
                    </a:cubicBezTo>
                    <a:cubicBezTo>
                      <a:pt x="20" y="0"/>
                      <a:pt x="37" y="0"/>
                      <a:pt x="47" y="10"/>
                    </a:cubicBezTo>
                    <a:cubicBezTo>
                      <a:pt x="57" y="20"/>
                      <a:pt x="57" y="37"/>
                      <a:pt x="47" y="47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152"/>
              <p:cNvSpPr>
                <a:spLocks/>
              </p:cNvSpPr>
              <p:nvPr/>
            </p:nvSpPr>
            <p:spPr bwMode="auto">
              <a:xfrm>
                <a:off x="4160" y="1857"/>
                <a:ext cx="99" cy="98"/>
              </a:xfrm>
              <a:custGeom>
                <a:avLst/>
                <a:gdLst>
                  <a:gd name="T0" fmla="*/ 47 w 57"/>
                  <a:gd name="T1" fmla="*/ 47 h 57"/>
                  <a:gd name="T2" fmla="*/ 10 w 57"/>
                  <a:gd name="T3" fmla="*/ 47 h 57"/>
                  <a:gd name="T4" fmla="*/ 10 w 57"/>
                  <a:gd name="T5" fmla="*/ 10 h 57"/>
                  <a:gd name="T6" fmla="*/ 47 w 57"/>
                  <a:gd name="T7" fmla="*/ 10 h 57"/>
                  <a:gd name="T8" fmla="*/ 47 w 57"/>
                  <a:gd name="T9" fmla="*/ 4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57">
                    <a:moveTo>
                      <a:pt x="47" y="47"/>
                    </a:moveTo>
                    <a:cubicBezTo>
                      <a:pt x="37" y="57"/>
                      <a:pt x="20" y="57"/>
                      <a:pt x="10" y="47"/>
                    </a:cubicBezTo>
                    <a:cubicBezTo>
                      <a:pt x="0" y="37"/>
                      <a:pt x="0" y="20"/>
                      <a:pt x="10" y="10"/>
                    </a:cubicBezTo>
                    <a:cubicBezTo>
                      <a:pt x="20" y="0"/>
                      <a:pt x="37" y="0"/>
                      <a:pt x="47" y="10"/>
                    </a:cubicBezTo>
                    <a:cubicBezTo>
                      <a:pt x="57" y="20"/>
                      <a:pt x="57" y="37"/>
                      <a:pt x="47" y="47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153"/>
              <p:cNvSpPr>
                <a:spLocks/>
              </p:cNvSpPr>
              <p:nvPr/>
            </p:nvSpPr>
            <p:spPr bwMode="auto">
              <a:xfrm>
                <a:off x="4224" y="1921"/>
                <a:ext cx="98" cy="98"/>
              </a:xfrm>
              <a:custGeom>
                <a:avLst/>
                <a:gdLst>
                  <a:gd name="T0" fmla="*/ 47 w 57"/>
                  <a:gd name="T1" fmla="*/ 47 h 57"/>
                  <a:gd name="T2" fmla="*/ 10 w 57"/>
                  <a:gd name="T3" fmla="*/ 47 h 57"/>
                  <a:gd name="T4" fmla="*/ 10 w 57"/>
                  <a:gd name="T5" fmla="*/ 10 h 57"/>
                  <a:gd name="T6" fmla="*/ 47 w 57"/>
                  <a:gd name="T7" fmla="*/ 10 h 57"/>
                  <a:gd name="T8" fmla="*/ 47 w 57"/>
                  <a:gd name="T9" fmla="*/ 4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57">
                    <a:moveTo>
                      <a:pt x="47" y="47"/>
                    </a:moveTo>
                    <a:cubicBezTo>
                      <a:pt x="37" y="57"/>
                      <a:pt x="20" y="57"/>
                      <a:pt x="10" y="47"/>
                    </a:cubicBezTo>
                    <a:cubicBezTo>
                      <a:pt x="0" y="37"/>
                      <a:pt x="0" y="20"/>
                      <a:pt x="10" y="10"/>
                    </a:cubicBezTo>
                    <a:cubicBezTo>
                      <a:pt x="20" y="0"/>
                      <a:pt x="37" y="0"/>
                      <a:pt x="47" y="10"/>
                    </a:cubicBezTo>
                    <a:cubicBezTo>
                      <a:pt x="57" y="20"/>
                      <a:pt x="57" y="37"/>
                      <a:pt x="47" y="47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154"/>
              <p:cNvSpPr>
                <a:spLocks/>
              </p:cNvSpPr>
              <p:nvPr/>
            </p:nvSpPr>
            <p:spPr bwMode="auto">
              <a:xfrm>
                <a:off x="4071" y="1881"/>
                <a:ext cx="100" cy="100"/>
              </a:xfrm>
              <a:custGeom>
                <a:avLst/>
                <a:gdLst>
                  <a:gd name="T0" fmla="*/ 47 w 58"/>
                  <a:gd name="T1" fmla="*/ 48 h 58"/>
                  <a:gd name="T2" fmla="*/ 10 w 58"/>
                  <a:gd name="T3" fmla="*/ 48 h 58"/>
                  <a:gd name="T4" fmla="*/ 10 w 58"/>
                  <a:gd name="T5" fmla="*/ 11 h 58"/>
                  <a:gd name="T6" fmla="*/ 47 w 58"/>
                  <a:gd name="T7" fmla="*/ 11 h 58"/>
                  <a:gd name="T8" fmla="*/ 47 w 58"/>
                  <a:gd name="T9" fmla="*/ 4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8">
                    <a:moveTo>
                      <a:pt x="47" y="48"/>
                    </a:moveTo>
                    <a:cubicBezTo>
                      <a:pt x="37" y="58"/>
                      <a:pt x="21" y="58"/>
                      <a:pt x="10" y="48"/>
                    </a:cubicBezTo>
                    <a:cubicBezTo>
                      <a:pt x="0" y="37"/>
                      <a:pt x="0" y="21"/>
                      <a:pt x="10" y="11"/>
                    </a:cubicBezTo>
                    <a:cubicBezTo>
                      <a:pt x="21" y="0"/>
                      <a:pt x="37" y="0"/>
                      <a:pt x="47" y="11"/>
                    </a:cubicBezTo>
                    <a:cubicBezTo>
                      <a:pt x="58" y="21"/>
                      <a:pt x="58" y="37"/>
                      <a:pt x="47" y="48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155"/>
              <p:cNvSpPr>
                <a:spLocks/>
              </p:cNvSpPr>
              <p:nvPr/>
            </p:nvSpPr>
            <p:spPr bwMode="auto">
              <a:xfrm>
                <a:off x="4135" y="1945"/>
                <a:ext cx="100" cy="100"/>
              </a:xfrm>
              <a:custGeom>
                <a:avLst/>
                <a:gdLst>
                  <a:gd name="T0" fmla="*/ 47 w 58"/>
                  <a:gd name="T1" fmla="*/ 48 h 58"/>
                  <a:gd name="T2" fmla="*/ 10 w 58"/>
                  <a:gd name="T3" fmla="*/ 48 h 58"/>
                  <a:gd name="T4" fmla="*/ 10 w 58"/>
                  <a:gd name="T5" fmla="*/ 11 h 58"/>
                  <a:gd name="T6" fmla="*/ 47 w 58"/>
                  <a:gd name="T7" fmla="*/ 11 h 58"/>
                  <a:gd name="T8" fmla="*/ 47 w 58"/>
                  <a:gd name="T9" fmla="*/ 4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8">
                    <a:moveTo>
                      <a:pt x="47" y="48"/>
                    </a:moveTo>
                    <a:cubicBezTo>
                      <a:pt x="37" y="58"/>
                      <a:pt x="21" y="58"/>
                      <a:pt x="10" y="48"/>
                    </a:cubicBezTo>
                    <a:cubicBezTo>
                      <a:pt x="0" y="37"/>
                      <a:pt x="0" y="21"/>
                      <a:pt x="10" y="11"/>
                    </a:cubicBezTo>
                    <a:cubicBezTo>
                      <a:pt x="21" y="0"/>
                      <a:pt x="37" y="0"/>
                      <a:pt x="47" y="11"/>
                    </a:cubicBezTo>
                    <a:cubicBezTo>
                      <a:pt x="58" y="21"/>
                      <a:pt x="58" y="37"/>
                      <a:pt x="47" y="48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156"/>
              <p:cNvSpPr>
                <a:spLocks/>
              </p:cNvSpPr>
              <p:nvPr/>
            </p:nvSpPr>
            <p:spPr bwMode="auto">
              <a:xfrm>
                <a:off x="4045" y="1971"/>
                <a:ext cx="100" cy="100"/>
              </a:xfrm>
              <a:custGeom>
                <a:avLst/>
                <a:gdLst>
                  <a:gd name="T0" fmla="*/ 47 w 58"/>
                  <a:gd name="T1" fmla="*/ 48 h 58"/>
                  <a:gd name="T2" fmla="*/ 10 w 58"/>
                  <a:gd name="T3" fmla="*/ 48 h 58"/>
                  <a:gd name="T4" fmla="*/ 10 w 58"/>
                  <a:gd name="T5" fmla="*/ 11 h 58"/>
                  <a:gd name="T6" fmla="*/ 47 w 58"/>
                  <a:gd name="T7" fmla="*/ 11 h 58"/>
                  <a:gd name="T8" fmla="*/ 47 w 58"/>
                  <a:gd name="T9" fmla="*/ 4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8">
                    <a:moveTo>
                      <a:pt x="47" y="48"/>
                    </a:moveTo>
                    <a:cubicBezTo>
                      <a:pt x="37" y="58"/>
                      <a:pt x="21" y="58"/>
                      <a:pt x="10" y="48"/>
                    </a:cubicBezTo>
                    <a:cubicBezTo>
                      <a:pt x="0" y="37"/>
                      <a:pt x="0" y="21"/>
                      <a:pt x="10" y="11"/>
                    </a:cubicBezTo>
                    <a:cubicBezTo>
                      <a:pt x="21" y="0"/>
                      <a:pt x="37" y="0"/>
                      <a:pt x="47" y="11"/>
                    </a:cubicBezTo>
                    <a:cubicBezTo>
                      <a:pt x="58" y="21"/>
                      <a:pt x="58" y="37"/>
                      <a:pt x="47" y="48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157"/>
              <p:cNvSpPr>
                <a:spLocks/>
              </p:cNvSpPr>
              <p:nvPr/>
            </p:nvSpPr>
            <p:spPr bwMode="auto">
              <a:xfrm>
                <a:off x="4247" y="1809"/>
                <a:ext cx="93" cy="60"/>
              </a:xfrm>
              <a:custGeom>
                <a:avLst/>
                <a:gdLst>
                  <a:gd name="T0" fmla="*/ 0 w 54"/>
                  <a:gd name="T1" fmla="*/ 35 h 35"/>
                  <a:gd name="T2" fmla="*/ 54 w 54"/>
                  <a:gd name="T3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4" h="35">
                    <a:moveTo>
                      <a:pt x="0" y="35"/>
                    </a:moveTo>
                    <a:cubicBezTo>
                      <a:pt x="0" y="35"/>
                      <a:pt x="21" y="0"/>
                      <a:pt x="54" y="12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158"/>
              <p:cNvSpPr>
                <a:spLocks/>
              </p:cNvSpPr>
              <p:nvPr/>
            </p:nvSpPr>
            <p:spPr bwMode="auto">
              <a:xfrm>
                <a:off x="4204" y="1745"/>
                <a:ext cx="103" cy="95"/>
              </a:xfrm>
              <a:custGeom>
                <a:avLst/>
                <a:gdLst>
                  <a:gd name="T0" fmla="*/ 40 w 60"/>
                  <a:gd name="T1" fmla="*/ 48 h 55"/>
                  <a:gd name="T2" fmla="*/ 3 w 60"/>
                  <a:gd name="T3" fmla="*/ 0 h 55"/>
                  <a:gd name="T4" fmla="*/ 40 w 60"/>
                  <a:gd name="T5" fmla="*/ 4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0" h="55">
                    <a:moveTo>
                      <a:pt x="40" y="48"/>
                    </a:moveTo>
                    <a:cubicBezTo>
                      <a:pt x="40" y="48"/>
                      <a:pt x="60" y="12"/>
                      <a:pt x="3" y="0"/>
                    </a:cubicBezTo>
                    <a:cubicBezTo>
                      <a:pt x="3" y="0"/>
                      <a:pt x="0" y="55"/>
                      <a:pt x="40" y="48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159"/>
              <p:cNvSpPr>
                <a:spLocks/>
              </p:cNvSpPr>
              <p:nvPr/>
            </p:nvSpPr>
            <p:spPr bwMode="auto">
              <a:xfrm>
                <a:off x="4726" y="1805"/>
                <a:ext cx="287" cy="290"/>
              </a:xfrm>
              <a:custGeom>
                <a:avLst/>
                <a:gdLst>
                  <a:gd name="T0" fmla="*/ 148 w 167"/>
                  <a:gd name="T1" fmla="*/ 116 h 168"/>
                  <a:gd name="T2" fmla="*/ 26 w 167"/>
                  <a:gd name="T3" fmla="*/ 141 h 168"/>
                  <a:gd name="T4" fmla="*/ 51 w 167"/>
                  <a:gd name="T5" fmla="*/ 20 h 168"/>
                  <a:gd name="T6" fmla="*/ 135 w 167"/>
                  <a:gd name="T7" fmla="*/ 32 h 168"/>
                  <a:gd name="T8" fmla="*/ 148 w 167"/>
                  <a:gd name="T9" fmla="*/ 116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7" h="168">
                    <a:moveTo>
                      <a:pt x="148" y="116"/>
                    </a:moveTo>
                    <a:cubicBezTo>
                      <a:pt x="128" y="136"/>
                      <a:pt x="53" y="168"/>
                      <a:pt x="26" y="141"/>
                    </a:cubicBezTo>
                    <a:cubicBezTo>
                      <a:pt x="0" y="114"/>
                      <a:pt x="31" y="39"/>
                      <a:pt x="51" y="20"/>
                    </a:cubicBezTo>
                    <a:cubicBezTo>
                      <a:pt x="71" y="0"/>
                      <a:pt x="108" y="6"/>
                      <a:pt x="135" y="32"/>
                    </a:cubicBezTo>
                    <a:cubicBezTo>
                      <a:pt x="162" y="59"/>
                      <a:pt x="167" y="97"/>
                      <a:pt x="148" y="116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160"/>
              <p:cNvSpPr>
                <a:spLocks/>
              </p:cNvSpPr>
              <p:nvPr/>
            </p:nvSpPr>
            <p:spPr bwMode="auto">
              <a:xfrm>
                <a:off x="4906" y="1745"/>
                <a:ext cx="128" cy="103"/>
              </a:xfrm>
              <a:custGeom>
                <a:avLst/>
                <a:gdLst>
                  <a:gd name="T0" fmla="*/ 31 w 74"/>
                  <a:gd name="T1" fmla="*/ 60 h 60"/>
                  <a:gd name="T2" fmla="*/ 40 w 74"/>
                  <a:gd name="T3" fmla="*/ 0 h 60"/>
                  <a:gd name="T4" fmla="*/ 31 w 74"/>
                  <a:gd name="T5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4" h="60">
                    <a:moveTo>
                      <a:pt x="31" y="60"/>
                    </a:moveTo>
                    <a:cubicBezTo>
                      <a:pt x="31" y="60"/>
                      <a:pt x="0" y="29"/>
                      <a:pt x="40" y="0"/>
                    </a:cubicBezTo>
                    <a:cubicBezTo>
                      <a:pt x="40" y="0"/>
                      <a:pt x="74" y="42"/>
                      <a:pt x="31" y="60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161"/>
              <p:cNvSpPr>
                <a:spLocks/>
              </p:cNvSpPr>
              <p:nvPr/>
            </p:nvSpPr>
            <p:spPr bwMode="auto">
              <a:xfrm>
                <a:off x="4970" y="1785"/>
                <a:ext cx="104" cy="127"/>
              </a:xfrm>
              <a:custGeom>
                <a:avLst/>
                <a:gdLst>
                  <a:gd name="T0" fmla="*/ 0 w 60"/>
                  <a:gd name="T1" fmla="*/ 43 h 74"/>
                  <a:gd name="T2" fmla="*/ 60 w 60"/>
                  <a:gd name="T3" fmla="*/ 34 h 74"/>
                  <a:gd name="T4" fmla="*/ 0 w 60"/>
                  <a:gd name="T5" fmla="*/ 4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0" h="74">
                    <a:moveTo>
                      <a:pt x="0" y="43"/>
                    </a:moveTo>
                    <a:cubicBezTo>
                      <a:pt x="0" y="43"/>
                      <a:pt x="31" y="74"/>
                      <a:pt x="60" y="34"/>
                    </a:cubicBezTo>
                    <a:cubicBezTo>
                      <a:pt x="60" y="34"/>
                      <a:pt x="18" y="0"/>
                      <a:pt x="0" y="43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162"/>
              <p:cNvSpPr>
                <a:spLocks/>
              </p:cNvSpPr>
              <p:nvPr/>
            </p:nvSpPr>
            <p:spPr bwMode="auto">
              <a:xfrm>
                <a:off x="4848" y="1860"/>
                <a:ext cx="29" cy="31"/>
              </a:xfrm>
              <a:custGeom>
                <a:avLst/>
                <a:gdLst>
                  <a:gd name="T0" fmla="*/ 14 w 17"/>
                  <a:gd name="T1" fmla="*/ 15 h 18"/>
                  <a:gd name="T2" fmla="*/ 3 w 17"/>
                  <a:gd name="T3" fmla="*/ 15 h 18"/>
                  <a:gd name="T4" fmla="*/ 3 w 17"/>
                  <a:gd name="T5" fmla="*/ 3 h 18"/>
                  <a:gd name="T6" fmla="*/ 14 w 17"/>
                  <a:gd name="T7" fmla="*/ 3 h 18"/>
                  <a:gd name="T8" fmla="*/ 14 w 17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14" y="15"/>
                    </a:moveTo>
                    <a:cubicBezTo>
                      <a:pt x="11" y="18"/>
                      <a:pt x="6" y="18"/>
                      <a:pt x="3" y="15"/>
                    </a:cubicBezTo>
                    <a:cubicBezTo>
                      <a:pt x="0" y="11"/>
                      <a:pt x="0" y="6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17" y="6"/>
                      <a:pt x="17" y="11"/>
                      <a:pt x="14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163"/>
              <p:cNvSpPr>
                <a:spLocks/>
              </p:cNvSpPr>
              <p:nvPr/>
            </p:nvSpPr>
            <p:spPr bwMode="auto">
              <a:xfrm>
                <a:off x="4888" y="1902"/>
                <a:ext cx="31" cy="29"/>
              </a:xfrm>
              <a:custGeom>
                <a:avLst/>
                <a:gdLst>
                  <a:gd name="T0" fmla="*/ 14 w 18"/>
                  <a:gd name="T1" fmla="*/ 14 h 17"/>
                  <a:gd name="T2" fmla="*/ 3 w 18"/>
                  <a:gd name="T3" fmla="*/ 14 h 17"/>
                  <a:gd name="T4" fmla="*/ 3 w 18"/>
                  <a:gd name="T5" fmla="*/ 3 h 17"/>
                  <a:gd name="T6" fmla="*/ 14 w 18"/>
                  <a:gd name="T7" fmla="*/ 3 h 17"/>
                  <a:gd name="T8" fmla="*/ 14 w 18"/>
                  <a:gd name="T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7">
                    <a:moveTo>
                      <a:pt x="14" y="14"/>
                    </a:moveTo>
                    <a:cubicBezTo>
                      <a:pt x="11" y="17"/>
                      <a:pt x="6" y="17"/>
                      <a:pt x="3" y="14"/>
                    </a:cubicBezTo>
                    <a:cubicBezTo>
                      <a:pt x="0" y="11"/>
                      <a:pt x="0" y="6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18" y="6"/>
                      <a:pt x="18" y="11"/>
                      <a:pt x="14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164"/>
              <p:cNvSpPr>
                <a:spLocks/>
              </p:cNvSpPr>
              <p:nvPr/>
            </p:nvSpPr>
            <p:spPr bwMode="auto">
              <a:xfrm>
                <a:off x="4929" y="1941"/>
                <a:ext cx="29" cy="31"/>
              </a:xfrm>
              <a:custGeom>
                <a:avLst/>
                <a:gdLst>
                  <a:gd name="T0" fmla="*/ 14 w 17"/>
                  <a:gd name="T1" fmla="*/ 15 h 18"/>
                  <a:gd name="T2" fmla="*/ 3 w 17"/>
                  <a:gd name="T3" fmla="*/ 15 h 18"/>
                  <a:gd name="T4" fmla="*/ 3 w 17"/>
                  <a:gd name="T5" fmla="*/ 3 h 18"/>
                  <a:gd name="T6" fmla="*/ 14 w 17"/>
                  <a:gd name="T7" fmla="*/ 3 h 18"/>
                  <a:gd name="T8" fmla="*/ 14 w 17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14" y="15"/>
                    </a:moveTo>
                    <a:cubicBezTo>
                      <a:pt x="11" y="18"/>
                      <a:pt x="6" y="18"/>
                      <a:pt x="3" y="15"/>
                    </a:cubicBezTo>
                    <a:cubicBezTo>
                      <a:pt x="0" y="11"/>
                      <a:pt x="0" y="6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17" y="6"/>
                      <a:pt x="17" y="11"/>
                      <a:pt x="14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165"/>
              <p:cNvSpPr>
                <a:spLocks/>
              </p:cNvSpPr>
              <p:nvPr/>
            </p:nvSpPr>
            <p:spPr bwMode="auto">
              <a:xfrm>
                <a:off x="4827" y="1922"/>
                <a:ext cx="30" cy="30"/>
              </a:xfrm>
              <a:custGeom>
                <a:avLst/>
                <a:gdLst>
                  <a:gd name="T0" fmla="*/ 14 w 17"/>
                  <a:gd name="T1" fmla="*/ 14 h 17"/>
                  <a:gd name="T2" fmla="*/ 3 w 17"/>
                  <a:gd name="T3" fmla="*/ 14 h 17"/>
                  <a:gd name="T4" fmla="*/ 3 w 17"/>
                  <a:gd name="T5" fmla="*/ 3 h 17"/>
                  <a:gd name="T6" fmla="*/ 14 w 17"/>
                  <a:gd name="T7" fmla="*/ 3 h 17"/>
                  <a:gd name="T8" fmla="*/ 14 w 17"/>
                  <a:gd name="T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4" y="14"/>
                    </a:moveTo>
                    <a:cubicBezTo>
                      <a:pt x="11" y="17"/>
                      <a:pt x="6" y="17"/>
                      <a:pt x="3" y="14"/>
                    </a:cubicBezTo>
                    <a:cubicBezTo>
                      <a:pt x="0" y="11"/>
                      <a:pt x="0" y="6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17" y="6"/>
                      <a:pt x="17" y="11"/>
                      <a:pt x="14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166"/>
              <p:cNvSpPr>
                <a:spLocks/>
              </p:cNvSpPr>
              <p:nvPr/>
            </p:nvSpPr>
            <p:spPr bwMode="auto">
              <a:xfrm>
                <a:off x="4867" y="1962"/>
                <a:ext cx="31" cy="31"/>
              </a:xfrm>
              <a:custGeom>
                <a:avLst/>
                <a:gdLst>
                  <a:gd name="T0" fmla="*/ 15 w 18"/>
                  <a:gd name="T1" fmla="*/ 15 h 18"/>
                  <a:gd name="T2" fmla="*/ 3 w 18"/>
                  <a:gd name="T3" fmla="*/ 15 h 18"/>
                  <a:gd name="T4" fmla="*/ 3 w 18"/>
                  <a:gd name="T5" fmla="*/ 3 h 18"/>
                  <a:gd name="T6" fmla="*/ 15 w 18"/>
                  <a:gd name="T7" fmla="*/ 3 h 18"/>
                  <a:gd name="T8" fmla="*/ 15 w 18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15" y="15"/>
                    </a:moveTo>
                    <a:cubicBezTo>
                      <a:pt x="11" y="18"/>
                      <a:pt x="6" y="18"/>
                      <a:pt x="3" y="15"/>
                    </a:cubicBezTo>
                    <a:cubicBezTo>
                      <a:pt x="0" y="11"/>
                      <a:pt x="0" y="6"/>
                      <a:pt x="3" y="3"/>
                    </a:cubicBezTo>
                    <a:cubicBezTo>
                      <a:pt x="6" y="0"/>
                      <a:pt x="11" y="0"/>
                      <a:pt x="15" y="3"/>
                    </a:cubicBezTo>
                    <a:cubicBezTo>
                      <a:pt x="18" y="6"/>
                      <a:pt x="18" y="11"/>
                      <a:pt x="15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167"/>
              <p:cNvSpPr>
                <a:spLocks/>
              </p:cNvSpPr>
              <p:nvPr/>
            </p:nvSpPr>
            <p:spPr bwMode="auto">
              <a:xfrm>
                <a:off x="4808" y="1981"/>
                <a:ext cx="30" cy="31"/>
              </a:xfrm>
              <a:custGeom>
                <a:avLst/>
                <a:gdLst>
                  <a:gd name="T0" fmla="*/ 14 w 17"/>
                  <a:gd name="T1" fmla="*/ 15 h 18"/>
                  <a:gd name="T2" fmla="*/ 3 w 17"/>
                  <a:gd name="T3" fmla="*/ 15 h 18"/>
                  <a:gd name="T4" fmla="*/ 3 w 17"/>
                  <a:gd name="T5" fmla="*/ 3 h 18"/>
                  <a:gd name="T6" fmla="*/ 14 w 17"/>
                  <a:gd name="T7" fmla="*/ 3 h 18"/>
                  <a:gd name="T8" fmla="*/ 14 w 17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14" y="15"/>
                    </a:moveTo>
                    <a:cubicBezTo>
                      <a:pt x="11" y="18"/>
                      <a:pt x="6" y="18"/>
                      <a:pt x="3" y="15"/>
                    </a:cubicBezTo>
                    <a:cubicBezTo>
                      <a:pt x="0" y="11"/>
                      <a:pt x="0" y="6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17" y="6"/>
                      <a:pt x="17" y="11"/>
                      <a:pt x="14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168"/>
              <p:cNvSpPr>
                <a:spLocks/>
              </p:cNvSpPr>
              <p:nvPr/>
            </p:nvSpPr>
            <p:spPr bwMode="auto">
              <a:xfrm>
                <a:off x="5523" y="1722"/>
                <a:ext cx="109" cy="126"/>
              </a:xfrm>
              <a:custGeom>
                <a:avLst/>
                <a:gdLst>
                  <a:gd name="T0" fmla="*/ 63 w 63"/>
                  <a:gd name="T1" fmla="*/ 51 h 73"/>
                  <a:gd name="T2" fmla="*/ 0 w 63"/>
                  <a:gd name="T3" fmla="*/ 22 h 73"/>
                  <a:gd name="T4" fmla="*/ 63 w 63"/>
                  <a:gd name="T5" fmla="*/ 5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3" h="73">
                    <a:moveTo>
                      <a:pt x="63" y="51"/>
                    </a:moveTo>
                    <a:cubicBezTo>
                      <a:pt x="63" y="51"/>
                      <a:pt x="18" y="73"/>
                      <a:pt x="0" y="22"/>
                    </a:cubicBezTo>
                    <a:cubicBezTo>
                      <a:pt x="0" y="22"/>
                      <a:pt x="58" y="0"/>
                      <a:pt x="63" y="51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169"/>
              <p:cNvSpPr>
                <a:spLocks/>
              </p:cNvSpPr>
              <p:nvPr/>
            </p:nvSpPr>
            <p:spPr bwMode="auto">
              <a:xfrm>
                <a:off x="5463" y="1840"/>
                <a:ext cx="338" cy="234"/>
              </a:xfrm>
              <a:custGeom>
                <a:avLst/>
                <a:gdLst>
                  <a:gd name="T0" fmla="*/ 149 w 196"/>
                  <a:gd name="T1" fmla="*/ 3 h 136"/>
                  <a:gd name="T2" fmla="*/ 98 w 196"/>
                  <a:gd name="T3" fmla="*/ 21 h 136"/>
                  <a:gd name="T4" fmla="*/ 47 w 196"/>
                  <a:gd name="T5" fmla="*/ 3 h 136"/>
                  <a:gd name="T6" fmla="*/ 10 w 196"/>
                  <a:gd name="T7" fmla="*/ 76 h 136"/>
                  <a:gd name="T8" fmla="*/ 82 w 196"/>
                  <a:gd name="T9" fmla="*/ 131 h 136"/>
                  <a:gd name="T10" fmla="*/ 98 w 196"/>
                  <a:gd name="T11" fmla="*/ 124 h 136"/>
                  <a:gd name="T12" fmla="*/ 114 w 196"/>
                  <a:gd name="T13" fmla="*/ 131 h 136"/>
                  <a:gd name="T14" fmla="*/ 186 w 196"/>
                  <a:gd name="T15" fmla="*/ 76 h 136"/>
                  <a:gd name="T16" fmla="*/ 149 w 196"/>
                  <a:gd name="T17" fmla="*/ 3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6" h="136">
                    <a:moveTo>
                      <a:pt x="149" y="3"/>
                    </a:moveTo>
                    <a:cubicBezTo>
                      <a:pt x="131" y="0"/>
                      <a:pt x="112" y="7"/>
                      <a:pt x="98" y="21"/>
                    </a:cubicBezTo>
                    <a:cubicBezTo>
                      <a:pt x="84" y="7"/>
                      <a:pt x="65" y="0"/>
                      <a:pt x="47" y="3"/>
                    </a:cubicBezTo>
                    <a:cubicBezTo>
                      <a:pt x="17" y="8"/>
                      <a:pt x="0" y="41"/>
                      <a:pt x="10" y="76"/>
                    </a:cubicBezTo>
                    <a:cubicBezTo>
                      <a:pt x="19" y="112"/>
                      <a:pt x="51" y="136"/>
                      <a:pt x="82" y="131"/>
                    </a:cubicBezTo>
                    <a:cubicBezTo>
                      <a:pt x="88" y="130"/>
                      <a:pt x="93" y="127"/>
                      <a:pt x="98" y="124"/>
                    </a:cubicBezTo>
                    <a:cubicBezTo>
                      <a:pt x="103" y="127"/>
                      <a:pt x="108" y="130"/>
                      <a:pt x="114" y="131"/>
                    </a:cubicBezTo>
                    <a:cubicBezTo>
                      <a:pt x="144" y="136"/>
                      <a:pt x="177" y="112"/>
                      <a:pt x="186" y="76"/>
                    </a:cubicBezTo>
                    <a:cubicBezTo>
                      <a:pt x="196" y="41"/>
                      <a:pt x="179" y="8"/>
                      <a:pt x="149" y="3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170"/>
              <p:cNvSpPr>
                <a:spLocks/>
              </p:cNvSpPr>
              <p:nvPr/>
            </p:nvSpPr>
            <p:spPr bwMode="auto">
              <a:xfrm>
                <a:off x="5620" y="1753"/>
                <a:ext cx="51" cy="111"/>
              </a:xfrm>
              <a:custGeom>
                <a:avLst/>
                <a:gdLst>
                  <a:gd name="T0" fmla="*/ 7 w 30"/>
                  <a:gd name="T1" fmla="*/ 64 h 64"/>
                  <a:gd name="T2" fmla="*/ 30 w 30"/>
                  <a:gd name="T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0" h="64">
                    <a:moveTo>
                      <a:pt x="7" y="64"/>
                    </a:moveTo>
                    <a:cubicBezTo>
                      <a:pt x="7" y="64"/>
                      <a:pt x="0" y="17"/>
                      <a:pt x="3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171"/>
              <p:cNvSpPr>
                <a:spLocks/>
              </p:cNvSpPr>
              <p:nvPr/>
            </p:nvSpPr>
            <p:spPr bwMode="auto">
              <a:xfrm>
                <a:off x="6231" y="1717"/>
                <a:ext cx="116" cy="133"/>
              </a:xfrm>
              <a:custGeom>
                <a:avLst/>
                <a:gdLst>
                  <a:gd name="T0" fmla="*/ 67 w 67"/>
                  <a:gd name="T1" fmla="*/ 53 h 77"/>
                  <a:gd name="T2" fmla="*/ 0 w 67"/>
                  <a:gd name="T3" fmla="*/ 23 h 77"/>
                  <a:gd name="T4" fmla="*/ 67 w 67"/>
                  <a:gd name="T5" fmla="*/ 53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7" h="77">
                    <a:moveTo>
                      <a:pt x="67" y="53"/>
                    </a:moveTo>
                    <a:cubicBezTo>
                      <a:pt x="67" y="53"/>
                      <a:pt x="19" y="77"/>
                      <a:pt x="0" y="23"/>
                    </a:cubicBezTo>
                    <a:cubicBezTo>
                      <a:pt x="0" y="23"/>
                      <a:pt x="62" y="0"/>
                      <a:pt x="67" y="53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Oval 172"/>
              <p:cNvSpPr>
                <a:spLocks noChangeArrowheads="1"/>
              </p:cNvSpPr>
              <p:nvPr/>
            </p:nvSpPr>
            <p:spPr bwMode="auto">
              <a:xfrm>
                <a:off x="6226" y="1836"/>
                <a:ext cx="241" cy="22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173"/>
              <p:cNvSpPr>
                <a:spLocks/>
              </p:cNvSpPr>
              <p:nvPr/>
            </p:nvSpPr>
            <p:spPr bwMode="auto">
              <a:xfrm>
                <a:off x="6340" y="1743"/>
                <a:ext cx="50" cy="93"/>
              </a:xfrm>
              <a:custGeom>
                <a:avLst/>
                <a:gdLst>
                  <a:gd name="T0" fmla="*/ 8 w 29"/>
                  <a:gd name="T1" fmla="*/ 54 h 54"/>
                  <a:gd name="T2" fmla="*/ 29 w 29"/>
                  <a:gd name="T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9" h="54">
                    <a:moveTo>
                      <a:pt x="8" y="54"/>
                    </a:moveTo>
                    <a:cubicBezTo>
                      <a:pt x="8" y="54"/>
                      <a:pt x="0" y="13"/>
                      <a:pt x="29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174"/>
              <p:cNvSpPr>
                <a:spLocks/>
              </p:cNvSpPr>
              <p:nvPr/>
            </p:nvSpPr>
            <p:spPr bwMode="auto">
              <a:xfrm>
                <a:off x="6898" y="1821"/>
                <a:ext cx="331" cy="165"/>
              </a:xfrm>
              <a:custGeom>
                <a:avLst/>
                <a:gdLst>
                  <a:gd name="T0" fmla="*/ 96 w 192"/>
                  <a:gd name="T1" fmla="*/ 96 h 96"/>
                  <a:gd name="T2" fmla="*/ 192 w 192"/>
                  <a:gd name="T3" fmla="*/ 0 h 96"/>
                  <a:gd name="T4" fmla="*/ 0 w 192"/>
                  <a:gd name="T5" fmla="*/ 0 h 96"/>
                  <a:gd name="T6" fmla="*/ 96 w 192"/>
                  <a:gd name="T7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2" h="96">
                    <a:moveTo>
                      <a:pt x="96" y="96"/>
                    </a:moveTo>
                    <a:cubicBezTo>
                      <a:pt x="149" y="96"/>
                      <a:pt x="192" y="53"/>
                      <a:pt x="19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3"/>
                      <a:pt x="43" y="96"/>
                      <a:pt x="96" y="96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175"/>
              <p:cNvSpPr>
                <a:spLocks/>
              </p:cNvSpPr>
              <p:nvPr/>
            </p:nvSpPr>
            <p:spPr bwMode="auto">
              <a:xfrm>
                <a:off x="6931" y="1821"/>
                <a:ext cx="265" cy="132"/>
              </a:xfrm>
              <a:custGeom>
                <a:avLst/>
                <a:gdLst>
                  <a:gd name="T0" fmla="*/ 77 w 154"/>
                  <a:gd name="T1" fmla="*/ 77 h 77"/>
                  <a:gd name="T2" fmla="*/ 154 w 154"/>
                  <a:gd name="T3" fmla="*/ 0 h 77"/>
                  <a:gd name="T4" fmla="*/ 0 w 154"/>
                  <a:gd name="T5" fmla="*/ 0 h 77"/>
                  <a:gd name="T6" fmla="*/ 77 w 154"/>
                  <a:gd name="T7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4" h="77">
                    <a:moveTo>
                      <a:pt x="77" y="77"/>
                    </a:moveTo>
                    <a:cubicBezTo>
                      <a:pt x="119" y="77"/>
                      <a:pt x="154" y="43"/>
                      <a:pt x="15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3"/>
                      <a:pt x="35" y="77"/>
                      <a:pt x="77" y="77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Line 176"/>
              <p:cNvSpPr>
                <a:spLocks noChangeShapeType="1"/>
              </p:cNvSpPr>
              <p:nvPr/>
            </p:nvSpPr>
            <p:spPr bwMode="auto">
              <a:xfrm>
                <a:off x="7060" y="1826"/>
                <a:ext cx="0" cy="121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Line 177"/>
              <p:cNvSpPr>
                <a:spLocks noChangeShapeType="1"/>
              </p:cNvSpPr>
              <p:nvPr/>
            </p:nvSpPr>
            <p:spPr bwMode="auto">
              <a:xfrm flipH="1">
                <a:off x="6977" y="1826"/>
                <a:ext cx="76" cy="8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Line 178"/>
              <p:cNvSpPr>
                <a:spLocks noChangeShapeType="1"/>
              </p:cNvSpPr>
              <p:nvPr/>
            </p:nvSpPr>
            <p:spPr bwMode="auto">
              <a:xfrm>
                <a:off x="7069" y="1826"/>
                <a:ext cx="79" cy="93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179"/>
              <p:cNvSpPr>
                <a:spLocks/>
              </p:cNvSpPr>
              <p:nvPr/>
            </p:nvSpPr>
            <p:spPr bwMode="auto">
              <a:xfrm>
                <a:off x="446" y="2433"/>
                <a:ext cx="336" cy="250"/>
              </a:xfrm>
              <a:custGeom>
                <a:avLst/>
                <a:gdLst>
                  <a:gd name="T0" fmla="*/ 168 w 195"/>
                  <a:gd name="T1" fmla="*/ 36 h 145"/>
                  <a:gd name="T2" fmla="*/ 166 w 195"/>
                  <a:gd name="T3" fmla="*/ 37 h 145"/>
                  <a:gd name="T4" fmla="*/ 84 w 195"/>
                  <a:gd name="T5" fmla="*/ 7 h 145"/>
                  <a:gd name="T6" fmla="*/ 20 w 195"/>
                  <a:gd name="T7" fmla="*/ 67 h 145"/>
                  <a:gd name="T8" fmla="*/ 18 w 195"/>
                  <a:gd name="T9" fmla="*/ 67 h 145"/>
                  <a:gd name="T10" fmla="*/ 2 w 195"/>
                  <a:gd name="T11" fmla="*/ 93 h 145"/>
                  <a:gd name="T12" fmla="*/ 27 w 195"/>
                  <a:gd name="T13" fmla="*/ 109 h 145"/>
                  <a:gd name="T14" fmla="*/ 29 w 195"/>
                  <a:gd name="T15" fmla="*/ 108 h 145"/>
                  <a:gd name="T16" fmla="*/ 111 w 195"/>
                  <a:gd name="T17" fmla="*/ 138 h 145"/>
                  <a:gd name="T18" fmla="*/ 175 w 195"/>
                  <a:gd name="T19" fmla="*/ 78 h 145"/>
                  <a:gd name="T20" fmla="*/ 177 w 195"/>
                  <a:gd name="T21" fmla="*/ 78 h 145"/>
                  <a:gd name="T22" fmla="*/ 193 w 195"/>
                  <a:gd name="T23" fmla="*/ 53 h 145"/>
                  <a:gd name="T24" fmla="*/ 168 w 195"/>
                  <a:gd name="T25" fmla="*/ 36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5" h="145">
                    <a:moveTo>
                      <a:pt x="168" y="36"/>
                    </a:moveTo>
                    <a:cubicBezTo>
                      <a:pt x="167" y="36"/>
                      <a:pt x="167" y="37"/>
                      <a:pt x="166" y="37"/>
                    </a:cubicBezTo>
                    <a:cubicBezTo>
                      <a:pt x="151" y="13"/>
                      <a:pt x="118" y="0"/>
                      <a:pt x="84" y="7"/>
                    </a:cubicBezTo>
                    <a:cubicBezTo>
                      <a:pt x="50" y="14"/>
                      <a:pt x="25" y="39"/>
                      <a:pt x="20" y="67"/>
                    </a:cubicBezTo>
                    <a:cubicBezTo>
                      <a:pt x="20" y="67"/>
                      <a:pt x="19" y="67"/>
                      <a:pt x="18" y="67"/>
                    </a:cubicBezTo>
                    <a:cubicBezTo>
                      <a:pt x="7" y="70"/>
                      <a:pt x="0" y="81"/>
                      <a:pt x="2" y="93"/>
                    </a:cubicBezTo>
                    <a:cubicBezTo>
                      <a:pt x="4" y="104"/>
                      <a:pt x="16" y="111"/>
                      <a:pt x="27" y="109"/>
                    </a:cubicBezTo>
                    <a:cubicBezTo>
                      <a:pt x="28" y="109"/>
                      <a:pt x="28" y="109"/>
                      <a:pt x="29" y="108"/>
                    </a:cubicBezTo>
                    <a:cubicBezTo>
                      <a:pt x="44" y="132"/>
                      <a:pt x="77" y="145"/>
                      <a:pt x="111" y="138"/>
                    </a:cubicBezTo>
                    <a:cubicBezTo>
                      <a:pt x="145" y="131"/>
                      <a:pt x="170" y="106"/>
                      <a:pt x="175" y="78"/>
                    </a:cubicBezTo>
                    <a:cubicBezTo>
                      <a:pt x="175" y="78"/>
                      <a:pt x="176" y="78"/>
                      <a:pt x="177" y="78"/>
                    </a:cubicBezTo>
                    <a:cubicBezTo>
                      <a:pt x="188" y="75"/>
                      <a:pt x="195" y="64"/>
                      <a:pt x="193" y="53"/>
                    </a:cubicBezTo>
                    <a:cubicBezTo>
                      <a:pt x="191" y="41"/>
                      <a:pt x="179" y="34"/>
                      <a:pt x="168" y="36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Oval 180"/>
              <p:cNvSpPr>
                <a:spLocks noChangeArrowheads="1"/>
              </p:cNvSpPr>
              <p:nvPr/>
            </p:nvSpPr>
            <p:spPr bwMode="auto">
              <a:xfrm>
                <a:off x="1173" y="2597"/>
                <a:ext cx="124" cy="124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Oval 181"/>
              <p:cNvSpPr>
                <a:spLocks noChangeArrowheads="1"/>
              </p:cNvSpPr>
              <p:nvPr/>
            </p:nvSpPr>
            <p:spPr bwMode="auto">
              <a:xfrm>
                <a:off x="1366" y="2597"/>
                <a:ext cx="124" cy="124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182"/>
              <p:cNvSpPr>
                <a:spLocks/>
              </p:cNvSpPr>
              <p:nvPr/>
            </p:nvSpPr>
            <p:spPr bwMode="auto">
              <a:xfrm>
                <a:off x="1242" y="2390"/>
                <a:ext cx="81" cy="200"/>
              </a:xfrm>
              <a:custGeom>
                <a:avLst/>
                <a:gdLst>
                  <a:gd name="T0" fmla="*/ 0 w 47"/>
                  <a:gd name="T1" fmla="*/ 116 h 116"/>
                  <a:gd name="T2" fmla="*/ 14 w 47"/>
                  <a:gd name="T3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7" h="116">
                    <a:moveTo>
                      <a:pt x="0" y="116"/>
                    </a:moveTo>
                    <a:cubicBezTo>
                      <a:pt x="0" y="116"/>
                      <a:pt x="47" y="38"/>
                      <a:pt x="14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183"/>
              <p:cNvSpPr>
                <a:spLocks/>
              </p:cNvSpPr>
              <p:nvPr/>
            </p:nvSpPr>
            <p:spPr bwMode="auto">
              <a:xfrm>
                <a:off x="1287" y="2450"/>
                <a:ext cx="143" cy="140"/>
              </a:xfrm>
              <a:custGeom>
                <a:avLst/>
                <a:gdLst>
                  <a:gd name="T0" fmla="*/ 0 w 83"/>
                  <a:gd name="T1" fmla="*/ 0 h 81"/>
                  <a:gd name="T2" fmla="*/ 79 w 83"/>
                  <a:gd name="T3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3" h="81">
                    <a:moveTo>
                      <a:pt x="0" y="0"/>
                    </a:moveTo>
                    <a:cubicBezTo>
                      <a:pt x="0" y="0"/>
                      <a:pt x="83" y="17"/>
                      <a:pt x="79" y="81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184"/>
              <p:cNvSpPr>
                <a:spLocks/>
              </p:cNvSpPr>
              <p:nvPr/>
            </p:nvSpPr>
            <p:spPr bwMode="auto">
              <a:xfrm>
                <a:off x="1380" y="2379"/>
                <a:ext cx="112" cy="138"/>
              </a:xfrm>
              <a:custGeom>
                <a:avLst/>
                <a:gdLst>
                  <a:gd name="T0" fmla="*/ 0 w 65"/>
                  <a:gd name="T1" fmla="*/ 64 h 80"/>
                  <a:gd name="T2" fmla="*/ 59 w 65"/>
                  <a:gd name="T3" fmla="*/ 10 h 80"/>
                  <a:gd name="T4" fmla="*/ 0 w 65"/>
                  <a:gd name="T5" fmla="*/ 64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80">
                    <a:moveTo>
                      <a:pt x="0" y="64"/>
                    </a:moveTo>
                    <a:cubicBezTo>
                      <a:pt x="0" y="64"/>
                      <a:pt x="1" y="0"/>
                      <a:pt x="59" y="10"/>
                    </a:cubicBezTo>
                    <a:cubicBezTo>
                      <a:pt x="59" y="10"/>
                      <a:pt x="65" y="80"/>
                      <a:pt x="0" y="64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185"/>
              <p:cNvSpPr>
                <a:spLocks/>
              </p:cNvSpPr>
              <p:nvPr/>
            </p:nvSpPr>
            <p:spPr bwMode="auto">
              <a:xfrm>
                <a:off x="1912" y="2531"/>
                <a:ext cx="207" cy="198"/>
              </a:xfrm>
              <a:custGeom>
                <a:avLst/>
                <a:gdLst>
                  <a:gd name="T0" fmla="*/ 89 w 120"/>
                  <a:gd name="T1" fmla="*/ 25 h 115"/>
                  <a:gd name="T2" fmla="*/ 104 w 120"/>
                  <a:gd name="T3" fmla="*/ 97 h 115"/>
                  <a:gd name="T4" fmla="*/ 31 w 120"/>
                  <a:gd name="T5" fmla="*/ 90 h 115"/>
                  <a:gd name="T6" fmla="*/ 16 w 120"/>
                  <a:gd name="T7" fmla="*/ 18 h 115"/>
                  <a:gd name="T8" fmla="*/ 89 w 120"/>
                  <a:gd name="T9" fmla="*/ 2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15">
                    <a:moveTo>
                      <a:pt x="89" y="25"/>
                    </a:moveTo>
                    <a:cubicBezTo>
                      <a:pt x="114" y="46"/>
                      <a:pt x="120" y="79"/>
                      <a:pt x="104" y="97"/>
                    </a:cubicBezTo>
                    <a:cubicBezTo>
                      <a:pt x="88" y="115"/>
                      <a:pt x="55" y="112"/>
                      <a:pt x="31" y="90"/>
                    </a:cubicBezTo>
                    <a:cubicBezTo>
                      <a:pt x="6" y="69"/>
                      <a:pt x="0" y="36"/>
                      <a:pt x="16" y="18"/>
                    </a:cubicBezTo>
                    <a:cubicBezTo>
                      <a:pt x="32" y="0"/>
                      <a:pt x="65" y="3"/>
                      <a:pt x="89" y="25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186"/>
              <p:cNvSpPr>
                <a:spLocks/>
              </p:cNvSpPr>
              <p:nvPr/>
            </p:nvSpPr>
            <p:spPr bwMode="auto">
              <a:xfrm>
                <a:off x="1924" y="2604"/>
                <a:ext cx="178" cy="70"/>
              </a:xfrm>
              <a:custGeom>
                <a:avLst/>
                <a:gdLst>
                  <a:gd name="T0" fmla="*/ 0 w 103"/>
                  <a:gd name="T1" fmla="*/ 0 h 41"/>
                  <a:gd name="T2" fmla="*/ 29 w 103"/>
                  <a:gd name="T3" fmla="*/ 13 h 41"/>
                  <a:gd name="T4" fmla="*/ 54 w 103"/>
                  <a:gd name="T5" fmla="*/ 10 h 41"/>
                  <a:gd name="T6" fmla="*/ 103 w 103"/>
                  <a:gd name="T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3" h="41">
                    <a:moveTo>
                      <a:pt x="0" y="0"/>
                    </a:moveTo>
                    <a:cubicBezTo>
                      <a:pt x="9" y="8"/>
                      <a:pt x="17" y="13"/>
                      <a:pt x="29" y="13"/>
                    </a:cubicBezTo>
                    <a:cubicBezTo>
                      <a:pt x="38" y="13"/>
                      <a:pt x="46" y="11"/>
                      <a:pt x="54" y="10"/>
                    </a:cubicBezTo>
                    <a:cubicBezTo>
                      <a:pt x="75" y="6"/>
                      <a:pt x="103" y="17"/>
                      <a:pt x="103" y="41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187"/>
              <p:cNvSpPr>
                <a:spLocks/>
              </p:cNvSpPr>
              <p:nvPr/>
            </p:nvSpPr>
            <p:spPr bwMode="auto">
              <a:xfrm>
                <a:off x="1962" y="2376"/>
                <a:ext cx="219" cy="183"/>
              </a:xfrm>
              <a:custGeom>
                <a:avLst/>
                <a:gdLst>
                  <a:gd name="T0" fmla="*/ 47 w 127"/>
                  <a:gd name="T1" fmla="*/ 94 h 106"/>
                  <a:gd name="T2" fmla="*/ 9 w 127"/>
                  <a:gd name="T3" fmla="*/ 31 h 106"/>
                  <a:gd name="T4" fmla="*/ 80 w 127"/>
                  <a:gd name="T5" fmla="*/ 12 h 106"/>
                  <a:gd name="T6" fmla="*/ 118 w 127"/>
                  <a:gd name="T7" fmla="*/ 76 h 106"/>
                  <a:gd name="T8" fmla="*/ 47 w 127"/>
                  <a:gd name="T9" fmla="*/ 94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06">
                    <a:moveTo>
                      <a:pt x="47" y="94"/>
                    </a:moveTo>
                    <a:cubicBezTo>
                      <a:pt x="17" y="82"/>
                      <a:pt x="0" y="53"/>
                      <a:pt x="9" y="31"/>
                    </a:cubicBezTo>
                    <a:cubicBezTo>
                      <a:pt x="18" y="8"/>
                      <a:pt x="50" y="0"/>
                      <a:pt x="80" y="12"/>
                    </a:cubicBezTo>
                    <a:cubicBezTo>
                      <a:pt x="110" y="25"/>
                      <a:pt x="127" y="53"/>
                      <a:pt x="118" y="76"/>
                    </a:cubicBezTo>
                    <a:cubicBezTo>
                      <a:pt x="109" y="98"/>
                      <a:pt x="77" y="106"/>
                      <a:pt x="47" y="94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188"/>
              <p:cNvSpPr>
                <a:spLocks/>
              </p:cNvSpPr>
              <p:nvPr/>
            </p:nvSpPr>
            <p:spPr bwMode="auto">
              <a:xfrm>
                <a:off x="1976" y="2452"/>
                <a:ext cx="191" cy="43"/>
              </a:xfrm>
              <a:custGeom>
                <a:avLst/>
                <a:gdLst>
                  <a:gd name="T0" fmla="*/ 111 w 111"/>
                  <a:gd name="T1" fmla="*/ 6 h 25"/>
                  <a:gd name="T2" fmla="*/ 79 w 111"/>
                  <a:gd name="T3" fmla="*/ 4 h 25"/>
                  <a:gd name="T4" fmla="*/ 56 w 111"/>
                  <a:gd name="T5" fmla="*/ 15 h 25"/>
                  <a:gd name="T6" fmla="*/ 0 w 111"/>
                  <a:gd name="T7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1" h="25">
                    <a:moveTo>
                      <a:pt x="111" y="6"/>
                    </a:moveTo>
                    <a:cubicBezTo>
                      <a:pt x="99" y="1"/>
                      <a:pt x="91" y="0"/>
                      <a:pt x="79" y="4"/>
                    </a:cubicBezTo>
                    <a:cubicBezTo>
                      <a:pt x="71" y="7"/>
                      <a:pt x="64" y="11"/>
                      <a:pt x="56" y="15"/>
                    </a:cubicBezTo>
                    <a:cubicBezTo>
                      <a:pt x="38" y="25"/>
                      <a:pt x="8" y="25"/>
                      <a:pt x="0" y="2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189"/>
              <p:cNvSpPr>
                <a:spLocks/>
              </p:cNvSpPr>
              <p:nvPr/>
            </p:nvSpPr>
            <p:spPr bwMode="auto">
              <a:xfrm>
                <a:off x="2577" y="2460"/>
                <a:ext cx="278" cy="285"/>
              </a:xfrm>
              <a:custGeom>
                <a:avLst/>
                <a:gdLst>
                  <a:gd name="T0" fmla="*/ 148 w 161"/>
                  <a:gd name="T1" fmla="*/ 71 h 165"/>
                  <a:gd name="T2" fmla="*/ 16 w 161"/>
                  <a:gd name="T3" fmla="*/ 149 h 165"/>
                  <a:gd name="T4" fmla="*/ 89 w 161"/>
                  <a:gd name="T5" fmla="*/ 14 h 165"/>
                  <a:gd name="T6" fmla="*/ 142 w 161"/>
                  <a:gd name="T7" fmla="*/ 18 h 165"/>
                  <a:gd name="T8" fmla="*/ 148 w 161"/>
                  <a:gd name="T9" fmla="*/ 71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165">
                    <a:moveTo>
                      <a:pt x="148" y="71"/>
                    </a:moveTo>
                    <a:cubicBezTo>
                      <a:pt x="135" y="84"/>
                      <a:pt x="33" y="165"/>
                      <a:pt x="16" y="149"/>
                    </a:cubicBezTo>
                    <a:cubicBezTo>
                      <a:pt x="0" y="133"/>
                      <a:pt x="76" y="27"/>
                      <a:pt x="89" y="14"/>
                    </a:cubicBezTo>
                    <a:cubicBezTo>
                      <a:pt x="102" y="0"/>
                      <a:pt x="125" y="2"/>
                      <a:pt x="142" y="18"/>
                    </a:cubicBezTo>
                    <a:cubicBezTo>
                      <a:pt x="158" y="34"/>
                      <a:pt x="161" y="57"/>
                      <a:pt x="148" y="71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Line 190"/>
              <p:cNvSpPr>
                <a:spLocks noChangeShapeType="1"/>
              </p:cNvSpPr>
              <p:nvPr/>
            </p:nvSpPr>
            <p:spPr bwMode="auto">
              <a:xfrm>
                <a:off x="2749" y="2538"/>
                <a:ext cx="35" cy="33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Line 191"/>
              <p:cNvSpPr>
                <a:spLocks noChangeShapeType="1"/>
              </p:cNvSpPr>
              <p:nvPr/>
            </p:nvSpPr>
            <p:spPr bwMode="auto">
              <a:xfrm>
                <a:off x="2660" y="2593"/>
                <a:ext cx="34" cy="31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192"/>
              <p:cNvSpPr>
                <a:spLocks/>
              </p:cNvSpPr>
              <p:nvPr/>
            </p:nvSpPr>
            <p:spPr bwMode="auto">
              <a:xfrm>
                <a:off x="2830" y="2435"/>
                <a:ext cx="95" cy="55"/>
              </a:xfrm>
              <a:custGeom>
                <a:avLst/>
                <a:gdLst>
                  <a:gd name="T0" fmla="*/ 0 w 55"/>
                  <a:gd name="T1" fmla="*/ 32 h 32"/>
                  <a:gd name="T2" fmla="*/ 55 w 55"/>
                  <a:gd name="T3" fmla="*/ 1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5" h="32">
                    <a:moveTo>
                      <a:pt x="0" y="32"/>
                    </a:moveTo>
                    <a:cubicBezTo>
                      <a:pt x="0" y="32"/>
                      <a:pt x="32" y="0"/>
                      <a:pt x="55" y="11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193"/>
              <p:cNvSpPr>
                <a:spLocks/>
              </p:cNvSpPr>
              <p:nvPr/>
            </p:nvSpPr>
            <p:spPr bwMode="auto">
              <a:xfrm>
                <a:off x="2867" y="2390"/>
                <a:ext cx="22" cy="70"/>
              </a:xfrm>
              <a:custGeom>
                <a:avLst/>
                <a:gdLst>
                  <a:gd name="T0" fmla="*/ 0 w 13"/>
                  <a:gd name="T1" fmla="*/ 0 h 41"/>
                  <a:gd name="T2" fmla="*/ 1 w 13"/>
                  <a:gd name="T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3" h="41">
                    <a:moveTo>
                      <a:pt x="0" y="0"/>
                    </a:moveTo>
                    <a:cubicBezTo>
                      <a:pt x="0" y="0"/>
                      <a:pt x="13" y="21"/>
                      <a:pt x="1" y="41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194"/>
              <p:cNvSpPr>
                <a:spLocks/>
              </p:cNvSpPr>
              <p:nvPr/>
            </p:nvSpPr>
            <p:spPr bwMode="auto">
              <a:xfrm>
                <a:off x="2827" y="2405"/>
                <a:ext cx="36" cy="80"/>
              </a:xfrm>
              <a:custGeom>
                <a:avLst/>
                <a:gdLst>
                  <a:gd name="T0" fmla="*/ 0 w 21"/>
                  <a:gd name="T1" fmla="*/ 46 h 46"/>
                  <a:gd name="T2" fmla="*/ 2 w 21"/>
                  <a:gd name="T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1" h="46">
                    <a:moveTo>
                      <a:pt x="0" y="46"/>
                    </a:moveTo>
                    <a:cubicBezTo>
                      <a:pt x="0" y="46"/>
                      <a:pt x="21" y="31"/>
                      <a:pt x="2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195"/>
              <p:cNvSpPr>
                <a:spLocks/>
              </p:cNvSpPr>
              <p:nvPr/>
            </p:nvSpPr>
            <p:spPr bwMode="auto">
              <a:xfrm>
                <a:off x="3277" y="2350"/>
                <a:ext cx="403" cy="404"/>
              </a:xfrm>
              <a:custGeom>
                <a:avLst/>
                <a:gdLst>
                  <a:gd name="T0" fmla="*/ 146 w 234"/>
                  <a:gd name="T1" fmla="*/ 195 h 234"/>
                  <a:gd name="T2" fmla="*/ 183 w 234"/>
                  <a:gd name="T3" fmla="*/ 116 h 234"/>
                  <a:gd name="T4" fmla="*/ 197 w 234"/>
                  <a:gd name="T5" fmla="*/ 37 h 234"/>
                  <a:gd name="T6" fmla="*/ 118 w 234"/>
                  <a:gd name="T7" fmla="*/ 52 h 234"/>
                  <a:gd name="T8" fmla="*/ 40 w 234"/>
                  <a:gd name="T9" fmla="*/ 89 h 234"/>
                  <a:gd name="T10" fmla="*/ 44 w 234"/>
                  <a:gd name="T11" fmla="*/ 185 h 234"/>
                  <a:gd name="T12" fmla="*/ 44 w 234"/>
                  <a:gd name="T13" fmla="*/ 185 h 234"/>
                  <a:gd name="T14" fmla="*/ 47 w 234"/>
                  <a:gd name="T15" fmla="*/ 188 h 234"/>
                  <a:gd name="T16" fmla="*/ 50 w 234"/>
                  <a:gd name="T17" fmla="*/ 191 h 234"/>
                  <a:gd name="T18" fmla="*/ 50 w 234"/>
                  <a:gd name="T19" fmla="*/ 191 h 234"/>
                  <a:gd name="T20" fmla="*/ 146 w 234"/>
                  <a:gd name="T21" fmla="*/ 195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4" h="234">
                    <a:moveTo>
                      <a:pt x="146" y="195"/>
                    </a:moveTo>
                    <a:cubicBezTo>
                      <a:pt x="175" y="165"/>
                      <a:pt x="175" y="130"/>
                      <a:pt x="183" y="116"/>
                    </a:cubicBezTo>
                    <a:cubicBezTo>
                      <a:pt x="190" y="102"/>
                      <a:pt x="234" y="68"/>
                      <a:pt x="197" y="37"/>
                    </a:cubicBezTo>
                    <a:cubicBezTo>
                      <a:pt x="165" y="0"/>
                      <a:pt x="132" y="44"/>
                      <a:pt x="118" y="52"/>
                    </a:cubicBezTo>
                    <a:cubicBezTo>
                      <a:pt x="104" y="60"/>
                      <a:pt x="69" y="60"/>
                      <a:pt x="40" y="89"/>
                    </a:cubicBezTo>
                    <a:cubicBezTo>
                      <a:pt x="0" y="129"/>
                      <a:pt x="30" y="170"/>
                      <a:pt x="44" y="185"/>
                    </a:cubicBezTo>
                    <a:cubicBezTo>
                      <a:pt x="44" y="185"/>
                      <a:pt x="44" y="185"/>
                      <a:pt x="44" y="185"/>
                    </a:cubicBezTo>
                    <a:cubicBezTo>
                      <a:pt x="44" y="185"/>
                      <a:pt x="45" y="187"/>
                      <a:pt x="47" y="188"/>
                    </a:cubicBezTo>
                    <a:cubicBezTo>
                      <a:pt x="48" y="190"/>
                      <a:pt x="50" y="191"/>
                      <a:pt x="50" y="191"/>
                    </a:cubicBezTo>
                    <a:cubicBezTo>
                      <a:pt x="50" y="191"/>
                      <a:pt x="50" y="191"/>
                      <a:pt x="50" y="191"/>
                    </a:cubicBezTo>
                    <a:cubicBezTo>
                      <a:pt x="65" y="205"/>
                      <a:pt x="107" y="234"/>
                      <a:pt x="146" y="195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196"/>
              <p:cNvSpPr>
                <a:spLocks/>
              </p:cNvSpPr>
              <p:nvPr/>
            </p:nvSpPr>
            <p:spPr bwMode="auto">
              <a:xfrm>
                <a:off x="3378" y="2493"/>
                <a:ext cx="159" cy="159"/>
              </a:xfrm>
              <a:custGeom>
                <a:avLst/>
                <a:gdLst>
                  <a:gd name="T0" fmla="*/ 71 w 92"/>
                  <a:gd name="T1" fmla="*/ 71 h 92"/>
                  <a:gd name="T2" fmla="*/ 14 w 92"/>
                  <a:gd name="T3" fmla="*/ 79 h 92"/>
                  <a:gd name="T4" fmla="*/ 21 w 92"/>
                  <a:gd name="T5" fmla="*/ 21 h 92"/>
                  <a:gd name="T6" fmla="*/ 78 w 92"/>
                  <a:gd name="T7" fmla="*/ 14 h 92"/>
                  <a:gd name="T8" fmla="*/ 71 w 92"/>
                  <a:gd name="T9" fmla="*/ 7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92">
                    <a:moveTo>
                      <a:pt x="71" y="71"/>
                    </a:moveTo>
                    <a:cubicBezTo>
                      <a:pt x="54" y="89"/>
                      <a:pt x="28" y="92"/>
                      <a:pt x="14" y="79"/>
                    </a:cubicBezTo>
                    <a:cubicBezTo>
                      <a:pt x="0" y="65"/>
                      <a:pt x="3" y="39"/>
                      <a:pt x="21" y="21"/>
                    </a:cubicBezTo>
                    <a:cubicBezTo>
                      <a:pt x="39" y="3"/>
                      <a:pt x="64" y="0"/>
                      <a:pt x="78" y="14"/>
                    </a:cubicBezTo>
                    <a:cubicBezTo>
                      <a:pt x="92" y="28"/>
                      <a:pt x="89" y="54"/>
                      <a:pt x="71" y="71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197"/>
              <p:cNvSpPr>
                <a:spLocks/>
              </p:cNvSpPr>
              <p:nvPr/>
            </p:nvSpPr>
            <p:spPr bwMode="auto">
              <a:xfrm>
                <a:off x="4062" y="2390"/>
                <a:ext cx="266" cy="331"/>
              </a:xfrm>
              <a:custGeom>
                <a:avLst/>
                <a:gdLst>
                  <a:gd name="T0" fmla="*/ 154 w 154"/>
                  <a:gd name="T1" fmla="*/ 100 h 192"/>
                  <a:gd name="T2" fmla="*/ 101 w 154"/>
                  <a:gd name="T3" fmla="*/ 33 h 192"/>
                  <a:gd name="T4" fmla="*/ 101 w 154"/>
                  <a:gd name="T5" fmla="*/ 0 h 192"/>
                  <a:gd name="T6" fmla="*/ 53 w 154"/>
                  <a:gd name="T7" fmla="*/ 0 h 192"/>
                  <a:gd name="T8" fmla="*/ 53 w 154"/>
                  <a:gd name="T9" fmla="*/ 33 h 192"/>
                  <a:gd name="T10" fmla="*/ 0 w 154"/>
                  <a:gd name="T11" fmla="*/ 100 h 192"/>
                  <a:gd name="T12" fmla="*/ 65 w 154"/>
                  <a:gd name="T13" fmla="*/ 170 h 192"/>
                  <a:gd name="T14" fmla="*/ 58 w 154"/>
                  <a:gd name="T15" fmla="*/ 192 h 192"/>
                  <a:gd name="T16" fmla="*/ 78 w 154"/>
                  <a:gd name="T17" fmla="*/ 171 h 192"/>
                  <a:gd name="T18" fmla="*/ 87 w 154"/>
                  <a:gd name="T19" fmla="*/ 171 h 192"/>
                  <a:gd name="T20" fmla="*/ 111 w 154"/>
                  <a:gd name="T21" fmla="*/ 190 h 192"/>
                  <a:gd name="T22" fmla="*/ 104 w 154"/>
                  <a:gd name="T23" fmla="*/ 167 h 192"/>
                  <a:gd name="T24" fmla="*/ 154 w 154"/>
                  <a:gd name="T25" fmla="*/ 10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4" h="192">
                    <a:moveTo>
                      <a:pt x="154" y="100"/>
                    </a:moveTo>
                    <a:cubicBezTo>
                      <a:pt x="154" y="69"/>
                      <a:pt x="132" y="42"/>
                      <a:pt x="101" y="33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22" y="42"/>
                      <a:pt x="0" y="69"/>
                      <a:pt x="0" y="100"/>
                    </a:cubicBezTo>
                    <a:cubicBezTo>
                      <a:pt x="0" y="136"/>
                      <a:pt x="28" y="165"/>
                      <a:pt x="65" y="170"/>
                    </a:cubicBezTo>
                    <a:cubicBezTo>
                      <a:pt x="58" y="192"/>
                      <a:pt x="58" y="192"/>
                      <a:pt x="58" y="192"/>
                    </a:cubicBezTo>
                    <a:cubicBezTo>
                      <a:pt x="78" y="171"/>
                      <a:pt x="78" y="171"/>
                      <a:pt x="78" y="171"/>
                    </a:cubicBezTo>
                    <a:cubicBezTo>
                      <a:pt x="81" y="171"/>
                      <a:pt x="84" y="171"/>
                      <a:pt x="87" y="171"/>
                    </a:cubicBezTo>
                    <a:cubicBezTo>
                      <a:pt x="111" y="190"/>
                      <a:pt x="111" y="190"/>
                      <a:pt x="111" y="190"/>
                    </a:cubicBezTo>
                    <a:cubicBezTo>
                      <a:pt x="104" y="167"/>
                      <a:pt x="104" y="167"/>
                      <a:pt x="104" y="167"/>
                    </a:cubicBezTo>
                    <a:cubicBezTo>
                      <a:pt x="133" y="157"/>
                      <a:pt x="154" y="131"/>
                      <a:pt x="154" y="100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198"/>
              <p:cNvSpPr>
                <a:spLocks/>
              </p:cNvSpPr>
              <p:nvPr/>
            </p:nvSpPr>
            <p:spPr bwMode="auto">
              <a:xfrm>
                <a:off x="4782" y="2386"/>
                <a:ext cx="264" cy="152"/>
              </a:xfrm>
              <a:custGeom>
                <a:avLst/>
                <a:gdLst>
                  <a:gd name="T0" fmla="*/ 153 w 153"/>
                  <a:gd name="T1" fmla="*/ 76 h 88"/>
                  <a:gd name="T2" fmla="*/ 76 w 153"/>
                  <a:gd name="T3" fmla="*/ 0 h 88"/>
                  <a:gd name="T4" fmla="*/ 0 w 153"/>
                  <a:gd name="T5" fmla="*/ 76 h 88"/>
                  <a:gd name="T6" fmla="*/ 0 w 153"/>
                  <a:gd name="T7" fmla="*/ 88 h 88"/>
                  <a:gd name="T8" fmla="*/ 152 w 153"/>
                  <a:gd name="T9" fmla="*/ 88 h 88"/>
                  <a:gd name="T10" fmla="*/ 153 w 153"/>
                  <a:gd name="T11" fmla="*/ 76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3" h="88">
                    <a:moveTo>
                      <a:pt x="153" y="76"/>
                    </a:moveTo>
                    <a:cubicBezTo>
                      <a:pt x="153" y="34"/>
                      <a:pt x="119" y="0"/>
                      <a:pt x="76" y="0"/>
                    </a:cubicBezTo>
                    <a:cubicBezTo>
                      <a:pt x="34" y="0"/>
                      <a:pt x="0" y="34"/>
                      <a:pt x="0" y="76"/>
                    </a:cubicBezTo>
                    <a:cubicBezTo>
                      <a:pt x="0" y="80"/>
                      <a:pt x="0" y="84"/>
                      <a:pt x="0" y="88"/>
                    </a:cubicBezTo>
                    <a:cubicBezTo>
                      <a:pt x="152" y="88"/>
                      <a:pt x="152" y="88"/>
                      <a:pt x="152" y="88"/>
                    </a:cubicBezTo>
                    <a:cubicBezTo>
                      <a:pt x="153" y="84"/>
                      <a:pt x="153" y="80"/>
                      <a:pt x="153" y="76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199"/>
              <p:cNvSpPr>
                <a:spLocks/>
              </p:cNvSpPr>
              <p:nvPr/>
            </p:nvSpPr>
            <p:spPr bwMode="auto">
              <a:xfrm>
                <a:off x="4831" y="2538"/>
                <a:ext cx="170" cy="181"/>
              </a:xfrm>
              <a:custGeom>
                <a:avLst/>
                <a:gdLst>
                  <a:gd name="T0" fmla="*/ 18 w 99"/>
                  <a:gd name="T1" fmla="*/ 1 h 105"/>
                  <a:gd name="T2" fmla="*/ 14 w 99"/>
                  <a:gd name="T3" fmla="*/ 50 h 105"/>
                  <a:gd name="T4" fmla="*/ 4 w 99"/>
                  <a:gd name="T5" fmla="*/ 86 h 105"/>
                  <a:gd name="T6" fmla="*/ 33 w 99"/>
                  <a:gd name="T7" fmla="*/ 101 h 105"/>
                  <a:gd name="T8" fmla="*/ 73 w 99"/>
                  <a:gd name="T9" fmla="*/ 103 h 105"/>
                  <a:gd name="T10" fmla="*/ 90 w 99"/>
                  <a:gd name="T11" fmla="*/ 58 h 105"/>
                  <a:gd name="T12" fmla="*/ 84 w 99"/>
                  <a:gd name="T13" fmla="*/ 29 h 105"/>
                  <a:gd name="T14" fmla="*/ 77 w 99"/>
                  <a:gd name="T15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9" h="105">
                    <a:moveTo>
                      <a:pt x="18" y="1"/>
                    </a:moveTo>
                    <a:cubicBezTo>
                      <a:pt x="19" y="17"/>
                      <a:pt x="16" y="34"/>
                      <a:pt x="14" y="50"/>
                    </a:cubicBezTo>
                    <a:cubicBezTo>
                      <a:pt x="12" y="63"/>
                      <a:pt x="6" y="74"/>
                      <a:pt x="4" y="86"/>
                    </a:cubicBezTo>
                    <a:cubicBezTo>
                      <a:pt x="0" y="104"/>
                      <a:pt x="21" y="100"/>
                      <a:pt x="33" y="101"/>
                    </a:cubicBezTo>
                    <a:cubicBezTo>
                      <a:pt x="46" y="102"/>
                      <a:pt x="60" y="105"/>
                      <a:pt x="73" y="103"/>
                    </a:cubicBezTo>
                    <a:cubicBezTo>
                      <a:pt x="99" y="101"/>
                      <a:pt x="95" y="76"/>
                      <a:pt x="90" y="58"/>
                    </a:cubicBezTo>
                    <a:cubicBezTo>
                      <a:pt x="88" y="48"/>
                      <a:pt x="86" y="39"/>
                      <a:pt x="84" y="29"/>
                    </a:cubicBezTo>
                    <a:cubicBezTo>
                      <a:pt x="83" y="20"/>
                      <a:pt x="76" y="9"/>
                      <a:pt x="77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200"/>
              <p:cNvSpPr>
                <a:spLocks/>
              </p:cNvSpPr>
              <p:nvPr/>
            </p:nvSpPr>
            <p:spPr bwMode="auto">
              <a:xfrm>
                <a:off x="5465" y="2445"/>
                <a:ext cx="330" cy="277"/>
              </a:xfrm>
              <a:custGeom>
                <a:avLst/>
                <a:gdLst>
                  <a:gd name="T0" fmla="*/ 330 w 330"/>
                  <a:gd name="T1" fmla="*/ 0 h 277"/>
                  <a:gd name="T2" fmla="*/ 0 w 330"/>
                  <a:gd name="T3" fmla="*/ 121 h 277"/>
                  <a:gd name="T4" fmla="*/ 0 w 330"/>
                  <a:gd name="T5" fmla="*/ 277 h 277"/>
                  <a:gd name="T6" fmla="*/ 330 w 330"/>
                  <a:gd name="T7" fmla="*/ 164 h 277"/>
                  <a:gd name="T8" fmla="*/ 330 w 330"/>
                  <a:gd name="T9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0" h="277">
                    <a:moveTo>
                      <a:pt x="330" y="0"/>
                    </a:moveTo>
                    <a:lnTo>
                      <a:pt x="0" y="121"/>
                    </a:lnTo>
                    <a:lnTo>
                      <a:pt x="0" y="277"/>
                    </a:lnTo>
                    <a:lnTo>
                      <a:pt x="330" y="164"/>
                    </a:lnTo>
                    <a:lnTo>
                      <a:pt x="330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201"/>
              <p:cNvSpPr>
                <a:spLocks/>
              </p:cNvSpPr>
              <p:nvPr/>
            </p:nvSpPr>
            <p:spPr bwMode="auto">
              <a:xfrm>
                <a:off x="5465" y="2367"/>
                <a:ext cx="330" cy="193"/>
              </a:xfrm>
              <a:custGeom>
                <a:avLst/>
                <a:gdLst>
                  <a:gd name="T0" fmla="*/ 0 w 192"/>
                  <a:gd name="T1" fmla="*/ 112 h 112"/>
                  <a:gd name="T2" fmla="*/ 35 w 192"/>
                  <a:gd name="T3" fmla="*/ 16 h 112"/>
                  <a:gd name="T4" fmla="*/ 192 w 192"/>
                  <a:gd name="T5" fmla="*/ 45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" h="112">
                    <a:moveTo>
                      <a:pt x="0" y="112"/>
                    </a:move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6"/>
                      <a:pt x="155" y="0"/>
                      <a:pt x="192" y="45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Oval 202"/>
              <p:cNvSpPr>
                <a:spLocks noChangeArrowheads="1"/>
              </p:cNvSpPr>
              <p:nvPr/>
            </p:nvSpPr>
            <p:spPr bwMode="auto">
              <a:xfrm>
                <a:off x="5503" y="2540"/>
                <a:ext cx="84" cy="79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203"/>
              <p:cNvSpPr>
                <a:spLocks noChangeArrowheads="1"/>
              </p:cNvSpPr>
              <p:nvPr/>
            </p:nvSpPr>
            <p:spPr bwMode="auto">
              <a:xfrm>
                <a:off x="5675" y="2548"/>
                <a:ext cx="83" cy="80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204"/>
              <p:cNvSpPr>
                <a:spLocks/>
              </p:cNvSpPr>
              <p:nvPr/>
            </p:nvSpPr>
            <p:spPr bwMode="auto">
              <a:xfrm>
                <a:off x="6176" y="2467"/>
                <a:ext cx="259" cy="257"/>
              </a:xfrm>
              <a:custGeom>
                <a:avLst/>
                <a:gdLst>
                  <a:gd name="T0" fmla="*/ 81 w 150"/>
                  <a:gd name="T1" fmla="*/ 132 h 149"/>
                  <a:gd name="T2" fmla="*/ 18 w 150"/>
                  <a:gd name="T3" fmla="*/ 132 h 149"/>
                  <a:gd name="T4" fmla="*/ 18 w 150"/>
                  <a:gd name="T5" fmla="*/ 69 h 149"/>
                  <a:gd name="T6" fmla="*/ 122 w 150"/>
                  <a:gd name="T7" fmla="*/ 27 h 149"/>
                  <a:gd name="T8" fmla="*/ 81 w 150"/>
                  <a:gd name="T9" fmla="*/ 132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149">
                    <a:moveTo>
                      <a:pt x="81" y="132"/>
                    </a:moveTo>
                    <a:cubicBezTo>
                      <a:pt x="63" y="149"/>
                      <a:pt x="35" y="149"/>
                      <a:pt x="18" y="132"/>
                    </a:cubicBezTo>
                    <a:cubicBezTo>
                      <a:pt x="0" y="115"/>
                      <a:pt x="0" y="86"/>
                      <a:pt x="18" y="69"/>
                    </a:cubicBezTo>
                    <a:cubicBezTo>
                      <a:pt x="35" y="52"/>
                      <a:pt x="95" y="0"/>
                      <a:pt x="122" y="27"/>
                    </a:cubicBezTo>
                    <a:cubicBezTo>
                      <a:pt x="150" y="55"/>
                      <a:pt x="98" y="114"/>
                      <a:pt x="81" y="132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" name="Freeform 206"/>
            <p:cNvSpPr>
              <a:spLocks/>
            </p:cNvSpPr>
            <p:nvPr/>
          </p:nvSpPr>
          <p:spPr bwMode="auto">
            <a:xfrm>
              <a:off x="6361" y="2383"/>
              <a:ext cx="156" cy="157"/>
            </a:xfrm>
            <a:custGeom>
              <a:avLst/>
              <a:gdLst>
                <a:gd name="T0" fmla="*/ 28 w 91"/>
                <a:gd name="T1" fmla="*/ 35 h 91"/>
                <a:gd name="T2" fmla="*/ 31 w 91"/>
                <a:gd name="T3" fmla="*/ 38 h 91"/>
                <a:gd name="T4" fmla="*/ 0 w 91"/>
                <a:gd name="T5" fmla="*/ 69 h 91"/>
                <a:gd name="T6" fmla="*/ 15 w 91"/>
                <a:gd name="T7" fmla="*/ 76 h 91"/>
                <a:gd name="T8" fmla="*/ 23 w 91"/>
                <a:gd name="T9" fmla="*/ 91 h 91"/>
                <a:gd name="T10" fmla="*/ 53 w 91"/>
                <a:gd name="T11" fmla="*/ 60 h 91"/>
                <a:gd name="T12" fmla="*/ 56 w 91"/>
                <a:gd name="T13" fmla="*/ 63 h 91"/>
                <a:gd name="T14" fmla="*/ 84 w 91"/>
                <a:gd name="T15" fmla="*/ 63 h 91"/>
                <a:gd name="T16" fmla="*/ 84 w 91"/>
                <a:gd name="T17" fmla="*/ 35 h 91"/>
                <a:gd name="T18" fmla="*/ 59 w 91"/>
                <a:gd name="T19" fmla="*/ 33 h 91"/>
                <a:gd name="T20" fmla="*/ 58 w 91"/>
                <a:gd name="T21" fmla="*/ 32 h 91"/>
                <a:gd name="T22" fmla="*/ 56 w 91"/>
                <a:gd name="T23" fmla="*/ 8 h 91"/>
                <a:gd name="T24" fmla="*/ 28 w 91"/>
                <a:gd name="T25" fmla="*/ 8 h 91"/>
                <a:gd name="T26" fmla="*/ 28 w 91"/>
                <a:gd name="T27" fmla="*/ 3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1" h="91">
                  <a:moveTo>
                    <a:pt x="28" y="35"/>
                  </a:moveTo>
                  <a:cubicBezTo>
                    <a:pt x="29" y="36"/>
                    <a:pt x="30" y="37"/>
                    <a:pt x="31" y="3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6" y="70"/>
                    <a:pt x="11" y="72"/>
                    <a:pt x="15" y="76"/>
                  </a:cubicBezTo>
                  <a:cubicBezTo>
                    <a:pt x="19" y="80"/>
                    <a:pt x="22" y="85"/>
                    <a:pt x="23" y="91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54" y="61"/>
                    <a:pt x="55" y="62"/>
                    <a:pt x="56" y="63"/>
                  </a:cubicBezTo>
                  <a:cubicBezTo>
                    <a:pt x="63" y="71"/>
                    <a:pt x="76" y="71"/>
                    <a:pt x="84" y="63"/>
                  </a:cubicBezTo>
                  <a:cubicBezTo>
                    <a:pt x="91" y="56"/>
                    <a:pt x="91" y="43"/>
                    <a:pt x="84" y="35"/>
                  </a:cubicBezTo>
                  <a:cubicBezTo>
                    <a:pt x="77" y="29"/>
                    <a:pt x="66" y="28"/>
                    <a:pt x="59" y="33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63" y="25"/>
                    <a:pt x="62" y="14"/>
                    <a:pt x="56" y="8"/>
                  </a:cubicBezTo>
                  <a:cubicBezTo>
                    <a:pt x="48" y="0"/>
                    <a:pt x="35" y="0"/>
                    <a:pt x="28" y="8"/>
                  </a:cubicBezTo>
                  <a:cubicBezTo>
                    <a:pt x="20" y="15"/>
                    <a:pt x="20" y="28"/>
                    <a:pt x="28" y="35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07"/>
            <p:cNvSpPr>
              <a:spLocks/>
            </p:cNvSpPr>
            <p:nvPr/>
          </p:nvSpPr>
          <p:spPr bwMode="auto">
            <a:xfrm>
              <a:off x="6900" y="2379"/>
              <a:ext cx="331" cy="345"/>
            </a:xfrm>
            <a:custGeom>
              <a:avLst/>
              <a:gdLst>
                <a:gd name="T0" fmla="*/ 47 w 192"/>
                <a:gd name="T1" fmla="*/ 89 h 200"/>
                <a:gd name="T2" fmla="*/ 0 w 192"/>
                <a:gd name="T3" fmla="*/ 55 h 200"/>
                <a:gd name="T4" fmla="*/ 0 w 192"/>
                <a:gd name="T5" fmla="*/ 100 h 200"/>
                <a:gd name="T6" fmla="*/ 0 w 192"/>
                <a:gd name="T7" fmla="*/ 145 h 200"/>
                <a:gd name="T8" fmla="*/ 47 w 192"/>
                <a:gd name="T9" fmla="*/ 111 h 200"/>
                <a:gd name="T10" fmla="*/ 192 w 192"/>
                <a:gd name="T11" fmla="*/ 100 h 200"/>
                <a:gd name="T12" fmla="*/ 47 w 192"/>
                <a:gd name="T13" fmla="*/ 8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200">
                  <a:moveTo>
                    <a:pt x="47" y="89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47" y="111"/>
                    <a:pt x="47" y="111"/>
                    <a:pt x="47" y="111"/>
                  </a:cubicBezTo>
                  <a:cubicBezTo>
                    <a:pt x="147" y="200"/>
                    <a:pt x="192" y="100"/>
                    <a:pt x="192" y="100"/>
                  </a:cubicBezTo>
                  <a:cubicBezTo>
                    <a:pt x="192" y="100"/>
                    <a:pt x="147" y="0"/>
                    <a:pt x="47" y="89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208"/>
            <p:cNvSpPr>
              <a:spLocks noChangeArrowheads="1"/>
            </p:cNvSpPr>
            <p:nvPr/>
          </p:nvSpPr>
          <p:spPr bwMode="auto">
            <a:xfrm>
              <a:off x="7131" y="2533"/>
              <a:ext cx="36" cy="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09"/>
            <p:cNvSpPr>
              <a:spLocks/>
            </p:cNvSpPr>
            <p:nvPr/>
          </p:nvSpPr>
          <p:spPr bwMode="auto">
            <a:xfrm>
              <a:off x="7072" y="2512"/>
              <a:ext cx="19" cy="85"/>
            </a:xfrm>
            <a:custGeom>
              <a:avLst/>
              <a:gdLst>
                <a:gd name="T0" fmla="*/ 11 w 11"/>
                <a:gd name="T1" fmla="*/ 0 h 49"/>
                <a:gd name="T2" fmla="*/ 11 w 11"/>
                <a:gd name="T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49">
                  <a:moveTo>
                    <a:pt x="11" y="0"/>
                  </a:moveTo>
                  <a:cubicBezTo>
                    <a:pt x="11" y="0"/>
                    <a:pt x="0" y="17"/>
                    <a:pt x="11" y="49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10"/>
            <p:cNvSpPr>
              <a:spLocks/>
            </p:cNvSpPr>
            <p:nvPr/>
          </p:nvSpPr>
          <p:spPr bwMode="auto">
            <a:xfrm>
              <a:off x="444" y="3059"/>
              <a:ext cx="336" cy="288"/>
            </a:xfrm>
            <a:custGeom>
              <a:avLst/>
              <a:gdLst>
                <a:gd name="T0" fmla="*/ 49 w 195"/>
                <a:gd name="T1" fmla="*/ 33 h 167"/>
                <a:gd name="T2" fmla="*/ 20 w 195"/>
                <a:gd name="T3" fmla="*/ 39 h 167"/>
                <a:gd name="T4" fmla="*/ 12 w 195"/>
                <a:gd name="T5" fmla="*/ 65 h 167"/>
                <a:gd name="T6" fmla="*/ 12 w 195"/>
                <a:gd name="T7" fmla="*/ 76 h 167"/>
                <a:gd name="T8" fmla="*/ 5 w 195"/>
                <a:gd name="T9" fmla="*/ 88 h 167"/>
                <a:gd name="T10" fmla="*/ 1 w 195"/>
                <a:gd name="T11" fmla="*/ 110 h 167"/>
                <a:gd name="T12" fmla="*/ 19 w 195"/>
                <a:gd name="T13" fmla="*/ 131 h 167"/>
                <a:gd name="T14" fmla="*/ 32 w 195"/>
                <a:gd name="T15" fmla="*/ 139 h 167"/>
                <a:gd name="T16" fmla="*/ 37 w 195"/>
                <a:gd name="T17" fmla="*/ 152 h 167"/>
                <a:gd name="T18" fmla="*/ 59 w 195"/>
                <a:gd name="T19" fmla="*/ 166 h 167"/>
                <a:gd name="T20" fmla="*/ 87 w 195"/>
                <a:gd name="T21" fmla="*/ 159 h 167"/>
                <a:gd name="T22" fmla="*/ 148 w 195"/>
                <a:gd name="T23" fmla="*/ 152 h 167"/>
                <a:gd name="T24" fmla="*/ 161 w 195"/>
                <a:gd name="T25" fmla="*/ 125 h 167"/>
                <a:gd name="T26" fmla="*/ 184 w 195"/>
                <a:gd name="T27" fmla="*/ 104 h 167"/>
                <a:gd name="T28" fmla="*/ 192 w 195"/>
                <a:gd name="T29" fmla="*/ 75 h 167"/>
                <a:gd name="T30" fmla="*/ 176 w 195"/>
                <a:gd name="T31" fmla="*/ 54 h 167"/>
                <a:gd name="T32" fmla="*/ 155 w 195"/>
                <a:gd name="T33" fmla="*/ 28 h 167"/>
                <a:gd name="T34" fmla="*/ 141 w 195"/>
                <a:gd name="T35" fmla="*/ 26 h 167"/>
                <a:gd name="T36" fmla="*/ 128 w 195"/>
                <a:gd name="T37" fmla="*/ 30 h 167"/>
                <a:gd name="T38" fmla="*/ 96 w 195"/>
                <a:gd name="T39" fmla="*/ 17 h 167"/>
                <a:gd name="T40" fmla="*/ 69 w 195"/>
                <a:gd name="T41" fmla="*/ 4 h 167"/>
                <a:gd name="T42" fmla="*/ 48 w 195"/>
                <a:gd name="T43" fmla="*/ 3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5" h="167">
                  <a:moveTo>
                    <a:pt x="49" y="33"/>
                  </a:moveTo>
                  <a:cubicBezTo>
                    <a:pt x="38" y="33"/>
                    <a:pt x="30" y="32"/>
                    <a:pt x="20" y="39"/>
                  </a:cubicBezTo>
                  <a:cubicBezTo>
                    <a:pt x="11" y="47"/>
                    <a:pt x="12" y="54"/>
                    <a:pt x="12" y="65"/>
                  </a:cubicBezTo>
                  <a:cubicBezTo>
                    <a:pt x="12" y="69"/>
                    <a:pt x="12" y="73"/>
                    <a:pt x="12" y="76"/>
                  </a:cubicBezTo>
                  <a:cubicBezTo>
                    <a:pt x="11" y="82"/>
                    <a:pt x="9" y="82"/>
                    <a:pt x="5" y="88"/>
                  </a:cubicBezTo>
                  <a:cubicBezTo>
                    <a:pt x="2" y="93"/>
                    <a:pt x="0" y="103"/>
                    <a:pt x="1" y="110"/>
                  </a:cubicBezTo>
                  <a:cubicBezTo>
                    <a:pt x="3" y="120"/>
                    <a:pt x="10" y="127"/>
                    <a:pt x="19" y="131"/>
                  </a:cubicBezTo>
                  <a:cubicBezTo>
                    <a:pt x="24" y="133"/>
                    <a:pt x="29" y="134"/>
                    <a:pt x="32" y="139"/>
                  </a:cubicBezTo>
                  <a:cubicBezTo>
                    <a:pt x="35" y="144"/>
                    <a:pt x="34" y="148"/>
                    <a:pt x="37" y="152"/>
                  </a:cubicBezTo>
                  <a:cubicBezTo>
                    <a:pt x="42" y="161"/>
                    <a:pt x="50" y="166"/>
                    <a:pt x="59" y="166"/>
                  </a:cubicBezTo>
                  <a:cubicBezTo>
                    <a:pt x="71" y="167"/>
                    <a:pt x="77" y="162"/>
                    <a:pt x="87" y="159"/>
                  </a:cubicBezTo>
                  <a:cubicBezTo>
                    <a:pt x="107" y="154"/>
                    <a:pt x="130" y="167"/>
                    <a:pt x="148" y="152"/>
                  </a:cubicBezTo>
                  <a:cubicBezTo>
                    <a:pt x="158" y="144"/>
                    <a:pt x="157" y="136"/>
                    <a:pt x="161" y="125"/>
                  </a:cubicBezTo>
                  <a:cubicBezTo>
                    <a:pt x="164" y="113"/>
                    <a:pt x="176" y="112"/>
                    <a:pt x="184" y="104"/>
                  </a:cubicBezTo>
                  <a:cubicBezTo>
                    <a:pt x="190" y="97"/>
                    <a:pt x="195" y="84"/>
                    <a:pt x="192" y="75"/>
                  </a:cubicBezTo>
                  <a:cubicBezTo>
                    <a:pt x="190" y="68"/>
                    <a:pt x="180" y="61"/>
                    <a:pt x="176" y="54"/>
                  </a:cubicBezTo>
                  <a:cubicBezTo>
                    <a:pt x="170" y="44"/>
                    <a:pt x="166" y="31"/>
                    <a:pt x="155" y="28"/>
                  </a:cubicBezTo>
                  <a:cubicBezTo>
                    <a:pt x="151" y="26"/>
                    <a:pt x="145" y="25"/>
                    <a:pt x="141" y="26"/>
                  </a:cubicBezTo>
                  <a:cubicBezTo>
                    <a:pt x="136" y="27"/>
                    <a:pt x="133" y="29"/>
                    <a:pt x="128" y="30"/>
                  </a:cubicBezTo>
                  <a:cubicBezTo>
                    <a:pt x="117" y="32"/>
                    <a:pt x="105" y="21"/>
                    <a:pt x="96" y="17"/>
                  </a:cubicBezTo>
                  <a:cubicBezTo>
                    <a:pt x="87" y="13"/>
                    <a:pt x="78" y="5"/>
                    <a:pt x="69" y="4"/>
                  </a:cubicBezTo>
                  <a:cubicBezTo>
                    <a:pt x="49" y="0"/>
                    <a:pt x="55" y="24"/>
                    <a:pt x="48" y="34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211"/>
            <p:cNvSpPr>
              <a:spLocks noChangeArrowheads="1"/>
            </p:cNvSpPr>
            <p:nvPr/>
          </p:nvSpPr>
          <p:spPr bwMode="auto">
            <a:xfrm>
              <a:off x="532" y="3141"/>
              <a:ext cx="136" cy="137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12"/>
            <p:cNvSpPr>
              <a:spLocks/>
            </p:cNvSpPr>
            <p:nvPr/>
          </p:nvSpPr>
          <p:spPr bwMode="auto">
            <a:xfrm>
              <a:off x="1269" y="3088"/>
              <a:ext cx="131" cy="124"/>
            </a:xfrm>
            <a:custGeom>
              <a:avLst/>
              <a:gdLst>
                <a:gd name="T0" fmla="*/ 0 w 76"/>
                <a:gd name="T1" fmla="*/ 14 h 72"/>
                <a:gd name="T2" fmla="*/ 7 w 76"/>
                <a:gd name="T3" fmla="*/ 42 h 72"/>
                <a:gd name="T4" fmla="*/ 18 w 76"/>
                <a:gd name="T5" fmla="*/ 67 h 72"/>
                <a:gd name="T6" fmla="*/ 30 w 76"/>
                <a:gd name="T7" fmla="*/ 70 h 72"/>
                <a:gd name="T8" fmla="*/ 49 w 76"/>
                <a:gd name="T9" fmla="*/ 70 h 72"/>
                <a:gd name="T10" fmla="*/ 63 w 76"/>
                <a:gd name="T11" fmla="*/ 48 h 72"/>
                <a:gd name="T12" fmla="*/ 69 w 76"/>
                <a:gd name="T13" fmla="*/ 23 h 72"/>
                <a:gd name="T14" fmla="*/ 65 w 76"/>
                <a:gd name="T15" fmla="*/ 3 h 72"/>
                <a:gd name="T16" fmla="*/ 36 w 76"/>
                <a:gd name="T17" fmla="*/ 0 h 72"/>
                <a:gd name="T18" fmla="*/ 20 w 76"/>
                <a:gd name="T19" fmla="*/ 0 h 72"/>
                <a:gd name="T20" fmla="*/ 3 w 76"/>
                <a:gd name="T21" fmla="*/ 3 h 72"/>
                <a:gd name="T22" fmla="*/ 0 w 76"/>
                <a:gd name="T23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72">
                  <a:moveTo>
                    <a:pt x="0" y="14"/>
                  </a:moveTo>
                  <a:cubicBezTo>
                    <a:pt x="0" y="23"/>
                    <a:pt x="5" y="33"/>
                    <a:pt x="7" y="42"/>
                  </a:cubicBezTo>
                  <a:cubicBezTo>
                    <a:pt x="9" y="49"/>
                    <a:pt x="12" y="63"/>
                    <a:pt x="18" y="67"/>
                  </a:cubicBezTo>
                  <a:cubicBezTo>
                    <a:pt x="21" y="70"/>
                    <a:pt x="26" y="70"/>
                    <a:pt x="30" y="70"/>
                  </a:cubicBezTo>
                  <a:cubicBezTo>
                    <a:pt x="36" y="70"/>
                    <a:pt x="43" y="72"/>
                    <a:pt x="49" y="70"/>
                  </a:cubicBezTo>
                  <a:cubicBezTo>
                    <a:pt x="59" y="68"/>
                    <a:pt x="61" y="57"/>
                    <a:pt x="63" y="48"/>
                  </a:cubicBezTo>
                  <a:cubicBezTo>
                    <a:pt x="66" y="40"/>
                    <a:pt x="67" y="31"/>
                    <a:pt x="69" y="23"/>
                  </a:cubicBezTo>
                  <a:cubicBezTo>
                    <a:pt x="72" y="15"/>
                    <a:pt x="76" y="6"/>
                    <a:pt x="65" y="3"/>
                  </a:cubicBezTo>
                  <a:cubicBezTo>
                    <a:pt x="56" y="0"/>
                    <a:pt x="45" y="0"/>
                    <a:pt x="36" y="0"/>
                  </a:cubicBezTo>
                  <a:cubicBezTo>
                    <a:pt x="30" y="0"/>
                    <a:pt x="25" y="0"/>
                    <a:pt x="20" y="0"/>
                  </a:cubicBezTo>
                  <a:cubicBezTo>
                    <a:pt x="15" y="0"/>
                    <a:pt x="6" y="0"/>
                    <a:pt x="3" y="3"/>
                  </a:cubicBezTo>
                  <a:cubicBezTo>
                    <a:pt x="0" y="5"/>
                    <a:pt x="0" y="9"/>
                    <a:pt x="0" y="12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13"/>
            <p:cNvSpPr>
              <a:spLocks/>
            </p:cNvSpPr>
            <p:nvPr/>
          </p:nvSpPr>
          <p:spPr bwMode="auto">
            <a:xfrm>
              <a:off x="1188" y="3109"/>
              <a:ext cx="111" cy="141"/>
            </a:xfrm>
            <a:custGeom>
              <a:avLst/>
              <a:gdLst>
                <a:gd name="T0" fmla="*/ 37 w 64"/>
                <a:gd name="T1" fmla="*/ 0 h 82"/>
                <a:gd name="T2" fmla="*/ 13 w 64"/>
                <a:gd name="T3" fmla="*/ 15 h 82"/>
                <a:gd name="T4" fmla="*/ 1 w 64"/>
                <a:gd name="T5" fmla="*/ 37 h 82"/>
                <a:gd name="T6" fmla="*/ 12 w 64"/>
                <a:gd name="T7" fmla="*/ 62 h 82"/>
                <a:gd name="T8" fmla="*/ 33 w 64"/>
                <a:gd name="T9" fmla="*/ 82 h 82"/>
                <a:gd name="T10" fmla="*/ 53 w 64"/>
                <a:gd name="T11" fmla="*/ 70 h 82"/>
                <a:gd name="T12" fmla="*/ 59 w 64"/>
                <a:gd name="T13" fmla="*/ 5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82">
                  <a:moveTo>
                    <a:pt x="37" y="0"/>
                  </a:moveTo>
                  <a:cubicBezTo>
                    <a:pt x="28" y="3"/>
                    <a:pt x="21" y="9"/>
                    <a:pt x="13" y="15"/>
                  </a:cubicBezTo>
                  <a:cubicBezTo>
                    <a:pt x="6" y="21"/>
                    <a:pt x="0" y="27"/>
                    <a:pt x="1" y="37"/>
                  </a:cubicBezTo>
                  <a:cubicBezTo>
                    <a:pt x="2" y="46"/>
                    <a:pt x="9" y="54"/>
                    <a:pt x="12" y="62"/>
                  </a:cubicBezTo>
                  <a:cubicBezTo>
                    <a:pt x="17" y="71"/>
                    <a:pt x="22" y="81"/>
                    <a:pt x="33" y="82"/>
                  </a:cubicBezTo>
                  <a:cubicBezTo>
                    <a:pt x="42" y="82"/>
                    <a:pt x="47" y="76"/>
                    <a:pt x="53" y="70"/>
                  </a:cubicBezTo>
                  <a:cubicBezTo>
                    <a:pt x="58" y="66"/>
                    <a:pt x="64" y="59"/>
                    <a:pt x="59" y="52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14"/>
            <p:cNvSpPr>
              <a:spLocks/>
            </p:cNvSpPr>
            <p:nvPr/>
          </p:nvSpPr>
          <p:spPr bwMode="auto">
            <a:xfrm>
              <a:off x="1161" y="3179"/>
              <a:ext cx="72" cy="152"/>
            </a:xfrm>
            <a:custGeom>
              <a:avLst/>
              <a:gdLst>
                <a:gd name="T0" fmla="*/ 14 w 42"/>
                <a:gd name="T1" fmla="*/ 0 h 88"/>
                <a:gd name="T2" fmla="*/ 6 w 42"/>
                <a:gd name="T3" fmla="*/ 32 h 88"/>
                <a:gd name="T4" fmla="*/ 2 w 42"/>
                <a:gd name="T5" fmla="*/ 64 h 88"/>
                <a:gd name="T6" fmla="*/ 11 w 42"/>
                <a:gd name="T7" fmla="*/ 88 h 88"/>
                <a:gd name="T8" fmla="*/ 32 w 42"/>
                <a:gd name="T9" fmla="*/ 70 h 88"/>
                <a:gd name="T10" fmla="*/ 42 w 42"/>
                <a:gd name="T11" fmla="*/ 4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88">
                  <a:moveTo>
                    <a:pt x="14" y="0"/>
                  </a:moveTo>
                  <a:cubicBezTo>
                    <a:pt x="8" y="9"/>
                    <a:pt x="9" y="22"/>
                    <a:pt x="6" y="32"/>
                  </a:cubicBezTo>
                  <a:cubicBezTo>
                    <a:pt x="4" y="43"/>
                    <a:pt x="2" y="53"/>
                    <a:pt x="2" y="64"/>
                  </a:cubicBezTo>
                  <a:cubicBezTo>
                    <a:pt x="2" y="72"/>
                    <a:pt x="0" y="88"/>
                    <a:pt x="11" y="88"/>
                  </a:cubicBezTo>
                  <a:cubicBezTo>
                    <a:pt x="21" y="88"/>
                    <a:pt x="28" y="78"/>
                    <a:pt x="32" y="70"/>
                  </a:cubicBezTo>
                  <a:cubicBezTo>
                    <a:pt x="36" y="61"/>
                    <a:pt x="40" y="50"/>
                    <a:pt x="42" y="4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5"/>
            <p:cNvSpPr>
              <a:spLocks/>
            </p:cNvSpPr>
            <p:nvPr/>
          </p:nvSpPr>
          <p:spPr bwMode="auto">
            <a:xfrm>
              <a:off x="1361" y="3109"/>
              <a:ext cx="110" cy="141"/>
            </a:xfrm>
            <a:custGeom>
              <a:avLst/>
              <a:gdLst>
                <a:gd name="T0" fmla="*/ 27 w 64"/>
                <a:gd name="T1" fmla="*/ 0 h 82"/>
                <a:gd name="T2" fmla="*/ 50 w 64"/>
                <a:gd name="T3" fmla="*/ 15 h 82"/>
                <a:gd name="T4" fmla="*/ 63 w 64"/>
                <a:gd name="T5" fmla="*/ 37 h 82"/>
                <a:gd name="T6" fmla="*/ 51 w 64"/>
                <a:gd name="T7" fmla="*/ 62 h 82"/>
                <a:gd name="T8" fmla="*/ 31 w 64"/>
                <a:gd name="T9" fmla="*/ 82 h 82"/>
                <a:gd name="T10" fmla="*/ 10 w 64"/>
                <a:gd name="T11" fmla="*/ 70 h 82"/>
                <a:gd name="T12" fmla="*/ 4 w 64"/>
                <a:gd name="T13" fmla="*/ 5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82">
                  <a:moveTo>
                    <a:pt x="27" y="0"/>
                  </a:moveTo>
                  <a:cubicBezTo>
                    <a:pt x="36" y="3"/>
                    <a:pt x="43" y="9"/>
                    <a:pt x="50" y="15"/>
                  </a:cubicBezTo>
                  <a:cubicBezTo>
                    <a:pt x="57" y="21"/>
                    <a:pt x="64" y="27"/>
                    <a:pt x="63" y="37"/>
                  </a:cubicBezTo>
                  <a:cubicBezTo>
                    <a:pt x="62" y="46"/>
                    <a:pt x="55" y="54"/>
                    <a:pt x="51" y="62"/>
                  </a:cubicBezTo>
                  <a:cubicBezTo>
                    <a:pt x="47" y="71"/>
                    <a:pt x="42" y="81"/>
                    <a:pt x="31" y="82"/>
                  </a:cubicBezTo>
                  <a:cubicBezTo>
                    <a:pt x="21" y="82"/>
                    <a:pt x="17" y="76"/>
                    <a:pt x="10" y="70"/>
                  </a:cubicBezTo>
                  <a:cubicBezTo>
                    <a:pt x="6" y="66"/>
                    <a:pt x="0" y="59"/>
                    <a:pt x="4" y="52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6"/>
            <p:cNvSpPr>
              <a:spLocks/>
            </p:cNvSpPr>
            <p:nvPr/>
          </p:nvSpPr>
          <p:spPr bwMode="auto">
            <a:xfrm>
              <a:off x="1426" y="3179"/>
              <a:ext cx="73" cy="152"/>
            </a:xfrm>
            <a:custGeom>
              <a:avLst/>
              <a:gdLst>
                <a:gd name="T0" fmla="*/ 27 w 42"/>
                <a:gd name="T1" fmla="*/ 0 h 88"/>
                <a:gd name="T2" fmla="*/ 35 w 42"/>
                <a:gd name="T3" fmla="*/ 32 h 88"/>
                <a:gd name="T4" fmla="*/ 40 w 42"/>
                <a:gd name="T5" fmla="*/ 64 h 88"/>
                <a:gd name="T6" fmla="*/ 31 w 42"/>
                <a:gd name="T7" fmla="*/ 88 h 88"/>
                <a:gd name="T8" fmla="*/ 10 w 42"/>
                <a:gd name="T9" fmla="*/ 70 h 88"/>
                <a:gd name="T10" fmla="*/ 0 w 42"/>
                <a:gd name="T11" fmla="*/ 4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88">
                  <a:moveTo>
                    <a:pt x="27" y="0"/>
                  </a:moveTo>
                  <a:cubicBezTo>
                    <a:pt x="33" y="9"/>
                    <a:pt x="33" y="22"/>
                    <a:pt x="35" y="32"/>
                  </a:cubicBezTo>
                  <a:cubicBezTo>
                    <a:pt x="38" y="43"/>
                    <a:pt x="40" y="53"/>
                    <a:pt x="40" y="64"/>
                  </a:cubicBezTo>
                  <a:cubicBezTo>
                    <a:pt x="40" y="72"/>
                    <a:pt x="42" y="88"/>
                    <a:pt x="31" y="88"/>
                  </a:cubicBezTo>
                  <a:cubicBezTo>
                    <a:pt x="21" y="88"/>
                    <a:pt x="14" y="78"/>
                    <a:pt x="10" y="70"/>
                  </a:cubicBezTo>
                  <a:cubicBezTo>
                    <a:pt x="6" y="61"/>
                    <a:pt x="2" y="50"/>
                    <a:pt x="0" y="4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7"/>
            <p:cNvSpPr>
              <a:spLocks/>
            </p:cNvSpPr>
            <p:nvPr/>
          </p:nvSpPr>
          <p:spPr bwMode="auto">
            <a:xfrm>
              <a:off x="1879" y="3036"/>
              <a:ext cx="331" cy="331"/>
            </a:xfrm>
            <a:custGeom>
              <a:avLst/>
              <a:gdLst>
                <a:gd name="T0" fmla="*/ 175 w 192"/>
                <a:gd name="T1" fmla="*/ 47 h 192"/>
                <a:gd name="T2" fmla="*/ 192 w 192"/>
                <a:gd name="T3" fmla="*/ 25 h 192"/>
                <a:gd name="T4" fmla="*/ 161 w 192"/>
                <a:gd name="T5" fmla="*/ 0 h 192"/>
                <a:gd name="T6" fmla="*/ 31 w 192"/>
                <a:gd name="T7" fmla="*/ 0 h 192"/>
                <a:gd name="T8" fmla="*/ 0 w 192"/>
                <a:gd name="T9" fmla="*/ 25 h 192"/>
                <a:gd name="T10" fmla="*/ 17 w 192"/>
                <a:gd name="T11" fmla="*/ 47 h 192"/>
                <a:gd name="T12" fmla="*/ 0 w 192"/>
                <a:gd name="T13" fmla="*/ 72 h 192"/>
                <a:gd name="T14" fmla="*/ 0 w 192"/>
                <a:gd name="T15" fmla="*/ 165 h 192"/>
                <a:gd name="T16" fmla="*/ 31 w 192"/>
                <a:gd name="T17" fmla="*/ 192 h 192"/>
                <a:gd name="T18" fmla="*/ 161 w 192"/>
                <a:gd name="T19" fmla="*/ 192 h 192"/>
                <a:gd name="T20" fmla="*/ 192 w 192"/>
                <a:gd name="T21" fmla="*/ 165 h 192"/>
                <a:gd name="T22" fmla="*/ 192 w 192"/>
                <a:gd name="T23" fmla="*/ 72 h 192"/>
                <a:gd name="T24" fmla="*/ 175 w 192"/>
                <a:gd name="T25" fmla="*/ 4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2" h="192">
                  <a:moveTo>
                    <a:pt x="175" y="47"/>
                  </a:moveTo>
                  <a:cubicBezTo>
                    <a:pt x="185" y="43"/>
                    <a:pt x="192" y="35"/>
                    <a:pt x="192" y="25"/>
                  </a:cubicBezTo>
                  <a:cubicBezTo>
                    <a:pt x="192" y="11"/>
                    <a:pt x="178" y="0"/>
                    <a:pt x="16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1"/>
                    <a:pt x="0" y="25"/>
                  </a:cubicBezTo>
                  <a:cubicBezTo>
                    <a:pt x="0" y="35"/>
                    <a:pt x="7" y="43"/>
                    <a:pt x="17" y="47"/>
                  </a:cubicBezTo>
                  <a:cubicBezTo>
                    <a:pt x="7" y="52"/>
                    <a:pt x="0" y="61"/>
                    <a:pt x="0" y="72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80"/>
                    <a:pt x="14" y="192"/>
                    <a:pt x="31" y="192"/>
                  </a:cubicBezTo>
                  <a:cubicBezTo>
                    <a:pt x="161" y="192"/>
                    <a:pt x="161" y="192"/>
                    <a:pt x="161" y="192"/>
                  </a:cubicBezTo>
                  <a:cubicBezTo>
                    <a:pt x="178" y="192"/>
                    <a:pt x="192" y="180"/>
                    <a:pt x="192" y="165"/>
                  </a:cubicBezTo>
                  <a:cubicBezTo>
                    <a:pt x="192" y="72"/>
                    <a:pt x="192" y="72"/>
                    <a:pt x="192" y="72"/>
                  </a:cubicBezTo>
                  <a:cubicBezTo>
                    <a:pt x="192" y="61"/>
                    <a:pt x="185" y="52"/>
                    <a:pt x="175" y="47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218"/>
            <p:cNvSpPr>
              <a:spLocks noChangeArrowheads="1"/>
            </p:cNvSpPr>
            <p:nvPr/>
          </p:nvSpPr>
          <p:spPr bwMode="auto">
            <a:xfrm>
              <a:off x="1959" y="3138"/>
              <a:ext cx="31" cy="2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219"/>
            <p:cNvSpPr>
              <a:spLocks noChangeArrowheads="1"/>
            </p:cNvSpPr>
            <p:nvPr/>
          </p:nvSpPr>
          <p:spPr bwMode="auto">
            <a:xfrm>
              <a:off x="2133" y="3176"/>
              <a:ext cx="29" cy="3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220"/>
            <p:cNvSpPr>
              <a:spLocks noChangeArrowheads="1"/>
            </p:cNvSpPr>
            <p:nvPr/>
          </p:nvSpPr>
          <p:spPr bwMode="auto">
            <a:xfrm>
              <a:off x="2077" y="3264"/>
              <a:ext cx="30" cy="2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221"/>
            <p:cNvSpPr>
              <a:spLocks noChangeArrowheads="1"/>
            </p:cNvSpPr>
            <p:nvPr/>
          </p:nvSpPr>
          <p:spPr bwMode="auto">
            <a:xfrm>
              <a:off x="2064" y="3088"/>
              <a:ext cx="22" cy="2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222"/>
            <p:cNvSpPr>
              <a:spLocks noChangeArrowheads="1"/>
            </p:cNvSpPr>
            <p:nvPr/>
          </p:nvSpPr>
          <p:spPr bwMode="auto">
            <a:xfrm>
              <a:off x="1948" y="3252"/>
              <a:ext cx="42" cy="4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223"/>
            <p:cNvSpPr>
              <a:spLocks noChangeArrowheads="1"/>
            </p:cNvSpPr>
            <p:nvPr/>
          </p:nvSpPr>
          <p:spPr bwMode="auto">
            <a:xfrm>
              <a:off x="2698" y="3152"/>
              <a:ext cx="15" cy="1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224"/>
            <p:cNvSpPr>
              <a:spLocks noChangeArrowheads="1"/>
            </p:cNvSpPr>
            <p:nvPr/>
          </p:nvSpPr>
          <p:spPr bwMode="auto">
            <a:xfrm>
              <a:off x="2753" y="3152"/>
              <a:ext cx="15" cy="1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225"/>
            <p:cNvSpPr>
              <a:spLocks noChangeArrowheads="1"/>
            </p:cNvSpPr>
            <p:nvPr/>
          </p:nvSpPr>
          <p:spPr bwMode="auto">
            <a:xfrm>
              <a:off x="2808" y="3152"/>
              <a:ext cx="15" cy="1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226"/>
            <p:cNvSpPr>
              <a:spLocks noChangeArrowheads="1"/>
            </p:cNvSpPr>
            <p:nvPr/>
          </p:nvSpPr>
          <p:spPr bwMode="auto">
            <a:xfrm>
              <a:off x="2725" y="3116"/>
              <a:ext cx="16" cy="1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227"/>
            <p:cNvSpPr>
              <a:spLocks noChangeArrowheads="1"/>
            </p:cNvSpPr>
            <p:nvPr/>
          </p:nvSpPr>
          <p:spPr bwMode="auto">
            <a:xfrm>
              <a:off x="2780" y="3116"/>
              <a:ext cx="16" cy="1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8"/>
            <p:cNvSpPr>
              <a:spLocks/>
            </p:cNvSpPr>
            <p:nvPr/>
          </p:nvSpPr>
          <p:spPr bwMode="auto">
            <a:xfrm>
              <a:off x="2637" y="3071"/>
              <a:ext cx="247" cy="134"/>
            </a:xfrm>
            <a:custGeom>
              <a:avLst/>
              <a:gdLst>
                <a:gd name="T0" fmla="*/ 71 w 143"/>
                <a:gd name="T1" fmla="*/ 0 h 78"/>
                <a:gd name="T2" fmla="*/ 0 w 143"/>
                <a:gd name="T3" fmla="*/ 78 h 78"/>
                <a:gd name="T4" fmla="*/ 143 w 143"/>
                <a:gd name="T5" fmla="*/ 78 h 78"/>
                <a:gd name="T6" fmla="*/ 71 w 143"/>
                <a:gd name="T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" h="78">
                  <a:moveTo>
                    <a:pt x="71" y="0"/>
                  </a:moveTo>
                  <a:cubicBezTo>
                    <a:pt x="32" y="0"/>
                    <a:pt x="0" y="35"/>
                    <a:pt x="0" y="78"/>
                  </a:cubicBezTo>
                  <a:cubicBezTo>
                    <a:pt x="143" y="78"/>
                    <a:pt x="143" y="78"/>
                    <a:pt x="143" y="78"/>
                  </a:cubicBezTo>
                  <a:cubicBezTo>
                    <a:pt x="143" y="35"/>
                    <a:pt x="111" y="0"/>
                    <a:pt x="71" y="0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9"/>
            <p:cNvSpPr>
              <a:spLocks/>
            </p:cNvSpPr>
            <p:nvPr/>
          </p:nvSpPr>
          <p:spPr bwMode="auto">
            <a:xfrm>
              <a:off x="2594" y="3205"/>
              <a:ext cx="331" cy="59"/>
            </a:xfrm>
            <a:custGeom>
              <a:avLst/>
              <a:gdLst>
                <a:gd name="T0" fmla="*/ 192 w 192"/>
                <a:gd name="T1" fmla="*/ 26 h 34"/>
                <a:gd name="T2" fmla="*/ 184 w 192"/>
                <a:gd name="T3" fmla="*/ 34 h 34"/>
                <a:gd name="T4" fmla="*/ 8 w 192"/>
                <a:gd name="T5" fmla="*/ 34 h 34"/>
                <a:gd name="T6" fmla="*/ 0 w 192"/>
                <a:gd name="T7" fmla="*/ 26 h 34"/>
                <a:gd name="T8" fmla="*/ 0 w 192"/>
                <a:gd name="T9" fmla="*/ 8 h 34"/>
                <a:gd name="T10" fmla="*/ 8 w 192"/>
                <a:gd name="T11" fmla="*/ 0 h 34"/>
                <a:gd name="T12" fmla="*/ 184 w 192"/>
                <a:gd name="T13" fmla="*/ 0 h 34"/>
                <a:gd name="T14" fmla="*/ 192 w 192"/>
                <a:gd name="T15" fmla="*/ 8 h 34"/>
                <a:gd name="T16" fmla="*/ 192 w 192"/>
                <a:gd name="T17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34">
                  <a:moveTo>
                    <a:pt x="192" y="26"/>
                  </a:moveTo>
                  <a:cubicBezTo>
                    <a:pt x="192" y="31"/>
                    <a:pt x="189" y="34"/>
                    <a:pt x="184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4" y="34"/>
                    <a:pt x="0" y="31"/>
                    <a:pt x="0" y="2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89" y="0"/>
                    <a:pt x="192" y="4"/>
                    <a:pt x="192" y="8"/>
                  </a:cubicBezTo>
                  <a:lnTo>
                    <a:pt x="192" y="26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0"/>
            <p:cNvSpPr>
              <a:spLocks/>
            </p:cNvSpPr>
            <p:nvPr/>
          </p:nvSpPr>
          <p:spPr bwMode="auto">
            <a:xfrm>
              <a:off x="2625" y="3264"/>
              <a:ext cx="269" cy="71"/>
            </a:xfrm>
            <a:custGeom>
              <a:avLst/>
              <a:gdLst>
                <a:gd name="T0" fmla="*/ 156 w 156"/>
                <a:gd name="T1" fmla="*/ 37 h 41"/>
                <a:gd name="T2" fmla="*/ 152 w 156"/>
                <a:gd name="T3" fmla="*/ 41 h 41"/>
                <a:gd name="T4" fmla="*/ 4 w 156"/>
                <a:gd name="T5" fmla="*/ 41 h 41"/>
                <a:gd name="T6" fmla="*/ 0 w 156"/>
                <a:gd name="T7" fmla="*/ 37 h 41"/>
                <a:gd name="T8" fmla="*/ 0 w 156"/>
                <a:gd name="T9" fmla="*/ 4 h 41"/>
                <a:gd name="T10" fmla="*/ 4 w 156"/>
                <a:gd name="T11" fmla="*/ 0 h 41"/>
                <a:gd name="T12" fmla="*/ 152 w 156"/>
                <a:gd name="T13" fmla="*/ 0 h 41"/>
                <a:gd name="T14" fmla="*/ 156 w 156"/>
                <a:gd name="T15" fmla="*/ 4 h 41"/>
                <a:gd name="T16" fmla="*/ 156 w 156"/>
                <a:gd name="T17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41">
                  <a:moveTo>
                    <a:pt x="156" y="37"/>
                  </a:moveTo>
                  <a:cubicBezTo>
                    <a:pt x="156" y="40"/>
                    <a:pt x="155" y="41"/>
                    <a:pt x="152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2" y="41"/>
                    <a:pt x="0" y="40"/>
                    <a:pt x="0" y="3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5" y="0"/>
                    <a:pt x="156" y="2"/>
                    <a:pt x="156" y="4"/>
                  </a:cubicBezTo>
                  <a:lnTo>
                    <a:pt x="156" y="37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Oval 231"/>
            <p:cNvSpPr>
              <a:spLocks noChangeArrowheads="1"/>
            </p:cNvSpPr>
            <p:nvPr/>
          </p:nvSpPr>
          <p:spPr bwMode="auto">
            <a:xfrm>
              <a:off x="3363" y="3307"/>
              <a:ext cx="19" cy="1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232"/>
            <p:cNvSpPr>
              <a:spLocks noChangeArrowheads="1"/>
            </p:cNvSpPr>
            <p:nvPr/>
          </p:nvSpPr>
          <p:spPr bwMode="auto">
            <a:xfrm>
              <a:off x="3373" y="3255"/>
              <a:ext cx="19" cy="1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233"/>
            <p:cNvSpPr>
              <a:spLocks noChangeArrowheads="1"/>
            </p:cNvSpPr>
            <p:nvPr/>
          </p:nvSpPr>
          <p:spPr bwMode="auto">
            <a:xfrm>
              <a:off x="3414" y="3293"/>
              <a:ext cx="19" cy="1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4"/>
            <p:cNvSpPr>
              <a:spLocks/>
            </p:cNvSpPr>
            <p:nvPr/>
          </p:nvSpPr>
          <p:spPr bwMode="auto">
            <a:xfrm>
              <a:off x="3309" y="3219"/>
              <a:ext cx="157" cy="157"/>
            </a:xfrm>
            <a:custGeom>
              <a:avLst/>
              <a:gdLst>
                <a:gd name="T0" fmla="*/ 75 w 91"/>
                <a:gd name="T1" fmla="*/ 16 h 91"/>
                <a:gd name="T2" fmla="*/ 75 w 91"/>
                <a:gd name="T3" fmla="*/ 75 h 91"/>
                <a:gd name="T4" fmla="*/ 16 w 91"/>
                <a:gd name="T5" fmla="*/ 75 h 91"/>
                <a:gd name="T6" fmla="*/ 16 w 91"/>
                <a:gd name="T7" fmla="*/ 16 h 91"/>
                <a:gd name="T8" fmla="*/ 75 w 91"/>
                <a:gd name="T9" fmla="*/ 1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1">
                  <a:moveTo>
                    <a:pt x="75" y="16"/>
                  </a:moveTo>
                  <a:cubicBezTo>
                    <a:pt x="91" y="32"/>
                    <a:pt x="91" y="58"/>
                    <a:pt x="75" y="75"/>
                  </a:cubicBezTo>
                  <a:cubicBezTo>
                    <a:pt x="59" y="91"/>
                    <a:pt x="33" y="91"/>
                    <a:pt x="16" y="75"/>
                  </a:cubicBezTo>
                  <a:cubicBezTo>
                    <a:pt x="0" y="58"/>
                    <a:pt x="0" y="32"/>
                    <a:pt x="16" y="16"/>
                  </a:cubicBezTo>
                  <a:cubicBezTo>
                    <a:pt x="33" y="0"/>
                    <a:pt x="59" y="0"/>
                    <a:pt x="75" y="16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5"/>
            <p:cNvSpPr>
              <a:spLocks/>
            </p:cNvSpPr>
            <p:nvPr/>
          </p:nvSpPr>
          <p:spPr bwMode="auto">
            <a:xfrm>
              <a:off x="3339" y="3043"/>
              <a:ext cx="303" cy="304"/>
            </a:xfrm>
            <a:custGeom>
              <a:avLst/>
              <a:gdLst>
                <a:gd name="T0" fmla="*/ 0 w 176"/>
                <a:gd name="T1" fmla="*/ 117 h 176"/>
                <a:gd name="T2" fmla="*/ 99 w 176"/>
                <a:gd name="T3" fmla="*/ 19 h 176"/>
                <a:gd name="T4" fmla="*/ 160 w 176"/>
                <a:gd name="T5" fmla="*/ 16 h 176"/>
                <a:gd name="T6" fmla="*/ 157 w 176"/>
                <a:gd name="T7" fmla="*/ 77 h 176"/>
                <a:gd name="T8" fmla="*/ 59 w 176"/>
                <a:gd name="T9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76">
                  <a:moveTo>
                    <a:pt x="0" y="117"/>
                  </a:moveTo>
                  <a:cubicBezTo>
                    <a:pt x="99" y="19"/>
                    <a:pt x="99" y="19"/>
                    <a:pt x="99" y="19"/>
                  </a:cubicBezTo>
                  <a:cubicBezTo>
                    <a:pt x="116" y="1"/>
                    <a:pt x="144" y="0"/>
                    <a:pt x="160" y="16"/>
                  </a:cubicBezTo>
                  <a:cubicBezTo>
                    <a:pt x="176" y="32"/>
                    <a:pt x="175" y="60"/>
                    <a:pt x="157" y="77"/>
                  </a:cubicBezTo>
                  <a:cubicBezTo>
                    <a:pt x="59" y="176"/>
                    <a:pt x="59" y="176"/>
                    <a:pt x="59" y="176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Line 236"/>
            <p:cNvSpPr>
              <a:spLocks noChangeShapeType="1"/>
            </p:cNvSpPr>
            <p:nvPr/>
          </p:nvSpPr>
          <p:spPr bwMode="auto">
            <a:xfrm flipV="1">
              <a:off x="3614" y="3038"/>
              <a:ext cx="33" cy="33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7"/>
            <p:cNvSpPr>
              <a:spLocks/>
            </p:cNvSpPr>
            <p:nvPr/>
          </p:nvSpPr>
          <p:spPr bwMode="auto">
            <a:xfrm>
              <a:off x="4031" y="3085"/>
              <a:ext cx="305" cy="272"/>
            </a:xfrm>
            <a:custGeom>
              <a:avLst/>
              <a:gdLst>
                <a:gd name="T0" fmla="*/ 98 w 177"/>
                <a:gd name="T1" fmla="*/ 141 h 158"/>
                <a:gd name="T2" fmla="*/ 2 w 177"/>
                <a:gd name="T3" fmla="*/ 29 h 158"/>
                <a:gd name="T4" fmla="*/ 22 w 177"/>
                <a:gd name="T5" fmla="*/ 2 h 158"/>
                <a:gd name="T6" fmla="*/ 49 w 177"/>
                <a:gd name="T7" fmla="*/ 21 h 158"/>
                <a:gd name="T8" fmla="*/ 156 w 177"/>
                <a:gd name="T9" fmla="*/ 109 h 158"/>
                <a:gd name="T10" fmla="*/ 175 w 177"/>
                <a:gd name="T11" fmla="*/ 137 h 158"/>
                <a:gd name="T12" fmla="*/ 147 w 177"/>
                <a:gd name="T13" fmla="*/ 156 h 158"/>
                <a:gd name="T14" fmla="*/ 98 w 177"/>
                <a:gd name="T15" fmla="*/ 14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7" h="158">
                  <a:moveTo>
                    <a:pt x="98" y="141"/>
                  </a:moveTo>
                  <a:cubicBezTo>
                    <a:pt x="15" y="105"/>
                    <a:pt x="3" y="33"/>
                    <a:pt x="2" y="29"/>
                  </a:cubicBezTo>
                  <a:cubicBezTo>
                    <a:pt x="0" y="16"/>
                    <a:pt x="9" y="4"/>
                    <a:pt x="22" y="2"/>
                  </a:cubicBezTo>
                  <a:cubicBezTo>
                    <a:pt x="35" y="0"/>
                    <a:pt x="47" y="8"/>
                    <a:pt x="49" y="21"/>
                  </a:cubicBezTo>
                  <a:cubicBezTo>
                    <a:pt x="50" y="25"/>
                    <a:pt x="63" y="91"/>
                    <a:pt x="156" y="109"/>
                  </a:cubicBezTo>
                  <a:cubicBezTo>
                    <a:pt x="169" y="111"/>
                    <a:pt x="177" y="124"/>
                    <a:pt x="175" y="137"/>
                  </a:cubicBezTo>
                  <a:cubicBezTo>
                    <a:pt x="172" y="149"/>
                    <a:pt x="160" y="158"/>
                    <a:pt x="147" y="156"/>
                  </a:cubicBezTo>
                  <a:cubicBezTo>
                    <a:pt x="128" y="152"/>
                    <a:pt x="112" y="147"/>
                    <a:pt x="98" y="141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238"/>
            <p:cNvSpPr>
              <a:spLocks noChangeShapeType="1"/>
            </p:cNvSpPr>
            <p:nvPr/>
          </p:nvSpPr>
          <p:spPr bwMode="auto">
            <a:xfrm>
              <a:off x="4052" y="3055"/>
              <a:ext cx="12" cy="33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239"/>
            <p:cNvSpPr>
              <a:spLocks noChangeShapeType="1"/>
            </p:cNvSpPr>
            <p:nvPr/>
          </p:nvSpPr>
          <p:spPr bwMode="auto">
            <a:xfrm>
              <a:off x="4338" y="3324"/>
              <a:ext cx="27" cy="7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40"/>
            <p:cNvSpPr>
              <a:spLocks/>
            </p:cNvSpPr>
            <p:nvPr/>
          </p:nvSpPr>
          <p:spPr bwMode="auto">
            <a:xfrm>
              <a:off x="4851" y="3150"/>
              <a:ext cx="23" cy="22"/>
            </a:xfrm>
            <a:custGeom>
              <a:avLst/>
              <a:gdLst>
                <a:gd name="T0" fmla="*/ 13 w 13"/>
                <a:gd name="T1" fmla="*/ 7 h 13"/>
                <a:gd name="T2" fmla="*/ 6 w 13"/>
                <a:gd name="T3" fmla="*/ 13 h 13"/>
                <a:gd name="T4" fmla="*/ 0 w 13"/>
                <a:gd name="T5" fmla="*/ 6 h 13"/>
                <a:gd name="T6" fmla="*/ 6 w 13"/>
                <a:gd name="T7" fmla="*/ 0 h 13"/>
                <a:gd name="T8" fmla="*/ 13 w 13"/>
                <a:gd name="T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3" y="7"/>
                  </a:moveTo>
                  <a:cubicBezTo>
                    <a:pt x="13" y="10"/>
                    <a:pt x="10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3" y="3"/>
                    <a:pt x="1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Oval 241"/>
            <p:cNvSpPr>
              <a:spLocks noChangeArrowheads="1"/>
            </p:cNvSpPr>
            <p:nvPr/>
          </p:nvSpPr>
          <p:spPr bwMode="auto">
            <a:xfrm>
              <a:off x="4900" y="3150"/>
              <a:ext cx="22" cy="2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242"/>
            <p:cNvSpPr>
              <a:spLocks noChangeArrowheads="1"/>
            </p:cNvSpPr>
            <p:nvPr/>
          </p:nvSpPr>
          <p:spPr bwMode="auto">
            <a:xfrm>
              <a:off x="4948" y="3150"/>
              <a:ext cx="22" cy="2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243"/>
            <p:cNvSpPr>
              <a:spLocks noChangeArrowheads="1"/>
            </p:cNvSpPr>
            <p:nvPr/>
          </p:nvSpPr>
          <p:spPr bwMode="auto">
            <a:xfrm>
              <a:off x="4875" y="3198"/>
              <a:ext cx="23" cy="2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244"/>
            <p:cNvSpPr>
              <a:spLocks noChangeArrowheads="1"/>
            </p:cNvSpPr>
            <p:nvPr/>
          </p:nvSpPr>
          <p:spPr bwMode="auto">
            <a:xfrm>
              <a:off x="4924" y="3198"/>
              <a:ext cx="22" cy="2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45"/>
            <p:cNvSpPr>
              <a:spLocks/>
            </p:cNvSpPr>
            <p:nvPr/>
          </p:nvSpPr>
          <p:spPr bwMode="auto">
            <a:xfrm>
              <a:off x="4900" y="3245"/>
              <a:ext cx="22" cy="22"/>
            </a:xfrm>
            <a:custGeom>
              <a:avLst/>
              <a:gdLst>
                <a:gd name="T0" fmla="*/ 13 w 13"/>
                <a:gd name="T1" fmla="*/ 6 h 13"/>
                <a:gd name="T2" fmla="*/ 6 w 13"/>
                <a:gd name="T3" fmla="*/ 13 h 13"/>
                <a:gd name="T4" fmla="*/ 0 w 13"/>
                <a:gd name="T5" fmla="*/ 6 h 13"/>
                <a:gd name="T6" fmla="*/ 6 w 13"/>
                <a:gd name="T7" fmla="*/ 0 h 13"/>
                <a:gd name="T8" fmla="*/ 13 w 13"/>
                <a:gd name="T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3" y="6"/>
                  </a:moveTo>
                  <a:cubicBezTo>
                    <a:pt x="13" y="10"/>
                    <a:pt x="10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" y="0"/>
                    <a:pt x="13" y="3"/>
                    <a:pt x="13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46"/>
            <p:cNvSpPr>
              <a:spLocks/>
            </p:cNvSpPr>
            <p:nvPr/>
          </p:nvSpPr>
          <p:spPr bwMode="auto">
            <a:xfrm>
              <a:off x="4762" y="2985"/>
              <a:ext cx="300" cy="388"/>
            </a:xfrm>
            <a:custGeom>
              <a:avLst/>
              <a:gdLst>
                <a:gd name="T0" fmla="*/ 0 w 174"/>
                <a:gd name="T1" fmla="*/ 59 h 225"/>
                <a:gd name="T2" fmla="*/ 89 w 174"/>
                <a:gd name="T3" fmla="*/ 225 h 225"/>
                <a:gd name="T4" fmla="*/ 174 w 174"/>
                <a:gd name="T5" fmla="*/ 59 h 225"/>
                <a:gd name="T6" fmla="*/ 0 w 174"/>
                <a:gd name="T7" fmla="*/ 59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4" h="225">
                  <a:moveTo>
                    <a:pt x="0" y="59"/>
                  </a:moveTo>
                  <a:cubicBezTo>
                    <a:pt x="89" y="225"/>
                    <a:pt x="89" y="225"/>
                    <a:pt x="89" y="225"/>
                  </a:cubicBezTo>
                  <a:cubicBezTo>
                    <a:pt x="174" y="59"/>
                    <a:pt x="174" y="59"/>
                    <a:pt x="174" y="59"/>
                  </a:cubicBezTo>
                  <a:cubicBezTo>
                    <a:pt x="174" y="59"/>
                    <a:pt x="100" y="0"/>
                    <a:pt x="0" y="59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47"/>
            <p:cNvSpPr>
              <a:spLocks/>
            </p:cNvSpPr>
            <p:nvPr/>
          </p:nvSpPr>
          <p:spPr bwMode="auto">
            <a:xfrm>
              <a:off x="4798" y="3066"/>
              <a:ext cx="239" cy="72"/>
            </a:xfrm>
            <a:custGeom>
              <a:avLst/>
              <a:gdLst>
                <a:gd name="T0" fmla="*/ 0 w 139"/>
                <a:gd name="T1" fmla="*/ 42 h 42"/>
                <a:gd name="T2" fmla="*/ 139 w 139"/>
                <a:gd name="T3" fmla="*/ 3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9" h="42">
                  <a:moveTo>
                    <a:pt x="0" y="42"/>
                  </a:moveTo>
                  <a:cubicBezTo>
                    <a:pt x="0" y="42"/>
                    <a:pt x="44" y="0"/>
                    <a:pt x="139" y="39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8"/>
            <p:cNvSpPr>
              <a:spLocks/>
            </p:cNvSpPr>
            <p:nvPr/>
          </p:nvSpPr>
          <p:spPr bwMode="auto">
            <a:xfrm>
              <a:off x="5473" y="3167"/>
              <a:ext cx="316" cy="202"/>
            </a:xfrm>
            <a:custGeom>
              <a:avLst/>
              <a:gdLst>
                <a:gd name="T0" fmla="*/ 316 w 316"/>
                <a:gd name="T1" fmla="*/ 0 h 202"/>
                <a:gd name="T2" fmla="*/ 0 w 316"/>
                <a:gd name="T3" fmla="*/ 92 h 202"/>
                <a:gd name="T4" fmla="*/ 0 w 316"/>
                <a:gd name="T5" fmla="*/ 202 h 202"/>
                <a:gd name="T6" fmla="*/ 316 w 316"/>
                <a:gd name="T7" fmla="*/ 119 h 202"/>
                <a:gd name="T8" fmla="*/ 316 w 316"/>
                <a:gd name="T9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202">
                  <a:moveTo>
                    <a:pt x="316" y="0"/>
                  </a:moveTo>
                  <a:lnTo>
                    <a:pt x="0" y="92"/>
                  </a:lnTo>
                  <a:lnTo>
                    <a:pt x="0" y="202"/>
                  </a:lnTo>
                  <a:lnTo>
                    <a:pt x="316" y="119"/>
                  </a:lnTo>
                  <a:lnTo>
                    <a:pt x="316" y="0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49"/>
            <p:cNvSpPr>
              <a:spLocks/>
            </p:cNvSpPr>
            <p:nvPr/>
          </p:nvSpPr>
          <p:spPr bwMode="auto">
            <a:xfrm>
              <a:off x="5625" y="3129"/>
              <a:ext cx="164" cy="38"/>
            </a:xfrm>
            <a:custGeom>
              <a:avLst/>
              <a:gdLst>
                <a:gd name="T0" fmla="*/ 0 w 95"/>
                <a:gd name="T1" fmla="*/ 0 h 22"/>
                <a:gd name="T2" fmla="*/ 95 w 95"/>
                <a:gd name="T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5" h="22">
                  <a:moveTo>
                    <a:pt x="0" y="0"/>
                  </a:moveTo>
                  <a:cubicBezTo>
                    <a:pt x="33" y="2"/>
                    <a:pt x="70" y="8"/>
                    <a:pt x="95" y="22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50"/>
            <p:cNvSpPr>
              <a:spLocks/>
            </p:cNvSpPr>
            <p:nvPr/>
          </p:nvSpPr>
          <p:spPr bwMode="auto">
            <a:xfrm>
              <a:off x="5473" y="3126"/>
              <a:ext cx="66" cy="129"/>
            </a:xfrm>
            <a:custGeom>
              <a:avLst/>
              <a:gdLst>
                <a:gd name="T0" fmla="*/ 0 w 38"/>
                <a:gd name="T1" fmla="*/ 75 h 75"/>
                <a:gd name="T2" fmla="*/ 8 w 38"/>
                <a:gd name="T3" fmla="*/ 1 h 75"/>
                <a:gd name="T4" fmla="*/ 38 w 38"/>
                <a:gd name="T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75">
                  <a:moveTo>
                    <a:pt x="0" y="75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20" y="0"/>
                    <a:pt x="38" y="0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51"/>
            <p:cNvSpPr>
              <a:spLocks/>
            </p:cNvSpPr>
            <p:nvPr/>
          </p:nvSpPr>
          <p:spPr bwMode="auto">
            <a:xfrm>
              <a:off x="5473" y="3207"/>
              <a:ext cx="316" cy="103"/>
            </a:xfrm>
            <a:custGeom>
              <a:avLst/>
              <a:gdLst>
                <a:gd name="T0" fmla="*/ 183 w 183"/>
                <a:gd name="T1" fmla="*/ 0 h 60"/>
                <a:gd name="T2" fmla="*/ 173 w 183"/>
                <a:gd name="T3" fmla="*/ 13 h 60"/>
                <a:gd name="T4" fmla="*/ 147 w 183"/>
                <a:gd name="T5" fmla="*/ 17 h 60"/>
                <a:gd name="T6" fmla="*/ 104 w 183"/>
                <a:gd name="T7" fmla="*/ 40 h 60"/>
                <a:gd name="T8" fmla="*/ 42 w 183"/>
                <a:gd name="T9" fmla="*/ 44 h 60"/>
                <a:gd name="T10" fmla="*/ 0 w 183"/>
                <a:gd name="T1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3" h="60">
                  <a:moveTo>
                    <a:pt x="183" y="0"/>
                  </a:moveTo>
                  <a:cubicBezTo>
                    <a:pt x="182" y="4"/>
                    <a:pt x="178" y="10"/>
                    <a:pt x="173" y="13"/>
                  </a:cubicBezTo>
                  <a:cubicBezTo>
                    <a:pt x="166" y="17"/>
                    <a:pt x="157" y="17"/>
                    <a:pt x="147" y="17"/>
                  </a:cubicBezTo>
                  <a:cubicBezTo>
                    <a:pt x="119" y="19"/>
                    <a:pt x="122" y="32"/>
                    <a:pt x="104" y="40"/>
                  </a:cubicBezTo>
                  <a:cubicBezTo>
                    <a:pt x="86" y="46"/>
                    <a:pt x="62" y="42"/>
                    <a:pt x="42" y="44"/>
                  </a:cubicBezTo>
                  <a:cubicBezTo>
                    <a:pt x="24" y="46"/>
                    <a:pt x="6" y="51"/>
                    <a:pt x="0" y="6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252"/>
            <p:cNvSpPr>
              <a:spLocks noChangeArrowheads="1"/>
            </p:cNvSpPr>
            <p:nvPr/>
          </p:nvSpPr>
          <p:spPr bwMode="auto">
            <a:xfrm>
              <a:off x="5532" y="3109"/>
              <a:ext cx="98" cy="93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53"/>
            <p:cNvSpPr>
              <a:spLocks/>
            </p:cNvSpPr>
            <p:nvPr/>
          </p:nvSpPr>
          <p:spPr bwMode="auto">
            <a:xfrm>
              <a:off x="5580" y="3038"/>
              <a:ext cx="29" cy="66"/>
            </a:xfrm>
            <a:custGeom>
              <a:avLst/>
              <a:gdLst>
                <a:gd name="T0" fmla="*/ 1 w 17"/>
                <a:gd name="T1" fmla="*/ 38 h 38"/>
                <a:gd name="T2" fmla="*/ 17 w 17"/>
                <a:gd name="T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" h="38">
                  <a:moveTo>
                    <a:pt x="1" y="38"/>
                  </a:moveTo>
                  <a:cubicBezTo>
                    <a:pt x="1" y="38"/>
                    <a:pt x="0" y="9"/>
                    <a:pt x="17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54"/>
            <p:cNvSpPr>
              <a:spLocks/>
            </p:cNvSpPr>
            <p:nvPr/>
          </p:nvSpPr>
          <p:spPr bwMode="auto">
            <a:xfrm>
              <a:off x="6180" y="3238"/>
              <a:ext cx="330" cy="131"/>
            </a:xfrm>
            <a:custGeom>
              <a:avLst/>
              <a:gdLst>
                <a:gd name="T0" fmla="*/ 192 w 192"/>
                <a:gd name="T1" fmla="*/ 68 h 76"/>
                <a:gd name="T2" fmla="*/ 184 w 192"/>
                <a:gd name="T3" fmla="*/ 76 h 76"/>
                <a:gd name="T4" fmla="*/ 8 w 192"/>
                <a:gd name="T5" fmla="*/ 76 h 76"/>
                <a:gd name="T6" fmla="*/ 0 w 192"/>
                <a:gd name="T7" fmla="*/ 68 h 76"/>
                <a:gd name="T8" fmla="*/ 0 w 192"/>
                <a:gd name="T9" fmla="*/ 8 h 76"/>
                <a:gd name="T10" fmla="*/ 8 w 192"/>
                <a:gd name="T11" fmla="*/ 0 h 76"/>
                <a:gd name="T12" fmla="*/ 184 w 192"/>
                <a:gd name="T13" fmla="*/ 0 h 76"/>
                <a:gd name="T14" fmla="*/ 192 w 192"/>
                <a:gd name="T15" fmla="*/ 8 h 76"/>
                <a:gd name="T16" fmla="*/ 192 w 192"/>
                <a:gd name="T17" fmla="*/ 6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76">
                  <a:moveTo>
                    <a:pt x="192" y="68"/>
                  </a:moveTo>
                  <a:cubicBezTo>
                    <a:pt x="192" y="72"/>
                    <a:pt x="189" y="76"/>
                    <a:pt x="184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4" y="76"/>
                    <a:pt x="0" y="72"/>
                    <a:pt x="0" y="6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89" y="0"/>
                    <a:pt x="192" y="4"/>
                    <a:pt x="192" y="8"/>
                  </a:cubicBezTo>
                  <a:lnTo>
                    <a:pt x="192" y="68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55"/>
            <p:cNvSpPr>
              <a:spLocks/>
            </p:cNvSpPr>
            <p:nvPr/>
          </p:nvSpPr>
          <p:spPr bwMode="auto">
            <a:xfrm>
              <a:off x="6221" y="3140"/>
              <a:ext cx="250" cy="98"/>
            </a:xfrm>
            <a:custGeom>
              <a:avLst/>
              <a:gdLst>
                <a:gd name="T0" fmla="*/ 145 w 145"/>
                <a:gd name="T1" fmla="*/ 49 h 57"/>
                <a:gd name="T2" fmla="*/ 137 w 145"/>
                <a:gd name="T3" fmla="*/ 57 h 57"/>
                <a:gd name="T4" fmla="*/ 8 w 145"/>
                <a:gd name="T5" fmla="*/ 57 h 57"/>
                <a:gd name="T6" fmla="*/ 0 w 145"/>
                <a:gd name="T7" fmla="*/ 49 h 57"/>
                <a:gd name="T8" fmla="*/ 0 w 145"/>
                <a:gd name="T9" fmla="*/ 8 h 57"/>
                <a:gd name="T10" fmla="*/ 8 w 145"/>
                <a:gd name="T11" fmla="*/ 0 h 57"/>
                <a:gd name="T12" fmla="*/ 137 w 145"/>
                <a:gd name="T13" fmla="*/ 0 h 57"/>
                <a:gd name="T14" fmla="*/ 145 w 145"/>
                <a:gd name="T15" fmla="*/ 8 h 57"/>
                <a:gd name="T16" fmla="*/ 145 w 145"/>
                <a:gd name="T17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57">
                  <a:moveTo>
                    <a:pt x="145" y="49"/>
                  </a:moveTo>
                  <a:cubicBezTo>
                    <a:pt x="145" y="54"/>
                    <a:pt x="141" y="57"/>
                    <a:pt x="137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4" y="57"/>
                    <a:pt x="0" y="54"/>
                    <a:pt x="0" y="4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1" y="0"/>
                    <a:pt x="145" y="4"/>
                    <a:pt x="145" y="8"/>
                  </a:cubicBezTo>
                  <a:lnTo>
                    <a:pt x="145" y="49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Line 256"/>
            <p:cNvSpPr>
              <a:spLocks noChangeShapeType="1"/>
            </p:cNvSpPr>
            <p:nvPr/>
          </p:nvSpPr>
          <p:spPr bwMode="auto">
            <a:xfrm>
              <a:off x="6218" y="3279"/>
              <a:ext cx="50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Line 257"/>
            <p:cNvSpPr>
              <a:spLocks noChangeShapeType="1"/>
            </p:cNvSpPr>
            <p:nvPr/>
          </p:nvSpPr>
          <p:spPr bwMode="auto">
            <a:xfrm>
              <a:off x="6321" y="3279"/>
              <a:ext cx="50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Line 258"/>
            <p:cNvSpPr>
              <a:spLocks noChangeShapeType="1"/>
            </p:cNvSpPr>
            <p:nvPr/>
          </p:nvSpPr>
          <p:spPr bwMode="auto">
            <a:xfrm>
              <a:off x="6424" y="3279"/>
              <a:ext cx="49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Line 259"/>
            <p:cNvSpPr>
              <a:spLocks noChangeShapeType="1"/>
            </p:cNvSpPr>
            <p:nvPr/>
          </p:nvSpPr>
          <p:spPr bwMode="auto">
            <a:xfrm>
              <a:off x="6281" y="3174"/>
              <a:ext cx="0" cy="31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Line 260"/>
            <p:cNvSpPr>
              <a:spLocks noChangeShapeType="1"/>
            </p:cNvSpPr>
            <p:nvPr/>
          </p:nvSpPr>
          <p:spPr bwMode="auto">
            <a:xfrm>
              <a:off x="6345" y="3174"/>
              <a:ext cx="0" cy="31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Line 261"/>
            <p:cNvSpPr>
              <a:spLocks noChangeShapeType="1"/>
            </p:cNvSpPr>
            <p:nvPr/>
          </p:nvSpPr>
          <p:spPr bwMode="auto">
            <a:xfrm>
              <a:off x="6411" y="3174"/>
              <a:ext cx="0" cy="31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Line 262"/>
            <p:cNvSpPr>
              <a:spLocks noChangeShapeType="1"/>
            </p:cNvSpPr>
            <p:nvPr/>
          </p:nvSpPr>
          <p:spPr bwMode="auto">
            <a:xfrm>
              <a:off x="6281" y="3081"/>
              <a:ext cx="0" cy="59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Line 263"/>
            <p:cNvSpPr>
              <a:spLocks noChangeShapeType="1"/>
            </p:cNvSpPr>
            <p:nvPr/>
          </p:nvSpPr>
          <p:spPr bwMode="auto">
            <a:xfrm>
              <a:off x="6345" y="3081"/>
              <a:ext cx="0" cy="59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Line 264"/>
            <p:cNvSpPr>
              <a:spLocks noChangeShapeType="1"/>
            </p:cNvSpPr>
            <p:nvPr/>
          </p:nvSpPr>
          <p:spPr bwMode="auto">
            <a:xfrm>
              <a:off x="6411" y="3081"/>
              <a:ext cx="0" cy="59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Line 265"/>
            <p:cNvSpPr>
              <a:spLocks noChangeShapeType="1"/>
            </p:cNvSpPr>
            <p:nvPr/>
          </p:nvSpPr>
          <p:spPr bwMode="auto">
            <a:xfrm>
              <a:off x="6281" y="3038"/>
              <a:ext cx="0" cy="16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Line 266"/>
            <p:cNvSpPr>
              <a:spLocks noChangeShapeType="1"/>
            </p:cNvSpPr>
            <p:nvPr/>
          </p:nvSpPr>
          <p:spPr bwMode="auto">
            <a:xfrm>
              <a:off x="6345" y="3038"/>
              <a:ext cx="0" cy="16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Line 267"/>
            <p:cNvSpPr>
              <a:spLocks noChangeShapeType="1"/>
            </p:cNvSpPr>
            <p:nvPr/>
          </p:nvSpPr>
          <p:spPr bwMode="auto">
            <a:xfrm>
              <a:off x="6411" y="3038"/>
              <a:ext cx="0" cy="16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68"/>
            <p:cNvSpPr>
              <a:spLocks/>
            </p:cNvSpPr>
            <p:nvPr/>
          </p:nvSpPr>
          <p:spPr bwMode="auto">
            <a:xfrm>
              <a:off x="6946" y="3166"/>
              <a:ext cx="240" cy="189"/>
            </a:xfrm>
            <a:custGeom>
              <a:avLst/>
              <a:gdLst>
                <a:gd name="T0" fmla="*/ 129 w 139"/>
                <a:gd name="T1" fmla="*/ 102 h 110"/>
                <a:gd name="T2" fmla="*/ 120 w 139"/>
                <a:gd name="T3" fmla="*/ 110 h 110"/>
                <a:gd name="T4" fmla="*/ 19 w 139"/>
                <a:gd name="T5" fmla="*/ 110 h 110"/>
                <a:gd name="T6" fmla="*/ 11 w 139"/>
                <a:gd name="T7" fmla="*/ 102 h 110"/>
                <a:gd name="T8" fmla="*/ 0 w 139"/>
                <a:gd name="T9" fmla="*/ 8 h 110"/>
                <a:gd name="T10" fmla="*/ 8 w 139"/>
                <a:gd name="T11" fmla="*/ 0 h 110"/>
                <a:gd name="T12" fmla="*/ 132 w 139"/>
                <a:gd name="T13" fmla="*/ 0 h 110"/>
                <a:gd name="T14" fmla="*/ 139 w 139"/>
                <a:gd name="T15" fmla="*/ 8 h 110"/>
                <a:gd name="T16" fmla="*/ 129 w 139"/>
                <a:gd name="T17" fmla="*/ 10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" h="110">
                  <a:moveTo>
                    <a:pt x="129" y="102"/>
                  </a:moveTo>
                  <a:cubicBezTo>
                    <a:pt x="128" y="106"/>
                    <a:pt x="124" y="110"/>
                    <a:pt x="120" y="110"/>
                  </a:cubicBezTo>
                  <a:cubicBezTo>
                    <a:pt x="19" y="110"/>
                    <a:pt x="19" y="110"/>
                    <a:pt x="19" y="110"/>
                  </a:cubicBezTo>
                  <a:cubicBezTo>
                    <a:pt x="15" y="110"/>
                    <a:pt x="11" y="106"/>
                    <a:pt x="11" y="10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6" y="0"/>
                    <a:pt x="139" y="3"/>
                    <a:pt x="139" y="8"/>
                  </a:cubicBezTo>
                  <a:lnTo>
                    <a:pt x="129" y="102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69"/>
            <p:cNvSpPr>
              <a:spLocks/>
            </p:cNvSpPr>
            <p:nvPr/>
          </p:nvSpPr>
          <p:spPr bwMode="auto">
            <a:xfrm>
              <a:off x="6902" y="3035"/>
              <a:ext cx="330" cy="165"/>
            </a:xfrm>
            <a:custGeom>
              <a:avLst/>
              <a:gdLst>
                <a:gd name="T0" fmla="*/ 170 w 192"/>
                <a:gd name="T1" fmla="*/ 96 h 96"/>
                <a:gd name="T2" fmla="*/ 192 w 192"/>
                <a:gd name="T3" fmla="*/ 74 h 96"/>
                <a:gd name="T4" fmla="*/ 175 w 192"/>
                <a:gd name="T5" fmla="*/ 52 h 96"/>
                <a:gd name="T6" fmla="*/ 175 w 192"/>
                <a:gd name="T7" fmla="*/ 52 h 96"/>
                <a:gd name="T8" fmla="*/ 144 w 192"/>
                <a:gd name="T9" fmla="*/ 20 h 96"/>
                <a:gd name="T10" fmla="*/ 131 w 192"/>
                <a:gd name="T11" fmla="*/ 23 h 96"/>
                <a:gd name="T12" fmla="*/ 96 w 192"/>
                <a:gd name="T13" fmla="*/ 0 h 96"/>
                <a:gd name="T14" fmla="*/ 61 w 192"/>
                <a:gd name="T15" fmla="*/ 23 h 96"/>
                <a:gd name="T16" fmla="*/ 48 w 192"/>
                <a:gd name="T17" fmla="*/ 20 h 96"/>
                <a:gd name="T18" fmla="*/ 16 w 192"/>
                <a:gd name="T19" fmla="*/ 52 h 96"/>
                <a:gd name="T20" fmla="*/ 16 w 192"/>
                <a:gd name="T21" fmla="*/ 52 h 96"/>
                <a:gd name="T22" fmla="*/ 0 w 192"/>
                <a:gd name="T23" fmla="*/ 74 h 96"/>
                <a:gd name="T24" fmla="*/ 22 w 192"/>
                <a:gd name="T2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2" h="96">
                  <a:moveTo>
                    <a:pt x="170" y="96"/>
                  </a:moveTo>
                  <a:cubicBezTo>
                    <a:pt x="182" y="96"/>
                    <a:pt x="192" y="86"/>
                    <a:pt x="192" y="74"/>
                  </a:cubicBezTo>
                  <a:cubicBezTo>
                    <a:pt x="192" y="64"/>
                    <a:pt x="184" y="55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34"/>
                    <a:pt x="161" y="20"/>
                    <a:pt x="144" y="20"/>
                  </a:cubicBezTo>
                  <a:cubicBezTo>
                    <a:pt x="139" y="20"/>
                    <a:pt x="134" y="21"/>
                    <a:pt x="131" y="23"/>
                  </a:cubicBezTo>
                  <a:cubicBezTo>
                    <a:pt x="125" y="9"/>
                    <a:pt x="111" y="0"/>
                    <a:pt x="96" y="0"/>
                  </a:cubicBezTo>
                  <a:cubicBezTo>
                    <a:pt x="80" y="0"/>
                    <a:pt x="66" y="9"/>
                    <a:pt x="61" y="23"/>
                  </a:cubicBezTo>
                  <a:cubicBezTo>
                    <a:pt x="57" y="21"/>
                    <a:pt x="52" y="20"/>
                    <a:pt x="48" y="20"/>
                  </a:cubicBezTo>
                  <a:cubicBezTo>
                    <a:pt x="30" y="20"/>
                    <a:pt x="16" y="34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7" y="55"/>
                    <a:pt x="0" y="64"/>
                    <a:pt x="0" y="74"/>
                  </a:cubicBezTo>
                  <a:cubicBezTo>
                    <a:pt x="0" y="86"/>
                    <a:pt x="10" y="96"/>
                    <a:pt x="22" y="96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Line 270"/>
            <p:cNvSpPr>
              <a:spLocks noChangeShapeType="1"/>
            </p:cNvSpPr>
            <p:nvPr/>
          </p:nvSpPr>
          <p:spPr bwMode="auto">
            <a:xfrm>
              <a:off x="7026" y="3217"/>
              <a:ext cx="0" cy="92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Line 271"/>
            <p:cNvSpPr>
              <a:spLocks noChangeShapeType="1"/>
            </p:cNvSpPr>
            <p:nvPr/>
          </p:nvSpPr>
          <p:spPr bwMode="auto">
            <a:xfrm>
              <a:off x="7107" y="3217"/>
              <a:ext cx="0" cy="92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72"/>
            <p:cNvSpPr>
              <a:spLocks/>
            </p:cNvSpPr>
            <p:nvPr/>
          </p:nvSpPr>
          <p:spPr bwMode="auto">
            <a:xfrm>
              <a:off x="446" y="3721"/>
              <a:ext cx="331" cy="227"/>
            </a:xfrm>
            <a:custGeom>
              <a:avLst/>
              <a:gdLst>
                <a:gd name="T0" fmla="*/ 192 w 192"/>
                <a:gd name="T1" fmla="*/ 124 h 132"/>
                <a:gd name="T2" fmla="*/ 184 w 192"/>
                <a:gd name="T3" fmla="*/ 132 h 132"/>
                <a:gd name="T4" fmla="*/ 8 w 192"/>
                <a:gd name="T5" fmla="*/ 132 h 132"/>
                <a:gd name="T6" fmla="*/ 0 w 192"/>
                <a:gd name="T7" fmla="*/ 124 h 132"/>
                <a:gd name="T8" fmla="*/ 0 w 192"/>
                <a:gd name="T9" fmla="*/ 8 h 132"/>
                <a:gd name="T10" fmla="*/ 8 w 192"/>
                <a:gd name="T11" fmla="*/ 0 h 132"/>
                <a:gd name="T12" fmla="*/ 184 w 192"/>
                <a:gd name="T13" fmla="*/ 0 h 132"/>
                <a:gd name="T14" fmla="*/ 192 w 192"/>
                <a:gd name="T15" fmla="*/ 8 h 132"/>
                <a:gd name="T16" fmla="*/ 192 w 192"/>
                <a:gd name="T17" fmla="*/ 12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32">
                  <a:moveTo>
                    <a:pt x="192" y="124"/>
                  </a:moveTo>
                  <a:cubicBezTo>
                    <a:pt x="192" y="128"/>
                    <a:pt x="189" y="132"/>
                    <a:pt x="184" y="132"/>
                  </a:cubicBezTo>
                  <a:cubicBezTo>
                    <a:pt x="8" y="132"/>
                    <a:pt x="8" y="132"/>
                    <a:pt x="8" y="132"/>
                  </a:cubicBezTo>
                  <a:cubicBezTo>
                    <a:pt x="4" y="132"/>
                    <a:pt x="0" y="128"/>
                    <a:pt x="0" y="12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89" y="0"/>
                    <a:pt x="192" y="3"/>
                    <a:pt x="192" y="8"/>
                  </a:cubicBezTo>
                  <a:lnTo>
                    <a:pt x="192" y="124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73"/>
            <p:cNvSpPr>
              <a:spLocks/>
            </p:cNvSpPr>
            <p:nvPr/>
          </p:nvSpPr>
          <p:spPr bwMode="auto">
            <a:xfrm>
              <a:off x="492" y="3764"/>
              <a:ext cx="188" cy="141"/>
            </a:xfrm>
            <a:custGeom>
              <a:avLst/>
              <a:gdLst>
                <a:gd name="T0" fmla="*/ 109 w 109"/>
                <a:gd name="T1" fmla="*/ 78 h 82"/>
                <a:gd name="T2" fmla="*/ 105 w 109"/>
                <a:gd name="T3" fmla="*/ 82 h 82"/>
                <a:gd name="T4" fmla="*/ 4 w 109"/>
                <a:gd name="T5" fmla="*/ 82 h 82"/>
                <a:gd name="T6" fmla="*/ 0 w 109"/>
                <a:gd name="T7" fmla="*/ 78 h 82"/>
                <a:gd name="T8" fmla="*/ 0 w 109"/>
                <a:gd name="T9" fmla="*/ 4 h 82"/>
                <a:gd name="T10" fmla="*/ 4 w 109"/>
                <a:gd name="T11" fmla="*/ 0 h 82"/>
                <a:gd name="T12" fmla="*/ 105 w 109"/>
                <a:gd name="T13" fmla="*/ 0 h 82"/>
                <a:gd name="T14" fmla="*/ 109 w 109"/>
                <a:gd name="T15" fmla="*/ 4 h 82"/>
                <a:gd name="T16" fmla="*/ 109 w 109"/>
                <a:gd name="T17" fmla="*/ 7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82">
                  <a:moveTo>
                    <a:pt x="109" y="78"/>
                  </a:moveTo>
                  <a:cubicBezTo>
                    <a:pt x="109" y="80"/>
                    <a:pt x="107" y="82"/>
                    <a:pt x="105" y="82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2" y="82"/>
                    <a:pt x="0" y="80"/>
                    <a:pt x="0" y="7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7" y="0"/>
                    <a:pt x="109" y="1"/>
                    <a:pt x="109" y="4"/>
                  </a:cubicBezTo>
                  <a:lnTo>
                    <a:pt x="109" y="78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Oval 274"/>
            <p:cNvSpPr>
              <a:spLocks noChangeArrowheads="1"/>
            </p:cNvSpPr>
            <p:nvPr/>
          </p:nvSpPr>
          <p:spPr bwMode="auto">
            <a:xfrm>
              <a:off x="718" y="3776"/>
              <a:ext cx="23" cy="2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Oval 275"/>
            <p:cNvSpPr>
              <a:spLocks noChangeArrowheads="1"/>
            </p:cNvSpPr>
            <p:nvPr/>
          </p:nvSpPr>
          <p:spPr bwMode="auto">
            <a:xfrm>
              <a:off x="718" y="3823"/>
              <a:ext cx="23" cy="2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Line 276"/>
            <p:cNvSpPr>
              <a:spLocks noChangeShapeType="1"/>
            </p:cNvSpPr>
            <p:nvPr/>
          </p:nvSpPr>
          <p:spPr bwMode="auto">
            <a:xfrm>
              <a:off x="511" y="3955"/>
              <a:ext cx="0" cy="3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Line 277"/>
            <p:cNvSpPr>
              <a:spLocks noChangeShapeType="1"/>
            </p:cNvSpPr>
            <p:nvPr/>
          </p:nvSpPr>
          <p:spPr bwMode="auto">
            <a:xfrm>
              <a:off x="711" y="3955"/>
              <a:ext cx="0" cy="3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Line 278"/>
            <p:cNvSpPr>
              <a:spLocks noChangeShapeType="1"/>
            </p:cNvSpPr>
            <p:nvPr/>
          </p:nvSpPr>
          <p:spPr bwMode="auto">
            <a:xfrm>
              <a:off x="1233" y="3986"/>
              <a:ext cx="0" cy="3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Line 279"/>
            <p:cNvSpPr>
              <a:spLocks noChangeShapeType="1"/>
            </p:cNvSpPr>
            <p:nvPr/>
          </p:nvSpPr>
          <p:spPr bwMode="auto">
            <a:xfrm>
              <a:off x="1433" y="3986"/>
              <a:ext cx="0" cy="3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80"/>
            <p:cNvSpPr>
              <a:spLocks/>
            </p:cNvSpPr>
            <p:nvPr/>
          </p:nvSpPr>
          <p:spPr bwMode="auto">
            <a:xfrm>
              <a:off x="1168" y="3779"/>
              <a:ext cx="331" cy="197"/>
            </a:xfrm>
            <a:custGeom>
              <a:avLst/>
              <a:gdLst>
                <a:gd name="T0" fmla="*/ 192 w 192"/>
                <a:gd name="T1" fmla="*/ 26 h 114"/>
                <a:gd name="T2" fmla="*/ 166 w 192"/>
                <a:gd name="T3" fmla="*/ 0 h 114"/>
                <a:gd name="T4" fmla="*/ 26 w 192"/>
                <a:gd name="T5" fmla="*/ 0 h 114"/>
                <a:gd name="T6" fmla="*/ 0 w 192"/>
                <a:gd name="T7" fmla="*/ 26 h 114"/>
                <a:gd name="T8" fmla="*/ 0 w 192"/>
                <a:gd name="T9" fmla="*/ 114 h 114"/>
                <a:gd name="T10" fmla="*/ 192 w 192"/>
                <a:gd name="T11" fmla="*/ 114 h 114"/>
                <a:gd name="T12" fmla="*/ 192 w 192"/>
                <a:gd name="T13" fmla="*/ 2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14">
                  <a:moveTo>
                    <a:pt x="192" y="26"/>
                  </a:moveTo>
                  <a:cubicBezTo>
                    <a:pt x="192" y="12"/>
                    <a:pt x="180" y="0"/>
                    <a:pt x="16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92" y="114"/>
                    <a:pt x="192" y="114"/>
                    <a:pt x="192" y="114"/>
                  </a:cubicBezTo>
                  <a:lnTo>
                    <a:pt x="192" y="26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81"/>
            <p:cNvSpPr>
              <a:spLocks/>
            </p:cNvSpPr>
            <p:nvPr/>
          </p:nvSpPr>
          <p:spPr bwMode="auto">
            <a:xfrm>
              <a:off x="1256" y="3828"/>
              <a:ext cx="177" cy="93"/>
            </a:xfrm>
            <a:custGeom>
              <a:avLst/>
              <a:gdLst>
                <a:gd name="T0" fmla="*/ 0 w 177"/>
                <a:gd name="T1" fmla="*/ 93 h 93"/>
                <a:gd name="T2" fmla="*/ 177 w 177"/>
                <a:gd name="T3" fmla="*/ 93 h 93"/>
                <a:gd name="T4" fmla="*/ 177 w 177"/>
                <a:gd name="T5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7" h="93">
                  <a:moveTo>
                    <a:pt x="0" y="93"/>
                  </a:moveTo>
                  <a:lnTo>
                    <a:pt x="177" y="93"/>
                  </a:lnTo>
                  <a:lnTo>
                    <a:pt x="177" y="0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82"/>
            <p:cNvSpPr>
              <a:spLocks/>
            </p:cNvSpPr>
            <p:nvPr/>
          </p:nvSpPr>
          <p:spPr bwMode="auto">
            <a:xfrm>
              <a:off x="1211" y="3681"/>
              <a:ext cx="126" cy="95"/>
            </a:xfrm>
            <a:custGeom>
              <a:avLst/>
              <a:gdLst>
                <a:gd name="T0" fmla="*/ 16 w 73"/>
                <a:gd name="T1" fmla="*/ 55 h 55"/>
                <a:gd name="T2" fmla="*/ 16 w 73"/>
                <a:gd name="T3" fmla="*/ 29 h 55"/>
                <a:gd name="T4" fmla="*/ 0 w 73"/>
                <a:gd name="T5" fmla="*/ 15 h 55"/>
                <a:gd name="T6" fmla="*/ 16 w 73"/>
                <a:gd name="T7" fmla="*/ 2 h 55"/>
                <a:gd name="T8" fmla="*/ 73 w 73"/>
                <a:gd name="T9" fmla="*/ 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5">
                  <a:moveTo>
                    <a:pt x="16" y="55"/>
                  </a:move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0" y="31"/>
                    <a:pt x="0" y="15"/>
                  </a:cubicBezTo>
                  <a:cubicBezTo>
                    <a:pt x="0" y="0"/>
                    <a:pt x="11" y="2"/>
                    <a:pt x="16" y="2"/>
                  </a:cubicBezTo>
                  <a:cubicBezTo>
                    <a:pt x="22" y="2"/>
                    <a:pt x="73" y="2"/>
                    <a:pt x="73" y="2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83"/>
            <p:cNvSpPr>
              <a:spLocks/>
            </p:cNvSpPr>
            <p:nvPr/>
          </p:nvSpPr>
          <p:spPr bwMode="auto">
            <a:xfrm>
              <a:off x="1330" y="3681"/>
              <a:ext cx="126" cy="95"/>
            </a:xfrm>
            <a:custGeom>
              <a:avLst/>
              <a:gdLst>
                <a:gd name="T0" fmla="*/ 57 w 73"/>
                <a:gd name="T1" fmla="*/ 55 h 55"/>
                <a:gd name="T2" fmla="*/ 57 w 73"/>
                <a:gd name="T3" fmla="*/ 29 h 55"/>
                <a:gd name="T4" fmla="*/ 73 w 73"/>
                <a:gd name="T5" fmla="*/ 15 h 55"/>
                <a:gd name="T6" fmla="*/ 57 w 73"/>
                <a:gd name="T7" fmla="*/ 2 h 55"/>
                <a:gd name="T8" fmla="*/ 0 w 73"/>
                <a:gd name="T9" fmla="*/ 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5">
                  <a:moveTo>
                    <a:pt x="57" y="55"/>
                  </a:moveTo>
                  <a:cubicBezTo>
                    <a:pt x="57" y="29"/>
                    <a:pt x="57" y="29"/>
                    <a:pt x="57" y="29"/>
                  </a:cubicBezTo>
                  <a:cubicBezTo>
                    <a:pt x="57" y="29"/>
                    <a:pt x="73" y="31"/>
                    <a:pt x="73" y="15"/>
                  </a:cubicBezTo>
                  <a:cubicBezTo>
                    <a:pt x="73" y="0"/>
                    <a:pt x="62" y="2"/>
                    <a:pt x="57" y="2"/>
                  </a:cubicBezTo>
                  <a:cubicBezTo>
                    <a:pt x="51" y="2"/>
                    <a:pt x="0" y="2"/>
                    <a:pt x="0" y="2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84"/>
            <p:cNvSpPr>
              <a:spLocks/>
            </p:cNvSpPr>
            <p:nvPr/>
          </p:nvSpPr>
          <p:spPr bwMode="auto">
            <a:xfrm>
              <a:off x="1883" y="3750"/>
              <a:ext cx="331" cy="105"/>
            </a:xfrm>
            <a:custGeom>
              <a:avLst/>
              <a:gdLst>
                <a:gd name="T0" fmla="*/ 192 w 192"/>
                <a:gd name="T1" fmla="*/ 53 h 61"/>
                <a:gd name="T2" fmla="*/ 184 w 192"/>
                <a:gd name="T3" fmla="*/ 61 h 61"/>
                <a:gd name="T4" fmla="*/ 8 w 192"/>
                <a:gd name="T5" fmla="*/ 61 h 61"/>
                <a:gd name="T6" fmla="*/ 0 w 192"/>
                <a:gd name="T7" fmla="*/ 53 h 61"/>
                <a:gd name="T8" fmla="*/ 0 w 192"/>
                <a:gd name="T9" fmla="*/ 8 h 61"/>
                <a:gd name="T10" fmla="*/ 8 w 192"/>
                <a:gd name="T11" fmla="*/ 0 h 61"/>
                <a:gd name="T12" fmla="*/ 184 w 192"/>
                <a:gd name="T13" fmla="*/ 0 h 61"/>
                <a:gd name="T14" fmla="*/ 192 w 192"/>
                <a:gd name="T15" fmla="*/ 8 h 61"/>
                <a:gd name="T16" fmla="*/ 192 w 192"/>
                <a:gd name="T17" fmla="*/ 5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61">
                  <a:moveTo>
                    <a:pt x="192" y="53"/>
                  </a:moveTo>
                  <a:cubicBezTo>
                    <a:pt x="192" y="57"/>
                    <a:pt x="188" y="61"/>
                    <a:pt x="184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3" y="61"/>
                    <a:pt x="0" y="57"/>
                    <a:pt x="0" y="5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88" y="0"/>
                    <a:pt x="192" y="4"/>
                    <a:pt x="192" y="8"/>
                  </a:cubicBezTo>
                  <a:lnTo>
                    <a:pt x="192" y="53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85"/>
            <p:cNvSpPr>
              <a:spLocks/>
            </p:cNvSpPr>
            <p:nvPr/>
          </p:nvSpPr>
          <p:spPr bwMode="auto">
            <a:xfrm>
              <a:off x="1926" y="3860"/>
              <a:ext cx="81" cy="40"/>
            </a:xfrm>
            <a:custGeom>
              <a:avLst/>
              <a:gdLst>
                <a:gd name="T0" fmla="*/ 47 w 47"/>
                <a:gd name="T1" fmla="*/ 0 h 23"/>
                <a:gd name="T2" fmla="*/ 23 w 47"/>
                <a:gd name="T3" fmla="*/ 23 h 23"/>
                <a:gd name="T4" fmla="*/ 0 w 47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23">
                  <a:moveTo>
                    <a:pt x="47" y="0"/>
                  </a:moveTo>
                  <a:cubicBezTo>
                    <a:pt x="47" y="13"/>
                    <a:pt x="36" y="23"/>
                    <a:pt x="23" y="23"/>
                  </a:cubicBezTo>
                  <a:cubicBezTo>
                    <a:pt x="10" y="23"/>
                    <a:pt x="0" y="13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Line 286"/>
            <p:cNvSpPr>
              <a:spLocks noChangeShapeType="1"/>
            </p:cNvSpPr>
            <p:nvPr/>
          </p:nvSpPr>
          <p:spPr bwMode="auto">
            <a:xfrm flipV="1">
              <a:off x="1965" y="3900"/>
              <a:ext cx="0" cy="116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87"/>
            <p:cNvSpPr>
              <a:spLocks/>
            </p:cNvSpPr>
            <p:nvPr/>
          </p:nvSpPr>
          <p:spPr bwMode="auto">
            <a:xfrm>
              <a:off x="1912" y="3931"/>
              <a:ext cx="48" cy="88"/>
            </a:xfrm>
            <a:custGeom>
              <a:avLst/>
              <a:gdLst>
                <a:gd name="T0" fmla="*/ 48 w 48"/>
                <a:gd name="T1" fmla="*/ 88 h 88"/>
                <a:gd name="T2" fmla="*/ 0 w 48"/>
                <a:gd name="T3" fmla="*/ 83 h 88"/>
                <a:gd name="T4" fmla="*/ 0 w 48"/>
                <a:gd name="T5" fmla="*/ 10 h 88"/>
                <a:gd name="T6" fmla="*/ 48 w 48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88">
                  <a:moveTo>
                    <a:pt x="48" y="88"/>
                  </a:moveTo>
                  <a:lnTo>
                    <a:pt x="0" y="83"/>
                  </a:lnTo>
                  <a:lnTo>
                    <a:pt x="0" y="10"/>
                  </a:lnTo>
                  <a:lnTo>
                    <a:pt x="48" y="0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88"/>
            <p:cNvSpPr>
              <a:spLocks/>
            </p:cNvSpPr>
            <p:nvPr/>
          </p:nvSpPr>
          <p:spPr bwMode="auto">
            <a:xfrm>
              <a:off x="1965" y="3931"/>
              <a:ext cx="49" cy="88"/>
            </a:xfrm>
            <a:custGeom>
              <a:avLst/>
              <a:gdLst>
                <a:gd name="T0" fmla="*/ 0 w 49"/>
                <a:gd name="T1" fmla="*/ 88 h 88"/>
                <a:gd name="T2" fmla="*/ 49 w 49"/>
                <a:gd name="T3" fmla="*/ 83 h 88"/>
                <a:gd name="T4" fmla="*/ 49 w 49"/>
                <a:gd name="T5" fmla="*/ 10 h 88"/>
                <a:gd name="T6" fmla="*/ 0 w 49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88">
                  <a:moveTo>
                    <a:pt x="0" y="88"/>
                  </a:moveTo>
                  <a:lnTo>
                    <a:pt x="49" y="83"/>
                  </a:lnTo>
                  <a:lnTo>
                    <a:pt x="49" y="10"/>
                  </a:lnTo>
                  <a:lnTo>
                    <a:pt x="0" y="0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89"/>
            <p:cNvSpPr>
              <a:spLocks/>
            </p:cNvSpPr>
            <p:nvPr/>
          </p:nvSpPr>
          <p:spPr bwMode="auto">
            <a:xfrm>
              <a:off x="1957" y="3688"/>
              <a:ext cx="176" cy="59"/>
            </a:xfrm>
            <a:custGeom>
              <a:avLst/>
              <a:gdLst>
                <a:gd name="T0" fmla="*/ 2 w 102"/>
                <a:gd name="T1" fmla="*/ 34 h 34"/>
                <a:gd name="T2" fmla="*/ 2 w 102"/>
                <a:gd name="T3" fmla="*/ 15 h 34"/>
                <a:gd name="T4" fmla="*/ 19 w 102"/>
                <a:gd name="T5" fmla="*/ 0 h 34"/>
                <a:gd name="T6" fmla="*/ 102 w 102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34">
                  <a:moveTo>
                    <a:pt x="2" y="34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0" y="0"/>
                    <a:pt x="19" y="0"/>
                  </a:cubicBezTo>
                  <a:cubicBezTo>
                    <a:pt x="38" y="0"/>
                    <a:pt x="102" y="0"/>
                    <a:pt x="102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90"/>
            <p:cNvSpPr>
              <a:spLocks/>
            </p:cNvSpPr>
            <p:nvPr/>
          </p:nvSpPr>
          <p:spPr bwMode="auto">
            <a:xfrm>
              <a:off x="2665" y="3688"/>
              <a:ext cx="198" cy="331"/>
            </a:xfrm>
            <a:custGeom>
              <a:avLst/>
              <a:gdLst>
                <a:gd name="T0" fmla="*/ 115 w 115"/>
                <a:gd name="T1" fmla="*/ 188 h 192"/>
                <a:gd name="T2" fmla="*/ 111 w 115"/>
                <a:gd name="T3" fmla="*/ 192 h 192"/>
                <a:gd name="T4" fmla="*/ 4 w 115"/>
                <a:gd name="T5" fmla="*/ 192 h 192"/>
                <a:gd name="T6" fmla="*/ 0 w 115"/>
                <a:gd name="T7" fmla="*/ 188 h 192"/>
                <a:gd name="T8" fmla="*/ 0 w 115"/>
                <a:gd name="T9" fmla="*/ 4 h 192"/>
                <a:gd name="T10" fmla="*/ 4 w 115"/>
                <a:gd name="T11" fmla="*/ 0 h 192"/>
                <a:gd name="T12" fmla="*/ 111 w 115"/>
                <a:gd name="T13" fmla="*/ 0 h 192"/>
                <a:gd name="T14" fmla="*/ 115 w 115"/>
                <a:gd name="T15" fmla="*/ 4 h 192"/>
                <a:gd name="T16" fmla="*/ 115 w 115"/>
                <a:gd name="T17" fmla="*/ 18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192">
                  <a:moveTo>
                    <a:pt x="115" y="188"/>
                  </a:moveTo>
                  <a:cubicBezTo>
                    <a:pt x="115" y="190"/>
                    <a:pt x="113" y="192"/>
                    <a:pt x="111" y="192"/>
                  </a:cubicBezTo>
                  <a:cubicBezTo>
                    <a:pt x="4" y="192"/>
                    <a:pt x="4" y="192"/>
                    <a:pt x="4" y="192"/>
                  </a:cubicBezTo>
                  <a:cubicBezTo>
                    <a:pt x="2" y="192"/>
                    <a:pt x="0" y="190"/>
                    <a:pt x="0" y="18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3" y="0"/>
                    <a:pt x="115" y="2"/>
                    <a:pt x="115" y="4"/>
                  </a:cubicBezTo>
                  <a:lnTo>
                    <a:pt x="115" y="188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Line 291"/>
            <p:cNvSpPr>
              <a:spLocks noChangeShapeType="1"/>
            </p:cNvSpPr>
            <p:nvPr/>
          </p:nvSpPr>
          <p:spPr bwMode="auto">
            <a:xfrm>
              <a:off x="2670" y="3810"/>
              <a:ext cx="188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Line 292"/>
            <p:cNvSpPr>
              <a:spLocks noChangeShapeType="1"/>
            </p:cNvSpPr>
            <p:nvPr/>
          </p:nvSpPr>
          <p:spPr bwMode="auto">
            <a:xfrm>
              <a:off x="2829" y="3724"/>
              <a:ext cx="0" cy="5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Line 293"/>
            <p:cNvSpPr>
              <a:spLocks noChangeShapeType="1"/>
            </p:cNvSpPr>
            <p:nvPr/>
          </p:nvSpPr>
          <p:spPr bwMode="auto">
            <a:xfrm>
              <a:off x="2829" y="3847"/>
              <a:ext cx="0" cy="86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94"/>
            <p:cNvSpPr>
              <a:spLocks/>
            </p:cNvSpPr>
            <p:nvPr/>
          </p:nvSpPr>
          <p:spPr bwMode="auto">
            <a:xfrm>
              <a:off x="3335" y="3681"/>
              <a:ext cx="317" cy="317"/>
            </a:xfrm>
            <a:custGeom>
              <a:avLst/>
              <a:gdLst>
                <a:gd name="T0" fmla="*/ 172 w 184"/>
                <a:gd name="T1" fmla="*/ 85 h 184"/>
                <a:gd name="T2" fmla="*/ 172 w 184"/>
                <a:gd name="T3" fmla="*/ 42 h 184"/>
                <a:gd name="T4" fmla="*/ 142 w 184"/>
                <a:gd name="T5" fmla="*/ 12 h 184"/>
                <a:gd name="T6" fmla="*/ 99 w 184"/>
                <a:gd name="T7" fmla="*/ 12 h 184"/>
                <a:gd name="T8" fmla="*/ 0 w 184"/>
                <a:gd name="T9" fmla="*/ 111 h 184"/>
                <a:gd name="T10" fmla="*/ 73 w 184"/>
                <a:gd name="T11" fmla="*/ 184 h 184"/>
                <a:gd name="T12" fmla="*/ 172 w 184"/>
                <a:gd name="T13" fmla="*/ 85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184">
                  <a:moveTo>
                    <a:pt x="172" y="85"/>
                  </a:moveTo>
                  <a:cubicBezTo>
                    <a:pt x="184" y="74"/>
                    <a:pt x="184" y="54"/>
                    <a:pt x="172" y="42"/>
                  </a:cubicBezTo>
                  <a:cubicBezTo>
                    <a:pt x="142" y="12"/>
                    <a:pt x="142" y="12"/>
                    <a:pt x="142" y="12"/>
                  </a:cubicBezTo>
                  <a:cubicBezTo>
                    <a:pt x="130" y="0"/>
                    <a:pt x="111" y="0"/>
                    <a:pt x="99" y="12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73" y="184"/>
                    <a:pt x="73" y="184"/>
                    <a:pt x="73" y="184"/>
                  </a:cubicBezTo>
                  <a:lnTo>
                    <a:pt x="172" y="85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Line 295"/>
            <p:cNvSpPr>
              <a:spLocks noChangeShapeType="1"/>
            </p:cNvSpPr>
            <p:nvPr/>
          </p:nvSpPr>
          <p:spPr bwMode="auto">
            <a:xfrm flipH="1">
              <a:off x="3316" y="3938"/>
              <a:ext cx="79" cy="79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96"/>
            <p:cNvSpPr>
              <a:spLocks/>
            </p:cNvSpPr>
            <p:nvPr/>
          </p:nvSpPr>
          <p:spPr bwMode="auto">
            <a:xfrm>
              <a:off x="4104" y="3819"/>
              <a:ext cx="186" cy="198"/>
            </a:xfrm>
            <a:custGeom>
              <a:avLst/>
              <a:gdLst>
                <a:gd name="T0" fmla="*/ 0 w 186"/>
                <a:gd name="T1" fmla="*/ 0 h 198"/>
                <a:gd name="T2" fmla="*/ 93 w 186"/>
                <a:gd name="T3" fmla="*/ 198 h 198"/>
                <a:gd name="T4" fmla="*/ 186 w 186"/>
                <a:gd name="T5" fmla="*/ 0 h 198"/>
                <a:gd name="T6" fmla="*/ 0 w 186"/>
                <a:gd name="T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198">
                  <a:moveTo>
                    <a:pt x="0" y="0"/>
                  </a:moveTo>
                  <a:lnTo>
                    <a:pt x="93" y="198"/>
                  </a:lnTo>
                  <a:lnTo>
                    <a:pt x="18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Oval 297"/>
            <p:cNvSpPr>
              <a:spLocks noChangeArrowheads="1"/>
            </p:cNvSpPr>
            <p:nvPr/>
          </p:nvSpPr>
          <p:spPr bwMode="auto">
            <a:xfrm>
              <a:off x="4154" y="3686"/>
              <a:ext cx="86" cy="87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98"/>
            <p:cNvSpPr>
              <a:spLocks/>
            </p:cNvSpPr>
            <p:nvPr/>
          </p:nvSpPr>
          <p:spPr bwMode="auto">
            <a:xfrm>
              <a:off x="4109" y="3760"/>
              <a:ext cx="88" cy="59"/>
            </a:xfrm>
            <a:custGeom>
              <a:avLst/>
              <a:gdLst>
                <a:gd name="T0" fmla="*/ 26 w 51"/>
                <a:gd name="T1" fmla="*/ 0 h 34"/>
                <a:gd name="T2" fmla="*/ 0 w 51"/>
                <a:gd name="T3" fmla="*/ 25 h 34"/>
                <a:gd name="T4" fmla="*/ 2 w 51"/>
                <a:gd name="T5" fmla="*/ 34 h 34"/>
                <a:gd name="T6" fmla="*/ 49 w 51"/>
                <a:gd name="T7" fmla="*/ 34 h 34"/>
                <a:gd name="T8" fmla="*/ 51 w 51"/>
                <a:gd name="T9" fmla="*/ 25 h 34"/>
                <a:gd name="T10" fmla="*/ 26 w 51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34">
                  <a:moveTo>
                    <a:pt x="26" y="0"/>
                  </a:moveTo>
                  <a:cubicBezTo>
                    <a:pt x="12" y="0"/>
                    <a:pt x="0" y="11"/>
                    <a:pt x="0" y="25"/>
                  </a:cubicBezTo>
                  <a:cubicBezTo>
                    <a:pt x="0" y="28"/>
                    <a:pt x="1" y="31"/>
                    <a:pt x="2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1"/>
                    <a:pt x="51" y="28"/>
                    <a:pt x="51" y="25"/>
                  </a:cubicBezTo>
                  <a:cubicBezTo>
                    <a:pt x="51" y="11"/>
                    <a:pt x="40" y="0"/>
                    <a:pt x="26" y="0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99"/>
            <p:cNvSpPr>
              <a:spLocks/>
            </p:cNvSpPr>
            <p:nvPr/>
          </p:nvSpPr>
          <p:spPr bwMode="auto">
            <a:xfrm>
              <a:off x="4197" y="3760"/>
              <a:ext cx="88" cy="59"/>
            </a:xfrm>
            <a:custGeom>
              <a:avLst/>
              <a:gdLst>
                <a:gd name="T0" fmla="*/ 51 w 51"/>
                <a:gd name="T1" fmla="*/ 25 h 34"/>
                <a:gd name="T2" fmla="*/ 25 w 51"/>
                <a:gd name="T3" fmla="*/ 0 h 34"/>
                <a:gd name="T4" fmla="*/ 0 w 51"/>
                <a:gd name="T5" fmla="*/ 25 h 34"/>
                <a:gd name="T6" fmla="*/ 1 w 51"/>
                <a:gd name="T7" fmla="*/ 34 h 34"/>
                <a:gd name="T8" fmla="*/ 49 w 51"/>
                <a:gd name="T9" fmla="*/ 34 h 34"/>
                <a:gd name="T10" fmla="*/ 51 w 51"/>
                <a:gd name="T11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34">
                  <a:moveTo>
                    <a:pt x="51" y="25"/>
                  </a:moveTo>
                  <a:cubicBezTo>
                    <a:pt x="51" y="11"/>
                    <a:pt x="39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28"/>
                    <a:pt x="1" y="31"/>
                    <a:pt x="1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1"/>
                    <a:pt x="51" y="28"/>
                    <a:pt x="51" y="25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00"/>
            <p:cNvSpPr>
              <a:spLocks/>
            </p:cNvSpPr>
            <p:nvPr/>
          </p:nvSpPr>
          <p:spPr bwMode="auto">
            <a:xfrm>
              <a:off x="4746" y="3748"/>
              <a:ext cx="250" cy="269"/>
            </a:xfrm>
            <a:custGeom>
              <a:avLst/>
              <a:gdLst>
                <a:gd name="T0" fmla="*/ 0 w 145"/>
                <a:gd name="T1" fmla="*/ 0 h 156"/>
                <a:gd name="T2" fmla="*/ 0 w 145"/>
                <a:gd name="T3" fmla="*/ 128 h 156"/>
                <a:gd name="T4" fmla="*/ 28 w 145"/>
                <a:gd name="T5" fmla="*/ 156 h 156"/>
                <a:gd name="T6" fmla="*/ 117 w 145"/>
                <a:gd name="T7" fmla="*/ 156 h 156"/>
                <a:gd name="T8" fmla="*/ 145 w 145"/>
                <a:gd name="T9" fmla="*/ 128 h 156"/>
                <a:gd name="T10" fmla="*/ 145 w 145"/>
                <a:gd name="T11" fmla="*/ 0 h 156"/>
                <a:gd name="T12" fmla="*/ 0 w 145"/>
                <a:gd name="T13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156">
                  <a:moveTo>
                    <a:pt x="0" y="0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143"/>
                    <a:pt x="13" y="156"/>
                    <a:pt x="28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33" y="156"/>
                    <a:pt x="145" y="143"/>
                    <a:pt x="145" y="128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01"/>
            <p:cNvSpPr>
              <a:spLocks/>
            </p:cNvSpPr>
            <p:nvPr/>
          </p:nvSpPr>
          <p:spPr bwMode="auto">
            <a:xfrm>
              <a:off x="4996" y="3743"/>
              <a:ext cx="95" cy="186"/>
            </a:xfrm>
            <a:custGeom>
              <a:avLst/>
              <a:gdLst>
                <a:gd name="T0" fmla="*/ 0 w 55"/>
                <a:gd name="T1" fmla="*/ 23 h 108"/>
                <a:gd name="T2" fmla="*/ 45 w 55"/>
                <a:gd name="T3" fmla="*/ 28 h 108"/>
                <a:gd name="T4" fmla="*/ 0 w 55"/>
                <a:gd name="T5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108">
                  <a:moveTo>
                    <a:pt x="0" y="23"/>
                  </a:moveTo>
                  <a:cubicBezTo>
                    <a:pt x="0" y="23"/>
                    <a:pt x="35" y="0"/>
                    <a:pt x="45" y="28"/>
                  </a:cubicBezTo>
                  <a:cubicBezTo>
                    <a:pt x="55" y="56"/>
                    <a:pt x="9" y="99"/>
                    <a:pt x="0" y="108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Line 302"/>
            <p:cNvSpPr>
              <a:spLocks noChangeShapeType="1"/>
            </p:cNvSpPr>
            <p:nvPr/>
          </p:nvSpPr>
          <p:spPr bwMode="auto">
            <a:xfrm flipV="1">
              <a:off x="4901" y="3686"/>
              <a:ext cx="0" cy="37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Line 303"/>
            <p:cNvSpPr>
              <a:spLocks noChangeShapeType="1"/>
            </p:cNvSpPr>
            <p:nvPr/>
          </p:nvSpPr>
          <p:spPr bwMode="auto">
            <a:xfrm flipV="1">
              <a:off x="4863" y="3686"/>
              <a:ext cx="0" cy="37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Line 304"/>
            <p:cNvSpPr>
              <a:spLocks noChangeShapeType="1"/>
            </p:cNvSpPr>
            <p:nvPr/>
          </p:nvSpPr>
          <p:spPr bwMode="auto">
            <a:xfrm flipV="1">
              <a:off x="4824" y="3686"/>
              <a:ext cx="0" cy="37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05"/>
            <p:cNvSpPr>
              <a:spLocks/>
            </p:cNvSpPr>
            <p:nvPr/>
          </p:nvSpPr>
          <p:spPr bwMode="auto">
            <a:xfrm>
              <a:off x="5466" y="3805"/>
              <a:ext cx="281" cy="150"/>
            </a:xfrm>
            <a:custGeom>
              <a:avLst/>
              <a:gdLst>
                <a:gd name="T0" fmla="*/ 82 w 163"/>
                <a:gd name="T1" fmla="*/ 87 h 87"/>
                <a:gd name="T2" fmla="*/ 163 w 163"/>
                <a:gd name="T3" fmla="*/ 0 h 87"/>
                <a:gd name="T4" fmla="*/ 0 w 163"/>
                <a:gd name="T5" fmla="*/ 0 h 87"/>
                <a:gd name="T6" fmla="*/ 82 w 163"/>
                <a:gd name="T7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" h="87">
                  <a:moveTo>
                    <a:pt x="82" y="87"/>
                  </a:moveTo>
                  <a:cubicBezTo>
                    <a:pt x="127" y="87"/>
                    <a:pt x="163" y="48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8"/>
                    <a:pt x="37" y="87"/>
                    <a:pt x="82" y="87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06"/>
            <p:cNvSpPr>
              <a:spLocks/>
            </p:cNvSpPr>
            <p:nvPr/>
          </p:nvSpPr>
          <p:spPr bwMode="auto">
            <a:xfrm>
              <a:off x="5509" y="3926"/>
              <a:ext cx="197" cy="78"/>
            </a:xfrm>
            <a:custGeom>
              <a:avLst/>
              <a:gdLst>
                <a:gd name="T0" fmla="*/ 105 w 114"/>
                <a:gd name="T1" fmla="*/ 0 h 45"/>
                <a:gd name="T2" fmla="*/ 57 w 114"/>
                <a:gd name="T3" fmla="*/ 17 h 45"/>
                <a:gd name="T4" fmla="*/ 8 w 114"/>
                <a:gd name="T5" fmla="*/ 0 h 45"/>
                <a:gd name="T6" fmla="*/ 0 w 114"/>
                <a:gd name="T7" fmla="*/ 15 h 45"/>
                <a:gd name="T8" fmla="*/ 57 w 114"/>
                <a:gd name="T9" fmla="*/ 45 h 45"/>
                <a:gd name="T10" fmla="*/ 114 w 114"/>
                <a:gd name="T11" fmla="*/ 15 h 45"/>
                <a:gd name="T12" fmla="*/ 105 w 114"/>
                <a:gd name="T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45">
                  <a:moveTo>
                    <a:pt x="105" y="0"/>
                  </a:moveTo>
                  <a:cubicBezTo>
                    <a:pt x="91" y="11"/>
                    <a:pt x="75" y="17"/>
                    <a:pt x="57" y="17"/>
                  </a:cubicBezTo>
                  <a:cubicBezTo>
                    <a:pt x="39" y="17"/>
                    <a:pt x="22" y="11"/>
                    <a:pt x="8" y="0"/>
                  </a:cubicBezTo>
                  <a:cubicBezTo>
                    <a:pt x="3" y="5"/>
                    <a:pt x="0" y="10"/>
                    <a:pt x="0" y="15"/>
                  </a:cubicBezTo>
                  <a:cubicBezTo>
                    <a:pt x="0" y="32"/>
                    <a:pt x="25" y="45"/>
                    <a:pt x="57" y="45"/>
                  </a:cubicBezTo>
                  <a:cubicBezTo>
                    <a:pt x="88" y="45"/>
                    <a:pt x="114" y="32"/>
                    <a:pt x="114" y="15"/>
                  </a:cubicBezTo>
                  <a:cubicBezTo>
                    <a:pt x="114" y="10"/>
                    <a:pt x="110" y="5"/>
                    <a:pt x="105" y="0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07"/>
            <p:cNvSpPr>
              <a:spLocks/>
            </p:cNvSpPr>
            <p:nvPr/>
          </p:nvSpPr>
          <p:spPr bwMode="auto">
            <a:xfrm>
              <a:off x="5713" y="3809"/>
              <a:ext cx="84" cy="101"/>
            </a:xfrm>
            <a:custGeom>
              <a:avLst/>
              <a:gdLst>
                <a:gd name="T0" fmla="*/ 24 w 49"/>
                <a:gd name="T1" fmla="*/ 8 h 59"/>
                <a:gd name="T2" fmla="*/ 49 w 49"/>
                <a:gd name="T3" fmla="*/ 21 h 59"/>
                <a:gd name="T4" fmla="*/ 0 w 49"/>
                <a:gd name="T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9" h="59">
                  <a:moveTo>
                    <a:pt x="24" y="8"/>
                  </a:moveTo>
                  <a:cubicBezTo>
                    <a:pt x="24" y="8"/>
                    <a:pt x="49" y="0"/>
                    <a:pt x="49" y="21"/>
                  </a:cubicBezTo>
                  <a:cubicBezTo>
                    <a:pt x="49" y="52"/>
                    <a:pt x="0" y="59"/>
                    <a:pt x="0" y="59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Line 308"/>
            <p:cNvSpPr>
              <a:spLocks noChangeShapeType="1"/>
            </p:cNvSpPr>
            <p:nvPr/>
          </p:nvSpPr>
          <p:spPr bwMode="auto">
            <a:xfrm>
              <a:off x="5665" y="3729"/>
              <a:ext cx="0" cy="42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Line 309"/>
            <p:cNvSpPr>
              <a:spLocks noChangeShapeType="1"/>
            </p:cNvSpPr>
            <p:nvPr/>
          </p:nvSpPr>
          <p:spPr bwMode="auto">
            <a:xfrm>
              <a:off x="5608" y="3704"/>
              <a:ext cx="0" cy="67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Line 310"/>
            <p:cNvSpPr>
              <a:spLocks noChangeShapeType="1"/>
            </p:cNvSpPr>
            <p:nvPr/>
          </p:nvSpPr>
          <p:spPr bwMode="auto">
            <a:xfrm>
              <a:off x="5549" y="3729"/>
              <a:ext cx="0" cy="42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11"/>
            <p:cNvSpPr>
              <a:spLocks/>
            </p:cNvSpPr>
            <p:nvPr/>
          </p:nvSpPr>
          <p:spPr bwMode="auto">
            <a:xfrm>
              <a:off x="6178" y="3690"/>
              <a:ext cx="331" cy="177"/>
            </a:xfrm>
            <a:custGeom>
              <a:avLst/>
              <a:gdLst>
                <a:gd name="T0" fmla="*/ 2 w 192"/>
                <a:gd name="T1" fmla="*/ 0 h 103"/>
                <a:gd name="T2" fmla="*/ 0 w 192"/>
                <a:gd name="T3" fmla="*/ 11 h 103"/>
                <a:gd name="T4" fmla="*/ 96 w 192"/>
                <a:gd name="T5" fmla="*/ 103 h 103"/>
                <a:gd name="T6" fmla="*/ 192 w 192"/>
                <a:gd name="T7" fmla="*/ 11 h 103"/>
                <a:gd name="T8" fmla="*/ 191 w 192"/>
                <a:gd name="T9" fmla="*/ 0 h 103"/>
                <a:gd name="T10" fmla="*/ 2 w 192"/>
                <a:gd name="T11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2" h="103">
                  <a:moveTo>
                    <a:pt x="2" y="0"/>
                  </a:moveTo>
                  <a:cubicBezTo>
                    <a:pt x="1" y="3"/>
                    <a:pt x="0" y="7"/>
                    <a:pt x="0" y="11"/>
                  </a:cubicBezTo>
                  <a:cubicBezTo>
                    <a:pt x="0" y="62"/>
                    <a:pt x="43" y="103"/>
                    <a:pt x="96" y="103"/>
                  </a:cubicBezTo>
                  <a:cubicBezTo>
                    <a:pt x="149" y="103"/>
                    <a:pt x="192" y="62"/>
                    <a:pt x="192" y="11"/>
                  </a:cubicBezTo>
                  <a:cubicBezTo>
                    <a:pt x="192" y="7"/>
                    <a:pt x="192" y="3"/>
                    <a:pt x="191" y="0"/>
                  </a:cubicBezTo>
                  <a:lnTo>
                    <a:pt x="2" y="0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Line 312"/>
            <p:cNvSpPr>
              <a:spLocks noChangeShapeType="1"/>
            </p:cNvSpPr>
            <p:nvPr/>
          </p:nvSpPr>
          <p:spPr bwMode="auto">
            <a:xfrm>
              <a:off x="6343" y="3879"/>
              <a:ext cx="0" cy="131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Line 313"/>
            <p:cNvSpPr>
              <a:spLocks noChangeShapeType="1"/>
            </p:cNvSpPr>
            <p:nvPr/>
          </p:nvSpPr>
          <p:spPr bwMode="auto">
            <a:xfrm>
              <a:off x="6274" y="4021"/>
              <a:ext cx="140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Line 314"/>
            <p:cNvSpPr>
              <a:spLocks noChangeShapeType="1"/>
            </p:cNvSpPr>
            <p:nvPr/>
          </p:nvSpPr>
          <p:spPr bwMode="auto">
            <a:xfrm>
              <a:off x="6192" y="3759"/>
              <a:ext cx="305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15"/>
            <p:cNvSpPr>
              <a:spLocks/>
            </p:cNvSpPr>
            <p:nvPr/>
          </p:nvSpPr>
          <p:spPr bwMode="auto">
            <a:xfrm>
              <a:off x="6965" y="3686"/>
              <a:ext cx="192" cy="257"/>
            </a:xfrm>
            <a:custGeom>
              <a:avLst/>
              <a:gdLst>
                <a:gd name="T0" fmla="*/ 0 w 111"/>
                <a:gd name="T1" fmla="*/ 0 h 149"/>
                <a:gd name="T2" fmla="*/ 0 w 111"/>
                <a:gd name="T3" fmla="*/ 94 h 149"/>
                <a:gd name="T4" fmla="*/ 56 w 111"/>
                <a:gd name="T5" fmla="*/ 149 h 149"/>
                <a:gd name="T6" fmla="*/ 111 w 111"/>
                <a:gd name="T7" fmla="*/ 94 h 149"/>
                <a:gd name="T8" fmla="*/ 111 w 111"/>
                <a:gd name="T9" fmla="*/ 0 h 149"/>
                <a:gd name="T10" fmla="*/ 0 w 111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149">
                  <a:moveTo>
                    <a:pt x="0" y="0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125"/>
                    <a:pt x="25" y="149"/>
                    <a:pt x="56" y="149"/>
                  </a:cubicBezTo>
                  <a:cubicBezTo>
                    <a:pt x="86" y="149"/>
                    <a:pt x="111" y="125"/>
                    <a:pt x="111" y="94"/>
                  </a:cubicBezTo>
                  <a:cubicBezTo>
                    <a:pt x="111" y="0"/>
                    <a:pt x="111" y="0"/>
                    <a:pt x="111" y="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Line 316"/>
            <p:cNvSpPr>
              <a:spLocks noChangeShapeType="1"/>
            </p:cNvSpPr>
            <p:nvPr/>
          </p:nvSpPr>
          <p:spPr bwMode="auto">
            <a:xfrm>
              <a:off x="7062" y="3950"/>
              <a:ext cx="0" cy="67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Line 317"/>
            <p:cNvSpPr>
              <a:spLocks noChangeShapeType="1"/>
            </p:cNvSpPr>
            <p:nvPr/>
          </p:nvSpPr>
          <p:spPr bwMode="auto">
            <a:xfrm>
              <a:off x="7017" y="4017"/>
              <a:ext cx="88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Line 318"/>
            <p:cNvSpPr>
              <a:spLocks noChangeShapeType="1"/>
            </p:cNvSpPr>
            <p:nvPr/>
          </p:nvSpPr>
          <p:spPr bwMode="auto">
            <a:xfrm>
              <a:off x="6965" y="3788"/>
              <a:ext cx="186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56224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533401" y="492126"/>
            <a:ext cx="11125200" cy="5873750"/>
            <a:chOff x="336" y="310"/>
            <a:chExt cx="7008" cy="3700"/>
          </a:xfrm>
        </p:grpSpPr>
        <p:grpSp>
          <p:nvGrpSpPr>
            <p:cNvPr id="5" name="Group 205"/>
            <p:cNvGrpSpPr>
              <a:grpSpLocks/>
            </p:cNvGrpSpPr>
            <p:nvPr/>
          </p:nvGrpSpPr>
          <p:grpSpPr bwMode="auto">
            <a:xfrm>
              <a:off x="336" y="310"/>
              <a:ext cx="7008" cy="3030"/>
              <a:chOff x="336" y="310"/>
              <a:chExt cx="7008" cy="3030"/>
            </a:xfrm>
          </p:grpSpPr>
          <p:sp>
            <p:nvSpPr>
              <p:cNvPr id="82" name="Freeform 5"/>
              <p:cNvSpPr>
                <a:spLocks/>
              </p:cNvSpPr>
              <p:nvPr/>
            </p:nvSpPr>
            <p:spPr bwMode="auto">
              <a:xfrm>
                <a:off x="409" y="316"/>
                <a:ext cx="190" cy="231"/>
              </a:xfrm>
              <a:custGeom>
                <a:avLst/>
                <a:gdLst>
                  <a:gd name="T0" fmla="*/ 105 w 107"/>
                  <a:gd name="T1" fmla="*/ 73 h 130"/>
                  <a:gd name="T2" fmla="*/ 95 w 107"/>
                  <a:gd name="T3" fmla="*/ 0 h 130"/>
                  <a:gd name="T4" fmla="*/ 12 w 107"/>
                  <a:gd name="T5" fmla="*/ 0 h 130"/>
                  <a:gd name="T6" fmla="*/ 1 w 107"/>
                  <a:gd name="T7" fmla="*/ 73 h 130"/>
                  <a:gd name="T8" fmla="*/ 0 w 107"/>
                  <a:gd name="T9" fmla="*/ 84 h 130"/>
                  <a:gd name="T10" fmla="*/ 53 w 107"/>
                  <a:gd name="T11" fmla="*/ 130 h 130"/>
                  <a:gd name="T12" fmla="*/ 107 w 107"/>
                  <a:gd name="T13" fmla="*/ 84 h 130"/>
                  <a:gd name="T14" fmla="*/ 105 w 107"/>
                  <a:gd name="T15" fmla="*/ 73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7" h="130">
                    <a:moveTo>
                      <a:pt x="105" y="73"/>
                    </a:moveTo>
                    <a:cubicBezTo>
                      <a:pt x="95" y="0"/>
                      <a:pt x="95" y="0"/>
                      <a:pt x="9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0" y="77"/>
                      <a:pt x="0" y="80"/>
                      <a:pt x="0" y="84"/>
                    </a:cubicBezTo>
                    <a:cubicBezTo>
                      <a:pt x="0" y="109"/>
                      <a:pt x="24" y="130"/>
                      <a:pt x="53" y="130"/>
                    </a:cubicBezTo>
                    <a:cubicBezTo>
                      <a:pt x="83" y="130"/>
                      <a:pt x="107" y="109"/>
                      <a:pt x="107" y="84"/>
                    </a:cubicBezTo>
                    <a:cubicBezTo>
                      <a:pt x="107" y="80"/>
                      <a:pt x="106" y="77"/>
                      <a:pt x="105" y="73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Line 6"/>
              <p:cNvSpPr>
                <a:spLocks noChangeShapeType="1"/>
              </p:cNvSpPr>
              <p:nvPr/>
            </p:nvSpPr>
            <p:spPr bwMode="auto">
              <a:xfrm>
                <a:off x="503" y="556"/>
                <a:ext cx="0" cy="102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Line 7"/>
              <p:cNvSpPr>
                <a:spLocks noChangeShapeType="1"/>
              </p:cNvSpPr>
              <p:nvPr/>
            </p:nvSpPr>
            <p:spPr bwMode="auto">
              <a:xfrm>
                <a:off x="448" y="658"/>
                <a:ext cx="110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Line 8"/>
              <p:cNvSpPr>
                <a:spLocks noChangeShapeType="1"/>
              </p:cNvSpPr>
              <p:nvPr/>
            </p:nvSpPr>
            <p:spPr bwMode="auto">
              <a:xfrm>
                <a:off x="423" y="412"/>
                <a:ext cx="162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9"/>
              <p:cNvSpPr>
                <a:spLocks/>
              </p:cNvSpPr>
              <p:nvPr/>
            </p:nvSpPr>
            <p:spPr bwMode="auto">
              <a:xfrm>
                <a:off x="1098" y="356"/>
                <a:ext cx="299" cy="163"/>
              </a:xfrm>
              <a:custGeom>
                <a:avLst/>
                <a:gdLst>
                  <a:gd name="T0" fmla="*/ 0 w 299"/>
                  <a:gd name="T1" fmla="*/ 0 h 163"/>
                  <a:gd name="T2" fmla="*/ 149 w 299"/>
                  <a:gd name="T3" fmla="*/ 163 h 163"/>
                  <a:gd name="T4" fmla="*/ 299 w 299"/>
                  <a:gd name="T5" fmla="*/ 0 h 163"/>
                  <a:gd name="T6" fmla="*/ 0 w 299"/>
                  <a:gd name="T7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9" h="163">
                    <a:moveTo>
                      <a:pt x="0" y="0"/>
                    </a:moveTo>
                    <a:lnTo>
                      <a:pt x="149" y="163"/>
                    </a:lnTo>
                    <a:lnTo>
                      <a:pt x="299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Line 10"/>
              <p:cNvSpPr>
                <a:spLocks noChangeShapeType="1"/>
              </p:cNvSpPr>
              <p:nvPr/>
            </p:nvSpPr>
            <p:spPr bwMode="auto">
              <a:xfrm>
                <a:off x="1247" y="526"/>
                <a:ext cx="0" cy="13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Line 11"/>
              <p:cNvSpPr>
                <a:spLocks noChangeShapeType="1"/>
              </p:cNvSpPr>
              <p:nvPr/>
            </p:nvSpPr>
            <p:spPr bwMode="auto">
              <a:xfrm>
                <a:off x="1197" y="656"/>
                <a:ext cx="100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Line 12"/>
              <p:cNvSpPr>
                <a:spLocks noChangeShapeType="1"/>
              </p:cNvSpPr>
              <p:nvPr/>
            </p:nvSpPr>
            <p:spPr bwMode="auto">
              <a:xfrm>
                <a:off x="1167" y="421"/>
                <a:ext cx="169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Line 13"/>
              <p:cNvSpPr>
                <a:spLocks noChangeShapeType="1"/>
              </p:cNvSpPr>
              <p:nvPr/>
            </p:nvSpPr>
            <p:spPr bwMode="auto">
              <a:xfrm>
                <a:off x="1128" y="314"/>
                <a:ext cx="80" cy="107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4"/>
              <p:cNvSpPr>
                <a:spLocks/>
              </p:cNvSpPr>
              <p:nvPr/>
            </p:nvSpPr>
            <p:spPr bwMode="auto">
              <a:xfrm>
                <a:off x="1838" y="397"/>
                <a:ext cx="256" cy="139"/>
              </a:xfrm>
              <a:custGeom>
                <a:avLst/>
                <a:gdLst>
                  <a:gd name="T0" fmla="*/ 0 w 256"/>
                  <a:gd name="T1" fmla="*/ 0 h 139"/>
                  <a:gd name="T2" fmla="*/ 128 w 256"/>
                  <a:gd name="T3" fmla="*/ 139 h 139"/>
                  <a:gd name="T4" fmla="*/ 256 w 256"/>
                  <a:gd name="T5" fmla="*/ 0 h 139"/>
                  <a:gd name="T6" fmla="*/ 0 w 256"/>
                  <a:gd name="T7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6" h="139">
                    <a:moveTo>
                      <a:pt x="0" y="0"/>
                    </a:moveTo>
                    <a:lnTo>
                      <a:pt x="128" y="139"/>
                    </a:lnTo>
                    <a:lnTo>
                      <a:pt x="256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Line 15"/>
              <p:cNvSpPr>
                <a:spLocks noChangeShapeType="1"/>
              </p:cNvSpPr>
              <p:nvPr/>
            </p:nvSpPr>
            <p:spPr bwMode="auto">
              <a:xfrm>
                <a:off x="1966" y="544"/>
                <a:ext cx="0" cy="11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Line 16"/>
              <p:cNvSpPr>
                <a:spLocks noChangeShapeType="1"/>
              </p:cNvSpPr>
              <p:nvPr/>
            </p:nvSpPr>
            <p:spPr bwMode="auto">
              <a:xfrm>
                <a:off x="1923" y="654"/>
                <a:ext cx="86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Line 17"/>
              <p:cNvSpPr>
                <a:spLocks noChangeShapeType="1"/>
              </p:cNvSpPr>
              <p:nvPr/>
            </p:nvSpPr>
            <p:spPr bwMode="auto">
              <a:xfrm>
                <a:off x="1897" y="453"/>
                <a:ext cx="146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8"/>
              <p:cNvSpPr>
                <a:spLocks/>
              </p:cNvSpPr>
              <p:nvPr/>
            </p:nvSpPr>
            <p:spPr bwMode="auto">
              <a:xfrm>
                <a:off x="1991" y="312"/>
                <a:ext cx="146" cy="146"/>
              </a:xfrm>
              <a:custGeom>
                <a:avLst/>
                <a:gdLst>
                  <a:gd name="T0" fmla="*/ 1 w 82"/>
                  <a:gd name="T1" fmla="*/ 46 h 82"/>
                  <a:gd name="T2" fmla="*/ 0 w 82"/>
                  <a:gd name="T3" fmla="*/ 41 h 82"/>
                  <a:gd name="T4" fmla="*/ 41 w 82"/>
                  <a:gd name="T5" fmla="*/ 0 h 82"/>
                  <a:gd name="T6" fmla="*/ 82 w 82"/>
                  <a:gd name="T7" fmla="*/ 41 h 82"/>
                  <a:gd name="T8" fmla="*/ 41 w 82"/>
                  <a:gd name="T9" fmla="*/ 82 h 82"/>
                  <a:gd name="T10" fmla="*/ 29 w 82"/>
                  <a:gd name="T11" fmla="*/ 8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82">
                    <a:moveTo>
                      <a:pt x="1" y="46"/>
                    </a:moveTo>
                    <a:cubicBezTo>
                      <a:pt x="0" y="45"/>
                      <a:pt x="0" y="43"/>
                      <a:pt x="0" y="41"/>
                    </a:cubicBezTo>
                    <a:cubicBezTo>
                      <a:pt x="0" y="19"/>
                      <a:pt x="18" y="0"/>
                      <a:pt x="41" y="0"/>
                    </a:cubicBezTo>
                    <a:cubicBezTo>
                      <a:pt x="63" y="0"/>
                      <a:pt x="82" y="19"/>
                      <a:pt x="82" y="41"/>
                    </a:cubicBezTo>
                    <a:cubicBezTo>
                      <a:pt x="82" y="64"/>
                      <a:pt x="63" y="82"/>
                      <a:pt x="41" y="82"/>
                    </a:cubicBezTo>
                    <a:cubicBezTo>
                      <a:pt x="37" y="82"/>
                      <a:pt x="33" y="81"/>
                      <a:pt x="29" y="8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19"/>
              <p:cNvSpPr>
                <a:spLocks/>
              </p:cNvSpPr>
              <p:nvPr/>
            </p:nvSpPr>
            <p:spPr bwMode="auto">
              <a:xfrm>
                <a:off x="2035" y="324"/>
                <a:ext cx="89" cy="59"/>
              </a:xfrm>
              <a:custGeom>
                <a:avLst/>
                <a:gdLst>
                  <a:gd name="T0" fmla="*/ 0 w 89"/>
                  <a:gd name="T1" fmla="*/ 0 h 59"/>
                  <a:gd name="T2" fmla="*/ 27 w 89"/>
                  <a:gd name="T3" fmla="*/ 59 h 59"/>
                  <a:gd name="T4" fmla="*/ 89 w 89"/>
                  <a:gd name="T5" fmla="*/ 2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9" h="59">
                    <a:moveTo>
                      <a:pt x="0" y="0"/>
                    </a:moveTo>
                    <a:lnTo>
                      <a:pt x="27" y="59"/>
                    </a:lnTo>
                    <a:lnTo>
                      <a:pt x="89" y="20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0"/>
              <p:cNvSpPr>
                <a:spLocks/>
              </p:cNvSpPr>
              <p:nvPr/>
            </p:nvSpPr>
            <p:spPr bwMode="auto">
              <a:xfrm>
                <a:off x="2815" y="399"/>
                <a:ext cx="85" cy="173"/>
              </a:xfrm>
              <a:custGeom>
                <a:avLst/>
                <a:gdLst>
                  <a:gd name="T0" fmla="*/ 0 w 48"/>
                  <a:gd name="T1" fmla="*/ 21 h 97"/>
                  <a:gd name="T2" fmla="*/ 40 w 48"/>
                  <a:gd name="T3" fmla="*/ 25 h 97"/>
                  <a:gd name="T4" fmla="*/ 0 w 48"/>
                  <a:gd name="T5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" h="97">
                    <a:moveTo>
                      <a:pt x="0" y="21"/>
                    </a:moveTo>
                    <a:cubicBezTo>
                      <a:pt x="0" y="21"/>
                      <a:pt x="31" y="0"/>
                      <a:pt x="40" y="25"/>
                    </a:cubicBezTo>
                    <a:cubicBezTo>
                      <a:pt x="48" y="50"/>
                      <a:pt x="8" y="88"/>
                      <a:pt x="0" y="97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21"/>
              <p:cNvSpPr>
                <a:spLocks/>
              </p:cNvSpPr>
              <p:nvPr/>
            </p:nvSpPr>
            <p:spPr bwMode="auto">
              <a:xfrm>
                <a:off x="2564" y="310"/>
                <a:ext cx="271" cy="121"/>
              </a:xfrm>
              <a:custGeom>
                <a:avLst/>
                <a:gdLst>
                  <a:gd name="T0" fmla="*/ 127 w 152"/>
                  <a:gd name="T1" fmla="*/ 8 h 68"/>
                  <a:gd name="T2" fmla="*/ 107 w 152"/>
                  <a:gd name="T3" fmla="*/ 18 h 68"/>
                  <a:gd name="T4" fmla="*/ 76 w 152"/>
                  <a:gd name="T5" fmla="*/ 0 h 68"/>
                  <a:gd name="T6" fmla="*/ 46 w 152"/>
                  <a:gd name="T7" fmla="*/ 18 h 68"/>
                  <a:gd name="T8" fmla="*/ 26 w 152"/>
                  <a:gd name="T9" fmla="*/ 8 h 68"/>
                  <a:gd name="T10" fmla="*/ 0 w 152"/>
                  <a:gd name="T11" fmla="*/ 34 h 68"/>
                  <a:gd name="T12" fmla="*/ 26 w 152"/>
                  <a:gd name="T13" fmla="*/ 59 h 68"/>
                  <a:gd name="T14" fmla="*/ 46 w 152"/>
                  <a:gd name="T15" fmla="*/ 49 h 68"/>
                  <a:gd name="T16" fmla="*/ 76 w 152"/>
                  <a:gd name="T17" fmla="*/ 68 h 68"/>
                  <a:gd name="T18" fmla="*/ 107 w 152"/>
                  <a:gd name="T19" fmla="*/ 49 h 68"/>
                  <a:gd name="T20" fmla="*/ 127 w 152"/>
                  <a:gd name="T21" fmla="*/ 59 h 68"/>
                  <a:gd name="T22" fmla="*/ 152 w 152"/>
                  <a:gd name="T23" fmla="*/ 34 h 68"/>
                  <a:gd name="T24" fmla="*/ 127 w 152"/>
                  <a:gd name="T25" fmla="*/ 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2" h="68">
                    <a:moveTo>
                      <a:pt x="127" y="8"/>
                    </a:moveTo>
                    <a:cubicBezTo>
                      <a:pt x="119" y="8"/>
                      <a:pt x="112" y="12"/>
                      <a:pt x="107" y="18"/>
                    </a:cubicBezTo>
                    <a:cubicBezTo>
                      <a:pt x="101" y="7"/>
                      <a:pt x="90" y="0"/>
                      <a:pt x="76" y="0"/>
                    </a:cubicBezTo>
                    <a:cubicBezTo>
                      <a:pt x="63" y="0"/>
                      <a:pt x="52" y="7"/>
                      <a:pt x="46" y="18"/>
                    </a:cubicBezTo>
                    <a:cubicBezTo>
                      <a:pt x="41" y="12"/>
                      <a:pt x="34" y="8"/>
                      <a:pt x="26" y="8"/>
                    </a:cubicBezTo>
                    <a:cubicBezTo>
                      <a:pt x="12" y="8"/>
                      <a:pt x="0" y="20"/>
                      <a:pt x="0" y="34"/>
                    </a:cubicBezTo>
                    <a:cubicBezTo>
                      <a:pt x="0" y="48"/>
                      <a:pt x="12" y="59"/>
                      <a:pt x="26" y="59"/>
                    </a:cubicBezTo>
                    <a:cubicBezTo>
                      <a:pt x="34" y="59"/>
                      <a:pt x="41" y="55"/>
                      <a:pt x="46" y="49"/>
                    </a:cubicBezTo>
                    <a:cubicBezTo>
                      <a:pt x="52" y="61"/>
                      <a:pt x="63" y="68"/>
                      <a:pt x="76" y="68"/>
                    </a:cubicBezTo>
                    <a:cubicBezTo>
                      <a:pt x="90" y="68"/>
                      <a:pt x="101" y="61"/>
                      <a:pt x="107" y="49"/>
                    </a:cubicBezTo>
                    <a:cubicBezTo>
                      <a:pt x="112" y="55"/>
                      <a:pt x="119" y="59"/>
                      <a:pt x="127" y="59"/>
                    </a:cubicBezTo>
                    <a:cubicBezTo>
                      <a:pt x="141" y="59"/>
                      <a:pt x="152" y="48"/>
                      <a:pt x="152" y="34"/>
                    </a:cubicBezTo>
                    <a:cubicBezTo>
                      <a:pt x="152" y="20"/>
                      <a:pt x="141" y="8"/>
                      <a:pt x="127" y="8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22"/>
              <p:cNvSpPr>
                <a:spLocks/>
              </p:cNvSpPr>
              <p:nvPr/>
            </p:nvSpPr>
            <p:spPr bwMode="auto">
              <a:xfrm>
                <a:off x="2585" y="405"/>
                <a:ext cx="230" cy="247"/>
              </a:xfrm>
              <a:custGeom>
                <a:avLst/>
                <a:gdLst>
                  <a:gd name="T0" fmla="*/ 115 w 129"/>
                  <a:gd name="T1" fmla="*/ 6 h 139"/>
                  <a:gd name="T2" fmla="*/ 98 w 129"/>
                  <a:gd name="T3" fmla="*/ 0 h 139"/>
                  <a:gd name="T4" fmla="*/ 93 w 129"/>
                  <a:gd name="T5" fmla="*/ 0 h 139"/>
                  <a:gd name="T6" fmla="*/ 64 w 129"/>
                  <a:gd name="T7" fmla="*/ 15 h 139"/>
                  <a:gd name="T8" fmla="*/ 36 w 129"/>
                  <a:gd name="T9" fmla="*/ 0 h 139"/>
                  <a:gd name="T10" fmla="*/ 31 w 129"/>
                  <a:gd name="T11" fmla="*/ 0 h 139"/>
                  <a:gd name="T12" fmla="*/ 14 w 129"/>
                  <a:gd name="T13" fmla="*/ 6 h 139"/>
                  <a:gd name="T14" fmla="*/ 0 w 129"/>
                  <a:gd name="T15" fmla="*/ 2 h 139"/>
                  <a:gd name="T16" fmla="*/ 0 w 129"/>
                  <a:gd name="T17" fmla="*/ 114 h 139"/>
                  <a:gd name="T18" fmla="*/ 24 w 129"/>
                  <a:gd name="T19" fmla="*/ 139 h 139"/>
                  <a:gd name="T20" fmla="*/ 104 w 129"/>
                  <a:gd name="T21" fmla="*/ 139 h 139"/>
                  <a:gd name="T22" fmla="*/ 129 w 129"/>
                  <a:gd name="T23" fmla="*/ 114 h 139"/>
                  <a:gd name="T24" fmla="*/ 129 w 129"/>
                  <a:gd name="T25" fmla="*/ 2 h 139"/>
                  <a:gd name="T26" fmla="*/ 115 w 129"/>
                  <a:gd name="T27" fmla="*/ 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9" h="139">
                    <a:moveTo>
                      <a:pt x="115" y="6"/>
                    </a:moveTo>
                    <a:cubicBezTo>
                      <a:pt x="108" y="6"/>
                      <a:pt x="103" y="4"/>
                      <a:pt x="98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87" y="9"/>
                      <a:pt x="76" y="15"/>
                      <a:pt x="64" y="15"/>
                    </a:cubicBezTo>
                    <a:cubicBezTo>
                      <a:pt x="52" y="15"/>
                      <a:pt x="42" y="9"/>
                      <a:pt x="36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6" y="4"/>
                      <a:pt x="20" y="6"/>
                      <a:pt x="14" y="6"/>
                    </a:cubicBezTo>
                    <a:cubicBezTo>
                      <a:pt x="9" y="6"/>
                      <a:pt x="4" y="5"/>
                      <a:pt x="0" y="2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27"/>
                      <a:pt x="11" y="139"/>
                      <a:pt x="24" y="139"/>
                    </a:cubicBezTo>
                    <a:cubicBezTo>
                      <a:pt x="104" y="139"/>
                      <a:pt x="104" y="139"/>
                      <a:pt x="104" y="139"/>
                    </a:cubicBezTo>
                    <a:cubicBezTo>
                      <a:pt x="118" y="139"/>
                      <a:pt x="129" y="127"/>
                      <a:pt x="129" y="114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25" y="5"/>
                      <a:pt x="120" y="6"/>
                      <a:pt x="115" y="6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Line 23"/>
              <p:cNvSpPr>
                <a:spLocks noChangeShapeType="1"/>
              </p:cNvSpPr>
              <p:nvPr/>
            </p:nvSpPr>
            <p:spPr bwMode="auto">
              <a:xfrm>
                <a:off x="2644" y="469"/>
                <a:ext cx="0" cy="121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Line 24"/>
              <p:cNvSpPr>
                <a:spLocks noChangeShapeType="1"/>
              </p:cNvSpPr>
              <p:nvPr/>
            </p:nvSpPr>
            <p:spPr bwMode="auto">
              <a:xfrm>
                <a:off x="2699" y="469"/>
                <a:ext cx="0" cy="121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Line 25"/>
              <p:cNvSpPr>
                <a:spLocks noChangeShapeType="1"/>
              </p:cNvSpPr>
              <p:nvPr/>
            </p:nvSpPr>
            <p:spPr bwMode="auto">
              <a:xfrm>
                <a:off x="2756" y="469"/>
                <a:ext cx="0" cy="121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26"/>
              <p:cNvSpPr>
                <a:spLocks/>
              </p:cNvSpPr>
              <p:nvPr/>
            </p:nvSpPr>
            <p:spPr bwMode="auto">
              <a:xfrm>
                <a:off x="3365" y="365"/>
                <a:ext cx="185" cy="293"/>
              </a:xfrm>
              <a:custGeom>
                <a:avLst/>
                <a:gdLst>
                  <a:gd name="T0" fmla="*/ 162 w 185"/>
                  <a:gd name="T1" fmla="*/ 293 h 293"/>
                  <a:gd name="T2" fmla="*/ 23 w 185"/>
                  <a:gd name="T3" fmla="*/ 293 h 293"/>
                  <a:gd name="T4" fmla="*/ 0 w 185"/>
                  <a:gd name="T5" fmla="*/ 0 h 293"/>
                  <a:gd name="T6" fmla="*/ 185 w 185"/>
                  <a:gd name="T7" fmla="*/ 0 h 293"/>
                  <a:gd name="T8" fmla="*/ 162 w 185"/>
                  <a:gd name="T9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5" h="293">
                    <a:moveTo>
                      <a:pt x="162" y="293"/>
                    </a:moveTo>
                    <a:lnTo>
                      <a:pt x="23" y="293"/>
                    </a:lnTo>
                    <a:lnTo>
                      <a:pt x="0" y="0"/>
                    </a:lnTo>
                    <a:lnTo>
                      <a:pt x="185" y="0"/>
                    </a:lnTo>
                    <a:lnTo>
                      <a:pt x="162" y="293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Line 27"/>
              <p:cNvSpPr>
                <a:spLocks noChangeShapeType="1"/>
              </p:cNvSpPr>
              <p:nvPr/>
            </p:nvSpPr>
            <p:spPr bwMode="auto">
              <a:xfrm>
                <a:off x="3379" y="454"/>
                <a:ext cx="157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28"/>
              <p:cNvSpPr>
                <a:spLocks/>
              </p:cNvSpPr>
              <p:nvPr/>
            </p:nvSpPr>
            <p:spPr bwMode="auto">
              <a:xfrm>
                <a:off x="3470" y="316"/>
                <a:ext cx="101" cy="130"/>
              </a:xfrm>
              <a:custGeom>
                <a:avLst/>
                <a:gdLst>
                  <a:gd name="T0" fmla="*/ 0 w 101"/>
                  <a:gd name="T1" fmla="*/ 130 h 130"/>
                  <a:gd name="T2" fmla="*/ 59 w 101"/>
                  <a:gd name="T3" fmla="*/ 0 h 130"/>
                  <a:gd name="T4" fmla="*/ 101 w 101"/>
                  <a:gd name="T5" fmla="*/ 14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1" h="130">
                    <a:moveTo>
                      <a:pt x="0" y="130"/>
                    </a:moveTo>
                    <a:lnTo>
                      <a:pt x="59" y="0"/>
                    </a:lnTo>
                    <a:lnTo>
                      <a:pt x="101" y="14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29"/>
              <p:cNvSpPr>
                <a:spLocks/>
              </p:cNvSpPr>
              <p:nvPr/>
            </p:nvSpPr>
            <p:spPr bwMode="auto">
              <a:xfrm>
                <a:off x="4132" y="314"/>
                <a:ext cx="149" cy="342"/>
              </a:xfrm>
              <a:custGeom>
                <a:avLst/>
                <a:gdLst>
                  <a:gd name="T0" fmla="*/ 60 w 84"/>
                  <a:gd name="T1" fmla="*/ 55 h 192"/>
                  <a:gd name="T2" fmla="*/ 59 w 84"/>
                  <a:gd name="T3" fmla="*/ 55 h 192"/>
                  <a:gd name="T4" fmla="*/ 59 w 84"/>
                  <a:gd name="T5" fmla="*/ 0 h 192"/>
                  <a:gd name="T6" fmla="*/ 25 w 84"/>
                  <a:gd name="T7" fmla="*/ 0 h 192"/>
                  <a:gd name="T8" fmla="*/ 25 w 84"/>
                  <a:gd name="T9" fmla="*/ 55 h 192"/>
                  <a:gd name="T10" fmla="*/ 25 w 84"/>
                  <a:gd name="T11" fmla="*/ 55 h 192"/>
                  <a:gd name="T12" fmla="*/ 0 w 84"/>
                  <a:gd name="T13" fmla="*/ 79 h 192"/>
                  <a:gd name="T14" fmla="*/ 0 w 84"/>
                  <a:gd name="T15" fmla="*/ 168 h 192"/>
                  <a:gd name="T16" fmla="*/ 25 w 84"/>
                  <a:gd name="T17" fmla="*/ 192 h 192"/>
                  <a:gd name="T18" fmla="*/ 60 w 84"/>
                  <a:gd name="T19" fmla="*/ 192 h 192"/>
                  <a:gd name="T20" fmla="*/ 84 w 84"/>
                  <a:gd name="T21" fmla="*/ 168 h 192"/>
                  <a:gd name="T22" fmla="*/ 84 w 84"/>
                  <a:gd name="T23" fmla="*/ 79 h 192"/>
                  <a:gd name="T24" fmla="*/ 60 w 84"/>
                  <a:gd name="T25" fmla="*/ 55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4" h="192">
                    <a:moveTo>
                      <a:pt x="60" y="55"/>
                    </a:moveTo>
                    <a:cubicBezTo>
                      <a:pt x="59" y="55"/>
                      <a:pt x="59" y="55"/>
                      <a:pt x="59" y="55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11" y="55"/>
                      <a:pt x="0" y="66"/>
                      <a:pt x="0" y="79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182"/>
                      <a:pt x="11" y="192"/>
                      <a:pt x="25" y="192"/>
                    </a:cubicBezTo>
                    <a:cubicBezTo>
                      <a:pt x="60" y="192"/>
                      <a:pt x="60" y="192"/>
                      <a:pt x="60" y="192"/>
                    </a:cubicBezTo>
                    <a:cubicBezTo>
                      <a:pt x="73" y="192"/>
                      <a:pt x="84" y="182"/>
                      <a:pt x="84" y="168"/>
                    </a:cubicBezTo>
                    <a:cubicBezTo>
                      <a:pt x="84" y="79"/>
                      <a:pt x="84" y="79"/>
                      <a:pt x="84" y="79"/>
                    </a:cubicBezTo>
                    <a:cubicBezTo>
                      <a:pt x="84" y="66"/>
                      <a:pt x="73" y="55"/>
                      <a:pt x="60" y="55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Oval 30"/>
              <p:cNvSpPr>
                <a:spLocks noChangeArrowheads="1"/>
              </p:cNvSpPr>
              <p:nvPr/>
            </p:nvSpPr>
            <p:spPr bwMode="auto">
              <a:xfrm>
                <a:off x="4162" y="472"/>
                <a:ext cx="89" cy="129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Line 31"/>
              <p:cNvSpPr>
                <a:spLocks noChangeShapeType="1"/>
              </p:cNvSpPr>
              <p:nvPr/>
            </p:nvSpPr>
            <p:spPr bwMode="auto">
              <a:xfrm>
                <a:off x="4183" y="351"/>
                <a:ext cx="47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32"/>
              <p:cNvSpPr>
                <a:spLocks/>
              </p:cNvSpPr>
              <p:nvPr/>
            </p:nvSpPr>
            <p:spPr bwMode="auto">
              <a:xfrm>
                <a:off x="4867" y="422"/>
                <a:ext cx="160" cy="230"/>
              </a:xfrm>
              <a:custGeom>
                <a:avLst/>
                <a:gdLst>
                  <a:gd name="T0" fmla="*/ 140 w 160"/>
                  <a:gd name="T1" fmla="*/ 230 h 230"/>
                  <a:gd name="T2" fmla="*/ 19 w 160"/>
                  <a:gd name="T3" fmla="*/ 230 h 230"/>
                  <a:gd name="T4" fmla="*/ 0 w 160"/>
                  <a:gd name="T5" fmla="*/ 0 h 230"/>
                  <a:gd name="T6" fmla="*/ 160 w 160"/>
                  <a:gd name="T7" fmla="*/ 0 h 230"/>
                  <a:gd name="T8" fmla="*/ 140 w 160"/>
                  <a:gd name="T9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0" h="230">
                    <a:moveTo>
                      <a:pt x="140" y="230"/>
                    </a:moveTo>
                    <a:lnTo>
                      <a:pt x="19" y="230"/>
                    </a:lnTo>
                    <a:lnTo>
                      <a:pt x="0" y="0"/>
                    </a:lnTo>
                    <a:lnTo>
                      <a:pt x="160" y="0"/>
                    </a:lnTo>
                    <a:lnTo>
                      <a:pt x="140" y="23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33"/>
              <p:cNvSpPr>
                <a:spLocks/>
              </p:cNvSpPr>
              <p:nvPr/>
            </p:nvSpPr>
            <p:spPr bwMode="auto">
              <a:xfrm>
                <a:off x="4856" y="310"/>
                <a:ext cx="182" cy="112"/>
              </a:xfrm>
              <a:custGeom>
                <a:avLst/>
                <a:gdLst>
                  <a:gd name="T0" fmla="*/ 70 w 102"/>
                  <a:gd name="T1" fmla="*/ 20 h 63"/>
                  <a:gd name="T2" fmla="*/ 70 w 102"/>
                  <a:gd name="T3" fmla="*/ 0 h 63"/>
                  <a:gd name="T4" fmla="*/ 32 w 102"/>
                  <a:gd name="T5" fmla="*/ 0 h 63"/>
                  <a:gd name="T6" fmla="*/ 32 w 102"/>
                  <a:gd name="T7" fmla="*/ 20 h 63"/>
                  <a:gd name="T8" fmla="*/ 0 w 102"/>
                  <a:gd name="T9" fmla="*/ 63 h 63"/>
                  <a:gd name="T10" fmla="*/ 102 w 102"/>
                  <a:gd name="T11" fmla="*/ 63 h 63"/>
                  <a:gd name="T12" fmla="*/ 70 w 102"/>
                  <a:gd name="T13" fmla="*/ 2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63">
                    <a:moveTo>
                      <a:pt x="70" y="20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13" y="27"/>
                      <a:pt x="0" y="43"/>
                      <a:pt x="0" y="63"/>
                    </a:cubicBezTo>
                    <a:cubicBezTo>
                      <a:pt x="102" y="63"/>
                      <a:pt x="102" y="63"/>
                      <a:pt x="102" y="63"/>
                    </a:cubicBezTo>
                    <a:cubicBezTo>
                      <a:pt x="102" y="43"/>
                      <a:pt x="88" y="27"/>
                      <a:pt x="70" y="20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Rectangle 34"/>
              <p:cNvSpPr>
                <a:spLocks noChangeArrowheads="1"/>
              </p:cNvSpPr>
              <p:nvPr/>
            </p:nvSpPr>
            <p:spPr bwMode="auto">
              <a:xfrm>
                <a:off x="5580" y="362"/>
                <a:ext cx="219" cy="246"/>
              </a:xfrm>
              <a:prstGeom prst="rect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35"/>
              <p:cNvSpPr>
                <a:spLocks/>
              </p:cNvSpPr>
              <p:nvPr/>
            </p:nvSpPr>
            <p:spPr bwMode="auto">
              <a:xfrm>
                <a:off x="5580" y="608"/>
                <a:ext cx="219" cy="48"/>
              </a:xfrm>
              <a:custGeom>
                <a:avLst/>
                <a:gdLst>
                  <a:gd name="T0" fmla="*/ 219 w 219"/>
                  <a:gd name="T1" fmla="*/ 0 h 48"/>
                  <a:gd name="T2" fmla="*/ 0 w 219"/>
                  <a:gd name="T3" fmla="*/ 0 h 48"/>
                  <a:gd name="T4" fmla="*/ 47 w 219"/>
                  <a:gd name="T5" fmla="*/ 48 h 48"/>
                  <a:gd name="T6" fmla="*/ 173 w 219"/>
                  <a:gd name="T7" fmla="*/ 48 h 48"/>
                  <a:gd name="T8" fmla="*/ 219 w 219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48">
                    <a:moveTo>
                      <a:pt x="219" y="0"/>
                    </a:moveTo>
                    <a:lnTo>
                      <a:pt x="0" y="0"/>
                    </a:lnTo>
                    <a:lnTo>
                      <a:pt x="47" y="48"/>
                    </a:lnTo>
                    <a:lnTo>
                      <a:pt x="173" y="48"/>
                    </a:lnTo>
                    <a:lnTo>
                      <a:pt x="219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36"/>
              <p:cNvSpPr>
                <a:spLocks/>
              </p:cNvSpPr>
              <p:nvPr/>
            </p:nvSpPr>
            <p:spPr bwMode="auto">
              <a:xfrm>
                <a:off x="5580" y="314"/>
                <a:ext cx="219" cy="48"/>
              </a:xfrm>
              <a:custGeom>
                <a:avLst/>
                <a:gdLst>
                  <a:gd name="T0" fmla="*/ 219 w 219"/>
                  <a:gd name="T1" fmla="*/ 48 h 48"/>
                  <a:gd name="T2" fmla="*/ 0 w 219"/>
                  <a:gd name="T3" fmla="*/ 48 h 48"/>
                  <a:gd name="T4" fmla="*/ 47 w 219"/>
                  <a:gd name="T5" fmla="*/ 0 h 48"/>
                  <a:gd name="T6" fmla="*/ 173 w 219"/>
                  <a:gd name="T7" fmla="*/ 0 h 48"/>
                  <a:gd name="T8" fmla="*/ 219 w 219"/>
                  <a:gd name="T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48">
                    <a:moveTo>
                      <a:pt x="219" y="48"/>
                    </a:moveTo>
                    <a:lnTo>
                      <a:pt x="0" y="48"/>
                    </a:lnTo>
                    <a:lnTo>
                      <a:pt x="47" y="0"/>
                    </a:lnTo>
                    <a:lnTo>
                      <a:pt x="173" y="0"/>
                    </a:lnTo>
                    <a:lnTo>
                      <a:pt x="219" y="48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Oval 37"/>
              <p:cNvSpPr>
                <a:spLocks noChangeArrowheads="1"/>
              </p:cNvSpPr>
              <p:nvPr/>
            </p:nvSpPr>
            <p:spPr bwMode="auto">
              <a:xfrm>
                <a:off x="5625" y="431"/>
                <a:ext cx="130" cy="10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Line 38"/>
              <p:cNvSpPr>
                <a:spLocks noChangeShapeType="1"/>
              </p:cNvSpPr>
              <p:nvPr/>
            </p:nvSpPr>
            <p:spPr bwMode="auto">
              <a:xfrm>
                <a:off x="5586" y="485"/>
                <a:ext cx="32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Line 39"/>
              <p:cNvSpPr>
                <a:spLocks noChangeShapeType="1"/>
              </p:cNvSpPr>
              <p:nvPr/>
            </p:nvSpPr>
            <p:spPr bwMode="auto">
              <a:xfrm>
                <a:off x="5760" y="485"/>
                <a:ext cx="30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40"/>
              <p:cNvSpPr>
                <a:spLocks/>
              </p:cNvSpPr>
              <p:nvPr/>
            </p:nvSpPr>
            <p:spPr bwMode="auto">
              <a:xfrm>
                <a:off x="6257" y="470"/>
                <a:ext cx="190" cy="139"/>
              </a:xfrm>
              <a:custGeom>
                <a:avLst/>
                <a:gdLst>
                  <a:gd name="T0" fmla="*/ 178 w 190"/>
                  <a:gd name="T1" fmla="*/ 139 h 139"/>
                  <a:gd name="T2" fmla="*/ 12 w 190"/>
                  <a:gd name="T3" fmla="*/ 139 h 139"/>
                  <a:gd name="T4" fmla="*/ 0 w 190"/>
                  <a:gd name="T5" fmla="*/ 0 h 139"/>
                  <a:gd name="T6" fmla="*/ 190 w 190"/>
                  <a:gd name="T7" fmla="*/ 0 h 139"/>
                  <a:gd name="T8" fmla="*/ 178 w 190"/>
                  <a:gd name="T9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" h="139">
                    <a:moveTo>
                      <a:pt x="178" y="139"/>
                    </a:moveTo>
                    <a:lnTo>
                      <a:pt x="12" y="139"/>
                    </a:lnTo>
                    <a:lnTo>
                      <a:pt x="0" y="0"/>
                    </a:lnTo>
                    <a:lnTo>
                      <a:pt x="190" y="0"/>
                    </a:lnTo>
                    <a:lnTo>
                      <a:pt x="178" y="139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41"/>
              <p:cNvSpPr>
                <a:spLocks/>
              </p:cNvSpPr>
              <p:nvPr/>
            </p:nvSpPr>
            <p:spPr bwMode="auto">
              <a:xfrm>
                <a:off x="6259" y="396"/>
                <a:ext cx="188" cy="74"/>
              </a:xfrm>
              <a:custGeom>
                <a:avLst/>
                <a:gdLst>
                  <a:gd name="T0" fmla="*/ 53 w 106"/>
                  <a:gd name="T1" fmla="*/ 0 h 42"/>
                  <a:gd name="T2" fmla="*/ 0 w 106"/>
                  <a:gd name="T3" fmla="*/ 42 h 42"/>
                  <a:gd name="T4" fmla="*/ 106 w 106"/>
                  <a:gd name="T5" fmla="*/ 42 h 42"/>
                  <a:gd name="T6" fmla="*/ 53 w 106"/>
                  <a:gd name="T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42">
                    <a:moveTo>
                      <a:pt x="53" y="0"/>
                    </a:moveTo>
                    <a:cubicBezTo>
                      <a:pt x="25" y="0"/>
                      <a:pt x="3" y="19"/>
                      <a:pt x="0" y="42"/>
                    </a:cubicBezTo>
                    <a:cubicBezTo>
                      <a:pt x="106" y="42"/>
                      <a:pt x="106" y="42"/>
                      <a:pt x="106" y="42"/>
                    </a:cubicBezTo>
                    <a:cubicBezTo>
                      <a:pt x="103" y="19"/>
                      <a:pt x="80" y="0"/>
                      <a:pt x="53" y="0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Line 42"/>
              <p:cNvSpPr>
                <a:spLocks noChangeShapeType="1"/>
              </p:cNvSpPr>
              <p:nvPr/>
            </p:nvSpPr>
            <p:spPr bwMode="auto">
              <a:xfrm>
                <a:off x="6353" y="362"/>
                <a:ext cx="0" cy="3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Line 43"/>
              <p:cNvSpPr>
                <a:spLocks noChangeShapeType="1"/>
              </p:cNvSpPr>
              <p:nvPr/>
            </p:nvSpPr>
            <p:spPr bwMode="auto">
              <a:xfrm>
                <a:off x="6458" y="470"/>
                <a:ext cx="140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44"/>
              <p:cNvSpPr>
                <a:spLocks/>
              </p:cNvSpPr>
              <p:nvPr/>
            </p:nvSpPr>
            <p:spPr bwMode="auto">
              <a:xfrm>
                <a:off x="7031" y="412"/>
                <a:ext cx="279" cy="140"/>
              </a:xfrm>
              <a:custGeom>
                <a:avLst/>
                <a:gdLst>
                  <a:gd name="T0" fmla="*/ 78 w 157"/>
                  <a:gd name="T1" fmla="*/ 0 h 79"/>
                  <a:gd name="T2" fmla="*/ 0 w 157"/>
                  <a:gd name="T3" fmla="*/ 79 h 79"/>
                  <a:gd name="T4" fmla="*/ 157 w 157"/>
                  <a:gd name="T5" fmla="*/ 79 h 79"/>
                  <a:gd name="T6" fmla="*/ 78 w 157"/>
                  <a:gd name="T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7" h="79">
                    <a:moveTo>
                      <a:pt x="78" y="0"/>
                    </a:moveTo>
                    <a:cubicBezTo>
                      <a:pt x="35" y="0"/>
                      <a:pt x="0" y="35"/>
                      <a:pt x="0" y="79"/>
                    </a:cubicBezTo>
                    <a:cubicBezTo>
                      <a:pt x="157" y="79"/>
                      <a:pt x="157" y="79"/>
                      <a:pt x="157" y="79"/>
                    </a:cubicBezTo>
                    <a:cubicBezTo>
                      <a:pt x="157" y="35"/>
                      <a:pt x="122" y="0"/>
                      <a:pt x="78" y="0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45"/>
              <p:cNvSpPr>
                <a:spLocks/>
              </p:cNvSpPr>
              <p:nvPr/>
            </p:nvSpPr>
            <p:spPr bwMode="auto">
              <a:xfrm>
                <a:off x="6999" y="588"/>
                <a:ext cx="342" cy="53"/>
              </a:xfrm>
              <a:custGeom>
                <a:avLst/>
                <a:gdLst>
                  <a:gd name="T0" fmla="*/ 192 w 192"/>
                  <a:gd name="T1" fmla="*/ 22 h 30"/>
                  <a:gd name="T2" fmla="*/ 184 w 192"/>
                  <a:gd name="T3" fmla="*/ 30 h 30"/>
                  <a:gd name="T4" fmla="*/ 8 w 192"/>
                  <a:gd name="T5" fmla="*/ 30 h 30"/>
                  <a:gd name="T6" fmla="*/ 0 w 192"/>
                  <a:gd name="T7" fmla="*/ 22 h 30"/>
                  <a:gd name="T8" fmla="*/ 0 w 192"/>
                  <a:gd name="T9" fmla="*/ 8 h 30"/>
                  <a:gd name="T10" fmla="*/ 8 w 192"/>
                  <a:gd name="T11" fmla="*/ 0 h 30"/>
                  <a:gd name="T12" fmla="*/ 184 w 192"/>
                  <a:gd name="T13" fmla="*/ 0 h 30"/>
                  <a:gd name="T14" fmla="*/ 192 w 192"/>
                  <a:gd name="T15" fmla="*/ 8 h 30"/>
                  <a:gd name="T16" fmla="*/ 192 w 192"/>
                  <a:gd name="T17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30">
                    <a:moveTo>
                      <a:pt x="192" y="22"/>
                    </a:moveTo>
                    <a:cubicBezTo>
                      <a:pt x="192" y="27"/>
                      <a:pt x="189" y="30"/>
                      <a:pt x="184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4" y="30"/>
                      <a:pt x="0" y="27"/>
                      <a:pt x="0" y="2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9" y="0"/>
                      <a:pt x="192" y="4"/>
                      <a:pt x="192" y="8"/>
                    </a:cubicBezTo>
                    <a:lnTo>
                      <a:pt x="192" y="22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Oval 46"/>
              <p:cNvSpPr>
                <a:spLocks noChangeArrowheads="1"/>
              </p:cNvSpPr>
              <p:nvPr/>
            </p:nvSpPr>
            <p:spPr bwMode="auto">
              <a:xfrm>
                <a:off x="7138" y="332"/>
                <a:ext cx="64" cy="64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47"/>
              <p:cNvSpPr>
                <a:spLocks/>
              </p:cNvSpPr>
              <p:nvPr/>
            </p:nvSpPr>
            <p:spPr bwMode="auto">
              <a:xfrm>
                <a:off x="382" y="1142"/>
                <a:ext cx="249" cy="182"/>
              </a:xfrm>
              <a:custGeom>
                <a:avLst/>
                <a:gdLst>
                  <a:gd name="T0" fmla="*/ 233 w 249"/>
                  <a:gd name="T1" fmla="*/ 182 h 182"/>
                  <a:gd name="T2" fmla="*/ 16 w 249"/>
                  <a:gd name="T3" fmla="*/ 182 h 182"/>
                  <a:gd name="T4" fmla="*/ 0 w 249"/>
                  <a:gd name="T5" fmla="*/ 0 h 182"/>
                  <a:gd name="T6" fmla="*/ 249 w 249"/>
                  <a:gd name="T7" fmla="*/ 0 h 182"/>
                  <a:gd name="T8" fmla="*/ 233 w 249"/>
                  <a:gd name="T9" fmla="*/ 182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9" h="182">
                    <a:moveTo>
                      <a:pt x="233" y="182"/>
                    </a:moveTo>
                    <a:lnTo>
                      <a:pt x="16" y="182"/>
                    </a:lnTo>
                    <a:lnTo>
                      <a:pt x="0" y="0"/>
                    </a:lnTo>
                    <a:lnTo>
                      <a:pt x="249" y="0"/>
                    </a:lnTo>
                    <a:lnTo>
                      <a:pt x="233" y="182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48"/>
              <p:cNvSpPr>
                <a:spLocks/>
              </p:cNvSpPr>
              <p:nvPr/>
            </p:nvSpPr>
            <p:spPr bwMode="auto">
              <a:xfrm>
                <a:off x="384" y="1042"/>
                <a:ext cx="247" cy="100"/>
              </a:xfrm>
              <a:custGeom>
                <a:avLst/>
                <a:gdLst>
                  <a:gd name="T0" fmla="*/ 69 w 139"/>
                  <a:gd name="T1" fmla="*/ 0 h 56"/>
                  <a:gd name="T2" fmla="*/ 0 w 139"/>
                  <a:gd name="T3" fmla="*/ 56 h 56"/>
                  <a:gd name="T4" fmla="*/ 139 w 139"/>
                  <a:gd name="T5" fmla="*/ 56 h 56"/>
                  <a:gd name="T6" fmla="*/ 69 w 139"/>
                  <a:gd name="T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9" h="56">
                    <a:moveTo>
                      <a:pt x="69" y="0"/>
                    </a:moveTo>
                    <a:cubicBezTo>
                      <a:pt x="33" y="0"/>
                      <a:pt x="3" y="25"/>
                      <a:pt x="0" y="56"/>
                    </a:cubicBezTo>
                    <a:cubicBezTo>
                      <a:pt x="139" y="56"/>
                      <a:pt x="139" y="56"/>
                      <a:pt x="139" y="56"/>
                    </a:cubicBezTo>
                    <a:cubicBezTo>
                      <a:pt x="135" y="25"/>
                      <a:pt x="106" y="0"/>
                      <a:pt x="69" y="0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Line 49"/>
              <p:cNvSpPr>
                <a:spLocks noChangeShapeType="1"/>
              </p:cNvSpPr>
              <p:nvPr/>
            </p:nvSpPr>
            <p:spPr bwMode="auto">
              <a:xfrm>
                <a:off x="336" y="1142"/>
                <a:ext cx="342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Oval 50"/>
              <p:cNvSpPr>
                <a:spLocks noChangeArrowheads="1"/>
              </p:cNvSpPr>
              <p:nvPr/>
            </p:nvSpPr>
            <p:spPr bwMode="auto">
              <a:xfrm>
                <a:off x="476" y="982"/>
                <a:ext cx="61" cy="60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51"/>
              <p:cNvSpPr>
                <a:spLocks/>
              </p:cNvSpPr>
              <p:nvPr/>
            </p:nvSpPr>
            <p:spPr bwMode="auto">
              <a:xfrm>
                <a:off x="1131" y="1130"/>
                <a:ext cx="285" cy="178"/>
              </a:xfrm>
              <a:custGeom>
                <a:avLst/>
                <a:gdLst>
                  <a:gd name="T0" fmla="*/ 160 w 160"/>
                  <a:gd name="T1" fmla="*/ 99 h 100"/>
                  <a:gd name="T2" fmla="*/ 160 w 160"/>
                  <a:gd name="T3" fmla="*/ 78 h 100"/>
                  <a:gd name="T4" fmla="*/ 81 w 160"/>
                  <a:gd name="T5" fmla="*/ 0 h 100"/>
                  <a:gd name="T6" fmla="*/ 78 w 160"/>
                  <a:gd name="T7" fmla="*/ 0 h 100"/>
                  <a:gd name="T8" fmla="*/ 0 w 160"/>
                  <a:gd name="T9" fmla="*/ 78 h 100"/>
                  <a:gd name="T10" fmla="*/ 0 w 160"/>
                  <a:gd name="T11" fmla="*/ 99 h 100"/>
                  <a:gd name="T12" fmla="*/ 0 w 160"/>
                  <a:gd name="T13" fmla="*/ 100 h 100"/>
                  <a:gd name="T14" fmla="*/ 160 w 160"/>
                  <a:gd name="T15" fmla="*/ 100 h 100"/>
                  <a:gd name="T16" fmla="*/ 160 w 160"/>
                  <a:gd name="T17" fmla="*/ 99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100">
                    <a:moveTo>
                      <a:pt x="160" y="99"/>
                    </a:moveTo>
                    <a:cubicBezTo>
                      <a:pt x="160" y="78"/>
                      <a:pt x="160" y="78"/>
                      <a:pt x="160" y="78"/>
                    </a:cubicBezTo>
                    <a:cubicBezTo>
                      <a:pt x="160" y="35"/>
                      <a:pt x="124" y="0"/>
                      <a:pt x="81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35" y="0"/>
                      <a:pt x="0" y="35"/>
                      <a:pt x="0" y="78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160" y="100"/>
                      <a:pt x="160" y="100"/>
                      <a:pt x="160" y="100"/>
                    </a:cubicBezTo>
                    <a:cubicBezTo>
                      <a:pt x="160" y="100"/>
                      <a:pt x="160" y="100"/>
                      <a:pt x="160" y="99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Oval 52"/>
              <p:cNvSpPr>
                <a:spLocks noChangeArrowheads="1"/>
              </p:cNvSpPr>
              <p:nvPr/>
            </p:nvSpPr>
            <p:spPr bwMode="auto">
              <a:xfrm>
                <a:off x="1238" y="1062"/>
                <a:ext cx="70" cy="6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53"/>
              <p:cNvSpPr>
                <a:spLocks/>
              </p:cNvSpPr>
              <p:nvPr/>
            </p:nvSpPr>
            <p:spPr bwMode="auto">
              <a:xfrm>
                <a:off x="1074" y="1130"/>
                <a:ext cx="86" cy="122"/>
              </a:xfrm>
              <a:custGeom>
                <a:avLst/>
                <a:gdLst>
                  <a:gd name="T0" fmla="*/ 86 w 86"/>
                  <a:gd name="T1" fmla="*/ 46 h 122"/>
                  <a:gd name="T2" fmla="*/ 29 w 86"/>
                  <a:gd name="T3" fmla="*/ 0 h 122"/>
                  <a:gd name="T4" fmla="*/ 0 w 86"/>
                  <a:gd name="T5" fmla="*/ 28 h 122"/>
                  <a:gd name="T6" fmla="*/ 57 w 86"/>
                  <a:gd name="T7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6" h="122">
                    <a:moveTo>
                      <a:pt x="86" y="46"/>
                    </a:moveTo>
                    <a:lnTo>
                      <a:pt x="29" y="0"/>
                    </a:lnTo>
                    <a:lnTo>
                      <a:pt x="0" y="28"/>
                    </a:lnTo>
                    <a:lnTo>
                      <a:pt x="57" y="122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54"/>
              <p:cNvSpPr>
                <a:spLocks/>
              </p:cNvSpPr>
              <p:nvPr/>
            </p:nvSpPr>
            <p:spPr bwMode="auto">
              <a:xfrm>
                <a:off x="1158" y="998"/>
                <a:ext cx="230" cy="171"/>
              </a:xfrm>
              <a:custGeom>
                <a:avLst/>
                <a:gdLst>
                  <a:gd name="T0" fmla="*/ 8 w 129"/>
                  <a:gd name="T1" fmla="*/ 96 h 96"/>
                  <a:gd name="T2" fmla="*/ 0 w 129"/>
                  <a:gd name="T3" fmla="*/ 64 h 96"/>
                  <a:gd name="T4" fmla="*/ 65 w 129"/>
                  <a:gd name="T5" fmla="*/ 0 h 96"/>
                  <a:gd name="T6" fmla="*/ 129 w 129"/>
                  <a:gd name="T7" fmla="*/ 64 h 96"/>
                  <a:gd name="T8" fmla="*/ 122 w 129"/>
                  <a:gd name="T9" fmla="*/ 9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96">
                    <a:moveTo>
                      <a:pt x="8" y="96"/>
                    </a:moveTo>
                    <a:cubicBezTo>
                      <a:pt x="3" y="87"/>
                      <a:pt x="0" y="76"/>
                      <a:pt x="0" y="64"/>
                    </a:cubicBezTo>
                    <a:cubicBezTo>
                      <a:pt x="0" y="29"/>
                      <a:pt x="29" y="0"/>
                      <a:pt x="65" y="0"/>
                    </a:cubicBezTo>
                    <a:cubicBezTo>
                      <a:pt x="100" y="0"/>
                      <a:pt x="129" y="29"/>
                      <a:pt x="129" y="64"/>
                    </a:cubicBezTo>
                    <a:cubicBezTo>
                      <a:pt x="129" y="75"/>
                      <a:pt x="126" y="85"/>
                      <a:pt x="122" y="94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55"/>
              <p:cNvSpPr>
                <a:spLocks/>
              </p:cNvSpPr>
              <p:nvPr/>
            </p:nvSpPr>
            <p:spPr bwMode="auto">
              <a:xfrm>
                <a:off x="1907" y="1073"/>
                <a:ext cx="168" cy="252"/>
              </a:xfrm>
              <a:custGeom>
                <a:avLst/>
                <a:gdLst>
                  <a:gd name="T0" fmla="*/ 157 w 168"/>
                  <a:gd name="T1" fmla="*/ 252 h 252"/>
                  <a:gd name="T2" fmla="*/ 11 w 168"/>
                  <a:gd name="T3" fmla="*/ 252 h 252"/>
                  <a:gd name="T4" fmla="*/ 0 w 168"/>
                  <a:gd name="T5" fmla="*/ 0 h 252"/>
                  <a:gd name="T6" fmla="*/ 168 w 168"/>
                  <a:gd name="T7" fmla="*/ 0 h 252"/>
                  <a:gd name="T8" fmla="*/ 157 w 168"/>
                  <a:gd name="T9" fmla="*/ 25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252">
                    <a:moveTo>
                      <a:pt x="157" y="252"/>
                    </a:moveTo>
                    <a:lnTo>
                      <a:pt x="11" y="252"/>
                    </a:lnTo>
                    <a:lnTo>
                      <a:pt x="0" y="0"/>
                    </a:lnTo>
                    <a:lnTo>
                      <a:pt x="168" y="0"/>
                    </a:lnTo>
                    <a:lnTo>
                      <a:pt x="157" y="252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56"/>
              <p:cNvSpPr>
                <a:spLocks/>
              </p:cNvSpPr>
              <p:nvPr/>
            </p:nvSpPr>
            <p:spPr bwMode="auto">
              <a:xfrm>
                <a:off x="1907" y="1007"/>
                <a:ext cx="166" cy="66"/>
              </a:xfrm>
              <a:custGeom>
                <a:avLst/>
                <a:gdLst>
                  <a:gd name="T0" fmla="*/ 47 w 93"/>
                  <a:gd name="T1" fmla="*/ 0 h 37"/>
                  <a:gd name="T2" fmla="*/ 0 w 93"/>
                  <a:gd name="T3" fmla="*/ 37 h 37"/>
                  <a:gd name="T4" fmla="*/ 93 w 93"/>
                  <a:gd name="T5" fmla="*/ 37 h 37"/>
                  <a:gd name="T6" fmla="*/ 47 w 9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37">
                    <a:moveTo>
                      <a:pt x="47" y="0"/>
                    </a:moveTo>
                    <a:cubicBezTo>
                      <a:pt x="22" y="0"/>
                      <a:pt x="3" y="16"/>
                      <a:pt x="0" y="37"/>
                    </a:cubicBezTo>
                    <a:cubicBezTo>
                      <a:pt x="93" y="37"/>
                      <a:pt x="93" y="37"/>
                      <a:pt x="93" y="37"/>
                    </a:cubicBezTo>
                    <a:cubicBezTo>
                      <a:pt x="91" y="16"/>
                      <a:pt x="71" y="0"/>
                      <a:pt x="47" y="0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57"/>
              <p:cNvSpPr>
                <a:spLocks/>
              </p:cNvSpPr>
              <p:nvPr/>
            </p:nvSpPr>
            <p:spPr bwMode="auto">
              <a:xfrm>
                <a:off x="1843" y="1073"/>
                <a:ext cx="71" cy="171"/>
              </a:xfrm>
              <a:custGeom>
                <a:avLst/>
                <a:gdLst>
                  <a:gd name="T0" fmla="*/ 66 w 71"/>
                  <a:gd name="T1" fmla="*/ 44 h 171"/>
                  <a:gd name="T2" fmla="*/ 36 w 71"/>
                  <a:gd name="T3" fmla="*/ 0 h 171"/>
                  <a:gd name="T4" fmla="*/ 0 w 71"/>
                  <a:gd name="T5" fmla="*/ 0 h 171"/>
                  <a:gd name="T6" fmla="*/ 71 w 71"/>
                  <a:gd name="T7" fmla="*/ 1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" h="171">
                    <a:moveTo>
                      <a:pt x="66" y="44"/>
                    </a:moveTo>
                    <a:lnTo>
                      <a:pt x="36" y="0"/>
                    </a:lnTo>
                    <a:lnTo>
                      <a:pt x="0" y="0"/>
                    </a:lnTo>
                    <a:lnTo>
                      <a:pt x="71" y="171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58"/>
              <p:cNvSpPr>
                <a:spLocks/>
              </p:cNvSpPr>
              <p:nvPr/>
            </p:nvSpPr>
            <p:spPr bwMode="auto">
              <a:xfrm>
                <a:off x="2066" y="1080"/>
                <a:ext cx="80" cy="185"/>
              </a:xfrm>
              <a:custGeom>
                <a:avLst/>
                <a:gdLst>
                  <a:gd name="T0" fmla="*/ 5 w 45"/>
                  <a:gd name="T1" fmla="*/ 15 h 104"/>
                  <a:gd name="T2" fmla="*/ 34 w 45"/>
                  <a:gd name="T3" fmla="*/ 18 h 104"/>
                  <a:gd name="T4" fmla="*/ 0 w 45"/>
                  <a:gd name="T5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104">
                    <a:moveTo>
                      <a:pt x="5" y="15"/>
                    </a:moveTo>
                    <a:cubicBezTo>
                      <a:pt x="5" y="15"/>
                      <a:pt x="23" y="0"/>
                      <a:pt x="34" y="18"/>
                    </a:cubicBezTo>
                    <a:cubicBezTo>
                      <a:pt x="45" y="36"/>
                      <a:pt x="0" y="104"/>
                      <a:pt x="0" y="104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Line 59"/>
              <p:cNvSpPr>
                <a:spLocks noChangeShapeType="1"/>
              </p:cNvSpPr>
              <p:nvPr/>
            </p:nvSpPr>
            <p:spPr bwMode="auto">
              <a:xfrm>
                <a:off x="1991" y="983"/>
                <a:ext cx="0" cy="1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60"/>
              <p:cNvSpPr>
                <a:spLocks/>
              </p:cNvSpPr>
              <p:nvPr/>
            </p:nvSpPr>
            <p:spPr bwMode="auto">
              <a:xfrm>
                <a:off x="2557" y="987"/>
                <a:ext cx="261" cy="342"/>
              </a:xfrm>
              <a:custGeom>
                <a:avLst/>
                <a:gdLst>
                  <a:gd name="T0" fmla="*/ 28 w 147"/>
                  <a:gd name="T1" fmla="*/ 0 h 192"/>
                  <a:gd name="T2" fmla="*/ 0 w 147"/>
                  <a:gd name="T3" fmla="*/ 0 h 192"/>
                  <a:gd name="T4" fmla="*/ 28 w 147"/>
                  <a:gd name="T5" fmla="*/ 34 h 192"/>
                  <a:gd name="T6" fmla="*/ 28 w 147"/>
                  <a:gd name="T7" fmla="*/ 165 h 192"/>
                  <a:gd name="T8" fmla="*/ 55 w 147"/>
                  <a:gd name="T9" fmla="*/ 192 h 192"/>
                  <a:gd name="T10" fmla="*/ 120 w 147"/>
                  <a:gd name="T11" fmla="*/ 192 h 192"/>
                  <a:gd name="T12" fmla="*/ 147 w 147"/>
                  <a:gd name="T13" fmla="*/ 165 h 192"/>
                  <a:gd name="T14" fmla="*/ 147 w 147"/>
                  <a:gd name="T15" fmla="*/ 1 h 192"/>
                  <a:gd name="T16" fmla="*/ 147 w 147"/>
                  <a:gd name="T17" fmla="*/ 0 h 192"/>
                  <a:gd name="T18" fmla="*/ 28 w 147"/>
                  <a:gd name="T19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7" h="192">
                    <a:moveTo>
                      <a:pt x="28" y="0"/>
                    </a:moveTo>
                    <a:cubicBezTo>
                      <a:pt x="28" y="1"/>
                      <a:pt x="0" y="0"/>
                      <a:pt x="0" y="0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8" y="165"/>
                      <a:pt x="28" y="165"/>
                      <a:pt x="28" y="165"/>
                    </a:cubicBezTo>
                    <a:cubicBezTo>
                      <a:pt x="28" y="180"/>
                      <a:pt x="40" y="192"/>
                      <a:pt x="55" y="192"/>
                    </a:cubicBezTo>
                    <a:cubicBezTo>
                      <a:pt x="120" y="192"/>
                      <a:pt x="120" y="192"/>
                      <a:pt x="120" y="192"/>
                    </a:cubicBezTo>
                    <a:cubicBezTo>
                      <a:pt x="135" y="192"/>
                      <a:pt x="147" y="180"/>
                      <a:pt x="147" y="165"/>
                    </a:cubicBezTo>
                    <a:cubicBezTo>
                      <a:pt x="147" y="1"/>
                      <a:pt x="147" y="1"/>
                      <a:pt x="147" y="1"/>
                    </a:cubicBezTo>
                    <a:cubicBezTo>
                      <a:pt x="147" y="1"/>
                      <a:pt x="147" y="1"/>
                      <a:pt x="147" y="0"/>
                    </a:cubicBezTo>
                    <a:lnTo>
                      <a:pt x="28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61"/>
              <p:cNvSpPr>
                <a:spLocks/>
              </p:cNvSpPr>
              <p:nvPr/>
            </p:nvSpPr>
            <p:spPr bwMode="auto">
              <a:xfrm>
                <a:off x="2818" y="1010"/>
                <a:ext cx="97" cy="180"/>
              </a:xfrm>
              <a:custGeom>
                <a:avLst/>
                <a:gdLst>
                  <a:gd name="T0" fmla="*/ 0 w 54"/>
                  <a:gd name="T1" fmla="*/ 18 h 101"/>
                  <a:gd name="T2" fmla="*/ 24 w 54"/>
                  <a:gd name="T3" fmla="*/ 1 h 101"/>
                  <a:gd name="T4" fmla="*/ 35 w 54"/>
                  <a:gd name="T5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" h="101">
                    <a:moveTo>
                      <a:pt x="0" y="18"/>
                    </a:moveTo>
                    <a:cubicBezTo>
                      <a:pt x="0" y="18"/>
                      <a:pt x="9" y="1"/>
                      <a:pt x="24" y="1"/>
                    </a:cubicBezTo>
                    <a:cubicBezTo>
                      <a:pt x="39" y="0"/>
                      <a:pt x="54" y="32"/>
                      <a:pt x="35" y="101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Line 62"/>
              <p:cNvSpPr>
                <a:spLocks noChangeShapeType="1"/>
              </p:cNvSpPr>
              <p:nvPr/>
            </p:nvSpPr>
            <p:spPr bwMode="auto">
              <a:xfrm>
                <a:off x="2762" y="1039"/>
                <a:ext cx="0" cy="20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Oval 63"/>
              <p:cNvSpPr>
                <a:spLocks noChangeArrowheads="1"/>
              </p:cNvSpPr>
              <p:nvPr/>
            </p:nvSpPr>
            <p:spPr bwMode="auto">
              <a:xfrm>
                <a:off x="3381" y="1065"/>
                <a:ext cx="181" cy="184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Oval 64"/>
              <p:cNvSpPr>
                <a:spLocks noChangeArrowheads="1"/>
              </p:cNvSpPr>
              <p:nvPr/>
            </p:nvSpPr>
            <p:spPr bwMode="auto">
              <a:xfrm>
                <a:off x="3434" y="1121"/>
                <a:ext cx="75" cy="74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65"/>
              <p:cNvSpPr>
                <a:spLocks/>
              </p:cNvSpPr>
              <p:nvPr/>
            </p:nvSpPr>
            <p:spPr bwMode="auto">
              <a:xfrm>
                <a:off x="3297" y="1060"/>
                <a:ext cx="66" cy="71"/>
              </a:xfrm>
              <a:custGeom>
                <a:avLst/>
                <a:gdLst>
                  <a:gd name="T0" fmla="*/ 37 w 37"/>
                  <a:gd name="T1" fmla="*/ 0 h 40"/>
                  <a:gd name="T2" fmla="*/ 37 w 37"/>
                  <a:gd name="T3" fmla="*/ 25 h 40"/>
                  <a:gd name="T4" fmla="*/ 21 w 37"/>
                  <a:gd name="T5" fmla="*/ 40 h 40"/>
                  <a:gd name="T6" fmla="*/ 16 w 37"/>
                  <a:gd name="T7" fmla="*/ 40 h 40"/>
                  <a:gd name="T8" fmla="*/ 0 w 37"/>
                  <a:gd name="T9" fmla="*/ 25 h 40"/>
                  <a:gd name="T10" fmla="*/ 0 w 37"/>
                  <a:gd name="T1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40">
                    <a:moveTo>
                      <a:pt x="37" y="0"/>
                    </a:moveTo>
                    <a:cubicBezTo>
                      <a:pt x="37" y="25"/>
                      <a:pt x="37" y="25"/>
                      <a:pt x="37" y="25"/>
                    </a:cubicBezTo>
                    <a:cubicBezTo>
                      <a:pt x="37" y="33"/>
                      <a:pt x="30" y="40"/>
                      <a:pt x="21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7" y="40"/>
                      <a:pt x="0" y="33"/>
                      <a:pt x="0" y="25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Line 66"/>
              <p:cNvSpPr>
                <a:spLocks noChangeShapeType="1"/>
              </p:cNvSpPr>
              <p:nvPr/>
            </p:nvSpPr>
            <p:spPr bwMode="auto">
              <a:xfrm>
                <a:off x="3329" y="1060"/>
                <a:ext cx="0" cy="19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67"/>
              <p:cNvSpPr>
                <a:spLocks/>
              </p:cNvSpPr>
              <p:nvPr/>
            </p:nvSpPr>
            <p:spPr bwMode="auto">
              <a:xfrm>
                <a:off x="3589" y="1060"/>
                <a:ext cx="50" cy="196"/>
              </a:xfrm>
              <a:custGeom>
                <a:avLst/>
                <a:gdLst>
                  <a:gd name="T0" fmla="*/ 28 w 28"/>
                  <a:gd name="T1" fmla="*/ 110 h 110"/>
                  <a:gd name="T2" fmla="*/ 28 w 28"/>
                  <a:gd name="T3" fmla="*/ 0 h 110"/>
                  <a:gd name="T4" fmla="*/ 5 w 28"/>
                  <a:gd name="T5" fmla="*/ 66 h 110"/>
                  <a:gd name="T6" fmla="*/ 28 w 28"/>
                  <a:gd name="T7" fmla="*/ 6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110">
                    <a:moveTo>
                      <a:pt x="28" y="11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0" y="8"/>
                      <a:pt x="5" y="66"/>
                    </a:cubicBezTo>
                    <a:cubicBezTo>
                      <a:pt x="28" y="67"/>
                      <a:pt x="28" y="67"/>
                      <a:pt x="28" y="67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68"/>
              <p:cNvSpPr>
                <a:spLocks/>
              </p:cNvSpPr>
              <p:nvPr/>
            </p:nvSpPr>
            <p:spPr bwMode="auto">
              <a:xfrm>
                <a:off x="4039" y="985"/>
                <a:ext cx="89" cy="98"/>
              </a:xfrm>
              <a:custGeom>
                <a:avLst/>
                <a:gdLst>
                  <a:gd name="T0" fmla="*/ 50 w 50"/>
                  <a:gd name="T1" fmla="*/ 0 h 55"/>
                  <a:gd name="T2" fmla="*/ 50 w 50"/>
                  <a:gd name="T3" fmla="*/ 34 h 55"/>
                  <a:gd name="T4" fmla="*/ 29 w 50"/>
                  <a:gd name="T5" fmla="*/ 55 h 55"/>
                  <a:gd name="T6" fmla="*/ 21 w 50"/>
                  <a:gd name="T7" fmla="*/ 55 h 55"/>
                  <a:gd name="T8" fmla="*/ 0 w 50"/>
                  <a:gd name="T9" fmla="*/ 34 h 55"/>
                  <a:gd name="T10" fmla="*/ 0 w 50"/>
                  <a:gd name="T11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55">
                    <a:moveTo>
                      <a:pt x="50" y="0"/>
                    </a:moveTo>
                    <a:cubicBezTo>
                      <a:pt x="50" y="34"/>
                      <a:pt x="50" y="34"/>
                      <a:pt x="50" y="34"/>
                    </a:cubicBezTo>
                    <a:cubicBezTo>
                      <a:pt x="50" y="46"/>
                      <a:pt x="40" y="55"/>
                      <a:pt x="29" y="55"/>
                    </a:cubicBezTo>
                    <a:cubicBezTo>
                      <a:pt x="21" y="55"/>
                      <a:pt x="21" y="55"/>
                      <a:pt x="21" y="55"/>
                    </a:cubicBezTo>
                    <a:cubicBezTo>
                      <a:pt x="9" y="55"/>
                      <a:pt x="0" y="46"/>
                      <a:pt x="0" y="3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Line 69"/>
              <p:cNvSpPr>
                <a:spLocks noChangeShapeType="1"/>
              </p:cNvSpPr>
              <p:nvPr/>
            </p:nvSpPr>
            <p:spPr bwMode="auto">
              <a:xfrm>
                <a:off x="4084" y="985"/>
                <a:ext cx="0" cy="34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Line 70"/>
              <p:cNvSpPr>
                <a:spLocks noChangeShapeType="1"/>
              </p:cNvSpPr>
              <p:nvPr/>
            </p:nvSpPr>
            <p:spPr bwMode="auto">
              <a:xfrm>
                <a:off x="4224" y="1140"/>
                <a:ext cx="0" cy="18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71"/>
              <p:cNvSpPr>
                <a:spLocks/>
              </p:cNvSpPr>
              <p:nvPr/>
            </p:nvSpPr>
            <p:spPr bwMode="auto">
              <a:xfrm>
                <a:off x="4312" y="985"/>
                <a:ext cx="69" cy="340"/>
              </a:xfrm>
              <a:custGeom>
                <a:avLst/>
                <a:gdLst>
                  <a:gd name="T0" fmla="*/ 39 w 39"/>
                  <a:gd name="T1" fmla="*/ 191 h 191"/>
                  <a:gd name="T2" fmla="*/ 39 w 39"/>
                  <a:gd name="T3" fmla="*/ 0 h 191"/>
                  <a:gd name="T4" fmla="*/ 6 w 39"/>
                  <a:gd name="T5" fmla="*/ 91 h 191"/>
                  <a:gd name="T6" fmla="*/ 39 w 39"/>
                  <a:gd name="T7" fmla="*/ 92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191">
                    <a:moveTo>
                      <a:pt x="39" y="191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0" y="11"/>
                      <a:pt x="6" y="91"/>
                    </a:cubicBezTo>
                    <a:cubicBezTo>
                      <a:pt x="39" y="92"/>
                      <a:pt x="39" y="92"/>
                      <a:pt x="39" y="92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Oval 72"/>
              <p:cNvSpPr>
                <a:spLocks noChangeArrowheads="1"/>
              </p:cNvSpPr>
              <p:nvPr/>
            </p:nvSpPr>
            <p:spPr bwMode="auto">
              <a:xfrm>
                <a:off x="4169" y="985"/>
                <a:ext cx="111" cy="150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73"/>
              <p:cNvSpPr>
                <a:spLocks/>
              </p:cNvSpPr>
              <p:nvPr/>
            </p:nvSpPr>
            <p:spPr bwMode="auto">
              <a:xfrm>
                <a:off x="4838" y="985"/>
                <a:ext cx="214" cy="91"/>
              </a:xfrm>
              <a:custGeom>
                <a:avLst/>
                <a:gdLst>
                  <a:gd name="T0" fmla="*/ 120 w 120"/>
                  <a:gd name="T1" fmla="*/ 43 h 51"/>
                  <a:gd name="T2" fmla="*/ 112 w 120"/>
                  <a:gd name="T3" fmla="*/ 51 h 51"/>
                  <a:gd name="T4" fmla="*/ 8 w 120"/>
                  <a:gd name="T5" fmla="*/ 51 h 51"/>
                  <a:gd name="T6" fmla="*/ 0 w 120"/>
                  <a:gd name="T7" fmla="*/ 43 h 51"/>
                  <a:gd name="T8" fmla="*/ 0 w 120"/>
                  <a:gd name="T9" fmla="*/ 8 h 51"/>
                  <a:gd name="T10" fmla="*/ 8 w 120"/>
                  <a:gd name="T11" fmla="*/ 0 h 51"/>
                  <a:gd name="T12" fmla="*/ 112 w 120"/>
                  <a:gd name="T13" fmla="*/ 0 h 51"/>
                  <a:gd name="T14" fmla="*/ 120 w 120"/>
                  <a:gd name="T15" fmla="*/ 8 h 51"/>
                  <a:gd name="T16" fmla="*/ 120 w 120"/>
                  <a:gd name="T17" fmla="*/ 43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51">
                    <a:moveTo>
                      <a:pt x="120" y="43"/>
                    </a:moveTo>
                    <a:cubicBezTo>
                      <a:pt x="120" y="47"/>
                      <a:pt x="117" y="51"/>
                      <a:pt x="112" y="51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3" y="51"/>
                      <a:pt x="0" y="47"/>
                      <a:pt x="0" y="4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7" y="0"/>
                      <a:pt x="120" y="4"/>
                      <a:pt x="120" y="8"/>
                    </a:cubicBezTo>
                    <a:lnTo>
                      <a:pt x="120" y="43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74"/>
              <p:cNvSpPr>
                <a:spLocks/>
              </p:cNvSpPr>
              <p:nvPr/>
            </p:nvSpPr>
            <p:spPr bwMode="auto">
              <a:xfrm>
                <a:off x="4920" y="1085"/>
                <a:ext cx="63" cy="242"/>
              </a:xfrm>
              <a:custGeom>
                <a:avLst/>
                <a:gdLst>
                  <a:gd name="T0" fmla="*/ 25 w 63"/>
                  <a:gd name="T1" fmla="*/ 0 h 242"/>
                  <a:gd name="T2" fmla="*/ 25 w 63"/>
                  <a:gd name="T3" fmla="*/ 100 h 242"/>
                  <a:gd name="T4" fmla="*/ 63 w 63"/>
                  <a:gd name="T5" fmla="*/ 125 h 242"/>
                  <a:gd name="T6" fmla="*/ 0 w 63"/>
                  <a:gd name="T7" fmla="*/ 159 h 242"/>
                  <a:gd name="T8" fmla="*/ 63 w 63"/>
                  <a:gd name="T9" fmla="*/ 192 h 242"/>
                  <a:gd name="T10" fmla="*/ 25 w 63"/>
                  <a:gd name="T11" fmla="*/ 217 h 242"/>
                  <a:gd name="T12" fmla="*/ 25 w 63"/>
                  <a:gd name="T13" fmla="*/ 24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242">
                    <a:moveTo>
                      <a:pt x="25" y="0"/>
                    </a:moveTo>
                    <a:lnTo>
                      <a:pt x="25" y="100"/>
                    </a:lnTo>
                    <a:lnTo>
                      <a:pt x="63" y="125"/>
                    </a:lnTo>
                    <a:lnTo>
                      <a:pt x="0" y="159"/>
                    </a:lnTo>
                    <a:lnTo>
                      <a:pt x="63" y="192"/>
                    </a:lnTo>
                    <a:lnTo>
                      <a:pt x="25" y="217"/>
                    </a:lnTo>
                    <a:lnTo>
                      <a:pt x="25" y="242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75"/>
              <p:cNvSpPr>
                <a:spLocks/>
              </p:cNvSpPr>
              <p:nvPr/>
            </p:nvSpPr>
            <p:spPr bwMode="auto">
              <a:xfrm>
                <a:off x="5621" y="1235"/>
                <a:ext cx="185" cy="92"/>
              </a:xfrm>
              <a:custGeom>
                <a:avLst/>
                <a:gdLst>
                  <a:gd name="T0" fmla="*/ 52 w 104"/>
                  <a:gd name="T1" fmla="*/ 52 h 52"/>
                  <a:gd name="T2" fmla="*/ 104 w 104"/>
                  <a:gd name="T3" fmla="*/ 0 h 52"/>
                  <a:gd name="T4" fmla="*/ 0 w 104"/>
                  <a:gd name="T5" fmla="*/ 0 h 52"/>
                  <a:gd name="T6" fmla="*/ 52 w 104"/>
                  <a:gd name="T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" h="52">
                    <a:moveTo>
                      <a:pt x="52" y="52"/>
                    </a:moveTo>
                    <a:cubicBezTo>
                      <a:pt x="80" y="52"/>
                      <a:pt x="104" y="28"/>
                      <a:pt x="10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8"/>
                      <a:pt x="23" y="52"/>
                      <a:pt x="52" y="52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76"/>
              <p:cNvSpPr>
                <a:spLocks/>
              </p:cNvSpPr>
              <p:nvPr/>
            </p:nvSpPr>
            <p:spPr bwMode="auto">
              <a:xfrm>
                <a:off x="5564" y="985"/>
                <a:ext cx="63" cy="241"/>
              </a:xfrm>
              <a:custGeom>
                <a:avLst/>
                <a:gdLst>
                  <a:gd name="T0" fmla="*/ 32 w 35"/>
                  <a:gd name="T1" fmla="*/ 135 h 135"/>
                  <a:gd name="T2" fmla="*/ 32 w 35"/>
                  <a:gd name="T3" fmla="*/ 27 h 135"/>
                  <a:gd name="T4" fmla="*/ 0 w 35"/>
                  <a:gd name="T5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35">
                    <a:moveTo>
                      <a:pt x="32" y="135"/>
                    </a:move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7"/>
                      <a:pt x="35" y="0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77"/>
              <p:cNvSpPr>
                <a:spLocks/>
              </p:cNvSpPr>
              <p:nvPr/>
            </p:nvSpPr>
            <p:spPr bwMode="auto">
              <a:xfrm>
                <a:off x="6314" y="1097"/>
                <a:ext cx="235" cy="113"/>
              </a:xfrm>
              <a:custGeom>
                <a:avLst/>
                <a:gdLst>
                  <a:gd name="T0" fmla="*/ 8 w 132"/>
                  <a:gd name="T1" fmla="*/ 63 h 63"/>
                  <a:gd name="T2" fmla="*/ 0 w 132"/>
                  <a:gd name="T3" fmla="*/ 55 h 63"/>
                  <a:gd name="T4" fmla="*/ 0 w 132"/>
                  <a:gd name="T5" fmla="*/ 8 h 63"/>
                  <a:gd name="T6" fmla="*/ 8 w 132"/>
                  <a:gd name="T7" fmla="*/ 0 h 63"/>
                  <a:gd name="T8" fmla="*/ 124 w 132"/>
                  <a:gd name="T9" fmla="*/ 0 h 63"/>
                  <a:gd name="T10" fmla="*/ 132 w 132"/>
                  <a:gd name="T11" fmla="*/ 8 h 63"/>
                  <a:gd name="T12" fmla="*/ 132 w 132"/>
                  <a:gd name="T13" fmla="*/ 55 h 63"/>
                  <a:gd name="T14" fmla="*/ 124 w 132"/>
                  <a:gd name="T15" fmla="*/ 63 h 63"/>
                  <a:gd name="T16" fmla="*/ 8 w 132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63">
                    <a:moveTo>
                      <a:pt x="8" y="63"/>
                    </a:moveTo>
                    <a:cubicBezTo>
                      <a:pt x="4" y="63"/>
                      <a:pt x="0" y="59"/>
                      <a:pt x="0" y="5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28" y="0"/>
                      <a:pt x="132" y="4"/>
                      <a:pt x="132" y="8"/>
                    </a:cubicBezTo>
                    <a:cubicBezTo>
                      <a:pt x="132" y="55"/>
                      <a:pt x="132" y="55"/>
                      <a:pt x="132" y="55"/>
                    </a:cubicBezTo>
                    <a:cubicBezTo>
                      <a:pt x="132" y="59"/>
                      <a:pt x="128" y="63"/>
                      <a:pt x="124" y="63"/>
                    </a:cubicBezTo>
                    <a:lnTo>
                      <a:pt x="8" y="63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Line 78"/>
              <p:cNvSpPr>
                <a:spLocks noChangeShapeType="1"/>
              </p:cNvSpPr>
              <p:nvPr/>
            </p:nvSpPr>
            <p:spPr bwMode="auto">
              <a:xfrm flipH="1">
                <a:off x="6260" y="1153"/>
                <a:ext cx="54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Line 79"/>
              <p:cNvSpPr>
                <a:spLocks noChangeShapeType="1"/>
              </p:cNvSpPr>
              <p:nvPr/>
            </p:nvSpPr>
            <p:spPr bwMode="auto">
              <a:xfrm flipH="1">
                <a:off x="6549" y="1153"/>
                <a:ext cx="53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80"/>
              <p:cNvSpPr>
                <a:spLocks/>
              </p:cNvSpPr>
              <p:nvPr/>
            </p:nvSpPr>
            <p:spPr bwMode="auto">
              <a:xfrm>
                <a:off x="6999" y="1085"/>
                <a:ext cx="213" cy="144"/>
              </a:xfrm>
              <a:custGeom>
                <a:avLst/>
                <a:gdLst>
                  <a:gd name="T0" fmla="*/ 120 w 120"/>
                  <a:gd name="T1" fmla="*/ 77 h 81"/>
                  <a:gd name="T2" fmla="*/ 116 w 120"/>
                  <a:gd name="T3" fmla="*/ 81 h 81"/>
                  <a:gd name="T4" fmla="*/ 4 w 120"/>
                  <a:gd name="T5" fmla="*/ 81 h 81"/>
                  <a:gd name="T6" fmla="*/ 0 w 120"/>
                  <a:gd name="T7" fmla="*/ 77 h 81"/>
                  <a:gd name="T8" fmla="*/ 0 w 120"/>
                  <a:gd name="T9" fmla="*/ 4 h 81"/>
                  <a:gd name="T10" fmla="*/ 4 w 120"/>
                  <a:gd name="T11" fmla="*/ 0 h 81"/>
                  <a:gd name="T12" fmla="*/ 116 w 120"/>
                  <a:gd name="T13" fmla="*/ 0 h 81"/>
                  <a:gd name="T14" fmla="*/ 120 w 120"/>
                  <a:gd name="T15" fmla="*/ 4 h 81"/>
                  <a:gd name="T16" fmla="*/ 120 w 120"/>
                  <a:gd name="T17" fmla="*/ 77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81">
                    <a:moveTo>
                      <a:pt x="120" y="77"/>
                    </a:moveTo>
                    <a:cubicBezTo>
                      <a:pt x="120" y="79"/>
                      <a:pt x="118" y="81"/>
                      <a:pt x="116" y="81"/>
                    </a:cubicBezTo>
                    <a:cubicBezTo>
                      <a:pt x="4" y="81"/>
                      <a:pt x="4" y="81"/>
                      <a:pt x="4" y="81"/>
                    </a:cubicBezTo>
                    <a:cubicBezTo>
                      <a:pt x="2" y="81"/>
                      <a:pt x="0" y="79"/>
                      <a:pt x="0" y="7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18" y="0"/>
                      <a:pt x="120" y="1"/>
                      <a:pt x="120" y="4"/>
                    </a:cubicBezTo>
                    <a:lnTo>
                      <a:pt x="120" y="77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81"/>
              <p:cNvSpPr>
                <a:spLocks/>
              </p:cNvSpPr>
              <p:nvPr/>
            </p:nvSpPr>
            <p:spPr bwMode="auto">
              <a:xfrm>
                <a:off x="7134" y="1085"/>
                <a:ext cx="207" cy="41"/>
              </a:xfrm>
              <a:custGeom>
                <a:avLst/>
                <a:gdLst>
                  <a:gd name="T0" fmla="*/ 0 w 207"/>
                  <a:gd name="T1" fmla="*/ 0 h 41"/>
                  <a:gd name="T2" fmla="*/ 207 w 207"/>
                  <a:gd name="T3" fmla="*/ 0 h 41"/>
                  <a:gd name="T4" fmla="*/ 207 w 207"/>
                  <a:gd name="T5" fmla="*/ 41 h 41"/>
                  <a:gd name="T6" fmla="*/ 78 w 207"/>
                  <a:gd name="T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41">
                    <a:moveTo>
                      <a:pt x="0" y="0"/>
                    </a:moveTo>
                    <a:lnTo>
                      <a:pt x="207" y="0"/>
                    </a:lnTo>
                    <a:lnTo>
                      <a:pt x="207" y="41"/>
                    </a:lnTo>
                    <a:lnTo>
                      <a:pt x="78" y="41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82"/>
              <p:cNvSpPr>
                <a:spLocks/>
              </p:cNvSpPr>
              <p:nvPr/>
            </p:nvSpPr>
            <p:spPr bwMode="auto">
              <a:xfrm>
                <a:off x="398" y="1705"/>
                <a:ext cx="214" cy="290"/>
              </a:xfrm>
              <a:custGeom>
                <a:avLst/>
                <a:gdLst>
                  <a:gd name="T0" fmla="*/ 120 w 120"/>
                  <a:gd name="T1" fmla="*/ 155 h 163"/>
                  <a:gd name="T2" fmla="*/ 112 w 120"/>
                  <a:gd name="T3" fmla="*/ 163 h 163"/>
                  <a:gd name="T4" fmla="*/ 8 w 120"/>
                  <a:gd name="T5" fmla="*/ 163 h 163"/>
                  <a:gd name="T6" fmla="*/ 1 w 120"/>
                  <a:gd name="T7" fmla="*/ 155 h 163"/>
                  <a:gd name="T8" fmla="*/ 12 w 120"/>
                  <a:gd name="T9" fmla="*/ 8 h 163"/>
                  <a:gd name="T10" fmla="*/ 21 w 120"/>
                  <a:gd name="T11" fmla="*/ 0 h 163"/>
                  <a:gd name="T12" fmla="*/ 99 w 120"/>
                  <a:gd name="T13" fmla="*/ 0 h 163"/>
                  <a:gd name="T14" fmla="*/ 108 w 120"/>
                  <a:gd name="T15" fmla="*/ 8 h 163"/>
                  <a:gd name="T16" fmla="*/ 120 w 120"/>
                  <a:gd name="T17" fmla="*/ 15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163">
                    <a:moveTo>
                      <a:pt x="120" y="155"/>
                    </a:moveTo>
                    <a:cubicBezTo>
                      <a:pt x="120" y="160"/>
                      <a:pt x="117" y="163"/>
                      <a:pt x="112" y="163"/>
                    </a:cubicBezTo>
                    <a:cubicBezTo>
                      <a:pt x="8" y="163"/>
                      <a:pt x="8" y="163"/>
                      <a:pt x="8" y="163"/>
                    </a:cubicBezTo>
                    <a:cubicBezTo>
                      <a:pt x="4" y="163"/>
                      <a:pt x="0" y="160"/>
                      <a:pt x="1" y="155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3" y="3"/>
                      <a:pt x="17" y="0"/>
                      <a:pt x="21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104" y="0"/>
                      <a:pt x="108" y="3"/>
                      <a:pt x="108" y="8"/>
                    </a:cubicBezTo>
                    <a:lnTo>
                      <a:pt x="120" y="155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83"/>
              <p:cNvSpPr>
                <a:spLocks/>
              </p:cNvSpPr>
              <p:nvPr/>
            </p:nvSpPr>
            <p:spPr bwMode="auto">
              <a:xfrm>
                <a:off x="466" y="1653"/>
                <a:ext cx="80" cy="45"/>
              </a:xfrm>
              <a:custGeom>
                <a:avLst/>
                <a:gdLst>
                  <a:gd name="T0" fmla="*/ 0 w 80"/>
                  <a:gd name="T1" fmla="*/ 45 h 45"/>
                  <a:gd name="T2" fmla="*/ 0 w 80"/>
                  <a:gd name="T3" fmla="*/ 0 h 45"/>
                  <a:gd name="T4" fmla="*/ 80 w 80"/>
                  <a:gd name="T5" fmla="*/ 0 h 45"/>
                  <a:gd name="T6" fmla="*/ 80 w 80"/>
                  <a:gd name="T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" h="45">
                    <a:moveTo>
                      <a:pt x="0" y="45"/>
                    </a:moveTo>
                    <a:lnTo>
                      <a:pt x="0" y="0"/>
                    </a:lnTo>
                    <a:lnTo>
                      <a:pt x="80" y="0"/>
                    </a:lnTo>
                    <a:lnTo>
                      <a:pt x="80" y="45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Oval 84"/>
              <p:cNvSpPr>
                <a:spLocks noChangeArrowheads="1"/>
              </p:cNvSpPr>
              <p:nvPr/>
            </p:nvSpPr>
            <p:spPr bwMode="auto">
              <a:xfrm>
                <a:off x="464" y="1757"/>
                <a:ext cx="21" cy="2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Oval 85"/>
              <p:cNvSpPr>
                <a:spLocks noChangeArrowheads="1"/>
              </p:cNvSpPr>
              <p:nvPr/>
            </p:nvSpPr>
            <p:spPr bwMode="auto">
              <a:xfrm>
                <a:off x="525" y="1757"/>
                <a:ext cx="21" cy="2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Oval 86"/>
              <p:cNvSpPr>
                <a:spLocks noChangeArrowheads="1"/>
              </p:cNvSpPr>
              <p:nvPr/>
            </p:nvSpPr>
            <p:spPr bwMode="auto">
              <a:xfrm>
                <a:off x="464" y="1812"/>
                <a:ext cx="21" cy="2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Oval 87"/>
              <p:cNvSpPr>
                <a:spLocks noChangeArrowheads="1"/>
              </p:cNvSpPr>
              <p:nvPr/>
            </p:nvSpPr>
            <p:spPr bwMode="auto">
              <a:xfrm>
                <a:off x="525" y="1812"/>
                <a:ext cx="21" cy="2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Oval 88"/>
              <p:cNvSpPr>
                <a:spLocks noChangeArrowheads="1"/>
              </p:cNvSpPr>
              <p:nvPr/>
            </p:nvSpPr>
            <p:spPr bwMode="auto">
              <a:xfrm>
                <a:off x="464" y="1867"/>
                <a:ext cx="21" cy="2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Oval 89"/>
              <p:cNvSpPr>
                <a:spLocks noChangeArrowheads="1"/>
              </p:cNvSpPr>
              <p:nvPr/>
            </p:nvSpPr>
            <p:spPr bwMode="auto">
              <a:xfrm>
                <a:off x="525" y="1867"/>
                <a:ext cx="21" cy="2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Oval 90"/>
              <p:cNvSpPr>
                <a:spLocks noChangeArrowheads="1"/>
              </p:cNvSpPr>
              <p:nvPr/>
            </p:nvSpPr>
            <p:spPr bwMode="auto">
              <a:xfrm>
                <a:off x="464" y="1922"/>
                <a:ext cx="21" cy="2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Oval 91"/>
              <p:cNvSpPr>
                <a:spLocks noChangeArrowheads="1"/>
              </p:cNvSpPr>
              <p:nvPr/>
            </p:nvSpPr>
            <p:spPr bwMode="auto">
              <a:xfrm>
                <a:off x="525" y="1922"/>
                <a:ext cx="21" cy="2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92"/>
              <p:cNvSpPr>
                <a:spLocks/>
              </p:cNvSpPr>
              <p:nvPr/>
            </p:nvSpPr>
            <p:spPr bwMode="auto">
              <a:xfrm>
                <a:off x="1074" y="1840"/>
                <a:ext cx="337" cy="98"/>
              </a:xfrm>
              <a:custGeom>
                <a:avLst/>
                <a:gdLst>
                  <a:gd name="T0" fmla="*/ 169 w 189"/>
                  <a:gd name="T1" fmla="*/ 48 h 55"/>
                  <a:gd name="T2" fmla="*/ 158 w 189"/>
                  <a:gd name="T3" fmla="*/ 55 h 55"/>
                  <a:gd name="T4" fmla="*/ 32 w 189"/>
                  <a:gd name="T5" fmla="*/ 55 h 55"/>
                  <a:gd name="T6" fmla="*/ 21 w 189"/>
                  <a:gd name="T7" fmla="*/ 48 h 55"/>
                  <a:gd name="T8" fmla="*/ 2 w 189"/>
                  <a:gd name="T9" fmla="*/ 7 h 55"/>
                  <a:gd name="T10" fmla="*/ 7 w 189"/>
                  <a:gd name="T11" fmla="*/ 0 h 55"/>
                  <a:gd name="T12" fmla="*/ 183 w 189"/>
                  <a:gd name="T13" fmla="*/ 0 h 55"/>
                  <a:gd name="T14" fmla="*/ 188 w 189"/>
                  <a:gd name="T15" fmla="*/ 7 h 55"/>
                  <a:gd name="T16" fmla="*/ 169 w 189"/>
                  <a:gd name="T17" fmla="*/ 4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9" h="55">
                    <a:moveTo>
                      <a:pt x="169" y="48"/>
                    </a:moveTo>
                    <a:cubicBezTo>
                      <a:pt x="167" y="52"/>
                      <a:pt x="162" y="55"/>
                      <a:pt x="158" y="55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27" y="55"/>
                      <a:pt x="22" y="52"/>
                      <a:pt x="21" y="48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0" y="3"/>
                      <a:pt x="2" y="0"/>
                      <a:pt x="7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7" y="0"/>
                      <a:pt x="189" y="3"/>
                      <a:pt x="188" y="7"/>
                    </a:cubicBezTo>
                    <a:lnTo>
                      <a:pt x="169" y="48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93"/>
              <p:cNvSpPr>
                <a:spLocks/>
              </p:cNvSpPr>
              <p:nvPr/>
            </p:nvSpPr>
            <p:spPr bwMode="auto">
              <a:xfrm>
                <a:off x="1160" y="1703"/>
                <a:ext cx="84" cy="128"/>
              </a:xfrm>
              <a:custGeom>
                <a:avLst/>
                <a:gdLst>
                  <a:gd name="T0" fmla="*/ 1 w 47"/>
                  <a:gd name="T1" fmla="*/ 72 h 72"/>
                  <a:gd name="T2" fmla="*/ 47 w 47"/>
                  <a:gd name="T3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7" h="72">
                    <a:moveTo>
                      <a:pt x="1" y="72"/>
                    </a:moveTo>
                    <a:cubicBezTo>
                      <a:pt x="1" y="72"/>
                      <a:pt x="0" y="25"/>
                      <a:pt x="47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94"/>
              <p:cNvSpPr>
                <a:spLocks/>
              </p:cNvSpPr>
              <p:nvPr/>
            </p:nvSpPr>
            <p:spPr bwMode="auto">
              <a:xfrm>
                <a:off x="1244" y="1703"/>
                <a:ext cx="81" cy="128"/>
              </a:xfrm>
              <a:custGeom>
                <a:avLst/>
                <a:gdLst>
                  <a:gd name="T0" fmla="*/ 46 w 46"/>
                  <a:gd name="T1" fmla="*/ 72 h 72"/>
                  <a:gd name="T2" fmla="*/ 0 w 46"/>
                  <a:gd name="T3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6" h="72">
                    <a:moveTo>
                      <a:pt x="46" y="72"/>
                    </a:moveTo>
                    <a:cubicBezTo>
                      <a:pt x="46" y="72"/>
                      <a:pt x="46" y="2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Line 95"/>
              <p:cNvSpPr>
                <a:spLocks noChangeShapeType="1"/>
              </p:cNvSpPr>
              <p:nvPr/>
            </p:nvSpPr>
            <p:spPr bwMode="auto">
              <a:xfrm>
                <a:off x="1244" y="1712"/>
                <a:ext cx="0" cy="119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Oval 96"/>
              <p:cNvSpPr>
                <a:spLocks noChangeArrowheads="1"/>
              </p:cNvSpPr>
              <p:nvPr/>
            </p:nvSpPr>
            <p:spPr bwMode="auto">
              <a:xfrm>
                <a:off x="2051" y="1689"/>
                <a:ext cx="22" cy="2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Oval 97"/>
              <p:cNvSpPr>
                <a:spLocks noChangeArrowheads="1"/>
              </p:cNvSpPr>
              <p:nvPr/>
            </p:nvSpPr>
            <p:spPr bwMode="auto">
              <a:xfrm>
                <a:off x="2051" y="1730"/>
                <a:ext cx="22" cy="2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98"/>
              <p:cNvSpPr>
                <a:spLocks/>
              </p:cNvSpPr>
              <p:nvPr/>
            </p:nvSpPr>
            <p:spPr bwMode="auto">
              <a:xfrm>
                <a:off x="1818" y="1785"/>
                <a:ext cx="342" cy="173"/>
              </a:xfrm>
              <a:custGeom>
                <a:avLst/>
                <a:gdLst>
                  <a:gd name="T0" fmla="*/ 342 w 342"/>
                  <a:gd name="T1" fmla="*/ 173 h 173"/>
                  <a:gd name="T2" fmla="*/ 0 w 342"/>
                  <a:gd name="T3" fmla="*/ 173 h 173"/>
                  <a:gd name="T4" fmla="*/ 45 w 342"/>
                  <a:gd name="T5" fmla="*/ 0 h 173"/>
                  <a:gd name="T6" fmla="*/ 296 w 342"/>
                  <a:gd name="T7" fmla="*/ 0 h 173"/>
                  <a:gd name="T8" fmla="*/ 342 w 342"/>
                  <a:gd name="T9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2" h="173">
                    <a:moveTo>
                      <a:pt x="342" y="173"/>
                    </a:moveTo>
                    <a:lnTo>
                      <a:pt x="0" y="173"/>
                    </a:lnTo>
                    <a:lnTo>
                      <a:pt x="45" y="0"/>
                    </a:lnTo>
                    <a:lnTo>
                      <a:pt x="296" y="0"/>
                    </a:lnTo>
                    <a:lnTo>
                      <a:pt x="342" y="173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Rectangle 99"/>
              <p:cNvSpPr>
                <a:spLocks noChangeArrowheads="1"/>
              </p:cNvSpPr>
              <p:nvPr/>
            </p:nvSpPr>
            <p:spPr bwMode="auto">
              <a:xfrm>
                <a:off x="1863" y="1657"/>
                <a:ext cx="253" cy="128"/>
              </a:xfrm>
              <a:prstGeom prst="rect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Rectangle 100"/>
              <p:cNvSpPr>
                <a:spLocks noChangeArrowheads="1"/>
              </p:cNvSpPr>
              <p:nvPr/>
            </p:nvSpPr>
            <p:spPr bwMode="auto">
              <a:xfrm>
                <a:off x="1902" y="1689"/>
                <a:ext cx="82" cy="64"/>
              </a:xfrm>
              <a:prstGeom prst="rect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Line 101"/>
              <p:cNvSpPr>
                <a:spLocks noChangeShapeType="1"/>
              </p:cNvSpPr>
              <p:nvPr/>
            </p:nvSpPr>
            <p:spPr bwMode="auto">
              <a:xfrm>
                <a:off x="1818" y="1999"/>
                <a:ext cx="342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Oval 102"/>
              <p:cNvSpPr>
                <a:spLocks noChangeArrowheads="1"/>
              </p:cNvSpPr>
              <p:nvPr/>
            </p:nvSpPr>
            <p:spPr bwMode="auto">
              <a:xfrm>
                <a:off x="2708" y="1913"/>
                <a:ext cx="43" cy="4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03"/>
              <p:cNvSpPr>
                <a:spLocks/>
              </p:cNvSpPr>
              <p:nvPr/>
            </p:nvSpPr>
            <p:spPr bwMode="auto">
              <a:xfrm>
                <a:off x="2580" y="1737"/>
                <a:ext cx="297" cy="255"/>
              </a:xfrm>
              <a:custGeom>
                <a:avLst/>
                <a:gdLst>
                  <a:gd name="T0" fmla="*/ 142 w 167"/>
                  <a:gd name="T1" fmla="*/ 78 h 143"/>
                  <a:gd name="T2" fmla="*/ 109 w 167"/>
                  <a:gd name="T3" fmla="*/ 78 h 143"/>
                  <a:gd name="T4" fmla="*/ 109 w 167"/>
                  <a:gd name="T5" fmla="*/ 62 h 143"/>
                  <a:gd name="T6" fmla="*/ 158 w 167"/>
                  <a:gd name="T7" fmla="*/ 3 h 143"/>
                  <a:gd name="T8" fmla="*/ 158 w 167"/>
                  <a:gd name="T9" fmla="*/ 0 h 143"/>
                  <a:gd name="T10" fmla="*/ 10 w 167"/>
                  <a:gd name="T11" fmla="*/ 0 h 143"/>
                  <a:gd name="T12" fmla="*/ 9 w 167"/>
                  <a:gd name="T13" fmla="*/ 3 h 143"/>
                  <a:gd name="T14" fmla="*/ 58 w 167"/>
                  <a:gd name="T15" fmla="*/ 62 h 143"/>
                  <a:gd name="T16" fmla="*/ 58 w 167"/>
                  <a:gd name="T17" fmla="*/ 78 h 143"/>
                  <a:gd name="T18" fmla="*/ 26 w 167"/>
                  <a:gd name="T19" fmla="*/ 78 h 143"/>
                  <a:gd name="T20" fmla="*/ 0 w 167"/>
                  <a:gd name="T21" fmla="*/ 100 h 143"/>
                  <a:gd name="T22" fmla="*/ 0 w 167"/>
                  <a:gd name="T23" fmla="*/ 122 h 143"/>
                  <a:gd name="T24" fmla="*/ 26 w 167"/>
                  <a:gd name="T25" fmla="*/ 143 h 143"/>
                  <a:gd name="T26" fmla="*/ 142 w 167"/>
                  <a:gd name="T27" fmla="*/ 143 h 143"/>
                  <a:gd name="T28" fmla="*/ 167 w 167"/>
                  <a:gd name="T29" fmla="*/ 122 h 143"/>
                  <a:gd name="T30" fmla="*/ 167 w 167"/>
                  <a:gd name="T31" fmla="*/ 100 h 143"/>
                  <a:gd name="T32" fmla="*/ 142 w 167"/>
                  <a:gd name="T33" fmla="*/ 7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7" h="143">
                    <a:moveTo>
                      <a:pt x="142" y="78"/>
                    </a:moveTo>
                    <a:cubicBezTo>
                      <a:pt x="109" y="78"/>
                      <a:pt x="109" y="78"/>
                      <a:pt x="109" y="78"/>
                    </a:cubicBezTo>
                    <a:cubicBezTo>
                      <a:pt x="109" y="62"/>
                      <a:pt x="109" y="62"/>
                      <a:pt x="109" y="62"/>
                    </a:cubicBezTo>
                    <a:cubicBezTo>
                      <a:pt x="138" y="54"/>
                      <a:pt x="158" y="30"/>
                      <a:pt x="158" y="3"/>
                    </a:cubicBezTo>
                    <a:cubicBezTo>
                      <a:pt x="158" y="2"/>
                      <a:pt x="158" y="1"/>
                      <a:pt x="15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1"/>
                      <a:pt x="9" y="2"/>
                      <a:pt x="9" y="3"/>
                    </a:cubicBezTo>
                    <a:cubicBezTo>
                      <a:pt x="9" y="30"/>
                      <a:pt x="30" y="54"/>
                      <a:pt x="58" y="62"/>
                    </a:cubicBezTo>
                    <a:cubicBezTo>
                      <a:pt x="58" y="78"/>
                      <a:pt x="58" y="78"/>
                      <a:pt x="58" y="78"/>
                    </a:cubicBezTo>
                    <a:cubicBezTo>
                      <a:pt x="26" y="78"/>
                      <a:pt x="26" y="78"/>
                      <a:pt x="26" y="78"/>
                    </a:cubicBezTo>
                    <a:cubicBezTo>
                      <a:pt x="12" y="78"/>
                      <a:pt x="0" y="88"/>
                      <a:pt x="0" y="100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34"/>
                      <a:pt x="12" y="143"/>
                      <a:pt x="26" y="143"/>
                    </a:cubicBezTo>
                    <a:cubicBezTo>
                      <a:pt x="142" y="143"/>
                      <a:pt x="142" y="143"/>
                      <a:pt x="142" y="143"/>
                    </a:cubicBezTo>
                    <a:cubicBezTo>
                      <a:pt x="156" y="143"/>
                      <a:pt x="167" y="134"/>
                      <a:pt x="167" y="122"/>
                    </a:cubicBezTo>
                    <a:cubicBezTo>
                      <a:pt x="167" y="100"/>
                      <a:pt x="167" y="100"/>
                      <a:pt x="167" y="100"/>
                    </a:cubicBezTo>
                    <a:cubicBezTo>
                      <a:pt x="167" y="88"/>
                      <a:pt x="156" y="78"/>
                      <a:pt x="142" y="78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104"/>
              <p:cNvSpPr>
                <a:spLocks/>
              </p:cNvSpPr>
              <p:nvPr/>
            </p:nvSpPr>
            <p:spPr bwMode="auto">
              <a:xfrm>
                <a:off x="2730" y="1650"/>
                <a:ext cx="147" cy="87"/>
              </a:xfrm>
              <a:custGeom>
                <a:avLst/>
                <a:gdLst>
                  <a:gd name="T0" fmla="*/ 0 w 147"/>
                  <a:gd name="T1" fmla="*/ 87 h 87"/>
                  <a:gd name="T2" fmla="*/ 0 w 147"/>
                  <a:gd name="T3" fmla="*/ 39 h 87"/>
                  <a:gd name="T4" fmla="*/ 147 w 147"/>
                  <a:gd name="T5" fmla="*/ 39 h 87"/>
                  <a:gd name="T6" fmla="*/ 147 w 147"/>
                  <a:gd name="T7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7" h="87">
                    <a:moveTo>
                      <a:pt x="0" y="87"/>
                    </a:moveTo>
                    <a:lnTo>
                      <a:pt x="0" y="39"/>
                    </a:lnTo>
                    <a:lnTo>
                      <a:pt x="147" y="39"/>
                    </a:lnTo>
                    <a:lnTo>
                      <a:pt x="147" y="0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Line 105"/>
              <p:cNvSpPr>
                <a:spLocks noChangeShapeType="1"/>
              </p:cNvSpPr>
              <p:nvPr/>
            </p:nvSpPr>
            <p:spPr bwMode="auto">
              <a:xfrm>
                <a:off x="2559" y="1992"/>
                <a:ext cx="341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Oval 106"/>
              <p:cNvSpPr>
                <a:spLocks noChangeArrowheads="1"/>
              </p:cNvSpPr>
              <p:nvPr/>
            </p:nvSpPr>
            <p:spPr bwMode="auto">
              <a:xfrm>
                <a:off x="3440" y="1936"/>
                <a:ext cx="26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107"/>
              <p:cNvSpPr>
                <a:spLocks/>
              </p:cNvSpPr>
              <p:nvPr/>
            </p:nvSpPr>
            <p:spPr bwMode="auto">
              <a:xfrm>
                <a:off x="3386" y="1694"/>
                <a:ext cx="134" cy="177"/>
              </a:xfrm>
              <a:custGeom>
                <a:avLst/>
                <a:gdLst>
                  <a:gd name="T0" fmla="*/ 121 w 134"/>
                  <a:gd name="T1" fmla="*/ 177 h 177"/>
                  <a:gd name="T2" fmla="*/ 13 w 134"/>
                  <a:gd name="T3" fmla="*/ 177 h 177"/>
                  <a:gd name="T4" fmla="*/ 0 w 134"/>
                  <a:gd name="T5" fmla="*/ 0 h 177"/>
                  <a:gd name="T6" fmla="*/ 134 w 134"/>
                  <a:gd name="T7" fmla="*/ 0 h 177"/>
                  <a:gd name="T8" fmla="*/ 121 w 134"/>
                  <a:gd name="T9" fmla="*/ 177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177">
                    <a:moveTo>
                      <a:pt x="121" y="177"/>
                    </a:moveTo>
                    <a:lnTo>
                      <a:pt x="13" y="177"/>
                    </a:lnTo>
                    <a:lnTo>
                      <a:pt x="0" y="0"/>
                    </a:lnTo>
                    <a:lnTo>
                      <a:pt x="134" y="0"/>
                    </a:lnTo>
                    <a:lnTo>
                      <a:pt x="121" y="177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108"/>
              <p:cNvSpPr>
                <a:spLocks/>
              </p:cNvSpPr>
              <p:nvPr/>
            </p:nvSpPr>
            <p:spPr bwMode="auto">
              <a:xfrm>
                <a:off x="3374" y="1904"/>
                <a:ext cx="158" cy="89"/>
              </a:xfrm>
              <a:custGeom>
                <a:avLst/>
                <a:gdLst>
                  <a:gd name="T0" fmla="*/ 158 w 158"/>
                  <a:gd name="T1" fmla="*/ 89 h 89"/>
                  <a:gd name="T2" fmla="*/ 0 w 158"/>
                  <a:gd name="T3" fmla="*/ 89 h 89"/>
                  <a:gd name="T4" fmla="*/ 21 w 158"/>
                  <a:gd name="T5" fmla="*/ 0 h 89"/>
                  <a:gd name="T6" fmla="*/ 137 w 158"/>
                  <a:gd name="T7" fmla="*/ 0 h 89"/>
                  <a:gd name="T8" fmla="*/ 158 w 158"/>
                  <a:gd name="T9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89">
                    <a:moveTo>
                      <a:pt x="158" y="89"/>
                    </a:moveTo>
                    <a:lnTo>
                      <a:pt x="0" y="89"/>
                    </a:lnTo>
                    <a:lnTo>
                      <a:pt x="21" y="0"/>
                    </a:lnTo>
                    <a:lnTo>
                      <a:pt x="137" y="0"/>
                    </a:lnTo>
                    <a:lnTo>
                      <a:pt x="158" y="89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09"/>
              <p:cNvSpPr>
                <a:spLocks/>
              </p:cNvSpPr>
              <p:nvPr/>
            </p:nvSpPr>
            <p:spPr bwMode="auto">
              <a:xfrm>
                <a:off x="3386" y="1651"/>
                <a:ext cx="134" cy="41"/>
              </a:xfrm>
              <a:custGeom>
                <a:avLst/>
                <a:gdLst>
                  <a:gd name="T0" fmla="*/ 0 w 75"/>
                  <a:gd name="T1" fmla="*/ 23 h 23"/>
                  <a:gd name="T2" fmla="*/ 38 w 75"/>
                  <a:gd name="T3" fmla="*/ 0 h 23"/>
                  <a:gd name="T4" fmla="*/ 75 w 75"/>
                  <a:gd name="T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5" h="23">
                    <a:moveTo>
                      <a:pt x="0" y="23"/>
                    </a:moveTo>
                    <a:cubicBezTo>
                      <a:pt x="0" y="11"/>
                      <a:pt x="17" y="0"/>
                      <a:pt x="38" y="0"/>
                    </a:cubicBezTo>
                    <a:cubicBezTo>
                      <a:pt x="58" y="0"/>
                      <a:pt x="75" y="11"/>
                      <a:pt x="75" y="23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10"/>
              <p:cNvSpPr>
                <a:spLocks/>
              </p:cNvSpPr>
              <p:nvPr/>
            </p:nvSpPr>
            <p:spPr bwMode="auto">
              <a:xfrm>
                <a:off x="3520" y="1714"/>
                <a:ext cx="76" cy="94"/>
              </a:xfrm>
              <a:custGeom>
                <a:avLst/>
                <a:gdLst>
                  <a:gd name="T0" fmla="*/ 0 w 43"/>
                  <a:gd name="T1" fmla="*/ 0 h 53"/>
                  <a:gd name="T2" fmla="*/ 16 w 43"/>
                  <a:gd name="T3" fmla="*/ 0 h 53"/>
                  <a:gd name="T4" fmla="*/ 23 w 43"/>
                  <a:gd name="T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" h="53">
                    <a:moveTo>
                      <a:pt x="0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43" y="3"/>
                      <a:pt x="23" y="53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Line 111"/>
              <p:cNvSpPr>
                <a:spLocks noChangeShapeType="1"/>
              </p:cNvSpPr>
              <p:nvPr/>
            </p:nvSpPr>
            <p:spPr bwMode="auto">
              <a:xfrm>
                <a:off x="3431" y="1741"/>
                <a:ext cx="42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Line 112"/>
              <p:cNvSpPr>
                <a:spLocks noChangeShapeType="1"/>
              </p:cNvSpPr>
              <p:nvPr/>
            </p:nvSpPr>
            <p:spPr bwMode="auto">
              <a:xfrm>
                <a:off x="3431" y="1781"/>
                <a:ext cx="42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Line 113"/>
              <p:cNvSpPr>
                <a:spLocks noChangeShapeType="1"/>
              </p:cNvSpPr>
              <p:nvPr/>
            </p:nvSpPr>
            <p:spPr bwMode="auto">
              <a:xfrm>
                <a:off x="4208" y="1701"/>
                <a:ext cx="0" cy="289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Line 114"/>
              <p:cNvSpPr>
                <a:spLocks noChangeShapeType="1"/>
              </p:cNvSpPr>
              <p:nvPr/>
            </p:nvSpPr>
            <p:spPr bwMode="auto">
              <a:xfrm>
                <a:off x="4039" y="1990"/>
                <a:ext cx="337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Oval 115"/>
              <p:cNvSpPr>
                <a:spLocks noChangeArrowheads="1"/>
              </p:cNvSpPr>
              <p:nvPr/>
            </p:nvSpPr>
            <p:spPr bwMode="auto">
              <a:xfrm>
                <a:off x="4182" y="1648"/>
                <a:ext cx="53" cy="53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16"/>
              <p:cNvSpPr>
                <a:spLocks/>
              </p:cNvSpPr>
              <p:nvPr/>
            </p:nvSpPr>
            <p:spPr bwMode="auto">
              <a:xfrm>
                <a:off x="4050" y="1780"/>
                <a:ext cx="126" cy="178"/>
              </a:xfrm>
              <a:custGeom>
                <a:avLst/>
                <a:gdLst>
                  <a:gd name="T0" fmla="*/ 126 w 126"/>
                  <a:gd name="T1" fmla="*/ 178 h 178"/>
                  <a:gd name="T2" fmla="*/ 0 w 126"/>
                  <a:gd name="T3" fmla="*/ 178 h 178"/>
                  <a:gd name="T4" fmla="*/ 16 w 126"/>
                  <a:gd name="T5" fmla="*/ 0 h 178"/>
                  <a:gd name="T6" fmla="*/ 110 w 126"/>
                  <a:gd name="T7" fmla="*/ 0 h 178"/>
                  <a:gd name="T8" fmla="*/ 126 w 126"/>
                  <a:gd name="T9" fmla="*/ 178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178">
                    <a:moveTo>
                      <a:pt x="126" y="178"/>
                    </a:moveTo>
                    <a:lnTo>
                      <a:pt x="0" y="178"/>
                    </a:lnTo>
                    <a:lnTo>
                      <a:pt x="16" y="0"/>
                    </a:lnTo>
                    <a:lnTo>
                      <a:pt x="110" y="0"/>
                    </a:lnTo>
                    <a:lnTo>
                      <a:pt x="126" y="178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17"/>
              <p:cNvSpPr>
                <a:spLocks/>
              </p:cNvSpPr>
              <p:nvPr/>
            </p:nvSpPr>
            <p:spPr bwMode="auto">
              <a:xfrm>
                <a:off x="4061" y="1728"/>
                <a:ext cx="105" cy="52"/>
              </a:xfrm>
              <a:custGeom>
                <a:avLst/>
                <a:gdLst>
                  <a:gd name="T0" fmla="*/ 0 w 59"/>
                  <a:gd name="T1" fmla="*/ 29 h 29"/>
                  <a:gd name="T2" fmla="*/ 30 w 59"/>
                  <a:gd name="T3" fmla="*/ 0 h 29"/>
                  <a:gd name="T4" fmla="*/ 59 w 59"/>
                  <a:gd name="T5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" h="29">
                    <a:moveTo>
                      <a:pt x="0" y="29"/>
                    </a:moveTo>
                    <a:cubicBezTo>
                      <a:pt x="0" y="13"/>
                      <a:pt x="13" y="0"/>
                      <a:pt x="30" y="0"/>
                    </a:cubicBezTo>
                    <a:cubicBezTo>
                      <a:pt x="46" y="0"/>
                      <a:pt x="59" y="13"/>
                      <a:pt x="59" y="29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18"/>
              <p:cNvSpPr>
                <a:spLocks/>
              </p:cNvSpPr>
              <p:nvPr/>
            </p:nvSpPr>
            <p:spPr bwMode="auto">
              <a:xfrm>
                <a:off x="4239" y="1780"/>
                <a:ext cx="128" cy="178"/>
              </a:xfrm>
              <a:custGeom>
                <a:avLst/>
                <a:gdLst>
                  <a:gd name="T0" fmla="*/ 128 w 128"/>
                  <a:gd name="T1" fmla="*/ 178 h 178"/>
                  <a:gd name="T2" fmla="*/ 0 w 128"/>
                  <a:gd name="T3" fmla="*/ 178 h 178"/>
                  <a:gd name="T4" fmla="*/ 16 w 128"/>
                  <a:gd name="T5" fmla="*/ 0 h 178"/>
                  <a:gd name="T6" fmla="*/ 110 w 128"/>
                  <a:gd name="T7" fmla="*/ 0 h 178"/>
                  <a:gd name="T8" fmla="*/ 128 w 128"/>
                  <a:gd name="T9" fmla="*/ 178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78">
                    <a:moveTo>
                      <a:pt x="128" y="178"/>
                    </a:moveTo>
                    <a:lnTo>
                      <a:pt x="0" y="178"/>
                    </a:lnTo>
                    <a:lnTo>
                      <a:pt x="16" y="0"/>
                    </a:lnTo>
                    <a:lnTo>
                      <a:pt x="110" y="0"/>
                    </a:lnTo>
                    <a:lnTo>
                      <a:pt x="128" y="178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19"/>
              <p:cNvSpPr>
                <a:spLocks/>
              </p:cNvSpPr>
              <p:nvPr/>
            </p:nvSpPr>
            <p:spPr bwMode="auto">
              <a:xfrm>
                <a:off x="4251" y="1728"/>
                <a:ext cx="103" cy="52"/>
              </a:xfrm>
              <a:custGeom>
                <a:avLst/>
                <a:gdLst>
                  <a:gd name="T0" fmla="*/ 0 w 58"/>
                  <a:gd name="T1" fmla="*/ 29 h 29"/>
                  <a:gd name="T2" fmla="*/ 29 w 58"/>
                  <a:gd name="T3" fmla="*/ 0 h 29"/>
                  <a:gd name="T4" fmla="*/ 58 w 58"/>
                  <a:gd name="T5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8" h="29">
                    <a:moveTo>
                      <a:pt x="0" y="29"/>
                    </a:move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8" y="13"/>
                      <a:pt x="58" y="29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20"/>
              <p:cNvSpPr>
                <a:spLocks/>
              </p:cNvSpPr>
              <p:nvPr/>
            </p:nvSpPr>
            <p:spPr bwMode="auto">
              <a:xfrm>
                <a:off x="4781" y="1773"/>
                <a:ext cx="342" cy="171"/>
              </a:xfrm>
              <a:custGeom>
                <a:avLst/>
                <a:gdLst>
                  <a:gd name="T0" fmla="*/ 96 w 192"/>
                  <a:gd name="T1" fmla="*/ 96 h 96"/>
                  <a:gd name="T2" fmla="*/ 192 w 192"/>
                  <a:gd name="T3" fmla="*/ 0 h 96"/>
                  <a:gd name="T4" fmla="*/ 0 w 192"/>
                  <a:gd name="T5" fmla="*/ 0 h 96"/>
                  <a:gd name="T6" fmla="*/ 96 w 192"/>
                  <a:gd name="T7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2" h="96">
                    <a:moveTo>
                      <a:pt x="96" y="96"/>
                    </a:moveTo>
                    <a:cubicBezTo>
                      <a:pt x="149" y="96"/>
                      <a:pt x="192" y="53"/>
                      <a:pt x="19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3"/>
                      <a:pt x="43" y="96"/>
                      <a:pt x="96" y="96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Line 121"/>
              <p:cNvSpPr>
                <a:spLocks noChangeShapeType="1"/>
              </p:cNvSpPr>
              <p:nvPr/>
            </p:nvSpPr>
            <p:spPr bwMode="auto">
              <a:xfrm>
                <a:off x="4781" y="1970"/>
                <a:ext cx="342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Line 122"/>
              <p:cNvSpPr>
                <a:spLocks noChangeShapeType="1"/>
              </p:cNvSpPr>
              <p:nvPr/>
            </p:nvSpPr>
            <p:spPr bwMode="auto">
              <a:xfrm flipH="1" flipV="1">
                <a:off x="4792" y="1671"/>
                <a:ext cx="114" cy="9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Oval 123"/>
              <p:cNvSpPr>
                <a:spLocks noChangeArrowheads="1"/>
              </p:cNvSpPr>
              <p:nvPr/>
            </p:nvSpPr>
            <p:spPr bwMode="auto">
              <a:xfrm>
                <a:off x="5516" y="1651"/>
                <a:ext cx="342" cy="342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Line 124"/>
              <p:cNvSpPr>
                <a:spLocks noChangeShapeType="1"/>
              </p:cNvSpPr>
              <p:nvPr/>
            </p:nvSpPr>
            <p:spPr bwMode="auto">
              <a:xfrm>
                <a:off x="5687" y="1651"/>
                <a:ext cx="0" cy="3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Line 125"/>
              <p:cNvSpPr>
                <a:spLocks noChangeShapeType="1"/>
              </p:cNvSpPr>
              <p:nvPr/>
            </p:nvSpPr>
            <p:spPr bwMode="auto">
              <a:xfrm>
                <a:off x="5687" y="1945"/>
                <a:ext cx="0" cy="3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Line 126"/>
              <p:cNvSpPr>
                <a:spLocks noChangeShapeType="1"/>
              </p:cNvSpPr>
              <p:nvPr/>
            </p:nvSpPr>
            <p:spPr bwMode="auto">
              <a:xfrm flipH="1">
                <a:off x="5815" y="1817"/>
                <a:ext cx="38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Line 127"/>
              <p:cNvSpPr>
                <a:spLocks noChangeShapeType="1"/>
              </p:cNvSpPr>
              <p:nvPr/>
            </p:nvSpPr>
            <p:spPr bwMode="auto">
              <a:xfrm flipH="1">
                <a:off x="5522" y="1817"/>
                <a:ext cx="3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Line 128"/>
              <p:cNvSpPr>
                <a:spLocks noChangeShapeType="1"/>
              </p:cNvSpPr>
              <p:nvPr/>
            </p:nvSpPr>
            <p:spPr bwMode="auto">
              <a:xfrm flipH="1">
                <a:off x="5778" y="1701"/>
                <a:ext cx="27" cy="2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Line 129"/>
              <p:cNvSpPr>
                <a:spLocks noChangeShapeType="1"/>
              </p:cNvSpPr>
              <p:nvPr/>
            </p:nvSpPr>
            <p:spPr bwMode="auto">
              <a:xfrm flipH="1">
                <a:off x="5570" y="1908"/>
                <a:ext cx="25" cy="27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Line 130"/>
              <p:cNvSpPr>
                <a:spLocks noChangeShapeType="1"/>
              </p:cNvSpPr>
              <p:nvPr/>
            </p:nvSpPr>
            <p:spPr bwMode="auto">
              <a:xfrm flipH="1" flipV="1">
                <a:off x="5776" y="1908"/>
                <a:ext cx="27" cy="27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Line 131"/>
              <p:cNvSpPr>
                <a:spLocks noChangeShapeType="1"/>
              </p:cNvSpPr>
              <p:nvPr/>
            </p:nvSpPr>
            <p:spPr bwMode="auto">
              <a:xfrm flipH="1" flipV="1">
                <a:off x="5570" y="1700"/>
                <a:ext cx="27" cy="2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Oval 132"/>
              <p:cNvSpPr>
                <a:spLocks noChangeArrowheads="1"/>
              </p:cNvSpPr>
              <p:nvPr/>
            </p:nvSpPr>
            <p:spPr bwMode="auto">
              <a:xfrm>
                <a:off x="6257" y="1655"/>
                <a:ext cx="341" cy="342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Line 133"/>
              <p:cNvSpPr>
                <a:spLocks noChangeShapeType="1"/>
              </p:cNvSpPr>
              <p:nvPr/>
            </p:nvSpPr>
            <p:spPr bwMode="auto">
              <a:xfrm>
                <a:off x="6428" y="1949"/>
                <a:ext cx="0" cy="37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Line 134"/>
              <p:cNvSpPr>
                <a:spLocks noChangeShapeType="1"/>
              </p:cNvSpPr>
              <p:nvPr/>
            </p:nvSpPr>
            <p:spPr bwMode="auto">
              <a:xfrm flipH="1">
                <a:off x="6262" y="1821"/>
                <a:ext cx="37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Line 135"/>
              <p:cNvSpPr>
                <a:spLocks noChangeShapeType="1"/>
              </p:cNvSpPr>
              <p:nvPr/>
            </p:nvSpPr>
            <p:spPr bwMode="auto">
              <a:xfrm flipH="1">
                <a:off x="6310" y="1912"/>
                <a:ext cx="27" cy="24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Line 136"/>
              <p:cNvSpPr>
                <a:spLocks noChangeShapeType="1"/>
              </p:cNvSpPr>
              <p:nvPr/>
            </p:nvSpPr>
            <p:spPr bwMode="auto">
              <a:xfrm flipH="1" flipV="1">
                <a:off x="6518" y="1912"/>
                <a:ext cx="27" cy="2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Line 137"/>
              <p:cNvSpPr>
                <a:spLocks noChangeShapeType="1"/>
              </p:cNvSpPr>
              <p:nvPr/>
            </p:nvSpPr>
            <p:spPr bwMode="auto">
              <a:xfrm flipH="1" flipV="1">
                <a:off x="6312" y="1703"/>
                <a:ext cx="25" cy="27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138"/>
              <p:cNvSpPr>
                <a:spLocks/>
              </p:cNvSpPr>
              <p:nvPr/>
            </p:nvSpPr>
            <p:spPr bwMode="auto">
              <a:xfrm>
                <a:off x="6428" y="1657"/>
                <a:ext cx="169" cy="169"/>
              </a:xfrm>
              <a:custGeom>
                <a:avLst/>
                <a:gdLst>
                  <a:gd name="T0" fmla="*/ 0 w 169"/>
                  <a:gd name="T1" fmla="*/ 0 h 169"/>
                  <a:gd name="T2" fmla="*/ 0 w 169"/>
                  <a:gd name="T3" fmla="*/ 169 h 169"/>
                  <a:gd name="T4" fmla="*/ 169 w 169"/>
                  <a:gd name="T5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9" h="169">
                    <a:moveTo>
                      <a:pt x="0" y="0"/>
                    </a:moveTo>
                    <a:lnTo>
                      <a:pt x="0" y="169"/>
                    </a:lnTo>
                    <a:lnTo>
                      <a:pt x="169" y="169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Oval 139"/>
              <p:cNvSpPr>
                <a:spLocks noChangeArrowheads="1"/>
              </p:cNvSpPr>
              <p:nvPr/>
            </p:nvSpPr>
            <p:spPr bwMode="auto">
              <a:xfrm>
                <a:off x="7002" y="1653"/>
                <a:ext cx="342" cy="342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Line 140"/>
              <p:cNvSpPr>
                <a:spLocks noChangeShapeType="1"/>
              </p:cNvSpPr>
              <p:nvPr/>
            </p:nvSpPr>
            <p:spPr bwMode="auto">
              <a:xfrm flipH="1">
                <a:off x="7008" y="1819"/>
                <a:ext cx="37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Line 141"/>
              <p:cNvSpPr>
                <a:spLocks noChangeShapeType="1"/>
              </p:cNvSpPr>
              <p:nvPr/>
            </p:nvSpPr>
            <p:spPr bwMode="auto">
              <a:xfrm flipH="1">
                <a:off x="7056" y="1908"/>
                <a:ext cx="26" cy="27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Line 142"/>
              <p:cNvSpPr>
                <a:spLocks noChangeShapeType="1"/>
              </p:cNvSpPr>
              <p:nvPr/>
            </p:nvSpPr>
            <p:spPr bwMode="auto">
              <a:xfrm flipH="1" flipV="1">
                <a:off x="7058" y="1701"/>
                <a:ext cx="26" cy="2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Line 143"/>
              <p:cNvSpPr>
                <a:spLocks noChangeShapeType="1"/>
              </p:cNvSpPr>
              <p:nvPr/>
            </p:nvSpPr>
            <p:spPr bwMode="auto">
              <a:xfrm>
                <a:off x="7173" y="1655"/>
                <a:ext cx="0" cy="34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Oval 144"/>
              <p:cNvSpPr>
                <a:spLocks noChangeArrowheads="1"/>
              </p:cNvSpPr>
              <p:nvPr/>
            </p:nvSpPr>
            <p:spPr bwMode="auto">
              <a:xfrm>
                <a:off x="336" y="2321"/>
                <a:ext cx="342" cy="342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Line 145"/>
              <p:cNvSpPr>
                <a:spLocks noChangeShapeType="1"/>
              </p:cNvSpPr>
              <p:nvPr/>
            </p:nvSpPr>
            <p:spPr bwMode="auto">
              <a:xfrm flipH="1" flipV="1">
                <a:off x="391" y="2369"/>
                <a:ext cx="25" cy="2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146"/>
              <p:cNvSpPr>
                <a:spLocks/>
              </p:cNvSpPr>
              <p:nvPr/>
            </p:nvSpPr>
            <p:spPr bwMode="auto">
              <a:xfrm>
                <a:off x="336" y="2323"/>
                <a:ext cx="169" cy="169"/>
              </a:xfrm>
              <a:custGeom>
                <a:avLst/>
                <a:gdLst>
                  <a:gd name="T0" fmla="*/ 169 w 169"/>
                  <a:gd name="T1" fmla="*/ 0 h 169"/>
                  <a:gd name="T2" fmla="*/ 169 w 169"/>
                  <a:gd name="T3" fmla="*/ 169 h 169"/>
                  <a:gd name="T4" fmla="*/ 0 w 169"/>
                  <a:gd name="T5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9" h="169">
                    <a:moveTo>
                      <a:pt x="169" y="0"/>
                    </a:moveTo>
                    <a:lnTo>
                      <a:pt x="169" y="169"/>
                    </a:lnTo>
                    <a:lnTo>
                      <a:pt x="0" y="169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147"/>
              <p:cNvSpPr>
                <a:spLocks/>
              </p:cNvSpPr>
              <p:nvPr/>
            </p:nvSpPr>
            <p:spPr bwMode="auto">
              <a:xfrm>
                <a:off x="1153" y="2323"/>
                <a:ext cx="188" cy="342"/>
              </a:xfrm>
              <a:custGeom>
                <a:avLst/>
                <a:gdLst>
                  <a:gd name="T0" fmla="*/ 106 w 106"/>
                  <a:gd name="T1" fmla="*/ 184 h 192"/>
                  <a:gd name="T2" fmla="*/ 98 w 106"/>
                  <a:gd name="T3" fmla="*/ 192 h 192"/>
                  <a:gd name="T4" fmla="*/ 8 w 106"/>
                  <a:gd name="T5" fmla="*/ 192 h 192"/>
                  <a:gd name="T6" fmla="*/ 0 w 106"/>
                  <a:gd name="T7" fmla="*/ 184 h 192"/>
                  <a:gd name="T8" fmla="*/ 0 w 106"/>
                  <a:gd name="T9" fmla="*/ 8 h 192"/>
                  <a:gd name="T10" fmla="*/ 8 w 106"/>
                  <a:gd name="T11" fmla="*/ 0 h 192"/>
                  <a:gd name="T12" fmla="*/ 98 w 106"/>
                  <a:gd name="T13" fmla="*/ 0 h 192"/>
                  <a:gd name="T14" fmla="*/ 106 w 106"/>
                  <a:gd name="T15" fmla="*/ 8 h 192"/>
                  <a:gd name="T16" fmla="*/ 106 w 106"/>
                  <a:gd name="T17" fmla="*/ 18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192">
                    <a:moveTo>
                      <a:pt x="106" y="184"/>
                    </a:moveTo>
                    <a:cubicBezTo>
                      <a:pt x="106" y="189"/>
                      <a:pt x="102" y="192"/>
                      <a:pt x="98" y="192"/>
                    </a:cubicBezTo>
                    <a:cubicBezTo>
                      <a:pt x="8" y="192"/>
                      <a:pt x="8" y="192"/>
                      <a:pt x="8" y="192"/>
                    </a:cubicBezTo>
                    <a:cubicBezTo>
                      <a:pt x="3" y="192"/>
                      <a:pt x="0" y="189"/>
                      <a:pt x="0" y="18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102" y="0"/>
                      <a:pt x="106" y="4"/>
                      <a:pt x="106" y="8"/>
                    </a:cubicBezTo>
                    <a:lnTo>
                      <a:pt x="106" y="184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Oval 148"/>
              <p:cNvSpPr>
                <a:spLocks noChangeArrowheads="1"/>
              </p:cNvSpPr>
              <p:nvPr/>
            </p:nvSpPr>
            <p:spPr bwMode="auto">
              <a:xfrm>
                <a:off x="1190" y="2439"/>
                <a:ext cx="112" cy="112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Line 149"/>
              <p:cNvSpPr>
                <a:spLocks noChangeShapeType="1"/>
              </p:cNvSpPr>
              <p:nvPr/>
            </p:nvSpPr>
            <p:spPr bwMode="auto">
              <a:xfrm>
                <a:off x="1220" y="2613"/>
                <a:ext cx="52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Line 150"/>
              <p:cNvSpPr>
                <a:spLocks noChangeShapeType="1"/>
              </p:cNvSpPr>
              <p:nvPr/>
            </p:nvSpPr>
            <p:spPr bwMode="auto">
              <a:xfrm>
                <a:off x="1220" y="2376"/>
                <a:ext cx="52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151"/>
              <p:cNvSpPr>
                <a:spLocks/>
              </p:cNvSpPr>
              <p:nvPr/>
            </p:nvSpPr>
            <p:spPr bwMode="auto">
              <a:xfrm>
                <a:off x="1247" y="2467"/>
                <a:ext cx="20" cy="27"/>
              </a:xfrm>
              <a:custGeom>
                <a:avLst/>
                <a:gdLst>
                  <a:gd name="T0" fmla="*/ 0 w 20"/>
                  <a:gd name="T1" fmla="*/ 0 h 27"/>
                  <a:gd name="T2" fmla="*/ 0 w 20"/>
                  <a:gd name="T3" fmla="*/ 27 h 27"/>
                  <a:gd name="T4" fmla="*/ 20 w 20"/>
                  <a:gd name="T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27">
                    <a:moveTo>
                      <a:pt x="0" y="0"/>
                    </a:moveTo>
                    <a:lnTo>
                      <a:pt x="0" y="27"/>
                    </a:lnTo>
                    <a:lnTo>
                      <a:pt x="20" y="27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Oval 152"/>
              <p:cNvSpPr>
                <a:spLocks noChangeArrowheads="1"/>
              </p:cNvSpPr>
              <p:nvPr/>
            </p:nvSpPr>
            <p:spPr bwMode="auto">
              <a:xfrm>
                <a:off x="1815" y="2325"/>
                <a:ext cx="341" cy="342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153"/>
              <p:cNvSpPr>
                <a:spLocks/>
              </p:cNvSpPr>
              <p:nvPr/>
            </p:nvSpPr>
            <p:spPr bwMode="auto">
              <a:xfrm>
                <a:off x="1898" y="2357"/>
                <a:ext cx="84" cy="139"/>
              </a:xfrm>
              <a:custGeom>
                <a:avLst/>
                <a:gdLst>
                  <a:gd name="T0" fmla="*/ 84 w 84"/>
                  <a:gd name="T1" fmla="*/ 0 h 139"/>
                  <a:gd name="T2" fmla="*/ 84 w 84"/>
                  <a:gd name="T3" fmla="*/ 139 h 139"/>
                  <a:gd name="T4" fmla="*/ 0 w 84"/>
                  <a:gd name="T5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4" h="139">
                    <a:moveTo>
                      <a:pt x="84" y="0"/>
                    </a:moveTo>
                    <a:lnTo>
                      <a:pt x="84" y="139"/>
                    </a:lnTo>
                    <a:lnTo>
                      <a:pt x="0" y="139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154"/>
              <p:cNvSpPr>
                <a:spLocks/>
              </p:cNvSpPr>
              <p:nvPr/>
            </p:nvSpPr>
            <p:spPr bwMode="auto">
              <a:xfrm>
                <a:off x="2728" y="2357"/>
                <a:ext cx="83" cy="206"/>
              </a:xfrm>
              <a:custGeom>
                <a:avLst/>
                <a:gdLst>
                  <a:gd name="T0" fmla="*/ 0 w 83"/>
                  <a:gd name="T1" fmla="*/ 0 h 206"/>
                  <a:gd name="T2" fmla="*/ 0 w 83"/>
                  <a:gd name="T3" fmla="*/ 141 h 206"/>
                  <a:gd name="T4" fmla="*/ 83 w 83"/>
                  <a:gd name="T5" fmla="*/ 20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3" h="206">
                    <a:moveTo>
                      <a:pt x="0" y="0"/>
                    </a:moveTo>
                    <a:lnTo>
                      <a:pt x="0" y="141"/>
                    </a:lnTo>
                    <a:lnTo>
                      <a:pt x="83" y="206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Oval 155"/>
              <p:cNvSpPr>
                <a:spLocks noChangeArrowheads="1"/>
              </p:cNvSpPr>
              <p:nvPr/>
            </p:nvSpPr>
            <p:spPr bwMode="auto">
              <a:xfrm>
                <a:off x="2557" y="2327"/>
                <a:ext cx="342" cy="342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156"/>
              <p:cNvSpPr>
                <a:spLocks/>
              </p:cNvSpPr>
              <p:nvPr/>
            </p:nvSpPr>
            <p:spPr bwMode="auto">
              <a:xfrm>
                <a:off x="3470" y="2396"/>
                <a:ext cx="55" cy="130"/>
              </a:xfrm>
              <a:custGeom>
                <a:avLst/>
                <a:gdLst>
                  <a:gd name="T0" fmla="*/ 0 w 55"/>
                  <a:gd name="T1" fmla="*/ 0 h 130"/>
                  <a:gd name="T2" fmla="*/ 0 w 55"/>
                  <a:gd name="T3" fmla="*/ 96 h 130"/>
                  <a:gd name="T4" fmla="*/ 55 w 55"/>
                  <a:gd name="T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130">
                    <a:moveTo>
                      <a:pt x="0" y="0"/>
                    </a:moveTo>
                    <a:lnTo>
                      <a:pt x="0" y="96"/>
                    </a:lnTo>
                    <a:lnTo>
                      <a:pt x="55" y="130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157"/>
              <p:cNvSpPr>
                <a:spLocks/>
              </p:cNvSpPr>
              <p:nvPr/>
            </p:nvSpPr>
            <p:spPr bwMode="auto">
              <a:xfrm>
                <a:off x="3299" y="2321"/>
                <a:ext cx="342" cy="342"/>
              </a:xfrm>
              <a:custGeom>
                <a:avLst/>
                <a:gdLst>
                  <a:gd name="T0" fmla="*/ 192 w 192"/>
                  <a:gd name="T1" fmla="*/ 184 h 192"/>
                  <a:gd name="T2" fmla="*/ 184 w 192"/>
                  <a:gd name="T3" fmla="*/ 192 h 192"/>
                  <a:gd name="T4" fmla="*/ 8 w 192"/>
                  <a:gd name="T5" fmla="*/ 192 h 192"/>
                  <a:gd name="T6" fmla="*/ 0 w 192"/>
                  <a:gd name="T7" fmla="*/ 184 h 192"/>
                  <a:gd name="T8" fmla="*/ 0 w 192"/>
                  <a:gd name="T9" fmla="*/ 8 h 192"/>
                  <a:gd name="T10" fmla="*/ 8 w 192"/>
                  <a:gd name="T11" fmla="*/ 0 h 192"/>
                  <a:gd name="T12" fmla="*/ 184 w 192"/>
                  <a:gd name="T13" fmla="*/ 0 h 192"/>
                  <a:gd name="T14" fmla="*/ 192 w 192"/>
                  <a:gd name="T15" fmla="*/ 8 h 192"/>
                  <a:gd name="T16" fmla="*/ 192 w 192"/>
                  <a:gd name="T17" fmla="*/ 18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84"/>
                    </a:moveTo>
                    <a:cubicBezTo>
                      <a:pt x="192" y="188"/>
                      <a:pt x="189" y="192"/>
                      <a:pt x="184" y="192"/>
                    </a:cubicBezTo>
                    <a:cubicBezTo>
                      <a:pt x="8" y="192"/>
                      <a:pt x="8" y="192"/>
                      <a:pt x="8" y="192"/>
                    </a:cubicBezTo>
                    <a:cubicBezTo>
                      <a:pt x="4" y="192"/>
                      <a:pt x="0" y="188"/>
                      <a:pt x="0" y="18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9" y="0"/>
                      <a:pt x="192" y="3"/>
                      <a:pt x="192" y="8"/>
                    </a:cubicBezTo>
                    <a:lnTo>
                      <a:pt x="192" y="184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Line 158"/>
              <p:cNvSpPr>
                <a:spLocks noChangeShapeType="1"/>
              </p:cNvSpPr>
              <p:nvPr/>
            </p:nvSpPr>
            <p:spPr bwMode="auto">
              <a:xfrm>
                <a:off x="3470" y="2615"/>
                <a:ext cx="0" cy="4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Line 159"/>
              <p:cNvSpPr>
                <a:spLocks noChangeShapeType="1"/>
              </p:cNvSpPr>
              <p:nvPr/>
            </p:nvSpPr>
            <p:spPr bwMode="auto">
              <a:xfrm>
                <a:off x="3470" y="2321"/>
                <a:ext cx="0" cy="47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Line 160"/>
              <p:cNvSpPr>
                <a:spLocks noChangeShapeType="1"/>
              </p:cNvSpPr>
              <p:nvPr/>
            </p:nvSpPr>
            <p:spPr bwMode="auto">
              <a:xfrm flipH="1">
                <a:off x="3299" y="2492"/>
                <a:ext cx="48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Line 161"/>
              <p:cNvSpPr>
                <a:spLocks noChangeShapeType="1"/>
              </p:cNvSpPr>
              <p:nvPr/>
            </p:nvSpPr>
            <p:spPr bwMode="auto">
              <a:xfrm flipH="1">
                <a:off x="3594" y="2492"/>
                <a:ext cx="47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Oval 162"/>
              <p:cNvSpPr>
                <a:spLocks noChangeArrowheads="1"/>
              </p:cNvSpPr>
              <p:nvPr/>
            </p:nvSpPr>
            <p:spPr bwMode="auto">
              <a:xfrm>
                <a:off x="4070" y="2366"/>
                <a:ext cx="281" cy="27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Line 163"/>
              <p:cNvSpPr>
                <a:spLocks noChangeShapeType="1"/>
              </p:cNvSpPr>
              <p:nvPr/>
            </p:nvSpPr>
            <p:spPr bwMode="auto">
              <a:xfrm flipH="1">
                <a:off x="4116" y="2624"/>
                <a:ext cx="16" cy="4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Line 164"/>
              <p:cNvSpPr>
                <a:spLocks noChangeShapeType="1"/>
              </p:cNvSpPr>
              <p:nvPr/>
            </p:nvSpPr>
            <p:spPr bwMode="auto">
              <a:xfrm>
                <a:off x="4288" y="2624"/>
                <a:ext cx="16" cy="4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165"/>
              <p:cNvSpPr>
                <a:spLocks/>
              </p:cNvSpPr>
              <p:nvPr/>
            </p:nvSpPr>
            <p:spPr bwMode="auto">
              <a:xfrm>
                <a:off x="4034" y="2319"/>
                <a:ext cx="101" cy="97"/>
              </a:xfrm>
              <a:custGeom>
                <a:avLst/>
                <a:gdLst>
                  <a:gd name="T0" fmla="*/ 13 w 57"/>
                  <a:gd name="T1" fmla="*/ 11 h 54"/>
                  <a:gd name="T2" fmla="*/ 11 w 57"/>
                  <a:gd name="T3" fmla="*/ 54 h 54"/>
                  <a:gd name="T4" fmla="*/ 57 w 57"/>
                  <a:gd name="T5" fmla="*/ 14 h 54"/>
                  <a:gd name="T6" fmla="*/ 13 w 57"/>
                  <a:gd name="T7" fmla="*/ 1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54">
                    <a:moveTo>
                      <a:pt x="13" y="11"/>
                    </a:moveTo>
                    <a:cubicBezTo>
                      <a:pt x="1" y="23"/>
                      <a:pt x="0" y="42"/>
                      <a:pt x="11" y="54"/>
                    </a:cubicBezTo>
                    <a:cubicBezTo>
                      <a:pt x="57" y="14"/>
                      <a:pt x="57" y="14"/>
                      <a:pt x="57" y="14"/>
                    </a:cubicBezTo>
                    <a:cubicBezTo>
                      <a:pt x="45" y="1"/>
                      <a:pt x="26" y="0"/>
                      <a:pt x="13" y="11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166"/>
              <p:cNvSpPr>
                <a:spLocks/>
              </p:cNvSpPr>
              <p:nvPr/>
            </p:nvSpPr>
            <p:spPr bwMode="auto">
              <a:xfrm>
                <a:off x="4285" y="2319"/>
                <a:ext cx="103" cy="97"/>
              </a:xfrm>
              <a:custGeom>
                <a:avLst/>
                <a:gdLst>
                  <a:gd name="T0" fmla="*/ 44 w 58"/>
                  <a:gd name="T1" fmla="*/ 11 h 54"/>
                  <a:gd name="T2" fmla="*/ 46 w 58"/>
                  <a:gd name="T3" fmla="*/ 54 h 54"/>
                  <a:gd name="T4" fmla="*/ 0 w 58"/>
                  <a:gd name="T5" fmla="*/ 14 h 54"/>
                  <a:gd name="T6" fmla="*/ 44 w 58"/>
                  <a:gd name="T7" fmla="*/ 1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54">
                    <a:moveTo>
                      <a:pt x="44" y="11"/>
                    </a:moveTo>
                    <a:cubicBezTo>
                      <a:pt x="56" y="23"/>
                      <a:pt x="58" y="42"/>
                      <a:pt x="46" y="5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2" y="1"/>
                      <a:pt x="31" y="0"/>
                      <a:pt x="44" y="11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67"/>
              <p:cNvSpPr>
                <a:spLocks/>
              </p:cNvSpPr>
              <p:nvPr/>
            </p:nvSpPr>
            <p:spPr bwMode="auto">
              <a:xfrm>
                <a:off x="4210" y="2400"/>
                <a:ext cx="78" cy="105"/>
              </a:xfrm>
              <a:custGeom>
                <a:avLst/>
                <a:gdLst>
                  <a:gd name="T0" fmla="*/ 0 w 78"/>
                  <a:gd name="T1" fmla="*/ 0 h 105"/>
                  <a:gd name="T2" fmla="*/ 0 w 78"/>
                  <a:gd name="T3" fmla="*/ 105 h 105"/>
                  <a:gd name="T4" fmla="*/ 78 w 78"/>
                  <a:gd name="T5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8" h="105">
                    <a:moveTo>
                      <a:pt x="0" y="0"/>
                    </a:moveTo>
                    <a:lnTo>
                      <a:pt x="0" y="105"/>
                    </a:lnTo>
                    <a:lnTo>
                      <a:pt x="78" y="105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168"/>
              <p:cNvSpPr>
                <a:spLocks/>
              </p:cNvSpPr>
              <p:nvPr/>
            </p:nvSpPr>
            <p:spPr bwMode="auto">
              <a:xfrm>
                <a:off x="4844" y="2410"/>
                <a:ext cx="206" cy="153"/>
              </a:xfrm>
              <a:custGeom>
                <a:avLst/>
                <a:gdLst>
                  <a:gd name="T0" fmla="*/ 116 w 116"/>
                  <a:gd name="T1" fmla="*/ 0 h 86"/>
                  <a:gd name="T2" fmla="*/ 108 w 116"/>
                  <a:gd name="T3" fmla="*/ 74 h 86"/>
                  <a:gd name="T4" fmla="*/ 92 w 116"/>
                  <a:gd name="T5" fmla="*/ 86 h 86"/>
                  <a:gd name="T6" fmla="*/ 24 w 116"/>
                  <a:gd name="T7" fmla="*/ 86 h 86"/>
                  <a:gd name="T8" fmla="*/ 8 w 116"/>
                  <a:gd name="T9" fmla="*/ 74 h 86"/>
                  <a:gd name="T10" fmla="*/ 0 w 116"/>
                  <a:gd name="T11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6" h="86">
                    <a:moveTo>
                      <a:pt x="116" y="0"/>
                    </a:moveTo>
                    <a:cubicBezTo>
                      <a:pt x="108" y="74"/>
                      <a:pt x="108" y="74"/>
                      <a:pt x="108" y="74"/>
                    </a:cubicBezTo>
                    <a:cubicBezTo>
                      <a:pt x="108" y="81"/>
                      <a:pt x="101" y="86"/>
                      <a:pt x="92" y="86"/>
                    </a:cubicBezTo>
                    <a:cubicBezTo>
                      <a:pt x="24" y="86"/>
                      <a:pt x="24" y="86"/>
                      <a:pt x="24" y="86"/>
                    </a:cubicBezTo>
                    <a:cubicBezTo>
                      <a:pt x="16" y="86"/>
                      <a:pt x="8" y="81"/>
                      <a:pt x="8" y="7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169"/>
              <p:cNvSpPr>
                <a:spLocks/>
              </p:cNvSpPr>
              <p:nvPr/>
            </p:nvSpPr>
            <p:spPr bwMode="auto">
              <a:xfrm>
                <a:off x="4810" y="2325"/>
                <a:ext cx="274" cy="84"/>
              </a:xfrm>
              <a:custGeom>
                <a:avLst/>
                <a:gdLst>
                  <a:gd name="T0" fmla="*/ 0 w 274"/>
                  <a:gd name="T1" fmla="*/ 84 h 84"/>
                  <a:gd name="T2" fmla="*/ 132 w 274"/>
                  <a:gd name="T3" fmla="*/ 0 h 84"/>
                  <a:gd name="T4" fmla="*/ 274 w 274"/>
                  <a:gd name="T5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4" h="84">
                    <a:moveTo>
                      <a:pt x="0" y="84"/>
                    </a:moveTo>
                    <a:lnTo>
                      <a:pt x="132" y="0"/>
                    </a:lnTo>
                    <a:lnTo>
                      <a:pt x="274" y="84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Oval 170"/>
              <p:cNvSpPr>
                <a:spLocks noChangeArrowheads="1"/>
              </p:cNvSpPr>
              <p:nvPr/>
            </p:nvSpPr>
            <p:spPr bwMode="auto">
              <a:xfrm>
                <a:off x="4890" y="2394"/>
                <a:ext cx="116" cy="116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Line 171"/>
              <p:cNvSpPr>
                <a:spLocks noChangeShapeType="1"/>
              </p:cNvSpPr>
              <p:nvPr/>
            </p:nvSpPr>
            <p:spPr bwMode="auto">
              <a:xfrm>
                <a:off x="4947" y="2563"/>
                <a:ext cx="0" cy="41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Oval 172"/>
              <p:cNvSpPr>
                <a:spLocks noChangeArrowheads="1"/>
              </p:cNvSpPr>
              <p:nvPr/>
            </p:nvSpPr>
            <p:spPr bwMode="auto">
              <a:xfrm>
                <a:off x="4917" y="2604"/>
                <a:ext cx="62" cy="63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173"/>
              <p:cNvSpPr>
                <a:spLocks/>
              </p:cNvSpPr>
              <p:nvPr/>
            </p:nvSpPr>
            <p:spPr bwMode="auto">
              <a:xfrm>
                <a:off x="5534" y="2325"/>
                <a:ext cx="305" cy="249"/>
              </a:xfrm>
              <a:custGeom>
                <a:avLst/>
                <a:gdLst>
                  <a:gd name="T0" fmla="*/ 154 w 171"/>
                  <a:gd name="T1" fmla="*/ 101 h 140"/>
                  <a:gd name="T2" fmla="*/ 138 w 171"/>
                  <a:gd name="T3" fmla="*/ 43 h 140"/>
                  <a:gd name="T4" fmla="*/ 86 w 171"/>
                  <a:gd name="T5" fmla="*/ 0 h 140"/>
                  <a:gd name="T6" fmla="*/ 34 w 171"/>
                  <a:gd name="T7" fmla="*/ 43 h 140"/>
                  <a:gd name="T8" fmla="*/ 17 w 171"/>
                  <a:gd name="T9" fmla="*/ 101 h 140"/>
                  <a:gd name="T10" fmla="*/ 0 w 171"/>
                  <a:gd name="T11" fmla="*/ 140 h 140"/>
                  <a:gd name="T12" fmla="*/ 86 w 171"/>
                  <a:gd name="T13" fmla="*/ 140 h 140"/>
                  <a:gd name="T14" fmla="*/ 171 w 171"/>
                  <a:gd name="T15" fmla="*/ 140 h 140"/>
                  <a:gd name="T16" fmla="*/ 154 w 171"/>
                  <a:gd name="T17" fmla="*/ 101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1" h="140">
                    <a:moveTo>
                      <a:pt x="154" y="101"/>
                    </a:moveTo>
                    <a:cubicBezTo>
                      <a:pt x="134" y="75"/>
                      <a:pt x="138" y="43"/>
                      <a:pt x="138" y="43"/>
                    </a:cubicBezTo>
                    <a:cubicBezTo>
                      <a:pt x="138" y="43"/>
                      <a:pt x="140" y="0"/>
                      <a:pt x="86" y="0"/>
                    </a:cubicBezTo>
                    <a:cubicBezTo>
                      <a:pt x="32" y="0"/>
                      <a:pt x="34" y="43"/>
                      <a:pt x="34" y="43"/>
                    </a:cubicBezTo>
                    <a:cubicBezTo>
                      <a:pt x="34" y="43"/>
                      <a:pt x="37" y="75"/>
                      <a:pt x="17" y="101"/>
                    </a:cubicBezTo>
                    <a:cubicBezTo>
                      <a:pt x="10" y="111"/>
                      <a:pt x="0" y="140"/>
                      <a:pt x="0" y="140"/>
                    </a:cubicBezTo>
                    <a:cubicBezTo>
                      <a:pt x="86" y="140"/>
                      <a:pt x="86" y="140"/>
                      <a:pt x="86" y="140"/>
                    </a:cubicBezTo>
                    <a:cubicBezTo>
                      <a:pt x="171" y="140"/>
                      <a:pt x="171" y="140"/>
                      <a:pt x="171" y="140"/>
                    </a:cubicBezTo>
                    <a:cubicBezTo>
                      <a:pt x="171" y="140"/>
                      <a:pt x="162" y="111"/>
                      <a:pt x="154" y="101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174"/>
              <p:cNvSpPr>
                <a:spLocks/>
              </p:cNvSpPr>
              <p:nvPr/>
            </p:nvSpPr>
            <p:spPr bwMode="auto">
              <a:xfrm>
                <a:off x="5621" y="2574"/>
                <a:ext cx="132" cy="93"/>
              </a:xfrm>
              <a:custGeom>
                <a:avLst/>
                <a:gdLst>
                  <a:gd name="T0" fmla="*/ 71 w 74"/>
                  <a:gd name="T1" fmla="*/ 0 h 52"/>
                  <a:gd name="T2" fmla="*/ 74 w 74"/>
                  <a:gd name="T3" fmla="*/ 15 h 52"/>
                  <a:gd name="T4" fmla="*/ 37 w 74"/>
                  <a:gd name="T5" fmla="*/ 52 h 52"/>
                  <a:gd name="T6" fmla="*/ 0 w 74"/>
                  <a:gd name="T7" fmla="*/ 15 h 52"/>
                  <a:gd name="T8" fmla="*/ 3 w 74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52">
                    <a:moveTo>
                      <a:pt x="71" y="0"/>
                    </a:moveTo>
                    <a:cubicBezTo>
                      <a:pt x="73" y="5"/>
                      <a:pt x="74" y="10"/>
                      <a:pt x="74" y="15"/>
                    </a:cubicBezTo>
                    <a:cubicBezTo>
                      <a:pt x="74" y="35"/>
                      <a:pt x="57" y="52"/>
                      <a:pt x="37" y="52"/>
                    </a:cubicBezTo>
                    <a:cubicBezTo>
                      <a:pt x="16" y="52"/>
                      <a:pt x="0" y="35"/>
                      <a:pt x="0" y="15"/>
                    </a:cubicBezTo>
                    <a:cubicBezTo>
                      <a:pt x="0" y="10"/>
                      <a:pt x="1" y="5"/>
                      <a:pt x="3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175"/>
              <p:cNvSpPr>
                <a:spLocks/>
              </p:cNvSpPr>
              <p:nvPr/>
            </p:nvSpPr>
            <p:spPr bwMode="auto">
              <a:xfrm>
                <a:off x="6276" y="2323"/>
                <a:ext cx="305" cy="251"/>
              </a:xfrm>
              <a:custGeom>
                <a:avLst/>
                <a:gdLst>
                  <a:gd name="T0" fmla="*/ 154 w 171"/>
                  <a:gd name="T1" fmla="*/ 101 h 141"/>
                  <a:gd name="T2" fmla="*/ 138 w 171"/>
                  <a:gd name="T3" fmla="*/ 44 h 141"/>
                  <a:gd name="T4" fmla="*/ 86 w 171"/>
                  <a:gd name="T5" fmla="*/ 0 h 141"/>
                  <a:gd name="T6" fmla="*/ 33 w 171"/>
                  <a:gd name="T7" fmla="*/ 44 h 141"/>
                  <a:gd name="T8" fmla="*/ 17 w 171"/>
                  <a:gd name="T9" fmla="*/ 101 h 141"/>
                  <a:gd name="T10" fmla="*/ 0 w 171"/>
                  <a:gd name="T11" fmla="*/ 141 h 141"/>
                  <a:gd name="T12" fmla="*/ 86 w 171"/>
                  <a:gd name="T13" fmla="*/ 141 h 141"/>
                  <a:gd name="T14" fmla="*/ 171 w 171"/>
                  <a:gd name="T15" fmla="*/ 141 h 141"/>
                  <a:gd name="T16" fmla="*/ 154 w 171"/>
                  <a:gd name="T17" fmla="*/ 10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1" h="141">
                    <a:moveTo>
                      <a:pt x="154" y="101"/>
                    </a:moveTo>
                    <a:cubicBezTo>
                      <a:pt x="134" y="76"/>
                      <a:pt x="138" y="44"/>
                      <a:pt x="138" y="44"/>
                    </a:cubicBezTo>
                    <a:cubicBezTo>
                      <a:pt x="138" y="44"/>
                      <a:pt x="139" y="0"/>
                      <a:pt x="86" y="0"/>
                    </a:cubicBezTo>
                    <a:cubicBezTo>
                      <a:pt x="32" y="0"/>
                      <a:pt x="33" y="44"/>
                      <a:pt x="33" y="44"/>
                    </a:cubicBezTo>
                    <a:cubicBezTo>
                      <a:pt x="33" y="44"/>
                      <a:pt x="37" y="76"/>
                      <a:pt x="17" y="101"/>
                    </a:cubicBezTo>
                    <a:cubicBezTo>
                      <a:pt x="10" y="111"/>
                      <a:pt x="0" y="141"/>
                      <a:pt x="0" y="141"/>
                    </a:cubicBezTo>
                    <a:cubicBezTo>
                      <a:pt x="86" y="141"/>
                      <a:pt x="86" y="141"/>
                      <a:pt x="86" y="141"/>
                    </a:cubicBezTo>
                    <a:cubicBezTo>
                      <a:pt x="171" y="141"/>
                      <a:pt x="171" y="141"/>
                      <a:pt x="171" y="141"/>
                    </a:cubicBezTo>
                    <a:cubicBezTo>
                      <a:pt x="171" y="141"/>
                      <a:pt x="161" y="111"/>
                      <a:pt x="154" y="101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176"/>
              <p:cNvSpPr>
                <a:spLocks/>
              </p:cNvSpPr>
              <p:nvPr/>
            </p:nvSpPr>
            <p:spPr bwMode="auto">
              <a:xfrm>
                <a:off x="6364" y="2574"/>
                <a:ext cx="131" cy="91"/>
              </a:xfrm>
              <a:custGeom>
                <a:avLst/>
                <a:gdLst>
                  <a:gd name="T0" fmla="*/ 71 w 74"/>
                  <a:gd name="T1" fmla="*/ 0 h 51"/>
                  <a:gd name="T2" fmla="*/ 74 w 74"/>
                  <a:gd name="T3" fmla="*/ 14 h 51"/>
                  <a:gd name="T4" fmla="*/ 37 w 74"/>
                  <a:gd name="T5" fmla="*/ 51 h 51"/>
                  <a:gd name="T6" fmla="*/ 0 w 74"/>
                  <a:gd name="T7" fmla="*/ 14 h 51"/>
                  <a:gd name="T8" fmla="*/ 2 w 74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51">
                    <a:moveTo>
                      <a:pt x="71" y="0"/>
                    </a:moveTo>
                    <a:cubicBezTo>
                      <a:pt x="72" y="4"/>
                      <a:pt x="74" y="9"/>
                      <a:pt x="74" y="14"/>
                    </a:cubicBezTo>
                    <a:cubicBezTo>
                      <a:pt x="74" y="35"/>
                      <a:pt x="57" y="51"/>
                      <a:pt x="37" y="51"/>
                    </a:cubicBezTo>
                    <a:cubicBezTo>
                      <a:pt x="16" y="51"/>
                      <a:pt x="0" y="35"/>
                      <a:pt x="0" y="14"/>
                    </a:cubicBezTo>
                    <a:cubicBezTo>
                      <a:pt x="0" y="9"/>
                      <a:pt x="1" y="4"/>
                      <a:pt x="2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Line 177"/>
              <p:cNvSpPr>
                <a:spLocks noChangeShapeType="1"/>
              </p:cNvSpPr>
              <p:nvPr/>
            </p:nvSpPr>
            <p:spPr bwMode="auto">
              <a:xfrm flipH="1">
                <a:off x="6259" y="2323"/>
                <a:ext cx="341" cy="342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178"/>
              <p:cNvSpPr>
                <a:spLocks/>
              </p:cNvSpPr>
              <p:nvPr/>
            </p:nvSpPr>
            <p:spPr bwMode="auto">
              <a:xfrm>
                <a:off x="6999" y="2321"/>
                <a:ext cx="302" cy="250"/>
              </a:xfrm>
              <a:custGeom>
                <a:avLst/>
                <a:gdLst>
                  <a:gd name="T0" fmla="*/ 153 w 170"/>
                  <a:gd name="T1" fmla="*/ 100 h 140"/>
                  <a:gd name="T2" fmla="*/ 137 w 170"/>
                  <a:gd name="T3" fmla="*/ 43 h 140"/>
                  <a:gd name="T4" fmla="*/ 85 w 170"/>
                  <a:gd name="T5" fmla="*/ 0 h 140"/>
                  <a:gd name="T6" fmla="*/ 33 w 170"/>
                  <a:gd name="T7" fmla="*/ 43 h 140"/>
                  <a:gd name="T8" fmla="*/ 17 w 170"/>
                  <a:gd name="T9" fmla="*/ 100 h 140"/>
                  <a:gd name="T10" fmla="*/ 0 w 170"/>
                  <a:gd name="T11" fmla="*/ 140 h 140"/>
                  <a:gd name="T12" fmla="*/ 85 w 170"/>
                  <a:gd name="T13" fmla="*/ 140 h 140"/>
                  <a:gd name="T14" fmla="*/ 170 w 170"/>
                  <a:gd name="T15" fmla="*/ 140 h 140"/>
                  <a:gd name="T16" fmla="*/ 153 w 170"/>
                  <a:gd name="T17" fmla="*/ 10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0" h="140">
                    <a:moveTo>
                      <a:pt x="153" y="100"/>
                    </a:moveTo>
                    <a:cubicBezTo>
                      <a:pt x="133" y="75"/>
                      <a:pt x="137" y="43"/>
                      <a:pt x="137" y="43"/>
                    </a:cubicBezTo>
                    <a:cubicBezTo>
                      <a:pt x="137" y="43"/>
                      <a:pt x="139" y="0"/>
                      <a:pt x="85" y="0"/>
                    </a:cubicBezTo>
                    <a:cubicBezTo>
                      <a:pt x="32" y="0"/>
                      <a:pt x="33" y="43"/>
                      <a:pt x="33" y="43"/>
                    </a:cubicBezTo>
                    <a:cubicBezTo>
                      <a:pt x="33" y="43"/>
                      <a:pt x="37" y="75"/>
                      <a:pt x="17" y="100"/>
                    </a:cubicBezTo>
                    <a:cubicBezTo>
                      <a:pt x="9" y="110"/>
                      <a:pt x="0" y="140"/>
                      <a:pt x="0" y="140"/>
                    </a:cubicBezTo>
                    <a:cubicBezTo>
                      <a:pt x="85" y="140"/>
                      <a:pt x="85" y="140"/>
                      <a:pt x="85" y="140"/>
                    </a:cubicBezTo>
                    <a:cubicBezTo>
                      <a:pt x="170" y="140"/>
                      <a:pt x="170" y="140"/>
                      <a:pt x="170" y="140"/>
                    </a:cubicBezTo>
                    <a:cubicBezTo>
                      <a:pt x="170" y="140"/>
                      <a:pt x="161" y="110"/>
                      <a:pt x="153" y="100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179"/>
              <p:cNvSpPr>
                <a:spLocks/>
              </p:cNvSpPr>
              <p:nvPr/>
            </p:nvSpPr>
            <p:spPr bwMode="auto">
              <a:xfrm>
                <a:off x="7084" y="2571"/>
                <a:ext cx="132" cy="90"/>
              </a:xfrm>
              <a:custGeom>
                <a:avLst/>
                <a:gdLst>
                  <a:gd name="T0" fmla="*/ 71 w 74"/>
                  <a:gd name="T1" fmla="*/ 0 h 51"/>
                  <a:gd name="T2" fmla="*/ 74 w 74"/>
                  <a:gd name="T3" fmla="*/ 14 h 51"/>
                  <a:gd name="T4" fmla="*/ 37 w 74"/>
                  <a:gd name="T5" fmla="*/ 51 h 51"/>
                  <a:gd name="T6" fmla="*/ 0 w 74"/>
                  <a:gd name="T7" fmla="*/ 14 h 51"/>
                  <a:gd name="T8" fmla="*/ 3 w 74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51">
                    <a:moveTo>
                      <a:pt x="71" y="0"/>
                    </a:moveTo>
                    <a:cubicBezTo>
                      <a:pt x="73" y="4"/>
                      <a:pt x="74" y="9"/>
                      <a:pt x="74" y="14"/>
                    </a:cubicBezTo>
                    <a:cubicBezTo>
                      <a:pt x="74" y="34"/>
                      <a:pt x="57" y="51"/>
                      <a:pt x="37" y="51"/>
                    </a:cubicBezTo>
                    <a:cubicBezTo>
                      <a:pt x="17" y="51"/>
                      <a:pt x="0" y="34"/>
                      <a:pt x="0" y="14"/>
                    </a:cubicBezTo>
                    <a:cubicBezTo>
                      <a:pt x="0" y="9"/>
                      <a:pt x="1" y="4"/>
                      <a:pt x="3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180"/>
              <p:cNvSpPr>
                <a:spLocks/>
              </p:cNvSpPr>
              <p:nvPr/>
            </p:nvSpPr>
            <p:spPr bwMode="auto">
              <a:xfrm>
                <a:off x="7257" y="2327"/>
                <a:ext cx="52" cy="60"/>
              </a:xfrm>
              <a:custGeom>
                <a:avLst/>
                <a:gdLst>
                  <a:gd name="T0" fmla="*/ 5 w 29"/>
                  <a:gd name="T1" fmla="*/ 31 h 34"/>
                  <a:gd name="T2" fmla="*/ 14 w 29"/>
                  <a:gd name="T3" fmla="*/ 11 h 34"/>
                  <a:gd name="T4" fmla="*/ 17 w 29"/>
                  <a:gd name="T5" fmla="*/ 6 h 34"/>
                  <a:gd name="T6" fmla="*/ 17 w 29"/>
                  <a:gd name="T7" fmla="*/ 5 h 34"/>
                  <a:gd name="T8" fmla="*/ 1 w 29"/>
                  <a:gd name="T9" fmla="*/ 9 h 34"/>
                  <a:gd name="T10" fmla="*/ 0 w 29"/>
                  <a:gd name="T11" fmla="*/ 5 h 34"/>
                  <a:gd name="T12" fmla="*/ 22 w 29"/>
                  <a:gd name="T13" fmla="*/ 0 h 34"/>
                  <a:gd name="T14" fmla="*/ 23 w 29"/>
                  <a:gd name="T15" fmla="*/ 3 h 34"/>
                  <a:gd name="T16" fmla="*/ 14 w 29"/>
                  <a:gd name="T17" fmla="*/ 23 h 34"/>
                  <a:gd name="T18" fmla="*/ 11 w 29"/>
                  <a:gd name="T19" fmla="*/ 28 h 34"/>
                  <a:gd name="T20" fmla="*/ 11 w 29"/>
                  <a:gd name="T21" fmla="*/ 29 h 34"/>
                  <a:gd name="T22" fmla="*/ 28 w 29"/>
                  <a:gd name="T23" fmla="*/ 25 h 34"/>
                  <a:gd name="T24" fmla="*/ 29 w 29"/>
                  <a:gd name="T25" fmla="*/ 29 h 34"/>
                  <a:gd name="T26" fmla="*/ 6 w 29"/>
                  <a:gd name="T27" fmla="*/ 34 h 34"/>
                  <a:gd name="T28" fmla="*/ 5 w 29"/>
                  <a:gd name="T29" fmla="*/ 3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" h="34">
                    <a:moveTo>
                      <a:pt x="5" y="31"/>
                    </a:moveTo>
                    <a:cubicBezTo>
                      <a:pt x="14" y="11"/>
                      <a:pt x="14" y="11"/>
                      <a:pt x="14" y="11"/>
                    </a:cubicBezTo>
                    <a:cubicBezTo>
                      <a:pt x="15" y="9"/>
                      <a:pt x="16" y="7"/>
                      <a:pt x="17" y="6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3" y="25"/>
                      <a:pt x="12" y="27"/>
                      <a:pt x="11" y="28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6" y="34"/>
                      <a:pt x="6" y="34"/>
                      <a:pt x="6" y="34"/>
                    </a:cubicBezTo>
                    <a:lnTo>
                      <a:pt x="5" y="3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181"/>
              <p:cNvSpPr>
                <a:spLocks/>
              </p:cNvSpPr>
              <p:nvPr/>
            </p:nvSpPr>
            <p:spPr bwMode="auto">
              <a:xfrm>
                <a:off x="7305" y="2335"/>
                <a:ext cx="36" cy="41"/>
              </a:xfrm>
              <a:custGeom>
                <a:avLst/>
                <a:gdLst>
                  <a:gd name="T0" fmla="*/ 4 w 20"/>
                  <a:gd name="T1" fmla="*/ 21 h 23"/>
                  <a:gd name="T2" fmla="*/ 10 w 20"/>
                  <a:gd name="T3" fmla="*/ 8 h 23"/>
                  <a:gd name="T4" fmla="*/ 11 w 20"/>
                  <a:gd name="T5" fmla="*/ 4 h 23"/>
                  <a:gd name="T6" fmla="*/ 11 w 20"/>
                  <a:gd name="T7" fmla="*/ 4 h 23"/>
                  <a:gd name="T8" fmla="*/ 1 w 20"/>
                  <a:gd name="T9" fmla="*/ 7 h 23"/>
                  <a:gd name="T10" fmla="*/ 0 w 20"/>
                  <a:gd name="T11" fmla="*/ 4 h 23"/>
                  <a:gd name="T12" fmla="*/ 15 w 20"/>
                  <a:gd name="T13" fmla="*/ 0 h 23"/>
                  <a:gd name="T14" fmla="*/ 16 w 20"/>
                  <a:gd name="T15" fmla="*/ 2 h 23"/>
                  <a:gd name="T16" fmla="*/ 10 w 20"/>
                  <a:gd name="T17" fmla="*/ 16 h 23"/>
                  <a:gd name="T18" fmla="*/ 8 w 20"/>
                  <a:gd name="T19" fmla="*/ 19 h 23"/>
                  <a:gd name="T20" fmla="*/ 8 w 20"/>
                  <a:gd name="T21" fmla="*/ 19 h 23"/>
                  <a:gd name="T22" fmla="*/ 19 w 20"/>
                  <a:gd name="T23" fmla="*/ 17 h 23"/>
                  <a:gd name="T24" fmla="*/ 20 w 20"/>
                  <a:gd name="T25" fmla="*/ 20 h 23"/>
                  <a:gd name="T26" fmla="*/ 4 w 20"/>
                  <a:gd name="T27" fmla="*/ 23 h 23"/>
                  <a:gd name="T28" fmla="*/ 4 w 20"/>
                  <a:gd name="T29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" h="23">
                    <a:moveTo>
                      <a:pt x="4" y="21"/>
                    </a:moveTo>
                    <a:cubicBezTo>
                      <a:pt x="10" y="8"/>
                      <a:pt x="10" y="8"/>
                      <a:pt x="10" y="8"/>
                    </a:cubicBezTo>
                    <a:cubicBezTo>
                      <a:pt x="10" y="7"/>
                      <a:pt x="11" y="5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9" y="17"/>
                      <a:pt x="8" y="18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4" y="23"/>
                      <a:pt x="4" y="23"/>
                      <a:pt x="4" y="23"/>
                    </a:cubicBezTo>
                    <a:lnTo>
                      <a:pt x="4" y="2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182"/>
              <p:cNvSpPr>
                <a:spLocks/>
              </p:cNvSpPr>
              <p:nvPr/>
            </p:nvSpPr>
            <p:spPr bwMode="auto">
              <a:xfrm>
                <a:off x="428" y="2995"/>
                <a:ext cx="166" cy="171"/>
              </a:xfrm>
              <a:custGeom>
                <a:avLst/>
                <a:gdLst>
                  <a:gd name="T0" fmla="*/ 0 w 93"/>
                  <a:gd name="T1" fmla="*/ 0 h 96"/>
                  <a:gd name="T2" fmla="*/ 0 w 93"/>
                  <a:gd name="T3" fmla="*/ 58 h 96"/>
                  <a:gd name="T4" fmla="*/ 38 w 93"/>
                  <a:gd name="T5" fmla="*/ 96 h 96"/>
                  <a:gd name="T6" fmla="*/ 55 w 93"/>
                  <a:gd name="T7" fmla="*/ 96 h 96"/>
                  <a:gd name="T8" fmla="*/ 93 w 93"/>
                  <a:gd name="T9" fmla="*/ 58 h 96"/>
                  <a:gd name="T10" fmla="*/ 93 w 93"/>
                  <a:gd name="T11" fmla="*/ 0 h 96"/>
                  <a:gd name="T12" fmla="*/ 0 w 93"/>
                  <a:gd name="T13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96">
                    <a:moveTo>
                      <a:pt x="0" y="0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0" y="79"/>
                      <a:pt x="17" y="96"/>
                      <a:pt x="38" y="96"/>
                    </a:cubicBezTo>
                    <a:cubicBezTo>
                      <a:pt x="55" y="96"/>
                      <a:pt x="55" y="96"/>
                      <a:pt x="55" y="96"/>
                    </a:cubicBezTo>
                    <a:cubicBezTo>
                      <a:pt x="76" y="96"/>
                      <a:pt x="93" y="79"/>
                      <a:pt x="93" y="58"/>
                    </a:cubicBezTo>
                    <a:cubicBezTo>
                      <a:pt x="93" y="0"/>
                      <a:pt x="93" y="0"/>
                      <a:pt x="9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183"/>
              <p:cNvSpPr>
                <a:spLocks/>
              </p:cNvSpPr>
              <p:nvPr/>
            </p:nvSpPr>
            <p:spPr bwMode="auto">
              <a:xfrm>
                <a:off x="428" y="3166"/>
                <a:ext cx="166" cy="171"/>
              </a:xfrm>
              <a:custGeom>
                <a:avLst/>
                <a:gdLst>
                  <a:gd name="T0" fmla="*/ 0 w 93"/>
                  <a:gd name="T1" fmla="*/ 96 h 96"/>
                  <a:gd name="T2" fmla="*/ 0 w 93"/>
                  <a:gd name="T3" fmla="*/ 38 h 96"/>
                  <a:gd name="T4" fmla="*/ 38 w 93"/>
                  <a:gd name="T5" fmla="*/ 0 h 96"/>
                  <a:gd name="T6" fmla="*/ 55 w 93"/>
                  <a:gd name="T7" fmla="*/ 0 h 96"/>
                  <a:gd name="T8" fmla="*/ 93 w 93"/>
                  <a:gd name="T9" fmla="*/ 38 h 96"/>
                  <a:gd name="T10" fmla="*/ 93 w 93"/>
                  <a:gd name="T11" fmla="*/ 96 h 96"/>
                  <a:gd name="T12" fmla="*/ 0 w 93"/>
                  <a:gd name="T13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96">
                    <a:moveTo>
                      <a:pt x="0" y="96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0" y="17"/>
                      <a:pt x="17" y="0"/>
                      <a:pt x="38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76" y="0"/>
                      <a:pt x="93" y="17"/>
                      <a:pt x="93" y="38"/>
                    </a:cubicBezTo>
                    <a:cubicBezTo>
                      <a:pt x="93" y="96"/>
                      <a:pt x="93" y="96"/>
                      <a:pt x="93" y="96"/>
                    </a:cubicBezTo>
                    <a:lnTo>
                      <a:pt x="0" y="96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Line 184"/>
              <p:cNvSpPr>
                <a:spLocks noChangeShapeType="1"/>
              </p:cNvSpPr>
              <p:nvPr/>
            </p:nvSpPr>
            <p:spPr bwMode="auto">
              <a:xfrm>
                <a:off x="434" y="3244"/>
                <a:ext cx="153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Line 185"/>
              <p:cNvSpPr>
                <a:spLocks noChangeShapeType="1"/>
              </p:cNvSpPr>
              <p:nvPr/>
            </p:nvSpPr>
            <p:spPr bwMode="auto">
              <a:xfrm>
                <a:off x="434" y="3087"/>
                <a:ext cx="153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186"/>
              <p:cNvSpPr>
                <a:spLocks/>
              </p:cNvSpPr>
              <p:nvPr/>
            </p:nvSpPr>
            <p:spPr bwMode="auto">
              <a:xfrm>
                <a:off x="1078" y="2998"/>
                <a:ext cx="342" cy="342"/>
              </a:xfrm>
              <a:custGeom>
                <a:avLst/>
                <a:gdLst>
                  <a:gd name="T0" fmla="*/ 192 w 192"/>
                  <a:gd name="T1" fmla="*/ 184 h 192"/>
                  <a:gd name="T2" fmla="*/ 184 w 192"/>
                  <a:gd name="T3" fmla="*/ 192 h 192"/>
                  <a:gd name="T4" fmla="*/ 8 w 192"/>
                  <a:gd name="T5" fmla="*/ 192 h 192"/>
                  <a:gd name="T6" fmla="*/ 0 w 192"/>
                  <a:gd name="T7" fmla="*/ 184 h 192"/>
                  <a:gd name="T8" fmla="*/ 0 w 192"/>
                  <a:gd name="T9" fmla="*/ 8 h 192"/>
                  <a:gd name="T10" fmla="*/ 8 w 192"/>
                  <a:gd name="T11" fmla="*/ 0 h 192"/>
                  <a:gd name="T12" fmla="*/ 184 w 192"/>
                  <a:gd name="T13" fmla="*/ 0 h 192"/>
                  <a:gd name="T14" fmla="*/ 192 w 192"/>
                  <a:gd name="T15" fmla="*/ 8 h 192"/>
                  <a:gd name="T16" fmla="*/ 192 w 192"/>
                  <a:gd name="T17" fmla="*/ 18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84"/>
                    </a:moveTo>
                    <a:cubicBezTo>
                      <a:pt x="192" y="188"/>
                      <a:pt x="189" y="192"/>
                      <a:pt x="184" y="192"/>
                    </a:cubicBezTo>
                    <a:cubicBezTo>
                      <a:pt x="8" y="192"/>
                      <a:pt x="8" y="192"/>
                      <a:pt x="8" y="192"/>
                    </a:cubicBezTo>
                    <a:cubicBezTo>
                      <a:pt x="4" y="192"/>
                      <a:pt x="0" y="188"/>
                      <a:pt x="0" y="18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9" y="0"/>
                      <a:pt x="192" y="3"/>
                      <a:pt x="192" y="8"/>
                    </a:cubicBezTo>
                    <a:lnTo>
                      <a:pt x="192" y="184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Line 187"/>
              <p:cNvSpPr>
                <a:spLocks noChangeShapeType="1"/>
              </p:cNvSpPr>
              <p:nvPr/>
            </p:nvSpPr>
            <p:spPr bwMode="auto">
              <a:xfrm>
                <a:off x="1087" y="3085"/>
                <a:ext cx="333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Line 188"/>
              <p:cNvSpPr>
                <a:spLocks noChangeShapeType="1"/>
              </p:cNvSpPr>
              <p:nvPr/>
            </p:nvSpPr>
            <p:spPr bwMode="auto">
              <a:xfrm>
                <a:off x="1199" y="3125"/>
                <a:ext cx="0" cy="171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Line 189"/>
              <p:cNvSpPr>
                <a:spLocks noChangeShapeType="1"/>
              </p:cNvSpPr>
              <p:nvPr/>
            </p:nvSpPr>
            <p:spPr bwMode="auto">
              <a:xfrm>
                <a:off x="1300" y="3125"/>
                <a:ext cx="0" cy="171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Line 190"/>
              <p:cNvSpPr>
                <a:spLocks noChangeShapeType="1"/>
              </p:cNvSpPr>
              <p:nvPr/>
            </p:nvSpPr>
            <p:spPr bwMode="auto">
              <a:xfrm flipH="1">
                <a:off x="1163" y="3158"/>
                <a:ext cx="171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Line 191"/>
              <p:cNvSpPr>
                <a:spLocks noChangeShapeType="1"/>
              </p:cNvSpPr>
              <p:nvPr/>
            </p:nvSpPr>
            <p:spPr bwMode="auto">
              <a:xfrm flipH="1">
                <a:off x="1163" y="3262"/>
                <a:ext cx="171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Line 192"/>
              <p:cNvSpPr>
                <a:spLocks noChangeShapeType="1"/>
              </p:cNvSpPr>
              <p:nvPr/>
            </p:nvSpPr>
            <p:spPr bwMode="auto">
              <a:xfrm>
                <a:off x="1167" y="3039"/>
                <a:ext cx="16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Line 193"/>
              <p:cNvSpPr>
                <a:spLocks noChangeShapeType="1"/>
              </p:cNvSpPr>
              <p:nvPr/>
            </p:nvSpPr>
            <p:spPr bwMode="auto">
              <a:xfrm>
                <a:off x="1316" y="3039"/>
                <a:ext cx="16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194"/>
              <p:cNvSpPr>
                <a:spLocks/>
              </p:cNvSpPr>
              <p:nvPr/>
            </p:nvSpPr>
            <p:spPr bwMode="auto">
              <a:xfrm>
                <a:off x="1818" y="2996"/>
                <a:ext cx="342" cy="342"/>
              </a:xfrm>
              <a:custGeom>
                <a:avLst/>
                <a:gdLst>
                  <a:gd name="T0" fmla="*/ 192 w 192"/>
                  <a:gd name="T1" fmla="*/ 184 h 192"/>
                  <a:gd name="T2" fmla="*/ 184 w 192"/>
                  <a:gd name="T3" fmla="*/ 192 h 192"/>
                  <a:gd name="T4" fmla="*/ 8 w 192"/>
                  <a:gd name="T5" fmla="*/ 192 h 192"/>
                  <a:gd name="T6" fmla="*/ 0 w 192"/>
                  <a:gd name="T7" fmla="*/ 184 h 192"/>
                  <a:gd name="T8" fmla="*/ 0 w 192"/>
                  <a:gd name="T9" fmla="*/ 8 h 192"/>
                  <a:gd name="T10" fmla="*/ 8 w 192"/>
                  <a:gd name="T11" fmla="*/ 0 h 192"/>
                  <a:gd name="T12" fmla="*/ 184 w 192"/>
                  <a:gd name="T13" fmla="*/ 0 h 192"/>
                  <a:gd name="T14" fmla="*/ 192 w 192"/>
                  <a:gd name="T15" fmla="*/ 8 h 192"/>
                  <a:gd name="T16" fmla="*/ 192 w 192"/>
                  <a:gd name="T17" fmla="*/ 18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84"/>
                    </a:moveTo>
                    <a:cubicBezTo>
                      <a:pt x="192" y="188"/>
                      <a:pt x="188" y="192"/>
                      <a:pt x="184" y="192"/>
                    </a:cubicBezTo>
                    <a:cubicBezTo>
                      <a:pt x="8" y="192"/>
                      <a:pt x="8" y="192"/>
                      <a:pt x="8" y="192"/>
                    </a:cubicBezTo>
                    <a:cubicBezTo>
                      <a:pt x="4" y="192"/>
                      <a:pt x="0" y="188"/>
                      <a:pt x="0" y="18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8" y="0"/>
                      <a:pt x="192" y="3"/>
                      <a:pt x="192" y="8"/>
                    </a:cubicBezTo>
                    <a:lnTo>
                      <a:pt x="192" y="184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Line 195"/>
              <p:cNvSpPr>
                <a:spLocks noChangeShapeType="1"/>
              </p:cNvSpPr>
              <p:nvPr/>
            </p:nvSpPr>
            <p:spPr bwMode="auto">
              <a:xfrm>
                <a:off x="1822" y="3084"/>
                <a:ext cx="334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Line 196"/>
              <p:cNvSpPr>
                <a:spLocks noChangeShapeType="1"/>
              </p:cNvSpPr>
              <p:nvPr/>
            </p:nvSpPr>
            <p:spPr bwMode="auto">
              <a:xfrm>
                <a:off x="1907" y="3037"/>
                <a:ext cx="16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Line 197"/>
              <p:cNvSpPr>
                <a:spLocks noChangeShapeType="1"/>
              </p:cNvSpPr>
              <p:nvPr/>
            </p:nvSpPr>
            <p:spPr bwMode="auto">
              <a:xfrm>
                <a:off x="2055" y="3037"/>
                <a:ext cx="16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198"/>
              <p:cNvSpPr>
                <a:spLocks/>
              </p:cNvSpPr>
              <p:nvPr/>
            </p:nvSpPr>
            <p:spPr bwMode="auto">
              <a:xfrm>
                <a:off x="1911" y="3150"/>
                <a:ext cx="39" cy="119"/>
              </a:xfrm>
              <a:custGeom>
                <a:avLst/>
                <a:gdLst>
                  <a:gd name="T0" fmla="*/ 23 w 39"/>
                  <a:gd name="T1" fmla="*/ 16 h 119"/>
                  <a:gd name="T2" fmla="*/ 23 w 39"/>
                  <a:gd name="T3" fmla="*/ 16 h 119"/>
                  <a:gd name="T4" fmla="*/ 2 w 39"/>
                  <a:gd name="T5" fmla="*/ 26 h 119"/>
                  <a:gd name="T6" fmla="*/ 0 w 39"/>
                  <a:gd name="T7" fmla="*/ 14 h 119"/>
                  <a:gd name="T8" fmla="*/ 25 w 39"/>
                  <a:gd name="T9" fmla="*/ 0 h 119"/>
                  <a:gd name="T10" fmla="*/ 39 w 39"/>
                  <a:gd name="T11" fmla="*/ 0 h 119"/>
                  <a:gd name="T12" fmla="*/ 39 w 39"/>
                  <a:gd name="T13" fmla="*/ 119 h 119"/>
                  <a:gd name="T14" fmla="*/ 23 w 39"/>
                  <a:gd name="T15" fmla="*/ 119 h 119"/>
                  <a:gd name="T16" fmla="*/ 23 w 39"/>
                  <a:gd name="T17" fmla="*/ 16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119">
                    <a:moveTo>
                      <a:pt x="23" y="16"/>
                    </a:moveTo>
                    <a:lnTo>
                      <a:pt x="23" y="16"/>
                    </a:lnTo>
                    <a:lnTo>
                      <a:pt x="2" y="26"/>
                    </a:lnTo>
                    <a:lnTo>
                      <a:pt x="0" y="14"/>
                    </a:lnTo>
                    <a:lnTo>
                      <a:pt x="25" y="0"/>
                    </a:lnTo>
                    <a:lnTo>
                      <a:pt x="39" y="0"/>
                    </a:lnTo>
                    <a:lnTo>
                      <a:pt x="39" y="119"/>
                    </a:lnTo>
                    <a:lnTo>
                      <a:pt x="23" y="119"/>
                    </a:lnTo>
                    <a:lnTo>
                      <a:pt x="23" y="1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199"/>
              <p:cNvSpPr>
                <a:spLocks/>
              </p:cNvSpPr>
              <p:nvPr/>
            </p:nvSpPr>
            <p:spPr bwMode="auto">
              <a:xfrm>
                <a:off x="1993" y="3148"/>
                <a:ext cx="74" cy="121"/>
              </a:xfrm>
              <a:custGeom>
                <a:avLst/>
                <a:gdLst>
                  <a:gd name="T0" fmla="*/ 0 w 42"/>
                  <a:gd name="T1" fmla="*/ 68 h 68"/>
                  <a:gd name="T2" fmla="*/ 0 w 42"/>
                  <a:gd name="T3" fmla="*/ 62 h 68"/>
                  <a:gd name="T4" fmla="*/ 7 w 42"/>
                  <a:gd name="T5" fmla="*/ 55 h 68"/>
                  <a:gd name="T6" fmla="*/ 32 w 42"/>
                  <a:gd name="T7" fmla="*/ 21 h 68"/>
                  <a:gd name="T8" fmla="*/ 19 w 42"/>
                  <a:gd name="T9" fmla="*/ 8 h 68"/>
                  <a:gd name="T10" fmla="*/ 5 w 42"/>
                  <a:gd name="T11" fmla="*/ 13 h 68"/>
                  <a:gd name="T12" fmla="*/ 2 w 42"/>
                  <a:gd name="T13" fmla="*/ 7 h 68"/>
                  <a:gd name="T14" fmla="*/ 20 w 42"/>
                  <a:gd name="T15" fmla="*/ 0 h 68"/>
                  <a:gd name="T16" fmla="*/ 41 w 42"/>
                  <a:gd name="T17" fmla="*/ 19 h 68"/>
                  <a:gd name="T18" fmla="*/ 18 w 42"/>
                  <a:gd name="T19" fmla="*/ 55 h 68"/>
                  <a:gd name="T20" fmla="*/ 13 w 42"/>
                  <a:gd name="T21" fmla="*/ 60 h 68"/>
                  <a:gd name="T22" fmla="*/ 13 w 42"/>
                  <a:gd name="T23" fmla="*/ 60 h 68"/>
                  <a:gd name="T24" fmla="*/ 42 w 42"/>
                  <a:gd name="T25" fmla="*/ 60 h 68"/>
                  <a:gd name="T26" fmla="*/ 42 w 42"/>
                  <a:gd name="T27" fmla="*/ 68 h 68"/>
                  <a:gd name="T28" fmla="*/ 0 w 42"/>
                  <a:gd name="T2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68">
                    <a:moveTo>
                      <a:pt x="0" y="68"/>
                    </a:moveTo>
                    <a:cubicBezTo>
                      <a:pt x="0" y="62"/>
                      <a:pt x="0" y="62"/>
                      <a:pt x="0" y="62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24" y="39"/>
                      <a:pt x="32" y="31"/>
                      <a:pt x="32" y="21"/>
                    </a:cubicBezTo>
                    <a:cubicBezTo>
                      <a:pt x="32" y="14"/>
                      <a:pt x="29" y="8"/>
                      <a:pt x="19" y="8"/>
                    </a:cubicBezTo>
                    <a:cubicBezTo>
                      <a:pt x="13" y="8"/>
                      <a:pt x="8" y="11"/>
                      <a:pt x="5" y="13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6" y="3"/>
                      <a:pt x="13" y="0"/>
                      <a:pt x="20" y="0"/>
                    </a:cubicBezTo>
                    <a:cubicBezTo>
                      <a:pt x="35" y="0"/>
                      <a:pt x="41" y="10"/>
                      <a:pt x="41" y="19"/>
                    </a:cubicBezTo>
                    <a:cubicBezTo>
                      <a:pt x="41" y="32"/>
                      <a:pt x="32" y="42"/>
                      <a:pt x="18" y="55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8"/>
                      <a:pt x="42" y="68"/>
                      <a:pt x="42" y="68"/>
                    </a:cubicBezTo>
                    <a:lnTo>
                      <a:pt x="0" y="6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200"/>
              <p:cNvSpPr>
                <a:spLocks/>
              </p:cNvSpPr>
              <p:nvPr/>
            </p:nvSpPr>
            <p:spPr bwMode="auto">
              <a:xfrm>
                <a:off x="2555" y="2991"/>
                <a:ext cx="342" cy="342"/>
              </a:xfrm>
              <a:custGeom>
                <a:avLst/>
                <a:gdLst>
                  <a:gd name="T0" fmla="*/ 192 w 192"/>
                  <a:gd name="T1" fmla="*/ 184 h 192"/>
                  <a:gd name="T2" fmla="*/ 184 w 192"/>
                  <a:gd name="T3" fmla="*/ 192 h 192"/>
                  <a:gd name="T4" fmla="*/ 8 w 192"/>
                  <a:gd name="T5" fmla="*/ 192 h 192"/>
                  <a:gd name="T6" fmla="*/ 0 w 192"/>
                  <a:gd name="T7" fmla="*/ 184 h 192"/>
                  <a:gd name="T8" fmla="*/ 0 w 192"/>
                  <a:gd name="T9" fmla="*/ 8 h 192"/>
                  <a:gd name="T10" fmla="*/ 8 w 192"/>
                  <a:gd name="T11" fmla="*/ 0 h 192"/>
                  <a:gd name="T12" fmla="*/ 184 w 192"/>
                  <a:gd name="T13" fmla="*/ 0 h 192"/>
                  <a:gd name="T14" fmla="*/ 192 w 192"/>
                  <a:gd name="T15" fmla="*/ 8 h 192"/>
                  <a:gd name="T16" fmla="*/ 192 w 192"/>
                  <a:gd name="T17" fmla="*/ 18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92">
                    <a:moveTo>
                      <a:pt x="192" y="184"/>
                    </a:moveTo>
                    <a:cubicBezTo>
                      <a:pt x="192" y="189"/>
                      <a:pt x="188" y="192"/>
                      <a:pt x="184" y="192"/>
                    </a:cubicBezTo>
                    <a:cubicBezTo>
                      <a:pt x="8" y="192"/>
                      <a:pt x="8" y="192"/>
                      <a:pt x="8" y="192"/>
                    </a:cubicBezTo>
                    <a:cubicBezTo>
                      <a:pt x="4" y="192"/>
                      <a:pt x="0" y="189"/>
                      <a:pt x="0" y="18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8" y="0"/>
                      <a:pt x="192" y="4"/>
                      <a:pt x="192" y="8"/>
                    </a:cubicBezTo>
                    <a:lnTo>
                      <a:pt x="192" y="184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Line 201"/>
              <p:cNvSpPr>
                <a:spLocks noChangeShapeType="1"/>
              </p:cNvSpPr>
              <p:nvPr/>
            </p:nvSpPr>
            <p:spPr bwMode="auto">
              <a:xfrm>
                <a:off x="2559" y="3078"/>
                <a:ext cx="334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Line 202"/>
              <p:cNvSpPr>
                <a:spLocks noChangeShapeType="1"/>
              </p:cNvSpPr>
              <p:nvPr/>
            </p:nvSpPr>
            <p:spPr bwMode="auto">
              <a:xfrm>
                <a:off x="2644" y="3032"/>
                <a:ext cx="16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Line 203"/>
              <p:cNvSpPr>
                <a:spLocks noChangeShapeType="1"/>
              </p:cNvSpPr>
              <p:nvPr/>
            </p:nvSpPr>
            <p:spPr bwMode="auto">
              <a:xfrm>
                <a:off x="2792" y="3032"/>
                <a:ext cx="16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204"/>
              <p:cNvSpPr>
                <a:spLocks noEditPoints="1"/>
              </p:cNvSpPr>
              <p:nvPr/>
            </p:nvSpPr>
            <p:spPr bwMode="auto">
              <a:xfrm>
                <a:off x="2610" y="3142"/>
                <a:ext cx="79" cy="98"/>
              </a:xfrm>
              <a:custGeom>
                <a:avLst/>
                <a:gdLst>
                  <a:gd name="T0" fmla="*/ 0 w 44"/>
                  <a:gd name="T1" fmla="*/ 1 h 55"/>
                  <a:gd name="T2" fmla="*/ 15 w 44"/>
                  <a:gd name="T3" fmla="*/ 0 h 55"/>
                  <a:gd name="T4" fmla="*/ 36 w 44"/>
                  <a:gd name="T5" fmla="*/ 7 h 55"/>
                  <a:gd name="T6" fmla="*/ 44 w 44"/>
                  <a:gd name="T7" fmla="*/ 26 h 55"/>
                  <a:gd name="T8" fmla="*/ 36 w 44"/>
                  <a:gd name="T9" fmla="*/ 47 h 55"/>
                  <a:gd name="T10" fmla="*/ 12 w 44"/>
                  <a:gd name="T11" fmla="*/ 55 h 55"/>
                  <a:gd name="T12" fmla="*/ 0 w 44"/>
                  <a:gd name="T13" fmla="*/ 54 h 55"/>
                  <a:gd name="T14" fmla="*/ 0 w 44"/>
                  <a:gd name="T15" fmla="*/ 1 h 55"/>
                  <a:gd name="T16" fmla="*/ 7 w 44"/>
                  <a:gd name="T17" fmla="*/ 49 h 55"/>
                  <a:gd name="T18" fmla="*/ 14 w 44"/>
                  <a:gd name="T19" fmla="*/ 49 h 55"/>
                  <a:gd name="T20" fmla="*/ 37 w 44"/>
                  <a:gd name="T21" fmla="*/ 26 h 55"/>
                  <a:gd name="T22" fmla="*/ 15 w 44"/>
                  <a:gd name="T23" fmla="*/ 5 h 55"/>
                  <a:gd name="T24" fmla="*/ 7 w 44"/>
                  <a:gd name="T25" fmla="*/ 6 h 55"/>
                  <a:gd name="T26" fmla="*/ 7 w 44"/>
                  <a:gd name="T27" fmla="*/ 4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" h="55">
                    <a:moveTo>
                      <a:pt x="0" y="1"/>
                    </a:moveTo>
                    <a:cubicBezTo>
                      <a:pt x="4" y="0"/>
                      <a:pt x="9" y="0"/>
                      <a:pt x="15" y="0"/>
                    </a:cubicBezTo>
                    <a:cubicBezTo>
                      <a:pt x="25" y="0"/>
                      <a:pt x="32" y="2"/>
                      <a:pt x="36" y="7"/>
                    </a:cubicBezTo>
                    <a:cubicBezTo>
                      <a:pt x="41" y="11"/>
                      <a:pt x="44" y="17"/>
                      <a:pt x="44" y="26"/>
                    </a:cubicBezTo>
                    <a:cubicBezTo>
                      <a:pt x="44" y="35"/>
                      <a:pt x="41" y="42"/>
                      <a:pt x="36" y="47"/>
                    </a:cubicBezTo>
                    <a:cubicBezTo>
                      <a:pt x="31" y="52"/>
                      <a:pt x="23" y="55"/>
                      <a:pt x="12" y="55"/>
                    </a:cubicBezTo>
                    <a:cubicBezTo>
                      <a:pt x="8" y="55"/>
                      <a:pt x="3" y="54"/>
                      <a:pt x="0" y="54"/>
                    </a:cubicBezTo>
                    <a:lnTo>
                      <a:pt x="0" y="1"/>
                    </a:lnTo>
                    <a:close/>
                    <a:moveTo>
                      <a:pt x="7" y="49"/>
                    </a:moveTo>
                    <a:cubicBezTo>
                      <a:pt x="9" y="49"/>
                      <a:pt x="11" y="49"/>
                      <a:pt x="14" y="49"/>
                    </a:cubicBezTo>
                    <a:cubicBezTo>
                      <a:pt x="29" y="49"/>
                      <a:pt x="37" y="41"/>
                      <a:pt x="37" y="26"/>
                    </a:cubicBezTo>
                    <a:cubicBezTo>
                      <a:pt x="37" y="13"/>
                      <a:pt x="30" y="5"/>
                      <a:pt x="15" y="5"/>
                    </a:cubicBezTo>
                    <a:cubicBezTo>
                      <a:pt x="11" y="5"/>
                      <a:pt x="9" y="6"/>
                      <a:pt x="7" y="6"/>
                    </a:cubicBezTo>
                    <a:lnTo>
                      <a:pt x="7" y="4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" name="Freeform 206"/>
            <p:cNvSpPr>
              <a:spLocks/>
            </p:cNvSpPr>
            <p:nvPr/>
          </p:nvSpPr>
          <p:spPr bwMode="auto">
            <a:xfrm>
              <a:off x="2705" y="3142"/>
              <a:ext cx="53" cy="97"/>
            </a:xfrm>
            <a:custGeom>
              <a:avLst/>
              <a:gdLst>
                <a:gd name="T0" fmla="*/ 49 w 53"/>
                <a:gd name="T1" fmla="*/ 52 h 97"/>
                <a:gd name="T2" fmla="*/ 12 w 53"/>
                <a:gd name="T3" fmla="*/ 52 h 97"/>
                <a:gd name="T4" fmla="*/ 12 w 53"/>
                <a:gd name="T5" fmla="*/ 86 h 97"/>
                <a:gd name="T6" fmla="*/ 53 w 53"/>
                <a:gd name="T7" fmla="*/ 86 h 97"/>
                <a:gd name="T8" fmla="*/ 53 w 53"/>
                <a:gd name="T9" fmla="*/ 97 h 97"/>
                <a:gd name="T10" fmla="*/ 0 w 53"/>
                <a:gd name="T11" fmla="*/ 97 h 97"/>
                <a:gd name="T12" fmla="*/ 0 w 53"/>
                <a:gd name="T13" fmla="*/ 0 h 97"/>
                <a:gd name="T14" fmla="*/ 51 w 53"/>
                <a:gd name="T15" fmla="*/ 0 h 97"/>
                <a:gd name="T16" fmla="*/ 51 w 53"/>
                <a:gd name="T17" fmla="*/ 11 h 97"/>
                <a:gd name="T18" fmla="*/ 12 w 53"/>
                <a:gd name="T19" fmla="*/ 11 h 97"/>
                <a:gd name="T20" fmla="*/ 12 w 53"/>
                <a:gd name="T21" fmla="*/ 41 h 97"/>
                <a:gd name="T22" fmla="*/ 49 w 53"/>
                <a:gd name="T23" fmla="*/ 41 h 97"/>
                <a:gd name="T24" fmla="*/ 49 w 53"/>
                <a:gd name="T25" fmla="*/ 5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97">
                  <a:moveTo>
                    <a:pt x="49" y="52"/>
                  </a:moveTo>
                  <a:lnTo>
                    <a:pt x="12" y="52"/>
                  </a:lnTo>
                  <a:lnTo>
                    <a:pt x="12" y="86"/>
                  </a:lnTo>
                  <a:lnTo>
                    <a:pt x="53" y="86"/>
                  </a:lnTo>
                  <a:lnTo>
                    <a:pt x="53" y="97"/>
                  </a:lnTo>
                  <a:lnTo>
                    <a:pt x="0" y="97"/>
                  </a:lnTo>
                  <a:lnTo>
                    <a:pt x="0" y="0"/>
                  </a:lnTo>
                  <a:lnTo>
                    <a:pt x="51" y="0"/>
                  </a:lnTo>
                  <a:lnTo>
                    <a:pt x="51" y="11"/>
                  </a:lnTo>
                  <a:lnTo>
                    <a:pt x="12" y="11"/>
                  </a:lnTo>
                  <a:lnTo>
                    <a:pt x="12" y="41"/>
                  </a:lnTo>
                  <a:lnTo>
                    <a:pt x="49" y="41"/>
                  </a:lnTo>
                  <a:lnTo>
                    <a:pt x="49" y="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07"/>
            <p:cNvSpPr>
              <a:spLocks/>
            </p:cNvSpPr>
            <p:nvPr/>
          </p:nvSpPr>
          <p:spPr bwMode="auto">
            <a:xfrm>
              <a:off x="2769" y="3141"/>
              <a:ext cx="73" cy="99"/>
            </a:xfrm>
            <a:custGeom>
              <a:avLst/>
              <a:gdLst>
                <a:gd name="T0" fmla="*/ 41 w 41"/>
                <a:gd name="T1" fmla="*/ 53 h 56"/>
                <a:gd name="T2" fmla="*/ 27 w 41"/>
                <a:gd name="T3" fmla="*/ 56 h 56"/>
                <a:gd name="T4" fmla="*/ 0 w 41"/>
                <a:gd name="T5" fmla="*/ 29 h 56"/>
                <a:gd name="T6" fmla="*/ 28 w 41"/>
                <a:gd name="T7" fmla="*/ 0 h 56"/>
                <a:gd name="T8" fmla="*/ 41 w 41"/>
                <a:gd name="T9" fmla="*/ 3 h 56"/>
                <a:gd name="T10" fmla="*/ 39 w 41"/>
                <a:gd name="T11" fmla="*/ 8 h 56"/>
                <a:gd name="T12" fmla="*/ 29 w 41"/>
                <a:gd name="T13" fmla="*/ 6 h 56"/>
                <a:gd name="T14" fmla="*/ 8 w 41"/>
                <a:gd name="T15" fmla="*/ 28 h 56"/>
                <a:gd name="T16" fmla="*/ 28 w 41"/>
                <a:gd name="T17" fmla="*/ 50 h 56"/>
                <a:gd name="T18" fmla="*/ 40 w 41"/>
                <a:gd name="T19" fmla="*/ 48 h 56"/>
                <a:gd name="T20" fmla="*/ 41 w 41"/>
                <a:gd name="T21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56">
                  <a:moveTo>
                    <a:pt x="41" y="53"/>
                  </a:moveTo>
                  <a:cubicBezTo>
                    <a:pt x="39" y="55"/>
                    <a:pt x="33" y="56"/>
                    <a:pt x="27" y="56"/>
                  </a:cubicBezTo>
                  <a:cubicBezTo>
                    <a:pt x="12" y="56"/>
                    <a:pt x="0" y="46"/>
                    <a:pt x="0" y="29"/>
                  </a:cubicBezTo>
                  <a:cubicBezTo>
                    <a:pt x="0" y="12"/>
                    <a:pt x="12" y="0"/>
                    <a:pt x="28" y="0"/>
                  </a:cubicBezTo>
                  <a:cubicBezTo>
                    <a:pt x="35" y="0"/>
                    <a:pt x="39" y="2"/>
                    <a:pt x="41" y="3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7" y="7"/>
                    <a:pt x="33" y="6"/>
                    <a:pt x="29" y="6"/>
                  </a:cubicBezTo>
                  <a:cubicBezTo>
                    <a:pt x="16" y="6"/>
                    <a:pt x="8" y="14"/>
                    <a:pt x="8" y="28"/>
                  </a:cubicBezTo>
                  <a:cubicBezTo>
                    <a:pt x="8" y="42"/>
                    <a:pt x="15" y="50"/>
                    <a:pt x="28" y="50"/>
                  </a:cubicBezTo>
                  <a:cubicBezTo>
                    <a:pt x="33" y="50"/>
                    <a:pt x="37" y="49"/>
                    <a:pt x="40" y="48"/>
                  </a:cubicBezTo>
                  <a:lnTo>
                    <a:pt x="41" y="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208"/>
            <p:cNvSpPr>
              <a:spLocks noChangeArrowheads="1"/>
            </p:cNvSpPr>
            <p:nvPr/>
          </p:nvSpPr>
          <p:spPr bwMode="auto">
            <a:xfrm>
              <a:off x="3317" y="3025"/>
              <a:ext cx="276" cy="276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09"/>
            <p:cNvSpPr>
              <a:spLocks/>
            </p:cNvSpPr>
            <p:nvPr/>
          </p:nvSpPr>
          <p:spPr bwMode="auto">
            <a:xfrm>
              <a:off x="3361" y="3276"/>
              <a:ext cx="185" cy="59"/>
            </a:xfrm>
            <a:custGeom>
              <a:avLst/>
              <a:gdLst>
                <a:gd name="T0" fmla="*/ 0 w 185"/>
                <a:gd name="T1" fmla="*/ 0 h 59"/>
                <a:gd name="T2" fmla="*/ 0 w 185"/>
                <a:gd name="T3" fmla="*/ 59 h 59"/>
                <a:gd name="T4" fmla="*/ 185 w 185"/>
                <a:gd name="T5" fmla="*/ 59 h 59"/>
                <a:gd name="T6" fmla="*/ 185 w 185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" h="59">
                  <a:moveTo>
                    <a:pt x="0" y="0"/>
                  </a:moveTo>
                  <a:lnTo>
                    <a:pt x="0" y="59"/>
                  </a:lnTo>
                  <a:lnTo>
                    <a:pt x="185" y="59"/>
                  </a:lnTo>
                  <a:lnTo>
                    <a:pt x="185" y="0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10"/>
            <p:cNvSpPr>
              <a:spLocks/>
            </p:cNvSpPr>
            <p:nvPr/>
          </p:nvSpPr>
          <p:spPr bwMode="auto">
            <a:xfrm>
              <a:off x="3361" y="2993"/>
              <a:ext cx="185" cy="59"/>
            </a:xfrm>
            <a:custGeom>
              <a:avLst/>
              <a:gdLst>
                <a:gd name="T0" fmla="*/ 185 w 185"/>
                <a:gd name="T1" fmla="*/ 59 h 59"/>
                <a:gd name="T2" fmla="*/ 185 w 185"/>
                <a:gd name="T3" fmla="*/ 0 h 59"/>
                <a:gd name="T4" fmla="*/ 0 w 185"/>
                <a:gd name="T5" fmla="*/ 0 h 59"/>
                <a:gd name="T6" fmla="*/ 0 w 185"/>
                <a:gd name="T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" h="59">
                  <a:moveTo>
                    <a:pt x="185" y="59"/>
                  </a:moveTo>
                  <a:lnTo>
                    <a:pt x="185" y="0"/>
                  </a:lnTo>
                  <a:lnTo>
                    <a:pt x="0" y="0"/>
                  </a:lnTo>
                  <a:lnTo>
                    <a:pt x="0" y="59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11"/>
            <p:cNvSpPr>
              <a:spLocks/>
            </p:cNvSpPr>
            <p:nvPr/>
          </p:nvSpPr>
          <p:spPr bwMode="auto">
            <a:xfrm>
              <a:off x="3454" y="3071"/>
              <a:ext cx="76" cy="93"/>
            </a:xfrm>
            <a:custGeom>
              <a:avLst/>
              <a:gdLst>
                <a:gd name="T0" fmla="*/ 0 w 76"/>
                <a:gd name="T1" fmla="*/ 0 h 93"/>
                <a:gd name="T2" fmla="*/ 0 w 76"/>
                <a:gd name="T3" fmla="*/ 93 h 93"/>
                <a:gd name="T4" fmla="*/ 76 w 76"/>
                <a:gd name="T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6" h="93">
                  <a:moveTo>
                    <a:pt x="0" y="0"/>
                  </a:moveTo>
                  <a:lnTo>
                    <a:pt x="0" y="93"/>
                  </a:lnTo>
                  <a:lnTo>
                    <a:pt x="76" y="93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Line 212"/>
            <p:cNvSpPr>
              <a:spLocks noChangeShapeType="1"/>
            </p:cNvSpPr>
            <p:nvPr/>
          </p:nvSpPr>
          <p:spPr bwMode="auto">
            <a:xfrm>
              <a:off x="3598" y="3171"/>
              <a:ext cx="20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213"/>
            <p:cNvSpPr>
              <a:spLocks noChangeArrowheads="1"/>
            </p:cNvSpPr>
            <p:nvPr/>
          </p:nvSpPr>
          <p:spPr bwMode="auto">
            <a:xfrm>
              <a:off x="4111" y="3082"/>
              <a:ext cx="161" cy="160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14"/>
            <p:cNvSpPr>
              <a:spLocks/>
            </p:cNvSpPr>
            <p:nvPr/>
          </p:nvSpPr>
          <p:spPr bwMode="auto">
            <a:xfrm>
              <a:off x="4137" y="3226"/>
              <a:ext cx="109" cy="107"/>
            </a:xfrm>
            <a:custGeom>
              <a:avLst/>
              <a:gdLst>
                <a:gd name="T0" fmla="*/ 0 w 109"/>
                <a:gd name="T1" fmla="*/ 0 h 107"/>
                <a:gd name="T2" fmla="*/ 0 w 109"/>
                <a:gd name="T3" fmla="*/ 107 h 107"/>
                <a:gd name="T4" fmla="*/ 109 w 109"/>
                <a:gd name="T5" fmla="*/ 107 h 107"/>
                <a:gd name="T6" fmla="*/ 109 w 109"/>
                <a:gd name="T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07">
                  <a:moveTo>
                    <a:pt x="0" y="0"/>
                  </a:moveTo>
                  <a:lnTo>
                    <a:pt x="0" y="107"/>
                  </a:lnTo>
                  <a:lnTo>
                    <a:pt x="109" y="107"/>
                  </a:lnTo>
                  <a:lnTo>
                    <a:pt x="109" y="0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5"/>
            <p:cNvSpPr>
              <a:spLocks/>
            </p:cNvSpPr>
            <p:nvPr/>
          </p:nvSpPr>
          <p:spPr bwMode="auto">
            <a:xfrm>
              <a:off x="4137" y="2991"/>
              <a:ext cx="109" cy="105"/>
            </a:xfrm>
            <a:custGeom>
              <a:avLst/>
              <a:gdLst>
                <a:gd name="T0" fmla="*/ 109 w 109"/>
                <a:gd name="T1" fmla="*/ 105 h 105"/>
                <a:gd name="T2" fmla="*/ 109 w 109"/>
                <a:gd name="T3" fmla="*/ 0 h 105"/>
                <a:gd name="T4" fmla="*/ 0 w 109"/>
                <a:gd name="T5" fmla="*/ 0 h 105"/>
                <a:gd name="T6" fmla="*/ 0 w 109"/>
                <a:gd name="T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05">
                  <a:moveTo>
                    <a:pt x="109" y="105"/>
                  </a:moveTo>
                  <a:lnTo>
                    <a:pt x="109" y="0"/>
                  </a:lnTo>
                  <a:lnTo>
                    <a:pt x="0" y="0"/>
                  </a:lnTo>
                  <a:lnTo>
                    <a:pt x="0" y="105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6"/>
            <p:cNvSpPr>
              <a:spLocks/>
            </p:cNvSpPr>
            <p:nvPr/>
          </p:nvSpPr>
          <p:spPr bwMode="auto">
            <a:xfrm>
              <a:off x="4191" y="3109"/>
              <a:ext cx="44" cy="53"/>
            </a:xfrm>
            <a:custGeom>
              <a:avLst/>
              <a:gdLst>
                <a:gd name="T0" fmla="*/ 0 w 44"/>
                <a:gd name="T1" fmla="*/ 0 h 53"/>
                <a:gd name="T2" fmla="*/ 0 w 44"/>
                <a:gd name="T3" fmla="*/ 53 h 53"/>
                <a:gd name="T4" fmla="*/ 44 w 44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53">
                  <a:moveTo>
                    <a:pt x="0" y="0"/>
                  </a:moveTo>
                  <a:lnTo>
                    <a:pt x="0" y="53"/>
                  </a:lnTo>
                  <a:lnTo>
                    <a:pt x="44" y="53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Line 217"/>
            <p:cNvSpPr>
              <a:spLocks noChangeShapeType="1"/>
            </p:cNvSpPr>
            <p:nvPr/>
          </p:nvSpPr>
          <p:spPr bwMode="auto">
            <a:xfrm>
              <a:off x="4274" y="3162"/>
              <a:ext cx="25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8"/>
            <p:cNvSpPr>
              <a:spLocks/>
            </p:cNvSpPr>
            <p:nvPr/>
          </p:nvSpPr>
          <p:spPr bwMode="auto">
            <a:xfrm>
              <a:off x="4776" y="3053"/>
              <a:ext cx="342" cy="223"/>
            </a:xfrm>
            <a:custGeom>
              <a:avLst/>
              <a:gdLst>
                <a:gd name="T0" fmla="*/ 192 w 192"/>
                <a:gd name="T1" fmla="*/ 117 h 125"/>
                <a:gd name="T2" fmla="*/ 184 w 192"/>
                <a:gd name="T3" fmla="*/ 125 h 125"/>
                <a:gd name="T4" fmla="*/ 8 w 192"/>
                <a:gd name="T5" fmla="*/ 125 h 125"/>
                <a:gd name="T6" fmla="*/ 0 w 192"/>
                <a:gd name="T7" fmla="*/ 117 h 125"/>
                <a:gd name="T8" fmla="*/ 0 w 192"/>
                <a:gd name="T9" fmla="*/ 8 h 125"/>
                <a:gd name="T10" fmla="*/ 8 w 192"/>
                <a:gd name="T11" fmla="*/ 0 h 125"/>
                <a:gd name="T12" fmla="*/ 184 w 192"/>
                <a:gd name="T13" fmla="*/ 0 h 125"/>
                <a:gd name="T14" fmla="*/ 192 w 192"/>
                <a:gd name="T15" fmla="*/ 8 h 125"/>
                <a:gd name="T16" fmla="*/ 192 w 192"/>
                <a:gd name="T17" fmla="*/ 11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25">
                  <a:moveTo>
                    <a:pt x="192" y="117"/>
                  </a:moveTo>
                  <a:cubicBezTo>
                    <a:pt x="192" y="121"/>
                    <a:pt x="189" y="125"/>
                    <a:pt x="184" y="125"/>
                  </a:cubicBezTo>
                  <a:cubicBezTo>
                    <a:pt x="8" y="125"/>
                    <a:pt x="8" y="125"/>
                    <a:pt x="8" y="125"/>
                  </a:cubicBezTo>
                  <a:cubicBezTo>
                    <a:pt x="4" y="125"/>
                    <a:pt x="0" y="121"/>
                    <a:pt x="0" y="11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89" y="0"/>
                    <a:pt x="192" y="4"/>
                    <a:pt x="192" y="8"/>
                  </a:cubicBezTo>
                  <a:lnTo>
                    <a:pt x="192" y="117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9"/>
            <p:cNvSpPr>
              <a:spLocks/>
            </p:cNvSpPr>
            <p:nvPr/>
          </p:nvSpPr>
          <p:spPr bwMode="auto">
            <a:xfrm>
              <a:off x="4796" y="3064"/>
              <a:ext cx="304" cy="150"/>
            </a:xfrm>
            <a:custGeom>
              <a:avLst/>
              <a:gdLst>
                <a:gd name="T0" fmla="*/ 171 w 171"/>
                <a:gd name="T1" fmla="*/ 0 h 84"/>
                <a:gd name="T2" fmla="*/ 104 w 171"/>
                <a:gd name="T3" fmla="*/ 73 h 84"/>
                <a:gd name="T4" fmla="*/ 67 w 171"/>
                <a:gd name="T5" fmla="*/ 73 h 84"/>
                <a:gd name="T6" fmla="*/ 0 w 171"/>
                <a:gd name="T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1" h="84">
                  <a:moveTo>
                    <a:pt x="171" y="0"/>
                  </a:moveTo>
                  <a:cubicBezTo>
                    <a:pt x="104" y="73"/>
                    <a:pt x="104" y="73"/>
                    <a:pt x="104" y="73"/>
                  </a:cubicBezTo>
                  <a:cubicBezTo>
                    <a:pt x="94" y="84"/>
                    <a:pt x="77" y="84"/>
                    <a:pt x="67" y="7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Line 220"/>
            <p:cNvSpPr>
              <a:spLocks noChangeShapeType="1"/>
            </p:cNvSpPr>
            <p:nvPr/>
          </p:nvSpPr>
          <p:spPr bwMode="auto">
            <a:xfrm flipV="1">
              <a:off x="4790" y="3160"/>
              <a:ext cx="93" cy="102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Line 221"/>
            <p:cNvSpPr>
              <a:spLocks noChangeShapeType="1"/>
            </p:cNvSpPr>
            <p:nvPr/>
          </p:nvSpPr>
          <p:spPr bwMode="auto">
            <a:xfrm flipH="1" flipV="1">
              <a:off x="5013" y="3160"/>
              <a:ext cx="92" cy="102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2"/>
            <p:cNvSpPr>
              <a:spLocks/>
            </p:cNvSpPr>
            <p:nvPr/>
          </p:nvSpPr>
          <p:spPr bwMode="auto">
            <a:xfrm>
              <a:off x="5518" y="3052"/>
              <a:ext cx="342" cy="222"/>
            </a:xfrm>
            <a:custGeom>
              <a:avLst/>
              <a:gdLst>
                <a:gd name="T0" fmla="*/ 192 w 192"/>
                <a:gd name="T1" fmla="*/ 117 h 125"/>
                <a:gd name="T2" fmla="*/ 184 w 192"/>
                <a:gd name="T3" fmla="*/ 125 h 125"/>
                <a:gd name="T4" fmla="*/ 8 w 192"/>
                <a:gd name="T5" fmla="*/ 125 h 125"/>
                <a:gd name="T6" fmla="*/ 0 w 192"/>
                <a:gd name="T7" fmla="*/ 117 h 125"/>
                <a:gd name="T8" fmla="*/ 0 w 192"/>
                <a:gd name="T9" fmla="*/ 8 h 125"/>
                <a:gd name="T10" fmla="*/ 8 w 192"/>
                <a:gd name="T11" fmla="*/ 0 h 125"/>
                <a:gd name="T12" fmla="*/ 184 w 192"/>
                <a:gd name="T13" fmla="*/ 0 h 125"/>
                <a:gd name="T14" fmla="*/ 192 w 192"/>
                <a:gd name="T15" fmla="*/ 8 h 125"/>
                <a:gd name="T16" fmla="*/ 192 w 192"/>
                <a:gd name="T17" fmla="*/ 11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25">
                  <a:moveTo>
                    <a:pt x="192" y="117"/>
                  </a:moveTo>
                  <a:cubicBezTo>
                    <a:pt x="192" y="121"/>
                    <a:pt x="188" y="125"/>
                    <a:pt x="184" y="125"/>
                  </a:cubicBezTo>
                  <a:cubicBezTo>
                    <a:pt x="8" y="125"/>
                    <a:pt x="8" y="125"/>
                    <a:pt x="8" y="125"/>
                  </a:cubicBezTo>
                  <a:cubicBezTo>
                    <a:pt x="4" y="125"/>
                    <a:pt x="0" y="121"/>
                    <a:pt x="0" y="11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88" y="0"/>
                    <a:pt x="192" y="4"/>
                    <a:pt x="192" y="8"/>
                  </a:cubicBezTo>
                  <a:lnTo>
                    <a:pt x="192" y="117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3"/>
            <p:cNvSpPr>
              <a:spLocks/>
            </p:cNvSpPr>
            <p:nvPr/>
          </p:nvSpPr>
          <p:spPr bwMode="auto">
            <a:xfrm>
              <a:off x="5536" y="3062"/>
              <a:ext cx="304" cy="150"/>
            </a:xfrm>
            <a:custGeom>
              <a:avLst/>
              <a:gdLst>
                <a:gd name="T0" fmla="*/ 171 w 171"/>
                <a:gd name="T1" fmla="*/ 0 h 84"/>
                <a:gd name="T2" fmla="*/ 105 w 171"/>
                <a:gd name="T3" fmla="*/ 72 h 84"/>
                <a:gd name="T4" fmla="*/ 67 w 171"/>
                <a:gd name="T5" fmla="*/ 72 h 84"/>
                <a:gd name="T6" fmla="*/ 0 w 171"/>
                <a:gd name="T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1" h="84">
                  <a:moveTo>
                    <a:pt x="171" y="0"/>
                  </a:moveTo>
                  <a:cubicBezTo>
                    <a:pt x="105" y="72"/>
                    <a:pt x="105" y="72"/>
                    <a:pt x="105" y="72"/>
                  </a:cubicBezTo>
                  <a:cubicBezTo>
                    <a:pt x="94" y="84"/>
                    <a:pt x="78" y="84"/>
                    <a:pt x="67" y="7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4"/>
            <p:cNvSpPr>
              <a:spLocks/>
            </p:cNvSpPr>
            <p:nvPr/>
          </p:nvSpPr>
          <p:spPr bwMode="auto">
            <a:xfrm>
              <a:off x="6262" y="3128"/>
              <a:ext cx="342" cy="207"/>
            </a:xfrm>
            <a:custGeom>
              <a:avLst/>
              <a:gdLst>
                <a:gd name="T0" fmla="*/ 181 w 192"/>
                <a:gd name="T1" fmla="*/ 0 h 116"/>
                <a:gd name="T2" fmla="*/ 192 w 192"/>
                <a:gd name="T3" fmla="*/ 21 h 116"/>
                <a:gd name="T4" fmla="*/ 192 w 192"/>
                <a:gd name="T5" fmla="*/ 91 h 116"/>
                <a:gd name="T6" fmla="*/ 166 w 192"/>
                <a:gd name="T7" fmla="*/ 116 h 116"/>
                <a:gd name="T8" fmla="*/ 26 w 192"/>
                <a:gd name="T9" fmla="*/ 116 h 116"/>
                <a:gd name="T10" fmla="*/ 0 w 192"/>
                <a:gd name="T11" fmla="*/ 91 h 116"/>
                <a:gd name="T12" fmla="*/ 0 w 192"/>
                <a:gd name="T13" fmla="*/ 21 h 116"/>
                <a:gd name="T14" fmla="*/ 11 w 192"/>
                <a:gd name="T1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116">
                  <a:moveTo>
                    <a:pt x="181" y="0"/>
                  </a:moveTo>
                  <a:cubicBezTo>
                    <a:pt x="188" y="5"/>
                    <a:pt x="192" y="12"/>
                    <a:pt x="192" y="21"/>
                  </a:cubicBezTo>
                  <a:cubicBezTo>
                    <a:pt x="192" y="91"/>
                    <a:pt x="192" y="91"/>
                    <a:pt x="192" y="91"/>
                  </a:cubicBezTo>
                  <a:cubicBezTo>
                    <a:pt x="192" y="105"/>
                    <a:pt x="181" y="116"/>
                    <a:pt x="166" y="116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12" y="116"/>
                    <a:pt x="0" y="105"/>
                    <a:pt x="0" y="9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2"/>
                    <a:pt x="4" y="5"/>
                    <a:pt x="11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5"/>
            <p:cNvSpPr>
              <a:spLocks/>
            </p:cNvSpPr>
            <p:nvPr/>
          </p:nvSpPr>
          <p:spPr bwMode="auto">
            <a:xfrm>
              <a:off x="6278" y="2987"/>
              <a:ext cx="310" cy="145"/>
            </a:xfrm>
            <a:custGeom>
              <a:avLst/>
              <a:gdLst>
                <a:gd name="T0" fmla="*/ 0 w 174"/>
                <a:gd name="T1" fmla="*/ 81 h 81"/>
                <a:gd name="T2" fmla="*/ 68 w 174"/>
                <a:gd name="T3" fmla="*/ 11 h 81"/>
                <a:gd name="T4" fmla="*/ 106 w 174"/>
                <a:gd name="T5" fmla="*/ 11 h 81"/>
                <a:gd name="T6" fmla="*/ 174 w 174"/>
                <a:gd name="T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4" h="81">
                  <a:moveTo>
                    <a:pt x="0" y="81"/>
                  </a:moveTo>
                  <a:cubicBezTo>
                    <a:pt x="68" y="11"/>
                    <a:pt x="68" y="11"/>
                    <a:pt x="68" y="11"/>
                  </a:cubicBezTo>
                  <a:cubicBezTo>
                    <a:pt x="79" y="0"/>
                    <a:pt x="96" y="0"/>
                    <a:pt x="106" y="11"/>
                  </a:cubicBezTo>
                  <a:cubicBezTo>
                    <a:pt x="174" y="81"/>
                    <a:pt x="174" y="81"/>
                    <a:pt x="174" y="81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6"/>
            <p:cNvSpPr>
              <a:spLocks/>
            </p:cNvSpPr>
            <p:nvPr/>
          </p:nvSpPr>
          <p:spPr bwMode="auto">
            <a:xfrm>
              <a:off x="6276" y="3228"/>
              <a:ext cx="314" cy="93"/>
            </a:xfrm>
            <a:custGeom>
              <a:avLst/>
              <a:gdLst>
                <a:gd name="T0" fmla="*/ 0 w 314"/>
                <a:gd name="T1" fmla="*/ 93 h 93"/>
                <a:gd name="T2" fmla="*/ 91 w 314"/>
                <a:gd name="T3" fmla="*/ 0 h 93"/>
                <a:gd name="T4" fmla="*/ 223 w 314"/>
                <a:gd name="T5" fmla="*/ 0 h 93"/>
                <a:gd name="T6" fmla="*/ 314 w 314"/>
                <a:gd name="T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4" h="93">
                  <a:moveTo>
                    <a:pt x="0" y="93"/>
                  </a:moveTo>
                  <a:lnTo>
                    <a:pt x="91" y="0"/>
                  </a:lnTo>
                  <a:lnTo>
                    <a:pt x="223" y="0"/>
                  </a:lnTo>
                  <a:lnTo>
                    <a:pt x="314" y="93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7"/>
            <p:cNvSpPr>
              <a:spLocks/>
            </p:cNvSpPr>
            <p:nvPr/>
          </p:nvSpPr>
          <p:spPr bwMode="auto">
            <a:xfrm>
              <a:off x="6276" y="3135"/>
              <a:ext cx="314" cy="93"/>
            </a:xfrm>
            <a:custGeom>
              <a:avLst/>
              <a:gdLst>
                <a:gd name="T0" fmla="*/ 314 w 314"/>
                <a:gd name="T1" fmla="*/ 0 h 93"/>
                <a:gd name="T2" fmla="*/ 223 w 314"/>
                <a:gd name="T3" fmla="*/ 93 h 93"/>
                <a:gd name="T4" fmla="*/ 91 w 314"/>
                <a:gd name="T5" fmla="*/ 93 h 93"/>
                <a:gd name="T6" fmla="*/ 0 w 314"/>
                <a:gd name="T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4" h="93">
                  <a:moveTo>
                    <a:pt x="314" y="0"/>
                  </a:moveTo>
                  <a:lnTo>
                    <a:pt x="223" y="93"/>
                  </a:lnTo>
                  <a:lnTo>
                    <a:pt x="91" y="93"/>
                  </a:lnTo>
                  <a:lnTo>
                    <a:pt x="0" y="0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8"/>
            <p:cNvSpPr>
              <a:spLocks/>
            </p:cNvSpPr>
            <p:nvPr/>
          </p:nvSpPr>
          <p:spPr bwMode="auto">
            <a:xfrm>
              <a:off x="6999" y="3112"/>
              <a:ext cx="342" cy="228"/>
            </a:xfrm>
            <a:custGeom>
              <a:avLst/>
              <a:gdLst>
                <a:gd name="T0" fmla="*/ 182 w 192"/>
                <a:gd name="T1" fmla="*/ 1 h 128"/>
                <a:gd name="T2" fmla="*/ 192 w 192"/>
                <a:gd name="T3" fmla="*/ 23 h 128"/>
                <a:gd name="T4" fmla="*/ 192 w 192"/>
                <a:gd name="T5" fmla="*/ 101 h 128"/>
                <a:gd name="T6" fmla="*/ 167 w 192"/>
                <a:gd name="T7" fmla="*/ 128 h 128"/>
                <a:gd name="T8" fmla="*/ 26 w 192"/>
                <a:gd name="T9" fmla="*/ 128 h 128"/>
                <a:gd name="T10" fmla="*/ 0 w 192"/>
                <a:gd name="T11" fmla="*/ 101 h 128"/>
                <a:gd name="T12" fmla="*/ 0 w 192"/>
                <a:gd name="T13" fmla="*/ 23 h 128"/>
                <a:gd name="T14" fmla="*/ 12 w 192"/>
                <a:gd name="T1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128">
                  <a:moveTo>
                    <a:pt x="182" y="1"/>
                  </a:moveTo>
                  <a:cubicBezTo>
                    <a:pt x="188" y="6"/>
                    <a:pt x="192" y="14"/>
                    <a:pt x="192" y="23"/>
                  </a:cubicBezTo>
                  <a:cubicBezTo>
                    <a:pt x="192" y="101"/>
                    <a:pt x="192" y="101"/>
                    <a:pt x="192" y="101"/>
                  </a:cubicBezTo>
                  <a:cubicBezTo>
                    <a:pt x="192" y="116"/>
                    <a:pt x="181" y="128"/>
                    <a:pt x="167" y="128"/>
                  </a:cubicBezTo>
                  <a:cubicBezTo>
                    <a:pt x="26" y="128"/>
                    <a:pt x="26" y="128"/>
                    <a:pt x="26" y="128"/>
                  </a:cubicBezTo>
                  <a:cubicBezTo>
                    <a:pt x="12" y="128"/>
                    <a:pt x="0" y="116"/>
                    <a:pt x="0" y="10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4"/>
                    <a:pt x="5" y="5"/>
                    <a:pt x="12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229"/>
            <p:cNvSpPr>
              <a:spLocks noChangeShapeType="1"/>
            </p:cNvSpPr>
            <p:nvPr/>
          </p:nvSpPr>
          <p:spPr bwMode="auto">
            <a:xfrm>
              <a:off x="7266" y="3066"/>
              <a:ext cx="60" cy="51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230"/>
            <p:cNvSpPr>
              <a:spLocks noChangeShapeType="1"/>
            </p:cNvSpPr>
            <p:nvPr/>
          </p:nvSpPr>
          <p:spPr bwMode="auto">
            <a:xfrm flipV="1">
              <a:off x="7013" y="3069"/>
              <a:ext cx="59" cy="48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31"/>
            <p:cNvSpPr>
              <a:spLocks/>
            </p:cNvSpPr>
            <p:nvPr/>
          </p:nvSpPr>
          <p:spPr bwMode="auto">
            <a:xfrm>
              <a:off x="7013" y="3224"/>
              <a:ext cx="313" cy="100"/>
            </a:xfrm>
            <a:custGeom>
              <a:avLst/>
              <a:gdLst>
                <a:gd name="T0" fmla="*/ 0 w 313"/>
                <a:gd name="T1" fmla="*/ 100 h 100"/>
                <a:gd name="T2" fmla="*/ 93 w 313"/>
                <a:gd name="T3" fmla="*/ 0 h 100"/>
                <a:gd name="T4" fmla="*/ 223 w 313"/>
                <a:gd name="T5" fmla="*/ 0 h 100"/>
                <a:gd name="T6" fmla="*/ 313 w 313"/>
                <a:gd name="T7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3" h="100">
                  <a:moveTo>
                    <a:pt x="0" y="100"/>
                  </a:moveTo>
                  <a:lnTo>
                    <a:pt x="93" y="0"/>
                  </a:lnTo>
                  <a:lnTo>
                    <a:pt x="223" y="0"/>
                  </a:lnTo>
                  <a:lnTo>
                    <a:pt x="313" y="100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32"/>
            <p:cNvSpPr>
              <a:spLocks/>
            </p:cNvSpPr>
            <p:nvPr/>
          </p:nvSpPr>
          <p:spPr bwMode="auto">
            <a:xfrm>
              <a:off x="7013" y="3125"/>
              <a:ext cx="313" cy="99"/>
            </a:xfrm>
            <a:custGeom>
              <a:avLst/>
              <a:gdLst>
                <a:gd name="T0" fmla="*/ 313 w 313"/>
                <a:gd name="T1" fmla="*/ 0 h 99"/>
                <a:gd name="T2" fmla="*/ 223 w 313"/>
                <a:gd name="T3" fmla="*/ 99 h 99"/>
                <a:gd name="T4" fmla="*/ 93 w 313"/>
                <a:gd name="T5" fmla="*/ 99 h 99"/>
                <a:gd name="T6" fmla="*/ 0 w 313"/>
                <a:gd name="T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3" h="99">
                  <a:moveTo>
                    <a:pt x="313" y="0"/>
                  </a:moveTo>
                  <a:lnTo>
                    <a:pt x="223" y="99"/>
                  </a:lnTo>
                  <a:lnTo>
                    <a:pt x="93" y="99"/>
                  </a:lnTo>
                  <a:lnTo>
                    <a:pt x="0" y="0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3"/>
            <p:cNvSpPr>
              <a:spLocks/>
            </p:cNvSpPr>
            <p:nvPr/>
          </p:nvSpPr>
          <p:spPr bwMode="auto">
            <a:xfrm>
              <a:off x="7075" y="2998"/>
              <a:ext cx="189" cy="191"/>
            </a:xfrm>
            <a:custGeom>
              <a:avLst/>
              <a:gdLst>
                <a:gd name="T0" fmla="*/ 0 w 189"/>
                <a:gd name="T1" fmla="*/ 191 h 191"/>
                <a:gd name="T2" fmla="*/ 0 w 189"/>
                <a:gd name="T3" fmla="*/ 0 h 191"/>
                <a:gd name="T4" fmla="*/ 189 w 189"/>
                <a:gd name="T5" fmla="*/ 0 h 191"/>
                <a:gd name="T6" fmla="*/ 189 w 189"/>
                <a:gd name="T7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191">
                  <a:moveTo>
                    <a:pt x="0" y="191"/>
                  </a:moveTo>
                  <a:lnTo>
                    <a:pt x="0" y="0"/>
                  </a:lnTo>
                  <a:lnTo>
                    <a:pt x="189" y="0"/>
                  </a:lnTo>
                  <a:lnTo>
                    <a:pt x="189" y="191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Line 234"/>
            <p:cNvSpPr>
              <a:spLocks noChangeShapeType="1"/>
            </p:cNvSpPr>
            <p:nvPr/>
          </p:nvSpPr>
          <p:spPr bwMode="auto">
            <a:xfrm>
              <a:off x="7125" y="3057"/>
              <a:ext cx="86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Line 235"/>
            <p:cNvSpPr>
              <a:spLocks noChangeShapeType="1"/>
            </p:cNvSpPr>
            <p:nvPr/>
          </p:nvSpPr>
          <p:spPr bwMode="auto">
            <a:xfrm>
              <a:off x="7125" y="3117"/>
              <a:ext cx="86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Line 236"/>
            <p:cNvSpPr>
              <a:spLocks noChangeShapeType="1"/>
            </p:cNvSpPr>
            <p:nvPr/>
          </p:nvSpPr>
          <p:spPr bwMode="auto">
            <a:xfrm>
              <a:off x="7125" y="3180"/>
              <a:ext cx="86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7"/>
            <p:cNvSpPr>
              <a:spLocks/>
            </p:cNvSpPr>
            <p:nvPr/>
          </p:nvSpPr>
          <p:spPr bwMode="auto">
            <a:xfrm>
              <a:off x="357" y="3671"/>
              <a:ext cx="303" cy="148"/>
            </a:xfrm>
            <a:custGeom>
              <a:avLst/>
              <a:gdLst>
                <a:gd name="T0" fmla="*/ 170 w 170"/>
                <a:gd name="T1" fmla="*/ 0 h 83"/>
                <a:gd name="T2" fmla="*/ 103 w 170"/>
                <a:gd name="T3" fmla="*/ 72 h 83"/>
                <a:gd name="T4" fmla="*/ 66 w 170"/>
                <a:gd name="T5" fmla="*/ 72 h 83"/>
                <a:gd name="T6" fmla="*/ 0 w 170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83">
                  <a:moveTo>
                    <a:pt x="170" y="0"/>
                  </a:moveTo>
                  <a:cubicBezTo>
                    <a:pt x="103" y="72"/>
                    <a:pt x="103" y="72"/>
                    <a:pt x="103" y="72"/>
                  </a:cubicBezTo>
                  <a:cubicBezTo>
                    <a:pt x="93" y="83"/>
                    <a:pt x="76" y="83"/>
                    <a:pt x="66" y="7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238"/>
            <p:cNvSpPr>
              <a:spLocks noChangeArrowheads="1"/>
            </p:cNvSpPr>
            <p:nvPr/>
          </p:nvSpPr>
          <p:spPr bwMode="auto">
            <a:xfrm>
              <a:off x="514" y="3839"/>
              <a:ext cx="164" cy="164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9"/>
            <p:cNvSpPr>
              <a:spLocks/>
            </p:cNvSpPr>
            <p:nvPr/>
          </p:nvSpPr>
          <p:spPr bwMode="auto">
            <a:xfrm>
              <a:off x="339" y="3661"/>
              <a:ext cx="339" cy="221"/>
            </a:xfrm>
            <a:custGeom>
              <a:avLst/>
              <a:gdLst>
                <a:gd name="T0" fmla="*/ 165 w 190"/>
                <a:gd name="T1" fmla="*/ 0 h 124"/>
                <a:gd name="T2" fmla="*/ 25 w 190"/>
                <a:gd name="T3" fmla="*/ 0 h 124"/>
                <a:gd name="T4" fmla="*/ 0 w 190"/>
                <a:gd name="T5" fmla="*/ 26 h 124"/>
                <a:gd name="T6" fmla="*/ 0 w 190"/>
                <a:gd name="T7" fmla="*/ 98 h 124"/>
                <a:gd name="T8" fmla="*/ 25 w 190"/>
                <a:gd name="T9" fmla="*/ 124 h 124"/>
                <a:gd name="T10" fmla="*/ 104 w 190"/>
                <a:gd name="T11" fmla="*/ 124 h 124"/>
                <a:gd name="T12" fmla="*/ 144 w 190"/>
                <a:gd name="T13" fmla="*/ 100 h 124"/>
                <a:gd name="T14" fmla="*/ 180 w 190"/>
                <a:gd name="T15" fmla="*/ 118 h 124"/>
                <a:gd name="T16" fmla="*/ 190 w 190"/>
                <a:gd name="T17" fmla="*/ 98 h 124"/>
                <a:gd name="T18" fmla="*/ 190 w 190"/>
                <a:gd name="T19" fmla="*/ 26 h 124"/>
                <a:gd name="T20" fmla="*/ 165 w 190"/>
                <a:gd name="T2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124">
                  <a:moveTo>
                    <a:pt x="16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2"/>
                    <a:pt x="0" y="26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2"/>
                    <a:pt x="11" y="124"/>
                    <a:pt x="25" y="124"/>
                  </a:cubicBezTo>
                  <a:cubicBezTo>
                    <a:pt x="104" y="124"/>
                    <a:pt x="104" y="124"/>
                    <a:pt x="104" y="124"/>
                  </a:cubicBezTo>
                  <a:cubicBezTo>
                    <a:pt x="112" y="110"/>
                    <a:pt x="127" y="100"/>
                    <a:pt x="144" y="100"/>
                  </a:cubicBezTo>
                  <a:cubicBezTo>
                    <a:pt x="159" y="100"/>
                    <a:pt x="172" y="107"/>
                    <a:pt x="180" y="118"/>
                  </a:cubicBezTo>
                  <a:cubicBezTo>
                    <a:pt x="186" y="114"/>
                    <a:pt x="190" y="106"/>
                    <a:pt x="190" y="98"/>
                  </a:cubicBezTo>
                  <a:cubicBezTo>
                    <a:pt x="190" y="26"/>
                    <a:pt x="190" y="26"/>
                    <a:pt x="190" y="26"/>
                  </a:cubicBezTo>
                  <a:cubicBezTo>
                    <a:pt x="190" y="12"/>
                    <a:pt x="179" y="0"/>
                    <a:pt x="165" y="0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240"/>
            <p:cNvSpPr>
              <a:spLocks noChangeShapeType="1"/>
            </p:cNvSpPr>
            <p:nvPr/>
          </p:nvSpPr>
          <p:spPr bwMode="auto">
            <a:xfrm>
              <a:off x="569" y="3896"/>
              <a:ext cx="53" cy="52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241"/>
            <p:cNvSpPr>
              <a:spLocks noChangeShapeType="1"/>
            </p:cNvSpPr>
            <p:nvPr/>
          </p:nvSpPr>
          <p:spPr bwMode="auto">
            <a:xfrm flipH="1">
              <a:off x="569" y="3896"/>
              <a:ext cx="53" cy="52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42"/>
            <p:cNvSpPr>
              <a:spLocks/>
            </p:cNvSpPr>
            <p:nvPr/>
          </p:nvSpPr>
          <p:spPr bwMode="auto">
            <a:xfrm>
              <a:off x="1098" y="3668"/>
              <a:ext cx="302" cy="148"/>
            </a:xfrm>
            <a:custGeom>
              <a:avLst/>
              <a:gdLst>
                <a:gd name="T0" fmla="*/ 170 w 170"/>
                <a:gd name="T1" fmla="*/ 0 h 83"/>
                <a:gd name="T2" fmla="*/ 103 w 170"/>
                <a:gd name="T3" fmla="*/ 72 h 83"/>
                <a:gd name="T4" fmla="*/ 66 w 170"/>
                <a:gd name="T5" fmla="*/ 72 h 83"/>
                <a:gd name="T6" fmla="*/ 0 w 170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83">
                  <a:moveTo>
                    <a:pt x="170" y="0"/>
                  </a:moveTo>
                  <a:cubicBezTo>
                    <a:pt x="103" y="72"/>
                    <a:pt x="103" y="72"/>
                    <a:pt x="103" y="72"/>
                  </a:cubicBezTo>
                  <a:cubicBezTo>
                    <a:pt x="93" y="83"/>
                    <a:pt x="76" y="83"/>
                    <a:pt x="66" y="7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243"/>
            <p:cNvSpPr>
              <a:spLocks noChangeArrowheads="1"/>
            </p:cNvSpPr>
            <p:nvPr/>
          </p:nvSpPr>
          <p:spPr bwMode="auto">
            <a:xfrm>
              <a:off x="1254" y="3835"/>
              <a:ext cx="164" cy="164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44"/>
            <p:cNvSpPr>
              <a:spLocks/>
            </p:cNvSpPr>
            <p:nvPr/>
          </p:nvSpPr>
          <p:spPr bwMode="auto">
            <a:xfrm>
              <a:off x="1080" y="3657"/>
              <a:ext cx="338" cy="221"/>
            </a:xfrm>
            <a:custGeom>
              <a:avLst/>
              <a:gdLst>
                <a:gd name="T0" fmla="*/ 165 w 190"/>
                <a:gd name="T1" fmla="*/ 0 h 124"/>
                <a:gd name="T2" fmla="*/ 25 w 190"/>
                <a:gd name="T3" fmla="*/ 0 h 124"/>
                <a:gd name="T4" fmla="*/ 0 w 190"/>
                <a:gd name="T5" fmla="*/ 26 h 124"/>
                <a:gd name="T6" fmla="*/ 0 w 190"/>
                <a:gd name="T7" fmla="*/ 98 h 124"/>
                <a:gd name="T8" fmla="*/ 25 w 190"/>
                <a:gd name="T9" fmla="*/ 124 h 124"/>
                <a:gd name="T10" fmla="*/ 104 w 190"/>
                <a:gd name="T11" fmla="*/ 124 h 124"/>
                <a:gd name="T12" fmla="*/ 144 w 190"/>
                <a:gd name="T13" fmla="*/ 100 h 124"/>
                <a:gd name="T14" fmla="*/ 180 w 190"/>
                <a:gd name="T15" fmla="*/ 118 h 124"/>
                <a:gd name="T16" fmla="*/ 190 w 190"/>
                <a:gd name="T17" fmla="*/ 98 h 124"/>
                <a:gd name="T18" fmla="*/ 190 w 190"/>
                <a:gd name="T19" fmla="*/ 26 h 124"/>
                <a:gd name="T20" fmla="*/ 165 w 190"/>
                <a:gd name="T2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124">
                  <a:moveTo>
                    <a:pt x="16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2"/>
                    <a:pt x="0" y="26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2"/>
                    <a:pt x="11" y="124"/>
                    <a:pt x="25" y="124"/>
                  </a:cubicBezTo>
                  <a:cubicBezTo>
                    <a:pt x="104" y="124"/>
                    <a:pt x="104" y="124"/>
                    <a:pt x="104" y="124"/>
                  </a:cubicBezTo>
                  <a:cubicBezTo>
                    <a:pt x="112" y="110"/>
                    <a:pt x="127" y="100"/>
                    <a:pt x="144" y="100"/>
                  </a:cubicBezTo>
                  <a:cubicBezTo>
                    <a:pt x="159" y="100"/>
                    <a:pt x="172" y="107"/>
                    <a:pt x="180" y="118"/>
                  </a:cubicBezTo>
                  <a:cubicBezTo>
                    <a:pt x="186" y="114"/>
                    <a:pt x="190" y="106"/>
                    <a:pt x="190" y="98"/>
                  </a:cubicBezTo>
                  <a:cubicBezTo>
                    <a:pt x="190" y="26"/>
                    <a:pt x="190" y="26"/>
                    <a:pt x="190" y="26"/>
                  </a:cubicBezTo>
                  <a:cubicBezTo>
                    <a:pt x="190" y="12"/>
                    <a:pt x="179" y="0"/>
                    <a:pt x="165" y="0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Line 245"/>
            <p:cNvSpPr>
              <a:spLocks noChangeShapeType="1"/>
            </p:cNvSpPr>
            <p:nvPr/>
          </p:nvSpPr>
          <p:spPr bwMode="auto">
            <a:xfrm>
              <a:off x="1299" y="3917"/>
              <a:ext cx="74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46"/>
            <p:cNvSpPr>
              <a:spLocks/>
            </p:cNvSpPr>
            <p:nvPr/>
          </p:nvSpPr>
          <p:spPr bwMode="auto">
            <a:xfrm>
              <a:off x="1834" y="3673"/>
              <a:ext cx="303" cy="146"/>
            </a:xfrm>
            <a:custGeom>
              <a:avLst/>
              <a:gdLst>
                <a:gd name="T0" fmla="*/ 170 w 170"/>
                <a:gd name="T1" fmla="*/ 0 h 82"/>
                <a:gd name="T2" fmla="*/ 104 w 170"/>
                <a:gd name="T3" fmla="*/ 71 h 82"/>
                <a:gd name="T4" fmla="*/ 67 w 170"/>
                <a:gd name="T5" fmla="*/ 71 h 82"/>
                <a:gd name="T6" fmla="*/ 0 w 170"/>
                <a:gd name="T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82">
                  <a:moveTo>
                    <a:pt x="170" y="0"/>
                  </a:moveTo>
                  <a:cubicBezTo>
                    <a:pt x="104" y="71"/>
                    <a:pt x="104" y="71"/>
                    <a:pt x="104" y="71"/>
                  </a:cubicBezTo>
                  <a:cubicBezTo>
                    <a:pt x="93" y="82"/>
                    <a:pt x="77" y="82"/>
                    <a:pt x="67" y="7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Oval 247"/>
            <p:cNvSpPr>
              <a:spLocks noChangeArrowheads="1"/>
            </p:cNvSpPr>
            <p:nvPr/>
          </p:nvSpPr>
          <p:spPr bwMode="auto">
            <a:xfrm>
              <a:off x="1991" y="3841"/>
              <a:ext cx="164" cy="164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8"/>
            <p:cNvSpPr>
              <a:spLocks/>
            </p:cNvSpPr>
            <p:nvPr/>
          </p:nvSpPr>
          <p:spPr bwMode="auto">
            <a:xfrm>
              <a:off x="1817" y="3663"/>
              <a:ext cx="338" cy="219"/>
            </a:xfrm>
            <a:custGeom>
              <a:avLst/>
              <a:gdLst>
                <a:gd name="T0" fmla="*/ 165 w 190"/>
                <a:gd name="T1" fmla="*/ 0 h 123"/>
                <a:gd name="T2" fmla="*/ 25 w 190"/>
                <a:gd name="T3" fmla="*/ 0 h 123"/>
                <a:gd name="T4" fmla="*/ 0 w 190"/>
                <a:gd name="T5" fmla="*/ 25 h 123"/>
                <a:gd name="T6" fmla="*/ 0 w 190"/>
                <a:gd name="T7" fmla="*/ 98 h 123"/>
                <a:gd name="T8" fmla="*/ 25 w 190"/>
                <a:gd name="T9" fmla="*/ 123 h 123"/>
                <a:gd name="T10" fmla="*/ 104 w 190"/>
                <a:gd name="T11" fmla="*/ 123 h 123"/>
                <a:gd name="T12" fmla="*/ 144 w 190"/>
                <a:gd name="T13" fmla="*/ 100 h 123"/>
                <a:gd name="T14" fmla="*/ 181 w 190"/>
                <a:gd name="T15" fmla="*/ 118 h 123"/>
                <a:gd name="T16" fmla="*/ 190 w 190"/>
                <a:gd name="T17" fmla="*/ 98 h 123"/>
                <a:gd name="T18" fmla="*/ 190 w 190"/>
                <a:gd name="T19" fmla="*/ 25 h 123"/>
                <a:gd name="T20" fmla="*/ 165 w 190"/>
                <a:gd name="T2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123">
                  <a:moveTo>
                    <a:pt x="16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2"/>
                    <a:pt x="11" y="123"/>
                    <a:pt x="25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12" y="109"/>
                    <a:pt x="127" y="100"/>
                    <a:pt x="144" y="100"/>
                  </a:cubicBezTo>
                  <a:cubicBezTo>
                    <a:pt x="159" y="100"/>
                    <a:pt x="172" y="107"/>
                    <a:pt x="181" y="118"/>
                  </a:cubicBezTo>
                  <a:cubicBezTo>
                    <a:pt x="187" y="113"/>
                    <a:pt x="190" y="106"/>
                    <a:pt x="190" y="98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90" y="11"/>
                    <a:pt x="179" y="0"/>
                    <a:pt x="165" y="0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Line 249"/>
            <p:cNvSpPr>
              <a:spLocks noChangeShapeType="1"/>
            </p:cNvSpPr>
            <p:nvPr/>
          </p:nvSpPr>
          <p:spPr bwMode="auto">
            <a:xfrm>
              <a:off x="2037" y="3923"/>
              <a:ext cx="73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Line 250"/>
            <p:cNvSpPr>
              <a:spLocks noChangeShapeType="1"/>
            </p:cNvSpPr>
            <p:nvPr/>
          </p:nvSpPr>
          <p:spPr bwMode="auto">
            <a:xfrm>
              <a:off x="2073" y="3885"/>
              <a:ext cx="0" cy="7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51"/>
            <p:cNvSpPr>
              <a:spLocks/>
            </p:cNvSpPr>
            <p:nvPr/>
          </p:nvSpPr>
          <p:spPr bwMode="auto">
            <a:xfrm>
              <a:off x="2578" y="3679"/>
              <a:ext cx="303" cy="146"/>
            </a:xfrm>
            <a:custGeom>
              <a:avLst/>
              <a:gdLst>
                <a:gd name="T0" fmla="*/ 170 w 170"/>
                <a:gd name="T1" fmla="*/ 0 h 82"/>
                <a:gd name="T2" fmla="*/ 103 w 170"/>
                <a:gd name="T3" fmla="*/ 71 h 82"/>
                <a:gd name="T4" fmla="*/ 66 w 170"/>
                <a:gd name="T5" fmla="*/ 71 h 82"/>
                <a:gd name="T6" fmla="*/ 0 w 170"/>
                <a:gd name="T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82">
                  <a:moveTo>
                    <a:pt x="170" y="0"/>
                  </a:moveTo>
                  <a:cubicBezTo>
                    <a:pt x="103" y="71"/>
                    <a:pt x="103" y="71"/>
                    <a:pt x="103" y="71"/>
                  </a:cubicBezTo>
                  <a:cubicBezTo>
                    <a:pt x="93" y="82"/>
                    <a:pt x="76" y="82"/>
                    <a:pt x="66" y="7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252"/>
            <p:cNvSpPr>
              <a:spLocks noChangeArrowheads="1"/>
            </p:cNvSpPr>
            <p:nvPr/>
          </p:nvSpPr>
          <p:spPr bwMode="auto">
            <a:xfrm>
              <a:off x="2735" y="3846"/>
              <a:ext cx="164" cy="164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53"/>
            <p:cNvSpPr>
              <a:spLocks/>
            </p:cNvSpPr>
            <p:nvPr/>
          </p:nvSpPr>
          <p:spPr bwMode="auto">
            <a:xfrm>
              <a:off x="2560" y="3668"/>
              <a:ext cx="339" cy="219"/>
            </a:xfrm>
            <a:custGeom>
              <a:avLst/>
              <a:gdLst>
                <a:gd name="T0" fmla="*/ 165 w 190"/>
                <a:gd name="T1" fmla="*/ 0 h 123"/>
                <a:gd name="T2" fmla="*/ 25 w 190"/>
                <a:gd name="T3" fmla="*/ 0 h 123"/>
                <a:gd name="T4" fmla="*/ 0 w 190"/>
                <a:gd name="T5" fmla="*/ 25 h 123"/>
                <a:gd name="T6" fmla="*/ 0 w 190"/>
                <a:gd name="T7" fmla="*/ 98 h 123"/>
                <a:gd name="T8" fmla="*/ 25 w 190"/>
                <a:gd name="T9" fmla="*/ 123 h 123"/>
                <a:gd name="T10" fmla="*/ 104 w 190"/>
                <a:gd name="T11" fmla="*/ 123 h 123"/>
                <a:gd name="T12" fmla="*/ 144 w 190"/>
                <a:gd name="T13" fmla="*/ 100 h 123"/>
                <a:gd name="T14" fmla="*/ 180 w 190"/>
                <a:gd name="T15" fmla="*/ 118 h 123"/>
                <a:gd name="T16" fmla="*/ 190 w 190"/>
                <a:gd name="T17" fmla="*/ 98 h 123"/>
                <a:gd name="T18" fmla="*/ 190 w 190"/>
                <a:gd name="T19" fmla="*/ 25 h 123"/>
                <a:gd name="T20" fmla="*/ 165 w 190"/>
                <a:gd name="T2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123">
                  <a:moveTo>
                    <a:pt x="16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2"/>
                    <a:pt x="11" y="123"/>
                    <a:pt x="25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12" y="109"/>
                    <a:pt x="127" y="100"/>
                    <a:pt x="144" y="100"/>
                  </a:cubicBezTo>
                  <a:cubicBezTo>
                    <a:pt x="159" y="100"/>
                    <a:pt x="172" y="107"/>
                    <a:pt x="180" y="118"/>
                  </a:cubicBezTo>
                  <a:cubicBezTo>
                    <a:pt x="186" y="113"/>
                    <a:pt x="190" y="106"/>
                    <a:pt x="190" y="98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90" y="11"/>
                    <a:pt x="179" y="0"/>
                    <a:pt x="165" y="0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54"/>
            <p:cNvSpPr>
              <a:spLocks/>
            </p:cNvSpPr>
            <p:nvPr/>
          </p:nvSpPr>
          <p:spPr bwMode="auto">
            <a:xfrm>
              <a:off x="2767" y="3901"/>
              <a:ext cx="98" cy="64"/>
            </a:xfrm>
            <a:custGeom>
              <a:avLst/>
              <a:gdLst>
                <a:gd name="T0" fmla="*/ 0 w 98"/>
                <a:gd name="T1" fmla="*/ 27 h 64"/>
                <a:gd name="T2" fmla="*/ 37 w 98"/>
                <a:gd name="T3" fmla="*/ 64 h 64"/>
                <a:gd name="T4" fmla="*/ 98 w 98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8" h="64">
                  <a:moveTo>
                    <a:pt x="0" y="27"/>
                  </a:moveTo>
                  <a:lnTo>
                    <a:pt x="37" y="64"/>
                  </a:lnTo>
                  <a:lnTo>
                    <a:pt x="98" y="0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55"/>
            <p:cNvSpPr>
              <a:spLocks/>
            </p:cNvSpPr>
            <p:nvPr/>
          </p:nvSpPr>
          <p:spPr bwMode="auto">
            <a:xfrm>
              <a:off x="3317" y="3673"/>
              <a:ext cx="302" cy="146"/>
            </a:xfrm>
            <a:custGeom>
              <a:avLst/>
              <a:gdLst>
                <a:gd name="T0" fmla="*/ 170 w 170"/>
                <a:gd name="T1" fmla="*/ 0 h 82"/>
                <a:gd name="T2" fmla="*/ 104 w 170"/>
                <a:gd name="T3" fmla="*/ 71 h 82"/>
                <a:gd name="T4" fmla="*/ 67 w 170"/>
                <a:gd name="T5" fmla="*/ 71 h 82"/>
                <a:gd name="T6" fmla="*/ 0 w 170"/>
                <a:gd name="T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82">
                  <a:moveTo>
                    <a:pt x="170" y="0"/>
                  </a:moveTo>
                  <a:cubicBezTo>
                    <a:pt x="104" y="71"/>
                    <a:pt x="104" y="71"/>
                    <a:pt x="104" y="71"/>
                  </a:cubicBezTo>
                  <a:cubicBezTo>
                    <a:pt x="93" y="82"/>
                    <a:pt x="77" y="82"/>
                    <a:pt x="67" y="7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Oval 256"/>
            <p:cNvSpPr>
              <a:spLocks noChangeArrowheads="1"/>
            </p:cNvSpPr>
            <p:nvPr/>
          </p:nvSpPr>
          <p:spPr bwMode="auto">
            <a:xfrm>
              <a:off x="3473" y="3841"/>
              <a:ext cx="164" cy="164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57"/>
            <p:cNvSpPr>
              <a:spLocks/>
            </p:cNvSpPr>
            <p:nvPr/>
          </p:nvSpPr>
          <p:spPr bwMode="auto">
            <a:xfrm>
              <a:off x="3299" y="3663"/>
              <a:ext cx="338" cy="219"/>
            </a:xfrm>
            <a:custGeom>
              <a:avLst/>
              <a:gdLst>
                <a:gd name="T0" fmla="*/ 165 w 190"/>
                <a:gd name="T1" fmla="*/ 0 h 123"/>
                <a:gd name="T2" fmla="*/ 25 w 190"/>
                <a:gd name="T3" fmla="*/ 0 h 123"/>
                <a:gd name="T4" fmla="*/ 0 w 190"/>
                <a:gd name="T5" fmla="*/ 25 h 123"/>
                <a:gd name="T6" fmla="*/ 0 w 190"/>
                <a:gd name="T7" fmla="*/ 98 h 123"/>
                <a:gd name="T8" fmla="*/ 25 w 190"/>
                <a:gd name="T9" fmla="*/ 123 h 123"/>
                <a:gd name="T10" fmla="*/ 104 w 190"/>
                <a:gd name="T11" fmla="*/ 123 h 123"/>
                <a:gd name="T12" fmla="*/ 144 w 190"/>
                <a:gd name="T13" fmla="*/ 100 h 123"/>
                <a:gd name="T14" fmla="*/ 181 w 190"/>
                <a:gd name="T15" fmla="*/ 118 h 123"/>
                <a:gd name="T16" fmla="*/ 190 w 190"/>
                <a:gd name="T17" fmla="*/ 98 h 123"/>
                <a:gd name="T18" fmla="*/ 190 w 190"/>
                <a:gd name="T19" fmla="*/ 25 h 123"/>
                <a:gd name="T20" fmla="*/ 165 w 190"/>
                <a:gd name="T2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123">
                  <a:moveTo>
                    <a:pt x="16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2"/>
                    <a:pt x="11" y="123"/>
                    <a:pt x="25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12" y="109"/>
                    <a:pt x="127" y="100"/>
                    <a:pt x="144" y="100"/>
                  </a:cubicBezTo>
                  <a:cubicBezTo>
                    <a:pt x="159" y="100"/>
                    <a:pt x="172" y="107"/>
                    <a:pt x="181" y="118"/>
                  </a:cubicBezTo>
                  <a:cubicBezTo>
                    <a:pt x="187" y="113"/>
                    <a:pt x="190" y="106"/>
                    <a:pt x="190" y="98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90" y="11"/>
                    <a:pt x="179" y="0"/>
                    <a:pt x="165" y="0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Line 258"/>
            <p:cNvSpPr>
              <a:spLocks noChangeShapeType="1"/>
            </p:cNvSpPr>
            <p:nvPr/>
          </p:nvSpPr>
          <p:spPr bwMode="auto">
            <a:xfrm flipH="1">
              <a:off x="3509" y="3855"/>
              <a:ext cx="93" cy="13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59"/>
            <p:cNvSpPr>
              <a:spLocks/>
            </p:cNvSpPr>
            <p:nvPr/>
          </p:nvSpPr>
          <p:spPr bwMode="auto">
            <a:xfrm>
              <a:off x="4057" y="3677"/>
              <a:ext cx="303" cy="146"/>
            </a:xfrm>
            <a:custGeom>
              <a:avLst/>
              <a:gdLst>
                <a:gd name="T0" fmla="*/ 170 w 170"/>
                <a:gd name="T1" fmla="*/ 0 h 82"/>
                <a:gd name="T2" fmla="*/ 104 w 170"/>
                <a:gd name="T3" fmla="*/ 71 h 82"/>
                <a:gd name="T4" fmla="*/ 67 w 170"/>
                <a:gd name="T5" fmla="*/ 71 h 82"/>
                <a:gd name="T6" fmla="*/ 0 w 170"/>
                <a:gd name="T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82">
                  <a:moveTo>
                    <a:pt x="170" y="0"/>
                  </a:moveTo>
                  <a:cubicBezTo>
                    <a:pt x="104" y="71"/>
                    <a:pt x="104" y="71"/>
                    <a:pt x="104" y="71"/>
                  </a:cubicBezTo>
                  <a:cubicBezTo>
                    <a:pt x="94" y="82"/>
                    <a:pt x="77" y="82"/>
                    <a:pt x="67" y="7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260"/>
            <p:cNvSpPr>
              <a:spLocks noChangeArrowheads="1"/>
            </p:cNvSpPr>
            <p:nvPr/>
          </p:nvSpPr>
          <p:spPr bwMode="auto">
            <a:xfrm>
              <a:off x="4214" y="3844"/>
              <a:ext cx="165" cy="164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61"/>
            <p:cNvSpPr>
              <a:spLocks/>
            </p:cNvSpPr>
            <p:nvPr/>
          </p:nvSpPr>
          <p:spPr bwMode="auto">
            <a:xfrm>
              <a:off x="4039" y="3666"/>
              <a:ext cx="340" cy="219"/>
            </a:xfrm>
            <a:custGeom>
              <a:avLst/>
              <a:gdLst>
                <a:gd name="T0" fmla="*/ 165 w 191"/>
                <a:gd name="T1" fmla="*/ 0 h 123"/>
                <a:gd name="T2" fmla="*/ 25 w 191"/>
                <a:gd name="T3" fmla="*/ 0 h 123"/>
                <a:gd name="T4" fmla="*/ 0 w 191"/>
                <a:gd name="T5" fmla="*/ 25 h 123"/>
                <a:gd name="T6" fmla="*/ 0 w 191"/>
                <a:gd name="T7" fmla="*/ 98 h 123"/>
                <a:gd name="T8" fmla="*/ 25 w 191"/>
                <a:gd name="T9" fmla="*/ 123 h 123"/>
                <a:gd name="T10" fmla="*/ 104 w 191"/>
                <a:gd name="T11" fmla="*/ 123 h 123"/>
                <a:gd name="T12" fmla="*/ 144 w 191"/>
                <a:gd name="T13" fmla="*/ 100 h 123"/>
                <a:gd name="T14" fmla="*/ 181 w 191"/>
                <a:gd name="T15" fmla="*/ 118 h 123"/>
                <a:gd name="T16" fmla="*/ 191 w 191"/>
                <a:gd name="T17" fmla="*/ 98 h 123"/>
                <a:gd name="T18" fmla="*/ 191 w 191"/>
                <a:gd name="T19" fmla="*/ 25 h 123"/>
                <a:gd name="T20" fmla="*/ 165 w 191"/>
                <a:gd name="T2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1" h="123">
                  <a:moveTo>
                    <a:pt x="16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2"/>
                    <a:pt x="11" y="123"/>
                    <a:pt x="25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12" y="109"/>
                    <a:pt x="127" y="100"/>
                    <a:pt x="144" y="100"/>
                  </a:cubicBezTo>
                  <a:cubicBezTo>
                    <a:pt x="159" y="100"/>
                    <a:pt x="172" y="107"/>
                    <a:pt x="181" y="118"/>
                  </a:cubicBezTo>
                  <a:cubicBezTo>
                    <a:pt x="187" y="113"/>
                    <a:pt x="191" y="106"/>
                    <a:pt x="191" y="98"/>
                  </a:cubicBezTo>
                  <a:cubicBezTo>
                    <a:pt x="191" y="25"/>
                    <a:pt x="191" y="25"/>
                    <a:pt x="191" y="25"/>
                  </a:cubicBezTo>
                  <a:cubicBezTo>
                    <a:pt x="191" y="11"/>
                    <a:pt x="179" y="0"/>
                    <a:pt x="165" y="0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62"/>
            <p:cNvSpPr>
              <a:spLocks/>
            </p:cNvSpPr>
            <p:nvPr/>
          </p:nvSpPr>
          <p:spPr bwMode="auto">
            <a:xfrm>
              <a:off x="4251" y="3905"/>
              <a:ext cx="89" cy="69"/>
            </a:xfrm>
            <a:custGeom>
              <a:avLst/>
              <a:gdLst>
                <a:gd name="T0" fmla="*/ 0 w 89"/>
                <a:gd name="T1" fmla="*/ 0 h 69"/>
                <a:gd name="T2" fmla="*/ 89 w 89"/>
                <a:gd name="T3" fmla="*/ 0 h 69"/>
                <a:gd name="T4" fmla="*/ 45 w 89"/>
                <a:gd name="T5" fmla="*/ 69 h 69"/>
                <a:gd name="T6" fmla="*/ 0 w 89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69">
                  <a:moveTo>
                    <a:pt x="0" y="0"/>
                  </a:moveTo>
                  <a:lnTo>
                    <a:pt x="89" y="0"/>
                  </a:lnTo>
                  <a:lnTo>
                    <a:pt x="45" y="6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63"/>
            <p:cNvSpPr>
              <a:spLocks/>
            </p:cNvSpPr>
            <p:nvPr/>
          </p:nvSpPr>
          <p:spPr bwMode="auto">
            <a:xfrm>
              <a:off x="4797" y="3675"/>
              <a:ext cx="303" cy="148"/>
            </a:xfrm>
            <a:custGeom>
              <a:avLst/>
              <a:gdLst>
                <a:gd name="T0" fmla="*/ 170 w 170"/>
                <a:gd name="T1" fmla="*/ 0 h 83"/>
                <a:gd name="T2" fmla="*/ 103 w 170"/>
                <a:gd name="T3" fmla="*/ 72 h 83"/>
                <a:gd name="T4" fmla="*/ 66 w 170"/>
                <a:gd name="T5" fmla="*/ 72 h 83"/>
                <a:gd name="T6" fmla="*/ 0 w 170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83">
                  <a:moveTo>
                    <a:pt x="170" y="0"/>
                  </a:moveTo>
                  <a:cubicBezTo>
                    <a:pt x="103" y="72"/>
                    <a:pt x="103" y="72"/>
                    <a:pt x="103" y="72"/>
                  </a:cubicBezTo>
                  <a:cubicBezTo>
                    <a:pt x="93" y="83"/>
                    <a:pt x="76" y="83"/>
                    <a:pt x="66" y="7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Oval 264"/>
            <p:cNvSpPr>
              <a:spLocks noChangeArrowheads="1"/>
            </p:cNvSpPr>
            <p:nvPr/>
          </p:nvSpPr>
          <p:spPr bwMode="auto">
            <a:xfrm>
              <a:off x="4954" y="3842"/>
              <a:ext cx="164" cy="164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5"/>
            <p:cNvSpPr>
              <a:spLocks/>
            </p:cNvSpPr>
            <p:nvPr/>
          </p:nvSpPr>
          <p:spPr bwMode="auto">
            <a:xfrm>
              <a:off x="4780" y="3664"/>
              <a:ext cx="338" cy="221"/>
            </a:xfrm>
            <a:custGeom>
              <a:avLst/>
              <a:gdLst>
                <a:gd name="T0" fmla="*/ 165 w 190"/>
                <a:gd name="T1" fmla="*/ 0 h 124"/>
                <a:gd name="T2" fmla="*/ 25 w 190"/>
                <a:gd name="T3" fmla="*/ 0 h 124"/>
                <a:gd name="T4" fmla="*/ 0 w 190"/>
                <a:gd name="T5" fmla="*/ 26 h 124"/>
                <a:gd name="T6" fmla="*/ 0 w 190"/>
                <a:gd name="T7" fmla="*/ 98 h 124"/>
                <a:gd name="T8" fmla="*/ 25 w 190"/>
                <a:gd name="T9" fmla="*/ 124 h 124"/>
                <a:gd name="T10" fmla="*/ 104 w 190"/>
                <a:gd name="T11" fmla="*/ 124 h 124"/>
                <a:gd name="T12" fmla="*/ 144 w 190"/>
                <a:gd name="T13" fmla="*/ 100 h 124"/>
                <a:gd name="T14" fmla="*/ 180 w 190"/>
                <a:gd name="T15" fmla="*/ 118 h 124"/>
                <a:gd name="T16" fmla="*/ 190 w 190"/>
                <a:gd name="T17" fmla="*/ 98 h 124"/>
                <a:gd name="T18" fmla="*/ 190 w 190"/>
                <a:gd name="T19" fmla="*/ 26 h 124"/>
                <a:gd name="T20" fmla="*/ 165 w 190"/>
                <a:gd name="T2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124">
                  <a:moveTo>
                    <a:pt x="16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2"/>
                    <a:pt x="0" y="26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2"/>
                    <a:pt x="11" y="124"/>
                    <a:pt x="25" y="124"/>
                  </a:cubicBezTo>
                  <a:cubicBezTo>
                    <a:pt x="104" y="124"/>
                    <a:pt x="104" y="124"/>
                    <a:pt x="104" y="124"/>
                  </a:cubicBezTo>
                  <a:cubicBezTo>
                    <a:pt x="112" y="110"/>
                    <a:pt x="127" y="100"/>
                    <a:pt x="144" y="100"/>
                  </a:cubicBezTo>
                  <a:cubicBezTo>
                    <a:pt x="159" y="100"/>
                    <a:pt x="172" y="107"/>
                    <a:pt x="180" y="118"/>
                  </a:cubicBezTo>
                  <a:cubicBezTo>
                    <a:pt x="186" y="114"/>
                    <a:pt x="190" y="106"/>
                    <a:pt x="190" y="98"/>
                  </a:cubicBezTo>
                  <a:cubicBezTo>
                    <a:pt x="190" y="26"/>
                    <a:pt x="190" y="26"/>
                    <a:pt x="190" y="26"/>
                  </a:cubicBezTo>
                  <a:cubicBezTo>
                    <a:pt x="190" y="12"/>
                    <a:pt x="179" y="0"/>
                    <a:pt x="165" y="0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66"/>
            <p:cNvSpPr>
              <a:spLocks/>
            </p:cNvSpPr>
            <p:nvPr/>
          </p:nvSpPr>
          <p:spPr bwMode="auto">
            <a:xfrm>
              <a:off x="4988" y="3880"/>
              <a:ext cx="96" cy="91"/>
            </a:xfrm>
            <a:custGeom>
              <a:avLst/>
              <a:gdLst>
                <a:gd name="T0" fmla="*/ 48 w 96"/>
                <a:gd name="T1" fmla="*/ 73 h 91"/>
                <a:gd name="T2" fmla="*/ 18 w 96"/>
                <a:gd name="T3" fmla="*/ 91 h 91"/>
                <a:gd name="T4" fmla="*/ 27 w 96"/>
                <a:gd name="T5" fmla="*/ 57 h 91"/>
                <a:gd name="T6" fmla="*/ 0 w 96"/>
                <a:gd name="T7" fmla="*/ 34 h 91"/>
                <a:gd name="T8" fmla="*/ 34 w 96"/>
                <a:gd name="T9" fmla="*/ 32 h 91"/>
                <a:gd name="T10" fmla="*/ 48 w 96"/>
                <a:gd name="T11" fmla="*/ 0 h 91"/>
                <a:gd name="T12" fmla="*/ 60 w 96"/>
                <a:gd name="T13" fmla="*/ 32 h 91"/>
                <a:gd name="T14" fmla="*/ 96 w 96"/>
                <a:gd name="T15" fmla="*/ 34 h 91"/>
                <a:gd name="T16" fmla="*/ 69 w 96"/>
                <a:gd name="T17" fmla="*/ 57 h 91"/>
                <a:gd name="T18" fmla="*/ 78 w 96"/>
                <a:gd name="T19" fmla="*/ 91 h 91"/>
                <a:gd name="T20" fmla="*/ 48 w 96"/>
                <a:gd name="T21" fmla="*/ 7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91">
                  <a:moveTo>
                    <a:pt x="48" y="73"/>
                  </a:moveTo>
                  <a:lnTo>
                    <a:pt x="18" y="91"/>
                  </a:lnTo>
                  <a:lnTo>
                    <a:pt x="27" y="57"/>
                  </a:lnTo>
                  <a:lnTo>
                    <a:pt x="0" y="34"/>
                  </a:lnTo>
                  <a:lnTo>
                    <a:pt x="34" y="32"/>
                  </a:lnTo>
                  <a:lnTo>
                    <a:pt x="48" y="0"/>
                  </a:lnTo>
                  <a:lnTo>
                    <a:pt x="60" y="32"/>
                  </a:lnTo>
                  <a:lnTo>
                    <a:pt x="96" y="34"/>
                  </a:lnTo>
                  <a:lnTo>
                    <a:pt x="69" y="57"/>
                  </a:lnTo>
                  <a:lnTo>
                    <a:pt x="78" y="91"/>
                  </a:lnTo>
                  <a:lnTo>
                    <a:pt x="48" y="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67"/>
            <p:cNvSpPr>
              <a:spLocks/>
            </p:cNvSpPr>
            <p:nvPr/>
          </p:nvSpPr>
          <p:spPr bwMode="auto">
            <a:xfrm>
              <a:off x="5540" y="3675"/>
              <a:ext cx="302" cy="148"/>
            </a:xfrm>
            <a:custGeom>
              <a:avLst/>
              <a:gdLst>
                <a:gd name="T0" fmla="*/ 170 w 170"/>
                <a:gd name="T1" fmla="*/ 0 h 83"/>
                <a:gd name="T2" fmla="*/ 104 w 170"/>
                <a:gd name="T3" fmla="*/ 72 h 83"/>
                <a:gd name="T4" fmla="*/ 67 w 170"/>
                <a:gd name="T5" fmla="*/ 72 h 83"/>
                <a:gd name="T6" fmla="*/ 0 w 170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83">
                  <a:moveTo>
                    <a:pt x="170" y="0"/>
                  </a:moveTo>
                  <a:cubicBezTo>
                    <a:pt x="104" y="72"/>
                    <a:pt x="104" y="72"/>
                    <a:pt x="104" y="72"/>
                  </a:cubicBezTo>
                  <a:cubicBezTo>
                    <a:pt x="93" y="83"/>
                    <a:pt x="77" y="83"/>
                    <a:pt x="67" y="7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Oval 268"/>
            <p:cNvSpPr>
              <a:spLocks noChangeArrowheads="1"/>
            </p:cNvSpPr>
            <p:nvPr/>
          </p:nvSpPr>
          <p:spPr bwMode="auto">
            <a:xfrm>
              <a:off x="5696" y="3842"/>
              <a:ext cx="164" cy="166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69"/>
            <p:cNvSpPr>
              <a:spLocks/>
            </p:cNvSpPr>
            <p:nvPr/>
          </p:nvSpPr>
          <p:spPr bwMode="auto">
            <a:xfrm>
              <a:off x="5522" y="3666"/>
              <a:ext cx="338" cy="219"/>
            </a:xfrm>
            <a:custGeom>
              <a:avLst/>
              <a:gdLst>
                <a:gd name="T0" fmla="*/ 165 w 190"/>
                <a:gd name="T1" fmla="*/ 0 h 123"/>
                <a:gd name="T2" fmla="*/ 25 w 190"/>
                <a:gd name="T3" fmla="*/ 0 h 123"/>
                <a:gd name="T4" fmla="*/ 0 w 190"/>
                <a:gd name="T5" fmla="*/ 25 h 123"/>
                <a:gd name="T6" fmla="*/ 0 w 190"/>
                <a:gd name="T7" fmla="*/ 98 h 123"/>
                <a:gd name="T8" fmla="*/ 25 w 190"/>
                <a:gd name="T9" fmla="*/ 123 h 123"/>
                <a:gd name="T10" fmla="*/ 104 w 190"/>
                <a:gd name="T11" fmla="*/ 123 h 123"/>
                <a:gd name="T12" fmla="*/ 144 w 190"/>
                <a:gd name="T13" fmla="*/ 99 h 123"/>
                <a:gd name="T14" fmla="*/ 181 w 190"/>
                <a:gd name="T15" fmla="*/ 117 h 123"/>
                <a:gd name="T16" fmla="*/ 190 w 190"/>
                <a:gd name="T17" fmla="*/ 98 h 123"/>
                <a:gd name="T18" fmla="*/ 190 w 190"/>
                <a:gd name="T19" fmla="*/ 25 h 123"/>
                <a:gd name="T20" fmla="*/ 165 w 190"/>
                <a:gd name="T2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123">
                  <a:moveTo>
                    <a:pt x="16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2"/>
                    <a:pt x="11" y="123"/>
                    <a:pt x="25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12" y="109"/>
                    <a:pt x="127" y="99"/>
                    <a:pt x="144" y="99"/>
                  </a:cubicBezTo>
                  <a:cubicBezTo>
                    <a:pt x="159" y="99"/>
                    <a:pt x="172" y="107"/>
                    <a:pt x="181" y="117"/>
                  </a:cubicBezTo>
                  <a:cubicBezTo>
                    <a:pt x="186" y="113"/>
                    <a:pt x="190" y="106"/>
                    <a:pt x="190" y="98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90" y="11"/>
                    <a:pt x="179" y="0"/>
                    <a:pt x="165" y="0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Line 270"/>
            <p:cNvSpPr>
              <a:spLocks noChangeShapeType="1"/>
            </p:cNvSpPr>
            <p:nvPr/>
          </p:nvSpPr>
          <p:spPr bwMode="auto">
            <a:xfrm>
              <a:off x="5778" y="3882"/>
              <a:ext cx="0" cy="71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71"/>
            <p:cNvSpPr>
              <a:spLocks/>
            </p:cNvSpPr>
            <p:nvPr/>
          </p:nvSpPr>
          <p:spPr bwMode="auto">
            <a:xfrm>
              <a:off x="5739" y="3930"/>
              <a:ext cx="78" cy="37"/>
            </a:xfrm>
            <a:custGeom>
              <a:avLst/>
              <a:gdLst>
                <a:gd name="T0" fmla="*/ 0 w 78"/>
                <a:gd name="T1" fmla="*/ 1 h 37"/>
                <a:gd name="T2" fmla="*/ 41 w 78"/>
                <a:gd name="T3" fmla="*/ 37 h 37"/>
                <a:gd name="T4" fmla="*/ 78 w 78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8" h="37">
                  <a:moveTo>
                    <a:pt x="0" y="1"/>
                  </a:moveTo>
                  <a:lnTo>
                    <a:pt x="41" y="37"/>
                  </a:lnTo>
                  <a:lnTo>
                    <a:pt x="78" y="0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72"/>
            <p:cNvSpPr>
              <a:spLocks/>
            </p:cNvSpPr>
            <p:nvPr/>
          </p:nvSpPr>
          <p:spPr bwMode="auto">
            <a:xfrm>
              <a:off x="6280" y="3673"/>
              <a:ext cx="302" cy="148"/>
            </a:xfrm>
            <a:custGeom>
              <a:avLst/>
              <a:gdLst>
                <a:gd name="T0" fmla="*/ 170 w 170"/>
                <a:gd name="T1" fmla="*/ 0 h 83"/>
                <a:gd name="T2" fmla="*/ 103 w 170"/>
                <a:gd name="T3" fmla="*/ 72 h 83"/>
                <a:gd name="T4" fmla="*/ 66 w 170"/>
                <a:gd name="T5" fmla="*/ 72 h 83"/>
                <a:gd name="T6" fmla="*/ 0 w 170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83">
                  <a:moveTo>
                    <a:pt x="170" y="0"/>
                  </a:moveTo>
                  <a:cubicBezTo>
                    <a:pt x="103" y="72"/>
                    <a:pt x="103" y="72"/>
                    <a:pt x="103" y="72"/>
                  </a:cubicBezTo>
                  <a:cubicBezTo>
                    <a:pt x="93" y="83"/>
                    <a:pt x="76" y="83"/>
                    <a:pt x="66" y="7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Oval 273"/>
            <p:cNvSpPr>
              <a:spLocks noChangeArrowheads="1"/>
            </p:cNvSpPr>
            <p:nvPr/>
          </p:nvSpPr>
          <p:spPr bwMode="auto">
            <a:xfrm>
              <a:off x="6436" y="3841"/>
              <a:ext cx="164" cy="164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74"/>
            <p:cNvSpPr>
              <a:spLocks/>
            </p:cNvSpPr>
            <p:nvPr/>
          </p:nvSpPr>
          <p:spPr bwMode="auto">
            <a:xfrm>
              <a:off x="6262" y="3663"/>
              <a:ext cx="338" cy="220"/>
            </a:xfrm>
            <a:custGeom>
              <a:avLst/>
              <a:gdLst>
                <a:gd name="T0" fmla="*/ 165 w 190"/>
                <a:gd name="T1" fmla="*/ 0 h 124"/>
                <a:gd name="T2" fmla="*/ 25 w 190"/>
                <a:gd name="T3" fmla="*/ 0 h 124"/>
                <a:gd name="T4" fmla="*/ 0 w 190"/>
                <a:gd name="T5" fmla="*/ 26 h 124"/>
                <a:gd name="T6" fmla="*/ 0 w 190"/>
                <a:gd name="T7" fmla="*/ 98 h 124"/>
                <a:gd name="T8" fmla="*/ 25 w 190"/>
                <a:gd name="T9" fmla="*/ 124 h 124"/>
                <a:gd name="T10" fmla="*/ 104 w 190"/>
                <a:gd name="T11" fmla="*/ 124 h 124"/>
                <a:gd name="T12" fmla="*/ 144 w 190"/>
                <a:gd name="T13" fmla="*/ 100 h 124"/>
                <a:gd name="T14" fmla="*/ 180 w 190"/>
                <a:gd name="T15" fmla="*/ 118 h 124"/>
                <a:gd name="T16" fmla="*/ 190 w 190"/>
                <a:gd name="T17" fmla="*/ 98 h 124"/>
                <a:gd name="T18" fmla="*/ 190 w 190"/>
                <a:gd name="T19" fmla="*/ 26 h 124"/>
                <a:gd name="T20" fmla="*/ 165 w 190"/>
                <a:gd name="T2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124">
                  <a:moveTo>
                    <a:pt x="16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2"/>
                    <a:pt x="0" y="26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2"/>
                    <a:pt x="11" y="124"/>
                    <a:pt x="25" y="124"/>
                  </a:cubicBezTo>
                  <a:cubicBezTo>
                    <a:pt x="104" y="124"/>
                    <a:pt x="104" y="124"/>
                    <a:pt x="104" y="124"/>
                  </a:cubicBezTo>
                  <a:cubicBezTo>
                    <a:pt x="112" y="110"/>
                    <a:pt x="127" y="100"/>
                    <a:pt x="144" y="100"/>
                  </a:cubicBezTo>
                  <a:cubicBezTo>
                    <a:pt x="159" y="100"/>
                    <a:pt x="172" y="107"/>
                    <a:pt x="180" y="118"/>
                  </a:cubicBezTo>
                  <a:cubicBezTo>
                    <a:pt x="186" y="114"/>
                    <a:pt x="190" y="106"/>
                    <a:pt x="190" y="98"/>
                  </a:cubicBezTo>
                  <a:cubicBezTo>
                    <a:pt x="190" y="26"/>
                    <a:pt x="190" y="26"/>
                    <a:pt x="190" y="26"/>
                  </a:cubicBezTo>
                  <a:cubicBezTo>
                    <a:pt x="190" y="12"/>
                    <a:pt x="179" y="0"/>
                    <a:pt x="165" y="0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Line 275"/>
            <p:cNvSpPr>
              <a:spLocks noChangeShapeType="1"/>
            </p:cNvSpPr>
            <p:nvPr/>
          </p:nvSpPr>
          <p:spPr bwMode="auto">
            <a:xfrm flipV="1">
              <a:off x="6518" y="3894"/>
              <a:ext cx="0" cy="71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76"/>
            <p:cNvSpPr>
              <a:spLocks/>
            </p:cNvSpPr>
            <p:nvPr/>
          </p:nvSpPr>
          <p:spPr bwMode="auto">
            <a:xfrm>
              <a:off x="6479" y="3880"/>
              <a:ext cx="79" cy="37"/>
            </a:xfrm>
            <a:custGeom>
              <a:avLst/>
              <a:gdLst>
                <a:gd name="T0" fmla="*/ 79 w 79"/>
                <a:gd name="T1" fmla="*/ 35 h 37"/>
                <a:gd name="T2" fmla="*/ 38 w 79"/>
                <a:gd name="T3" fmla="*/ 0 h 37"/>
                <a:gd name="T4" fmla="*/ 0 w 79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9" h="37">
                  <a:moveTo>
                    <a:pt x="79" y="35"/>
                  </a:moveTo>
                  <a:lnTo>
                    <a:pt x="38" y="0"/>
                  </a:lnTo>
                  <a:lnTo>
                    <a:pt x="0" y="37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77"/>
            <p:cNvSpPr>
              <a:spLocks/>
            </p:cNvSpPr>
            <p:nvPr/>
          </p:nvSpPr>
          <p:spPr bwMode="auto">
            <a:xfrm>
              <a:off x="7020" y="3673"/>
              <a:ext cx="303" cy="146"/>
            </a:xfrm>
            <a:custGeom>
              <a:avLst/>
              <a:gdLst>
                <a:gd name="T0" fmla="*/ 170 w 170"/>
                <a:gd name="T1" fmla="*/ 0 h 82"/>
                <a:gd name="T2" fmla="*/ 104 w 170"/>
                <a:gd name="T3" fmla="*/ 71 h 82"/>
                <a:gd name="T4" fmla="*/ 67 w 170"/>
                <a:gd name="T5" fmla="*/ 71 h 82"/>
                <a:gd name="T6" fmla="*/ 0 w 170"/>
                <a:gd name="T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82">
                  <a:moveTo>
                    <a:pt x="170" y="0"/>
                  </a:moveTo>
                  <a:cubicBezTo>
                    <a:pt x="104" y="71"/>
                    <a:pt x="104" y="71"/>
                    <a:pt x="104" y="71"/>
                  </a:cubicBezTo>
                  <a:cubicBezTo>
                    <a:pt x="94" y="82"/>
                    <a:pt x="77" y="82"/>
                    <a:pt x="67" y="7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278"/>
            <p:cNvSpPr>
              <a:spLocks noChangeArrowheads="1"/>
            </p:cNvSpPr>
            <p:nvPr/>
          </p:nvSpPr>
          <p:spPr bwMode="auto">
            <a:xfrm>
              <a:off x="7177" y="3841"/>
              <a:ext cx="165" cy="164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79"/>
            <p:cNvSpPr>
              <a:spLocks/>
            </p:cNvSpPr>
            <p:nvPr/>
          </p:nvSpPr>
          <p:spPr bwMode="auto">
            <a:xfrm>
              <a:off x="7002" y="3663"/>
              <a:ext cx="340" cy="219"/>
            </a:xfrm>
            <a:custGeom>
              <a:avLst/>
              <a:gdLst>
                <a:gd name="T0" fmla="*/ 165 w 191"/>
                <a:gd name="T1" fmla="*/ 0 h 123"/>
                <a:gd name="T2" fmla="*/ 26 w 191"/>
                <a:gd name="T3" fmla="*/ 0 h 123"/>
                <a:gd name="T4" fmla="*/ 0 w 191"/>
                <a:gd name="T5" fmla="*/ 25 h 123"/>
                <a:gd name="T6" fmla="*/ 0 w 191"/>
                <a:gd name="T7" fmla="*/ 98 h 123"/>
                <a:gd name="T8" fmla="*/ 26 w 191"/>
                <a:gd name="T9" fmla="*/ 123 h 123"/>
                <a:gd name="T10" fmla="*/ 104 w 191"/>
                <a:gd name="T11" fmla="*/ 123 h 123"/>
                <a:gd name="T12" fmla="*/ 145 w 191"/>
                <a:gd name="T13" fmla="*/ 100 h 123"/>
                <a:gd name="T14" fmla="*/ 181 w 191"/>
                <a:gd name="T15" fmla="*/ 118 h 123"/>
                <a:gd name="T16" fmla="*/ 191 w 191"/>
                <a:gd name="T17" fmla="*/ 98 h 123"/>
                <a:gd name="T18" fmla="*/ 191 w 191"/>
                <a:gd name="T19" fmla="*/ 25 h 123"/>
                <a:gd name="T20" fmla="*/ 165 w 191"/>
                <a:gd name="T2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1" h="123">
                  <a:moveTo>
                    <a:pt x="165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2"/>
                    <a:pt x="12" y="123"/>
                    <a:pt x="26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12" y="109"/>
                    <a:pt x="127" y="100"/>
                    <a:pt x="145" y="100"/>
                  </a:cubicBezTo>
                  <a:cubicBezTo>
                    <a:pt x="159" y="100"/>
                    <a:pt x="172" y="107"/>
                    <a:pt x="181" y="118"/>
                  </a:cubicBezTo>
                  <a:cubicBezTo>
                    <a:pt x="187" y="113"/>
                    <a:pt x="191" y="106"/>
                    <a:pt x="191" y="98"/>
                  </a:cubicBezTo>
                  <a:cubicBezTo>
                    <a:pt x="191" y="25"/>
                    <a:pt x="191" y="25"/>
                    <a:pt x="191" y="25"/>
                  </a:cubicBezTo>
                  <a:cubicBezTo>
                    <a:pt x="191" y="11"/>
                    <a:pt x="179" y="0"/>
                    <a:pt x="165" y="0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Line 280"/>
            <p:cNvSpPr>
              <a:spLocks noChangeShapeType="1"/>
            </p:cNvSpPr>
            <p:nvPr/>
          </p:nvSpPr>
          <p:spPr bwMode="auto">
            <a:xfrm flipV="1">
              <a:off x="7259" y="3874"/>
              <a:ext cx="0" cy="52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Line 281"/>
            <p:cNvSpPr>
              <a:spLocks noChangeShapeType="1"/>
            </p:cNvSpPr>
            <p:nvPr/>
          </p:nvSpPr>
          <p:spPr bwMode="auto">
            <a:xfrm flipV="1">
              <a:off x="7259" y="3956"/>
              <a:ext cx="0" cy="9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26221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406401" y="431801"/>
            <a:ext cx="11380788" cy="6000750"/>
            <a:chOff x="256" y="272"/>
            <a:chExt cx="7169" cy="3780"/>
          </a:xfrm>
        </p:grpSpPr>
        <p:grpSp>
          <p:nvGrpSpPr>
            <p:cNvPr id="5" name="Group 205"/>
            <p:cNvGrpSpPr>
              <a:grpSpLocks/>
            </p:cNvGrpSpPr>
            <p:nvPr/>
          </p:nvGrpSpPr>
          <p:grpSpPr bwMode="auto">
            <a:xfrm>
              <a:off x="256" y="272"/>
              <a:ext cx="7169" cy="3096"/>
              <a:chOff x="256" y="272"/>
              <a:chExt cx="7169" cy="3096"/>
            </a:xfrm>
          </p:grpSpPr>
          <p:sp>
            <p:nvSpPr>
              <p:cNvPr id="41" name="Freeform 5"/>
              <p:cNvSpPr>
                <a:spLocks/>
              </p:cNvSpPr>
              <p:nvPr/>
            </p:nvSpPr>
            <p:spPr bwMode="auto">
              <a:xfrm>
                <a:off x="274" y="285"/>
                <a:ext cx="312" cy="153"/>
              </a:xfrm>
              <a:custGeom>
                <a:avLst/>
                <a:gdLst>
                  <a:gd name="T0" fmla="*/ 171 w 171"/>
                  <a:gd name="T1" fmla="*/ 0 h 84"/>
                  <a:gd name="T2" fmla="*/ 104 w 171"/>
                  <a:gd name="T3" fmla="*/ 73 h 84"/>
                  <a:gd name="T4" fmla="*/ 67 w 171"/>
                  <a:gd name="T5" fmla="*/ 73 h 84"/>
                  <a:gd name="T6" fmla="*/ 0 w 171"/>
                  <a:gd name="T7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1" h="84">
                    <a:moveTo>
                      <a:pt x="171" y="0"/>
                    </a:moveTo>
                    <a:cubicBezTo>
                      <a:pt x="104" y="73"/>
                      <a:pt x="104" y="73"/>
                      <a:pt x="104" y="73"/>
                    </a:cubicBezTo>
                    <a:cubicBezTo>
                      <a:pt x="94" y="84"/>
                      <a:pt x="77" y="84"/>
                      <a:pt x="67" y="7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Oval 6"/>
              <p:cNvSpPr>
                <a:spLocks noChangeArrowheads="1"/>
              </p:cNvSpPr>
              <p:nvPr/>
            </p:nvSpPr>
            <p:spPr bwMode="auto">
              <a:xfrm>
                <a:off x="436" y="458"/>
                <a:ext cx="170" cy="170"/>
              </a:xfrm>
              <a:prstGeom prst="ellips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7"/>
              <p:cNvSpPr>
                <a:spLocks/>
              </p:cNvSpPr>
              <p:nvPr/>
            </p:nvSpPr>
            <p:spPr bwMode="auto">
              <a:xfrm>
                <a:off x="256" y="276"/>
                <a:ext cx="350" cy="226"/>
              </a:xfrm>
              <a:custGeom>
                <a:avLst/>
                <a:gdLst>
                  <a:gd name="T0" fmla="*/ 166 w 192"/>
                  <a:gd name="T1" fmla="*/ 0 h 124"/>
                  <a:gd name="T2" fmla="*/ 25 w 192"/>
                  <a:gd name="T3" fmla="*/ 0 h 124"/>
                  <a:gd name="T4" fmla="*/ 0 w 192"/>
                  <a:gd name="T5" fmla="*/ 25 h 124"/>
                  <a:gd name="T6" fmla="*/ 0 w 192"/>
                  <a:gd name="T7" fmla="*/ 98 h 124"/>
                  <a:gd name="T8" fmla="*/ 25 w 192"/>
                  <a:gd name="T9" fmla="*/ 124 h 124"/>
                  <a:gd name="T10" fmla="*/ 105 w 192"/>
                  <a:gd name="T11" fmla="*/ 124 h 124"/>
                  <a:gd name="T12" fmla="*/ 145 w 192"/>
                  <a:gd name="T13" fmla="*/ 100 h 124"/>
                  <a:gd name="T14" fmla="*/ 182 w 192"/>
                  <a:gd name="T15" fmla="*/ 118 h 124"/>
                  <a:gd name="T16" fmla="*/ 192 w 192"/>
                  <a:gd name="T17" fmla="*/ 98 h 124"/>
                  <a:gd name="T18" fmla="*/ 192 w 192"/>
                  <a:gd name="T19" fmla="*/ 25 h 124"/>
                  <a:gd name="T20" fmla="*/ 166 w 192"/>
                  <a:gd name="T2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2" h="124">
                    <a:moveTo>
                      <a:pt x="166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1" y="0"/>
                      <a:pt x="0" y="11"/>
                      <a:pt x="0" y="25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12"/>
                      <a:pt x="11" y="124"/>
                      <a:pt x="25" y="124"/>
                    </a:cubicBezTo>
                    <a:cubicBezTo>
                      <a:pt x="105" y="124"/>
                      <a:pt x="105" y="124"/>
                      <a:pt x="105" y="124"/>
                    </a:cubicBezTo>
                    <a:cubicBezTo>
                      <a:pt x="113" y="110"/>
                      <a:pt x="128" y="100"/>
                      <a:pt x="145" y="100"/>
                    </a:cubicBezTo>
                    <a:cubicBezTo>
                      <a:pt x="160" y="100"/>
                      <a:pt x="173" y="107"/>
                      <a:pt x="182" y="118"/>
                    </a:cubicBezTo>
                    <a:cubicBezTo>
                      <a:pt x="188" y="114"/>
                      <a:pt x="192" y="106"/>
                      <a:pt x="192" y="98"/>
                    </a:cubicBezTo>
                    <a:cubicBezTo>
                      <a:pt x="192" y="25"/>
                      <a:pt x="192" y="25"/>
                      <a:pt x="192" y="25"/>
                    </a:cubicBezTo>
                    <a:cubicBezTo>
                      <a:pt x="192" y="11"/>
                      <a:pt x="180" y="0"/>
                      <a:pt x="166" y="0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8"/>
              <p:cNvSpPr>
                <a:spLocks/>
              </p:cNvSpPr>
              <p:nvPr/>
            </p:nvSpPr>
            <p:spPr bwMode="auto">
              <a:xfrm>
                <a:off x="520" y="487"/>
                <a:ext cx="35" cy="75"/>
              </a:xfrm>
              <a:custGeom>
                <a:avLst/>
                <a:gdLst>
                  <a:gd name="T0" fmla="*/ 0 w 35"/>
                  <a:gd name="T1" fmla="*/ 0 h 75"/>
                  <a:gd name="T2" fmla="*/ 0 w 35"/>
                  <a:gd name="T3" fmla="*/ 57 h 75"/>
                  <a:gd name="T4" fmla="*/ 35 w 35"/>
                  <a:gd name="T5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75">
                    <a:moveTo>
                      <a:pt x="0" y="0"/>
                    </a:moveTo>
                    <a:lnTo>
                      <a:pt x="0" y="57"/>
                    </a:lnTo>
                    <a:lnTo>
                      <a:pt x="35" y="75"/>
                    </a:ln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9"/>
              <p:cNvSpPr>
                <a:spLocks/>
              </p:cNvSpPr>
              <p:nvPr/>
            </p:nvSpPr>
            <p:spPr bwMode="auto">
              <a:xfrm>
                <a:off x="1034" y="309"/>
                <a:ext cx="311" cy="151"/>
              </a:xfrm>
              <a:custGeom>
                <a:avLst/>
                <a:gdLst>
                  <a:gd name="T0" fmla="*/ 171 w 171"/>
                  <a:gd name="T1" fmla="*/ 0 h 83"/>
                  <a:gd name="T2" fmla="*/ 104 w 171"/>
                  <a:gd name="T3" fmla="*/ 72 h 83"/>
                  <a:gd name="T4" fmla="*/ 67 w 171"/>
                  <a:gd name="T5" fmla="*/ 72 h 83"/>
                  <a:gd name="T6" fmla="*/ 0 w 171"/>
                  <a:gd name="T7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1" h="83">
                    <a:moveTo>
                      <a:pt x="171" y="0"/>
                    </a:moveTo>
                    <a:cubicBezTo>
                      <a:pt x="104" y="72"/>
                      <a:pt x="104" y="72"/>
                      <a:pt x="104" y="72"/>
                    </a:cubicBezTo>
                    <a:cubicBezTo>
                      <a:pt x="94" y="83"/>
                      <a:pt x="77" y="83"/>
                      <a:pt x="67" y="7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0"/>
              <p:cNvSpPr>
                <a:spLocks/>
              </p:cNvSpPr>
              <p:nvPr/>
            </p:nvSpPr>
            <p:spPr bwMode="auto">
              <a:xfrm>
                <a:off x="1015" y="298"/>
                <a:ext cx="350" cy="227"/>
              </a:xfrm>
              <a:custGeom>
                <a:avLst/>
                <a:gdLst>
                  <a:gd name="T0" fmla="*/ 192 w 192"/>
                  <a:gd name="T1" fmla="*/ 68 h 125"/>
                  <a:gd name="T2" fmla="*/ 192 w 192"/>
                  <a:gd name="T3" fmla="*/ 26 h 125"/>
                  <a:gd name="T4" fmla="*/ 166 w 192"/>
                  <a:gd name="T5" fmla="*/ 0 h 125"/>
                  <a:gd name="T6" fmla="*/ 25 w 192"/>
                  <a:gd name="T7" fmla="*/ 0 h 125"/>
                  <a:gd name="T8" fmla="*/ 0 w 192"/>
                  <a:gd name="T9" fmla="*/ 26 h 125"/>
                  <a:gd name="T10" fmla="*/ 0 w 192"/>
                  <a:gd name="T11" fmla="*/ 99 h 125"/>
                  <a:gd name="T12" fmla="*/ 25 w 192"/>
                  <a:gd name="T13" fmla="*/ 125 h 125"/>
                  <a:gd name="T14" fmla="*/ 94 w 192"/>
                  <a:gd name="T15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125">
                    <a:moveTo>
                      <a:pt x="192" y="68"/>
                    </a:moveTo>
                    <a:cubicBezTo>
                      <a:pt x="192" y="26"/>
                      <a:pt x="192" y="26"/>
                      <a:pt x="192" y="26"/>
                    </a:cubicBezTo>
                    <a:cubicBezTo>
                      <a:pt x="192" y="12"/>
                      <a:pt x="180" y="0"/>
                      <a:pt x="166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1" y="0"/>
                      <a:pt x="0" y="12"/>
                      <a:pt x="0" y="26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113"/>
                      <a:pt x="11" y="125"/>
                      <a:pt x="25" y="125"/>
                    </a:cubicBezTo>
                    <a:cubicBezTo>
                      <a:pt x="94" y="125"/>
                      <a:pt x="94" y="125"/>
                      <a:pt x="94" y="125"/>
                    </a:cubicBez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1"/>
              <p:cNvSpPr>
                <a:spLocks/>
              </p:cNvSpPr>
              <p:nvPr/>
            </p:nvSpPr>
            <p:spPr bwMode="auto">
              <a:xfrm>
                <a:off x="1190" y="433"/>
                <a:ext cx="171" cy="171"/>
              </a:xfrm>
              <a:custGeom>
                <a:avLst/>
                <a:gdLst>
                  <a:gd name="T0" fmla="*/ 68 w 171"/>
                  <a:gd name="T1" fmla="*/ 142 h 171"/>
                  <a:gd name="T2" fmla="*/ 0 w 171"/>
                  <a:gd name="T3" fmla="*/ 171 h 171"/>
                  <a:gd name="T4" fmla="*/ 29 w 171"/>
                  <a:gd name="T5" fmla="*/ 103 h 171"/>
                  <a:gd name="T6" fmla="*/ 133 w 171"/>
                  <a:gd name="T7" fmla="*/ 0 h 171"/>
                  <a:gd name="T8" fmla="*/ 171 w 171"/>
                  <a:gd name="T9" fmla="*/ 38 h 171"/>
                  <a:gd name="T10" fmla="*/ 68 w 171"/>
                  <a:gd name="T11" fmla="*/ 142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" h="171">
                    <a:moveTo>
                      <a:pt x="68" y="142"/>
                    </a:moveTo>
                    <a:lnTo>
                      <a:pt x="0" y="171"/>
                    </a:lnTo>
                    <a:lnTo>
                      <a:pt x="29" y="103"/>
                    </a:lnTo>
                    <a:lnTo>
                      <a:pt x="133" y="0"/>
                    </a:lnTo>
                    <a:lnTo>
                      <a:pt x="171" y="38"/>
                    </a:lnTo>
                    <a:lnTo>
                      <a:pt x="68" y="142"/>
                    </a:ln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2"/>
              <p:cNvSpPr>
                <a:spLocks/>
              </p:cNvSpPr>
              <p:nvPr/>
            </p:nvSpPr>
            <p:spPr bwMode="auto">
              <a:xfrm>
                <a:off x="1793" y="294"/>
                <a:ext cx="311" cy="153"/>
              </a:xfrm>
              <a:custGeom>
                <a:avLst/>
                <a:gdLst>
                  <a:gd name="T0" fmla="*/ 171 w 171"/>
                  <a:gd name="T1" fmla="*/ 0 h 84"/>
                  <a:gd name="T2" fmla="*/ 104 w 171"/>
                  <a:gd name="T3" fmla="*/ 73 h 84"/>
                  <a:gd name="T4" fmla="*/ 66 w 171"/>
                  <a:gd name="T5" fmla="*/ 73 h 84"/>
                  <a:gd name="T6" fmla="*/ 0 w 171"/>
                  <a:gd name="T7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1" h="84">
                    <a:moveTo>
                      <a:pt x="171" y="0"/>
                    </a:moveTo>
                    <a:cubicBezTo>
                      <a:pt x="104" y="73"/>
                      <a:pt x="104" y="73"/>
                      <a:pt x="104" y="73"/>
                    </a:cubicBezTo>
                    <a:cubicBezTo>
                      <a:pt x="94" y="84"/>
                      <a:pt x="77" y="84"/>
                      <a:pt x="66" y="7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3"/>
              <p:cNvSpPr>
                <a:spLocks/>
              </p:cNvSpPr>
              <p:nvPr/>
            </p:nvSpPr>
            <p:spPr bwMode="auto">
              <a:xfrm>
                <a:off x="1773" y="285"/>
                <a:ext cx="349" cy="226"/>
              </a:xfrm>
              <a:custGeom>
                <a:avLst/>
                <a:gdLst>
                  <a:gd name="T0" fmla="*/ 192 w 192"/>
                  <a:gd name="T1" fmla="*/ 67 h 124"/>
                  <a:gd name="T2" fmla="*/ 192 w 192"/>
                  <a:gd name="T3" fmla="*/ 25 h 124"/>
                  <a:gd name="T4" fmla="*/ 167 w 192"/>
                  <a:gd name="T5" fmla="*/ 0 h 124"/>
                  <a:gd name="T6" fmla="*/ 26 w 192"/>
                  <a:gd name="T7" fmla="*/ 0 h 124"/>
                  <a:gd name="T8" fmla="*/ 0 w 192"/>
                  <a:gd name="T9" fmla="*/ 25 h 124"/>
                  <a:gd name="T10" fmla="*/ 0 w 192"/>
                  <a:gd name="T11" fmla="*/ 98 h 124"/>
                  <a:gd name="T12" fmla="*/ 26 w 192"/>
                  <a:gd name="T13" fmla="*/ 124 h 124"/>
                  <a:gd name="T14" fmla="*/ 94 w 192"/>
                  <a:gd name="T15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124">
                    <a:moveTo>
                      <a:pt x="192" y="67"/>
                    </a:moveTo>
                    <a:cubicBezTo>
                      <a:pt x="192" y="25"/>
                      <a:pt x="192" y="25"/>
                      <a:pt x="192" y="25"/>
                    </a:cubicBezTo>
                    <a:cubicBezTo>
                      <a:pt x="192" y="11"/>
                      <a:pt x="181" y="0"/>
                      <a:pt x="167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12" y="0"/>
                      <a:pt x="0" y="11"/>
                      <a:pt x="0" y="25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12"/>
                      <a:pt x="12" y="124"/>
                      <a:pt x="26" y="124"/>
                    </a:cubicBezTo>
                    <a:cubicBezTo>
                      <a:pt x="94" y="124"/>
                      <a:pt x="94" y="124"/>
                      <a:pt x="94" y="124"/>
                    </a:cubicBez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Oval 14"/>
              <p:cNvSpPr>
                <a:spLocks noChangeArrowheads="1"/>
              </p:cNvSpPr>
              <p:nvPr/>
            </p:nvSpPr>
            <p:spPr bwMode="auto">
              <a:xfrm>
                <a:off x="1993" y="484"/>
                <a:ext cx="129" cy="131"/>
              </a:xfrm>
              <a:prstGeom prst="ellips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5"/>
              <p:cNvSpPr>
                <a:spLocks/>
              </p:cNvSpPr>
              <p:nvPr/>
            </p:nvSpPr>
            <p:spPr bwMode="auto">
              <a:xfrm>
                <a:off x="2017" y="422"/>
                <a:ext cx="82" cy="67"/>
              </a:xfrm>
              <a:custGeom>
                <a:avLst/>
                <a:gdLst>
                  <a:gd name="T0" fmla="*/ 0 w 45"/>
                  <a:gd name="T1" fmla="*/ 37 h 37"/>
                  <a:gd name="T2" fmla="*/ 0 w 45"/>
                  <a:gd name="T3" fmla="*/ 23 h 37"/>
                  <a:gd name="T4" fmla="*/ 22 w 45"/>
                  <a:gd name="T5" fmla="*/ 0 h 37"/>
                  <a:gd name="T6" fmla="*/ 45 w 45"/>
                  <a:gd name="T7" fmla="*/ 23 h 37"/>
                  <a:gd name="T8" fmla="*/ 45 w 45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7">
                    <a:moveTo>
                      <a:pt x="0" y="37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35" y="0"/>
                      <a:pt x="45" y="10"/>
                      <a:pt x="45" y="23"/>
                    </a:cubicBezTo>
                    <a:cubicBezTo>
                      <a:pt x="45" y="37"/>
                      <a:pt x="45" y="37"/>
                      <a:pt x="45" y="37"/>
                    </a:cubicBez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6"/>
              <p:cNvSpPr>
                <a:spLocks/>
              </p:cNvSpPr>
              <p:nvPr/>
            </p:nvSpPr>
            <p:spPr bwMode="auto">
              <a:xfrm>
                <a:off x="2042" y="525"/>
                <a:ext cx="31" cy="59"/>
              </a:xfrm>
              <a:custGeom>
                <a:avLst/>
                <a:gdLst>
                  <a:gd name="T0" fmla="*/ 17 w 17"/>
                  <a:gd name="T1" fmla="*/ 9 h 32"/>
                  <a:gd name="T2" fmla="*/ 8 w 17"/>
                  <a:gd name="T3" fmla="*/ 0 h 32"/>
                  <a:gd name="T4" fmla="*/ 0 w 17"/>
                  <a:gd name="T5" fmla="*/ 9 h 32"/>
                  <a:gd name="T6" fmla="*/ 6 w 17"/>
                  <a:gd name="T7" fmla="*/ 17 h 32"/>
                  <a:gd name="T8" fmla="*/ 6 w 17"/>
                  <a:gd name="T9" fmla="*/ 32 h 32"/>
                  <a:gd name="T10" fmla="*/ 11 w 17"/>
                  <a:gd name="T11" fmla="*/ 32 h 32"/>
                  <a:gd name="T12" fmla="*/ 11 w 17"/>
                  <a:gd name="T13" fmla="*/ 17 h 32"/>
                  <a:gd name="T14" fmla="*/ 17 w 17"/>
                  <a:gd name="T15" fmla="*/ 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32">
                    <a:moveTo>
                      <a:pt x="17" y="9"/>
                    </a:move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"/>
                      <a:pt x="3" y="16"/>
                      <a:pt x="6" y="17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4" y="16"/>
                      <a:pt x="17" y="12"/>
                      <a:pt x="17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7"/>
              <p:cNvSpPr>
                <a:spLocks/>
              </p:cNvSpPr>
              <p:nvPr/>
            </p:nvSpPr>
            <p:spPr bwMode="auto">
              <a:xfrm>
                <a:off x="2546" y="301"/>
                <a:ext cx="312" cy="153"/>
              </a:xfrm>
              <a:custGeom>
                <a:avLst/>
                <a:gdLst>
                  <a:gd name="T0" fmla="*/ 171 w 171"/>
                  <a:gd name="T1" fmla="*/ 0 h 84"/>
                  <a:gd name="T2" fmla="*/ 104 w 171"/>
                  <a:gd name="T3" fmla="*/ 72 h 84"/>
                  <a:gd name="T4" fmla="*/ 67 w 171"/>
                  <a:gd name="T5" fmla="*/ 72 h 84"/>
                  <a:gd name="T6" fmla="*/ 0 w 171"/>
                  <a:gd name="T7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1" h="84">
                    <a:moveTo>
                      <a:pt x="171" y="0"/>
                    </a:moveTo>
                    <a:cubicBezTo>
                      <a:pt x="104" y="72"/>
                      <a:pt x="104" y="72"/>
                      <a:pt x="104" y="72"/>
                    </a:cubicBezTo>
                    <a:cubicBezTo>
                      <a:pt x="94" y="84"/>
                      <a:pt x="77" y="84"/>
                      <a:pt x="67" y="7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8"/>
              <p:cNvSpPr>
                <a:spLocks/>
              </p:cNvSpPr>
              <p:nvPr/>
            </p:nvSpPr>
            <p:spPr bwMode="auto">
              <a:xfrm>
                <a:off x="2528" y="290"/>
                <a:ext cx="350" cy="228"/>
              </a:xfrm>
              <a:custGeom>
                <a:avLst/>
                <a:gdLst>
                  <a:gd name="T0" fmla="*/ 192 w 192"/>
                  <a:gd name="T1" fmla="*/ 68 h 125"/>
                  <a:gd name="T2" fmla="*/ 192 w 192"/>
                  <a:gd name="T3" fmla="*/ 26 h 125"/>
                  <a:gd name="T4" fmla="*/ 166 w 192"/>
                  <a:gd name="T5" fmla="*/ 0 h 125"/>
                  <a:gd name="T6" fmla="*/ 25 w 192"/>
                  <a:gd name="T7" fmla="*/ 0 h 125"/>
                  <a:gd name="T8" fmla="*/ 0 w 192"/>
                  <a:gd name="T9" fmla="*/ 26 h 125"/>
                  <a:gd name="T10" fmla="*/ 0 w 192"/>
                  <a:gd name="T11" fmla="*/ 99 h 125"/>
                  <a:gd name="T12" fmla="*/ 25 w 192"/>
                  <a:gd name="T13" fmla="*/ 125 h 125"/>
                  <a:gd name="T14" fmla="*/ 94 w 192"/>
                  <a:gd name="T15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125">
                    <a:moveTo>
                      <a:pt x="192" y="68"/>
                    </a:moveTo>
                    <a:cubicBezTo>
                      <a:pt x="192" y="26"/>
                      <a:pt x="192" y="26"/>
                      <a:pt x="192" y="26"/>
                    </a:cubicBezTo>
                    <a:cubicBezTo>
                      <a:pt x="192" y="12"/>
                      <a:pt x="180" y="0"/>
                      <a:pt x="166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1" y="0"/>
                      <a:pt x="0" y="12"/>
                      <a:pt x="0" y="26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113"/>
                      <a:pt x="11" y="125"/>
                      <a:pt x="25" y="125"/>
                    </a:cubicBezTo>
                    <a:cubicBezTo>
                      <a:pt x="94" y="125"/>
                      <a:pt x="94" y="125"/>
                      <a:pt x="94" y="125"/>
                    </a:cubicBez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Oval 19"/>
              <p:cNvSpPr>
                <a:spLocks noChangeArrowheads="1"/>
              </p:cNvSpPr>
              <p:nvPr/>
            </p:nvSpPr>
            <p:spPr bwMode="auto">
              <a:xfrm>
                <a:off x="2752" y="433"/>
                <a:ext cx="120" cy="120"/>
              </a:xfrm>
              <a:prstGeom prst="ellips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Line 20"/>
              <p:cNvSpPr>
                <a:spLocks noChangeShapeType="1"/>
              </p:cNvSpPr>
              <p:nvPr/>
            </p:nvSpPr>
            <p:spPr bwMode="auto">
              <a:xfrm flipH="1">
                <a:off x="2678" y="540"/>
                <a:ext cx="83" cy="73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1"/>
              <p:cNvSpPr>
                <a:spLocks/>
              </p:cNvSpPr>
              <p:nvPr/>
            </p:nvSpPr>
            <p:spPr bwMode="auto">
              <a:xfrm>
                <a:off x="3291" y="323"/>
                <a:ext cx="350" cy="248"/>
              </a:xfrm>
              <a:custGeom>
                <a:avLst/>
                <a:gdLst>
                  <a:gd name="T0" fmla="*/ 192 w 192"/>
                  <a:gd name="T1" fmla="*/ 128 h 136"/>
                  <a:gd name="T2" fmla="*/ 184 w 192"/>
                  <a:gd name="T3" fmla="*/ 136 h 136"/>
                  <a:gd name="T4" fmla="*/ 8 w 192"/>
                  <a:gd name="T5" fmla="*/ 136 h 136"/>
                  <a:gd name="T6" fmla="*/ 0 w 192"/>
                  <a:gd name="T7" fmla="*/ 128 h 136"/>
                  <a:gd name="T8" fmla="*/ 0 w 192"/>
                  <a:gd name="T9" fmla="*/ 8 h 136"/>
                  <a:gd name="T10" fmla="*/ 8 w 192"/>
                  <a:gd name="T11" fmla="*/ 0 h 136"/>
                  <a:gd name="T12" fmla="*/ 184 w 192"/>
                  <a:gd name="T13" fmla="*/ 0 h 136"/>
                  <a:gd name="T14" fmla="*/ 192 w 192"/>
                  <a:gd name="T15" fmla="*/ 8 h 136"/>
                  <a:gd name="T16" fmla="*/ 192 w 192"/>
                  <a:gd name="T17" fmla="*/ 128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136">
                    <a:moveTo>
                      <a:pt x="192" y="128"/>
                    </a:moveTo>
                    <a:cubicBezTo>
                      <a:pt x="192" y="132"/>
                      <a:pt x="188" y="136"/>
                      <a:pt x="184" y="136"/>
                    </a:cubicBezTo>
                    <a:cubicBezTo>
                      <a:pt x="8" y="136"/>
                      <a:pt x="8" y="136"/>
                      <a:pt x="8" y="136"/>
                    </a:cubicBezTo>
                    <a:cubicBezTo>
                      <a:pt x="3" y="136"/>
                      <a:pt x="0" y="132"/>
                      <a:pt x="0" y="12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8" y="0"/>
                      <a:pt x="192" y="3"/>
                      <a:pt x="192" y="8"/>
                    </a:cubicBezTo>
                    <a:lnTo>
                      <a:pt x="192" y="128"/>
                    </a:ln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Rectangle 22"/>
              <p:cNvSpPr>
                <a:spLocks noChangeArrowheads="1"/>
              </p:cNvSpPr>
              <p:nvPr/>
            </p:nvSpPr>
            <p:spPr bwMode="auto">
              <a:xfrm>
                <a:off x="3535" y="360"/>
                <a:ext cx="64" cy="76"/>
              </a:xfrm>
              <a:prstGeom prst="rect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Line 23"/>
              <p:cNvSpPr>
                <a:spLocks noChangeShapeType="1"/>
              </p:cNvSpPr>
              <p:nvPr/>
            </p:nvSpPr>
            <p:spPr bwMode="auto">
              <a:xfrm>
                <a:off x="3362" y="453"/>
                <a:ext cx="100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Line 24"/>
              <p:cNvSpPr>
                <a:spLocks noChangeShapeType="1"/>
              </p:cNvSpPr>
              <p:nvPr/>
            </p:nvSpPr>
            <p:spPr bwMode="auto">
              <a:xfrm>
                <a:off x="3362" y="500"/>
                <a:ext cx="100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5"/>
              <p:cNvSpPr>
                <a:spLocks/>
              </p:cNvSpPr>
              <p:nvPr/>
            </p:nvSpPr>
            <p:spPr bwMode="auto">
              <a:xfrm>
                <a:off x="4047" y="298"/>
                <a:ext cx="151" cy="167"/>
              </a:xfrm>
              <a:custGeom>
                <a:avLst/>
                <a:gdLst>
                  <a:gd name="T0" fmla="*/ 83 w 83"/>
                  <a:gd name="T1" fmla="*/ 91 h 92"/>
                  <a:gd name="T2" fmla="*/ 83 w 83"/>
                  <a:gd name="T3" fmla="*/ 46 h 92"/>
                  <a:gd name="T4" fmla="*/ 42 w 83"/>
                  <a:gd name="T5" fmla="*/ 0 h 92"/>
                  <a:gd name="T6" fmla="*/ 0 w 83"/>
                  <a:gd name="T7" fmla="*/ 46 h 92"/>
                  <a:gd name="T8" fmla="*/ 0 w 83"/>
                  <a:gd name="T9" fmla="*/ 91 h 92"/>
                  <a:gd name="T10" fmla="*/ 1 w 83"/>
                  <a:gd name="T11" fmla="*/ 92 h 92"/>
                  <a:gd name="T12" fmla="*/ 83 w 83"/>
                  <a:gd name="T13" fmla="*/ 92 h 92"/>
                  <a:gd name="T14" fmla="*/ 83 w 83"/>
                  <a:gd name="T15" fmla="*/ 9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92">
                    <a:moveTo>
                      <a:pt x="83" y="91"/>
                    </a:moveTo>
                    <a:cubicBezTo>
                      <a:pt x="83" y="46"/>
                      <a:pt x="83" y="46"/>
                      <a:pt x="83" y="46"/>
                    </a:cubicBezTo>
                    <a:cubicBezTo>
                      <a:pt x="83" y="21"/>
                      <a:pt x="64" y="0"/>
                      <a:pt x="42" y="0"/>
                    </a:cubicBezTo>
                    <a:cubicBezTo>
                      <a:pt x="19" y="0"/>
                      <a:pt x="0" y="21"/>
                      <a:pt x="0" y="46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1"/>
                      <a:pt x="1" y="92"/>
                      <a:pt x="1" y="92"/>
                    </a:cubicBezTo>
                    <a:cubicBezTo>
                      <a:pt x="83" y="92"/>
                      <a:pt x="83" y="92"/>
                      <a:pt x="83" y="92"/>
                    </a:cubicBezTo>
                    <a:cubicBezTo>
                      <a:pt x="83" y="92"/>
                      <a:pt x="83" y="91"/>
                      <a:pt x="83" y="91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6"/>
              <p:cNvSpPr>
                <a:spLocks/>
              </p:cNvSpPr>
              <p:nvPr/>
            </p:nvSpPr>
            <p:spPr bwMode="auto">
              <a:xfrm>
                <a:off x="4123" y="298"/>
                <a:ext cx="273" cy="167"/>
              </a:xfrm>
              <a:custGeom>
                <a:avLst/>
                <a:gdLst>
                  <a:gd name="T0" fmla="*/ 109 w 150"/>
                  <a:gd name="T1" fmla="*/ 0 h 92"/>
                  <a:gd name="T2" fmla="*/ 0 w 150"/>
                  <a:gd name="T3" fmla="*/ 0 h 92"/>
                  <a:gd name="T4" fmla="*/ 41 w 150"/>
                  <a:gd name="T5" fmla="*/ 46 h 92"/>
                  <a:gd name="T6" fmla="*/ 41 w 150"/>
                  <a:gd name="T7" fmla="*/ 91 h 92"/>
                  <a:gd name="T8" fmla="*/ 41 w 150"/>
                  <a:gd name="T9" fmla="*/ 92 h 92"/>
                  <a:gd name="T10" fmla="*/ 68 w 150"/>
                  <a:gd name="T11" fmla="*/ 92 h 92"/>
                  <a:gd name="T12" fmla="*/ 109 w 150"/>
                  <a:gd name="T13" fmla="*/ 92 h 92"/>
                  <a:gd name="T14" fmla="*/ 150 w 150"/>
                  <a:gd name="T15" fmla="*/ 92 h 92"/>
                  <a:gd name="T16" fmla="*/ 150 w 150"/>
                  <a:gd name="T17" fmla="*/ 91 h 92"/>
                  <a:gd name="T18" fmla="*/ 150 w 150"/>
                  <a:gd name="T19" fmla="*/ 46 h 92"/>
                  <a:gd name="T20" fmla="*/ 109 w 150"/>
                  <a:gd name="T2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0" h="92">
                    <a:moveTo>
                      <a:pt x="10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2" y="0"/>
                      <a:pt x="41" y="21"/>
                      <a:pt x="41" y="46"/>
                    </a:cubicBezTo>
                    <a:cubicBezTo>
                      <a:pt x="41" y="91"/>
                      <a:pt x="41" y="91"/>
                      <a:pt x="41" y="91"/>
                    </a:cubicBezTo>
                    <a:cubicBezTo>
                      <a:pt x="41" y="91"/>
                      <a:pt x="41" y="92"/>
                      <a:pt x="41" y="92"/>
                    </a:cubicBezTo>
                    <a:cubicBezTo>
                      <a:pt x="68" y="92"/>
                      <a:pt x="68" y="92"/>
                      <a:pt x="68" y="92"/>
                    </a:cubicBezTo>
                    <a:cubicBezTo>
                      <a:pt x="109" y="92"/>
                      <a:pt x="109" y="92"/>
                      <a:pt x="109" y="92"/>
                    </a:cubicBezTo>
                    <a:cubicBezTo>
                      <a:pt x="150" y="92"/>
                      <a:pt x="150" y="92"/>
                      <a:pt x="150" y="92"/>
                    </a:cubicBezTo>
                    <a:cubicBezTo>
                      <a:pt x="150" y="92"/>
                      <a:pt x="150" y="91"/>
                      <a:pt x="150" y="91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0" y="21"/>
                      <a:pt x="132" y="0"/>
                      <a:pt x="109" y="0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Line 27"/>
              <p:cNvSpPr>
                <a:spLocks noChangeShapeType="1"/>
              </p:cNvSpPr>
              <p:nvPr/>
            </p:nvSpPr>
            <p:spPr bwMode="auto">
              <a:xfrm>
                <a:off x="4096" y="396"/>
                <a:ext cx="54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Line 28"/>
              <p:cNvSpPr>
                <a:spLocks noChangeShapeType="1"/>
              </p:cNvSpPr>
              <p:nvPr/>
            </p:nvSpPr>
            <p:spPr bwMode="auto">
              <a:xfrm>
                <a:off x="4247" y="363"/>
                <a:ext cx="100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Line 29"/>
              <p:cNvSpPr>
                <a:spLocks noChangeShapeType="1"/>
              </p:cNvSpPr>
              <p:nvPr/>
            </p:nvSpPr>
            <p:spPr bwMode="auto">
              <a:xfrm>
                <a:off x="4316" y="334"/>
                <a:ext cx="0" cy="53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Line 30"/>
              <p:cNvSpPr>
                <a:spLocks noChangeShapeType="1"/>
              </p:cNvSpPr>
              <p:nvPr/>
            </p:nvSpPr>
            <p:spPr bwMode="auto">
              <a:xfrm>
                <a:off x="4227" y="473"/>
                <a:ext cx="0" cy="131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31"/>
              <p:cNvSpPr>
                <a:spLocks/>
              </p:cNvSpPr>
              <p:nvPr/>
            </p:nvSpPr>
            <p:spPr bwMode="auto">
              <a:xfrm>
                <a:off x="4808" y="325"/>
                <a:ext cx="147" cy="164"/>
              </a:xfrm>
              <a:custGeom>
                <a:avLst/>
                <a:gdLst>
                  <a:gd name="T0" fmla="*/ 81 w 81"/>
                  <a:gd name="T1" fmla="*/ 89 h 90"/>
                  <a:gd name="T2" fmla="*/ 81 w 81"/>
                  <a:gd name="T3" fmla="*/ 45 h 90"/>
                  <a:gd name="T4" fmla="*/ 40 w 81"/>
                  <a:gd name="T5" fmla="*/ 0 h 90"/>
                  <a:gd name="T6" fmla="*/ 0 w 81"/>
                  <a:gd name="T7" fmla="*/ 45 h 90"/>
                  <a:gd name="T8" fmla="*/ 0 w 81"/>
                  <a:gd name="T9" fmla="*/ 89 h 90"/>
                  <a:gd name="T10" fmla="*/ 0 w 81"/>
                  <a:gd name="T11" fmla="*/ 90 h 90"/>
                  <a:gd name="T12" fmla="*/ 81 w 81"/>
                  <a:gd name="T13" fmla="*/ 90 h 90"/>
                  <a:gd name="T14" fmla="*/ 81 w 81"/>
                  <a:gd name="T15" fmla="*/ 8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1" h="90">
                    <a:moveTo>
                      <a:pt x="81" y="89"/>
                    </a:moveTo>
                    <a:cubicBezTo>
                      <a:pt x="81" y="45"/>
                      <a:pt x="81" y="45"/>
                      <a:pt x="81" y="45"/>
                    </a:cubicBezTo>
                    <a:cubicBezTo>
                      <a:pt x="81" y="20"/>
                      <a:pt x="62" y="0"/>
                      <a:pt x="40" y="0"/>
                    </a:cubicBezTo>
                    <a:cubicBezTo>
                      <a:pt x="18" y="0"/>
                      <a:pt x="0" y="20"/>
                      <a:pt x="0" y="45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0" y="89"/>
                      <a:pt x="0" y="90"/>
                      <a:pt x="0" y="90"/>
                    </a:cubicBezTo>
                    <a:cubicBezTo>
                      <a:pt x="81" y="90"/>
                      <a:pt x="81" y="90"/>
                      <a:pt x="81" y="90"/>
                    </a:cubicBezTo>
                    <a:cubicBezTo>
                      <a:pt x="81" y="90"/>
                      <a:pt x="81" y="89"/>
                      <a:pt x="81" y="89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32"/>
              <p:cNvSpPr>
                <a:spLocks/>
              </p:cNvSpPr>
              <p:nvPr/>
            </p:nvSpPr>
            <p:spPr bwMode="auto">
              <a:xfrm>
                <a:off x="4880" y="325"/>
                <a:ext cx="270" cy="164"/>
              </a:xfrm>
              <a:custGeom>
                <a:avLst/>
                <a:gdLst>
                  <a:gd name="T0" fmla="*/ 108 w 148"/>
                  <a:gd name="T1" fmla="*/ 0 h 90"/>
                  <a:gd name="T2" fmla="*/ 0 w 148"/>
                  <a:gd name="T3" fmla="*/ 0 h 90"/>
                  <a:gd name="T4" fmla="*/ 41 w 148"/>
                  <a:gd name="T5" fmla="*/ 45 h 90"/>
                  <a:gd name="T6" fmla="*/ 41 w 148"/>
                  <a:gd name="T7" fmla="*/ 89 h 90"/>
                  <a:gd name="T8" fmla="*/ 41 w 148"/>
                  <a:gd name="T9" fmla="*/ 90 h 90"/>
                  <a:gd name="T10" fmla="*/ 67 w 148"/>
                  <a:gd name="T11" fmla="*/ 90 h 90"/>
                  <a:gd name="T12" fmla="*/ 108 w 148"/>
                  <a:gd name="T13" fmla="*/ 90 h 90"/>
                  <a:gd name="T14" fmla="*/ 148 w 148"/>
                  <a:gd name="T15" fmla="*/ 90 h 90"/>
                  <a:gd name="T16" fmla="*/ 148 w 148"/>
                  <a:gd name="T17" fmla="*/ 89 h 90"/>
                  <a:gd name="T18" fmla="*/ 148 w 148"/>
                  <a:gd name="T19" fmla="*/ 45 h 90"/>
                  <a:gd name="T20" fmla="*/ 108 w 148"/>
                  <a:gd name="T21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8" h="90">
                    <a:moveTo>
                      <a:pt x="10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2" y="0"/>
                      <a:pt x="41" y="20"/>
                      <a:pt x="41" y="45"/>
                    </a:cubicBezTo>
                    <a:cubicBezTo>
                      <a:pt x="41" y="89"/>
                      <a:pt x="41" y="89"/>
                      <a:pt x="41" y="89"/>
                    </a:cubicBezTo>
                    <a:cubicBezTo>
                      <a:pt x="41" y="89"/>
                      <a:pt x="41" y="90"/>
                      <a:pt x="41" y="90"/>
                    </a:cubicBezTo>
                    <a:cubicBezTo>
                      <a:pt x="67" y="90"/>
                      <a:pt x="67" y="90"/>
                      <a:pt x="67" y="90"/>
                    </a:cubicBezTo>
                    <a:cubicBezTo>
                      <a:pt x="108" y="90"/>
                      <a:pt x="108" y="90"/>
                      <a:pt x="108" y="90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8" y="90"/>
                      <a:pt x="148" y="89"/>
                      <a:pt x="148" y="89"/>
                    </a:cubicBezTo>
                    <a:cubicBezTo>
                      <a:pt x="148" y="45"/>
                      <a:pt x="148" y="45"/>
                      <a:pt x="148" y="45"/>
                    </a:cubicBezTo>
                    <a:cubicBezTo>
                      <a:pt x="148" y="20"/>
                      <a:pt x="130" y="0"/>
                      <a:pt x="108" y="0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Line 33"/>
              <p:cNvSpPr>
                <a:spLocks noChangeShapeType="1"/>
              </p:cNvSpPr>
              <p:nvPr/>
            </p:nvSpPr>
            <p:spPr bwMode="auto">
              <a:xfrm>
                <a:off x="4853" y="420"/>
                <a:ext cx="55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Line 34"/>
              <p:cNvSpPr>
                <a:spLocks noChangeShapeType="1"/>
              </p:cNvSpPr>
              <p:nvPr/>
            </p:nvSpPr>
            <p:spPr bwMode="auto">
              <a:xfrm>
                <a:off x="4966" y="283"/>
                <a:ext cx="65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Line 35"/>
              <p:cNvSpPr>
                <a:spLocks noChangeShapeType="1"/>
              </p:cNvSpPr>
              <p:nvPr/>
            </p:nvSpPr>
            <p:spPr bwMode="auto">
              <a:xfrm flipH="1">
                <a:off x="4982" y="274"/>
                <a:ext cx="2" cy="138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Line 36"/>
              <p:cNvSpPr>
                <a:spLocks noChangeShapeType="1"/>
              </p:cNvSpPr>
              <p:nvPr/>
            </p:nvSpPr>
            <p:spPr bwMode="auto">
              <a:xfrm>
                <a:off x="4984" y="496"/>
                <a:ext cx="0" cy="128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37"/>
              <p:cNvSpPr>
                <a:spLocks/>
              </p:cNvSpPr>
              <p:nvPr/>
            </p:nvSpPr>
            <p:spPr bwMode="auto">
              <a:xfrm>
                <a:off x="5578" y="338"/>
                <a:ext cx="333" cy="217"/>
              </a:xfrm>
              <a:custGeom>
                <a:avLst/>
                <a:gdLst>
                  <a:gd name="T0" fmla="*/ 0 w 183"/>
                  <a:gd name="T1" fmla="*/ 25 h 119"/>
                  <a:gd name="T2" fmla="*/ 24 w 183"/>
                  <a:gd name="T3" fmla="*/ 0 h 119"/>
                  <a:gd name="T4" fmla="*/ 158 w 183"/>
                  <a:gd name="T5" fmla="*/ 0 h 119"/>
                  <a:gd name="T6" fmla="*/ 183 w 183"/>
                  <a:gd name="T7" fmla="*/ 25 h 119"/>
                  <a:gd name="T8" fmla="*/ 183 w 183"/>
                  <a:gd name="T9" fmla="*/ 94 h 119"/>
                  <a:gd name="T10" fmla="*/ 158 w 183"/>
                  <a:gd name="T11" fmla="*/ 119 h 119"/>
                  <a:gd name="T12" fmla="*/ 36 w 183"/>
                  <a:gd name="T13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3" h="119">
                    <a:moveTo>
                      <a:pt x="0" y="25"/>
                    </a:moveTo>
                    <a:cubicBezTo>
                      <a:pt x="0" y="11"/>
                      <a:pt x="11" y="0"/>
                      <a:pt x="2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72" y="0"/>
                      <a:pt x="183" y="11"/>
                      <a:pt x="183" y="25"/>
                    </a:cubicBezTo>
                    <a:cubicBezTo>
                      <a:pt x="183" y="94"/>
                      <a:pt x="183" y="94"/>
                      <a:pt x="183" y="94"/>
                    </a:cubicBezTo>
                    <a:cubicBezTo>
                      <a:pt x="183" y="108"/>
                      <a:pt x="172" y="119"/>
                      <a:pt x="158" y="119"/>
                    </a:cubicBezTo>
                    <a:cubicBezTo>
                      <a:pt x="36" y="119"/>
                      <a:pt x="36" y="119"/>
                      <a:pt x="36" y="119"/>
                    </a:cubicBez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38"/>
              <p:cNvSpPr>
                <a:spLocks/>
              </p:cNvSpPr>
              <p:nvPr/>
            </p:nvSpPr>
            <p:spPr bwMode="auto">
              <a:xfrm>
                <a:off x="5596" y="349"/>
                <a:ext cx="297" cy="144"/>
              </a:xfrm>
              <a:custGeom>
                <a:avLst/>
                <a:gdLst>
                  <a:gd name="T0" fmla="*/ 163 w 163"/>
                  <a:gd name="T1" fmla="*/ 0 h 79"/>
                  <a:gd name="T2" fmla="*/ 99 w 163"/>
                  <a:gd name="T3" fmla="*/ 69 h 79"/>
                  <a:gd name="T4" fmla="*/ 63 w 163"/>
                  <a:gd name="T5" fmla="*/ 69 h 79"/>
                  <a:gd name="T6" fmla="*/ 0 w 163"/>
                  <a:gd name="T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3" h="79">
                    <a:moveTo>
                      <a:pt x="163" y="0"/>
                    </a:moveTo>
                    <a:cubicBezTo>
                      <a:pt x="99" y="69"/>
                      <a:pt x="99" y="69"/>
                      <a:pt x="99" y="69"/>
                    </a:cubicBezTo>
                    <a:cubicBezTo>
                      <a:pt x="89" y="79"/>
                      <a:pt x="73" y="79"/>
                      <a:pt x="63" y="69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Line 39"/>
              <p:cNvSpPr>
                <a:spLocks noChangeShapeType="1"/>
              </p:cNvSpPr>
              <p:nvPr/>
            </p:nvSpPr>
            <p:spPr bwMode="auto">
              <a:xfrm flipH="1">
                <a:off x="5561" y="425"/>
                <a:ext cx="59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Line 40"/>
              <p:cNvSpPr>
                <a:spLocks noChangeShapeType="1"/>
              </p:cNvSpPr>
              <p:nvPr/>
            </p:nvSpPr>
            <p:spPr bwMode="auto">
              <a:xfrm flipH="1">
                <a:off x="5583" y="469"/>
                <a:ext cx="58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Line 41"/>
              <p:cNvSpPr>
                <a:spLocks noChangeShapeType="1"/>
              </p:cNvSpPr>
              <p:nvPr/>
            </p:nvSpPr>
            <p:spPr bwMode="auto">
              <a:xfrm flipH="1">
                <a:off x="5607" y="511"/>
                <a:ext cx="58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42"/>
              <p:cNvSpPr>
                <a:spLocks/>
              </p:cNvSpPr>
              <p:nvPr/>
            </p:nvSpPr>
            <p:spPr bwMode="auto">
              <a:xfrm>
                <a:off x="6317" y="278"/>
                <a:ext cx="349" cy="209"/>
              </a:xfrm>
              <a:custGeom>
                <a:avLst/>
                <a:gdLst>
                  <a:gd name="T0" fmla="*/ 349 w 349"/>
                  <a:gd name="T1" fmla="*/ 0 h 209"/>
                  <a:gd name="T2" fmla="*/ 142 w 349"/>
                  <a:gd name="T3" fmla="*/ 209 h 209"/>
                  <a:gd name="T4" fmla="*/ 0 w 349"/>
                  <a:gd name="T5" fmla="*/ 133 h 209"/>
                  <a:gd name="T6" fmla="*/ 349 w 349"/>
                  <a:gd name="T7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9" h="209">
                    <a:moveTo>
                      <a:pt x="349" y="0"/>
                    </a:moveTo>
                    <a:lnTo>
                      <a:pt x="142" y="209"/>
                    </a:lnTo>
                    <a:lnTo>
                      <a:pt x="0" y="133"/>
                    </a:lnTo>
                    <a:lnTo>
                      <a:pt x="349" y="0"/>
                    </a:ln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43"/>
              <p:cNvSpPr>
                <a:spLocks/>
              </p:cNvSpPr>
              <p:nvPr/>
            </p:nvSpPr>
            <p:spPr bwMode="auto">
              <a:xfrm>
                <a:off x="6459" y="278"/>
                <a:ext cx="207" cy="350"/>
              </a:xfrm>
              <a:custGeom>
                <a:avLst/>
                <a:gdLst>
                  <a:gd name="T0" fmla="*/ 207 w 207"/>
                  <a:gd name="T1" fmla="*/ 0 h 350"/>
                  <a:gd name="T2" fmla="*/ 0 w 207"/>
                  <a:gd name="T3" fmla="*/ 209 h 350"/>
                  <a:gd name="T4" fmla="*/ 76 w 207"/>
                  <a:gd name="T5" fmla="*/ 350 h 350"/>
                  <a:gd name="T6" fmla="*/ 207 w 207"/>
                  <a:gd name="T7" fmla="*/ 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50">
                    <a:moveTo>
                      <a:pt x="207" y="0"/>
                    </a:moveTo>
                    <a:lnTo>
                      <a:pt x="0" y="209"/>
                    </a:lnTo>
                    <a:lnTo>
                      <a:pt x="76" y="350"/>
                    </a:lnTo>
                    <a:lnTo>
                      <a:pt x="207" y="0"/>
                    </a:ln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Line 44"/>
              <p:cNvSpPr>
                <a:spLocks noChangeShapeType="1"/>
              </p:cNvSpPr>
              <p:nvPr/>
            </p:nvSpPr>
            <p:spPr bwMode="auto">
              <a:xfrm>
                <a:off x="7072" y="272"/>
                <a:ext cx="350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Line 45"/>
              <p:cNvSpPr>
                <a:spLocks noChangeShapeType="1"/>
              </p:cNvSpPr>
              <p:nvPr/>
            </p:nvSpPr>
            <p:spPr bwMode="auto">
              <a:xfrm>
                <a:off x="7072" y="341"/>
                <a:ext cx="224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Line 46"/>
              <p:cNvSpPr>
                <a:spLocks noChangeShapeType="1"/>
              </p:cNvSpPr>
              <p:nvPr/>
            </p:nvSpPr>
            <p:spPr bwMode="auto">
              <a:xfrm>
                <a:off x="7072" y="412"/>
                <a:ext cx="350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Line 47"/>
              <p:cNvSpPr>
                <a:spLocks noChangeShapeType="1"/>
              </p:cNvSpPr>
              <p:nvPr/>
            </p:nvSpPr>
            <p:spPr bwMode="auto">
              <a:xfrm>
                <a:off x="7072" y="482"/>
                <a:ext cx="224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Line 48"/>
              <p:cNvSpPr>
                <a:spLocks noChangeShapeType="1"/>
              </p:cNvSpPr>
              <p:nvPr/>
            </p:nvSpPr>
            <p:spPr bwMode="auto">
              <a:xfrm>
                <a:off x="7072" y="553"/>
                <a:ext cx="350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Line 49"/>
              <p:cNvSpPr>
                <a:spLocks noChangeShapeType="1"/>
              </p:cNvSpPr>
              <p:nvPr/>
            </p:nvSpPr>
            <p:spPr bwMode="auto">
              <a:xfrm>
                <a:off x="7072" y="622"/>
                <a:ext cx="224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Line 50"/>
              <p:cNvSpPr>
                <a:spLocks noChangeShapeType="1"/>
              </p:cNvSpPr>
              <p:nvPr/>
            </p:nvSpPr>
            <p:spPr bwMode="auto">
              <a:xfrm>
                <a:off x="258" y="963"/>
                <a:ext cx="350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Line 51"/>
              <p:cNvSpPr>
                <a:spLocks noChangeShapeType="1"/>
              </p:cNvSpPr>
              <p:nvPr/>
            </p:nvSpPr>
            <p:spPr bwMode="auto">
              <a:xfrm>
                <a:off x="320" y="1032"/>
                <a:ext cx="224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Line 52"/>
              <p:cNvSpPr>
                <a:spLocks noChangeShapeType="1"/>
              </p:cNvSpPr>
              <p:nvPr/>
            </p:nvSpPr>
            <p:spPr bwMode="auto">
              <a:xfrm>
                <a:off x="258" y="1103"/>
                <a:ext cx="350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Line 53"/>
              <p:cNvSpPr>
                <a:spLocks noChangeShapeType="1"/>
              </p:cNvSpPr>
              <p:nvPr/>
            </p:nvSpPr>
            <p:spPr bwMode="auto">
              <a:xfrm>
                <a:off x="320" y="1172"/>
                <a:ext cx="224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Line 54"/>
              <p:cNvSpPr>
                <a:spLocks noChangeShapeType="1"/>
              </p:cNvSpPr>
              <p:nvPr/>
            </p:nvSpPr>
            <p:spPr bwMode="auto">
              <a:xfrm>
                <a:off x="258" y="1243"/>
                <a:ext cx="350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Line 55"/>
              <p:cNvSpPr>
                <a:spLocks noChangeShapeType="1"/>
              </p:cNvSpPr>
              <p:nvPr/>
            </p:nvSpPr>
            <p:spPr bwMode="auto">
              <a:xfrm>
                <a:off x="320" y="1313"/>
                <a:ext cx="224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Line 56"/>
              <p:cNvSpPr>
                <a:spLocks noChangeShapeType="1"/>
              </p:cNvSpPr>
              <p:nvPr/>
            </p:nvSpPr>
            <p:spPr bwMode="auto">
              <a:xfrm flipH="1">
                <a:off x="1015" y="959"/>
                <a:ext cx="352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Line 57"/>
              <p:cNvSpPr>
                <a:spLocks noChangeShapeType="1"/>
              </p:cNvSpPr>
              <p:nvPr/>
            </p:nvSpPr>
            <p:spPr bwMode="auto">
              <a:xfrm flipH="1">
                <a:off x="1141" y="1028"/>
                <a:ext cx="226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Line 58"/>
              <p:cNvSpPr>
                <a:spLocks noChangeShapeType="1"/>
              </p:cNvSpPr>
              <p:nvPr/>
            </p:nvSpPr>
            <p:spPr bwMode="auto">
              <a:xfrm flipH="1">
                <a:off x="1015" y="1098"/>
                <a:ext cx="352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Line 59"/>
              <p:cNvSpPr>
                <a:spLocks noChangeShapeType="1"/>
              </p:cNvSpPr>
              <p:nvPr/>
            </p:nvSpPr>
            <p:spPr bwMode="auto">
              <a:xfrm flipH="1">
                <a:off x="1141" y="1169"/>
                <a:ext cx="226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Line 60"/>
              <p:cNvSpPr>
                <a:spLocks noChangeShapeType="1"/>
              </p:cNvSpPr>
              <p:nvPr/>
            </p:nvSpPr>
            <p:spPr bwMode="auto">
              <a:xfrm flipH="1">
                <a:off x="1015" y="1238"/>
                <a:ext cx="352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Line 61"/>
              <p:cNvSpPr>
                <a:spLocks noChangeShapeType="1"/>
              </p:cNvSpPr>
              <p:nvPr/>
            </p:nvSpPr>
            <p:spPr bwMode="auto">
              <a:xfrm flipH="1">
                <a:off x="1141" y="1309"/>
                <a:ext cx="226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Line 62"/>
              <p:cNvSpPr>
                <a:spLocks noChangeShapeType="1"/>
              </p:cNvSpPr>
              <p:nvPr/>
            </p:nvSpPr>
            <p:spPr bwMode="auto">
              <a:xfrm>
                <a:off x="1771" y="963"/>
                <a:ext cx="349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Line 63"/>
              <p:cNvSpPr>
                <a:spLocks noChangeShapeType="1"/>
              </p:cNvSpPr>
              <p:nvPr/>
            </p:nvSpPr>
            <p:spPr bwMode="auto">
              <a:xfrm>
                <a:off x="1771" y="1032"/>
                <a:ext cx="349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Line 64"/>
              <p:cNvSpPr>
                <a:spLocks noChangeShapeType="1"/>
              </p:cNvSpPr>
              <p:nvPr/>
            </p:nvSpPr>
            <p:spPr bwMode="auto">
              <a:xfrm>
                <a:off x="1771" y="1101"/>
                <a:ext cx="349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Line 65"/>
              <p:cNvSpPr>
                <a:spLocks noChangeShapeType="1"/>
              </p:cNvSpPr>
              <p:nvPr/>
            </p:nvSpPr>
            <p:spPr bwMode="auto">
              <a:xfrm>
                <a:off x="1771" y="1172"/>
                <a:ext cx="349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Line 66"/>
              <p:cNvSpPr>
                <a:spLocks noChangeShapeType="1"/>
              </p:cNvSpPr>
              <p:nvPr/>
            </p:nvSpPr>
            <p:spPr bwMode="auto">
              <a:xfrm>
                <a:off x="1771" y="1242"/>
                <a:ext cx="349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Line 67"/>
              <p:cNvSpPr>
                <a:spLocks noChangeShapeType="1"/>
              </p:cNvSpPr>
              <p:nvPr/>
            </p:nvSpPr>
            <p:spPr bwMode="auto">
              <a:xfrm>
                <a:off x="1771" y="1313"/>
                <a:ext cx="224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Line 68"/>
              <p:cNvSpPr>
                <a:spLocks noChangeShapeType="1"/>
              </p:cNvSpPr>
              <p:nvPr/>
            </p:nvSpPr>
            <p:spPr bwMode="auto">
              <a:xfrm>
                <a:off x="2685" y="986"/>
                <a:ext cx="193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Line 69"/>
              <p:cNvSpPr>
                <a:spLocks noChangeShapeType="1"/>
              </p:cNvSpPr>
              <p:nvPr/>
            </p:nvSpPr>
            <p:spPr bwMode="auto">
              <a:xfrm>
                <a:off x="2685" y="1045"/>
                <a:ext cx="124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Line 70"/>
              <p:cNvSpPr>
                <a:spLocks noChangeShapeType="1"/>
              </p:cNvSpPr>
              <p:nvPr/>
            </p:nvSpPr>
            <p:spPr bwMode="auto">
              <a:xfrm>
                <a:off x="2685" y="1103"/>
                <a:ext cx="193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Line 71"/>
              <p:cNvSpPr>
                <a:spLocks noChangeShapeType="1"/>
              </p:cNvSpPr>
              <p:nvPr/>
            </p:nvSpPr>
            <p:spPr bwMode="auto">
              <a:xfrm>
                <a:off x="2685" y="1161"/>
                <a:ext cx="124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Line 72"/>
              <p:cNvSpPr>
                <a:spLocks noChangeShapeType="1"/>
              </p:cNvSpPr>
              <p:nvPr/>
            </p:nvSpPr>
            <p:spPr bwMode="auto">
              <a:xfrm>
                <a:off x="2685" y="1222"/>
                <a:ext cx="193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Line 73"/>
              <p:cNvSpPr>
                <a:spLocks noChangeShapeType="1"/>
              </p:cNvSpPr>
              <p:nvPr/>
            </p:nvSpPr>
            <p:spPr bwMode="auto">
              <a:xfrm>
                <a:off x="2685" y="1280"/>
                <a:ext cx="124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Line 74"/>
              <p:cNvSpPr>
                <a:spLocks noChangeShapeType="1"/>
              </p:cNvSpPr>
              <p:nvPr/>
            </p:nvSpPr>
            <p:spPr bwMode="auto">
              <a:xfrm>
                <a:off x="2645" y="957"/>
                <a:ext cx="0" cy="35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Line 75"/>
              <p:cNvSpPr>
                <a:spLocks noChangeShapeType="1"/>
              </p:cNvSpPr>
              <p:nvPr/>
            </p:nvSpPr>
            <p:spPr bwMode="auto">
              <a:xfrm flipH="1">
                <a:off x="2528" y="1132"/>
                <a:ext cx="73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76"/>
              <p:cNvSpPr>
                <a:spLocks/>
              </p:cNvSpPr>
              <p:nvPr/>
            </p:nvSpPr>
            <p:spPr bwMode="auto">
              <a:xfrm>
                <a:off x="2570" y="1092"/>
                <a:ext cx="46" cy="79"/>
              </a:xfrm>
              <a:custGeom>
                <a:avLst/>
                <a:gdLst>
                  <a:gd name="T0" fmla="*/ 0 w 46"/>
                  <a:gd name="T1" fmla="*/ 0 h 79"/>
                  <a:gd name="T2" fmla="*/ 46 w 46"/>
                  <a:gd name="T3" fmla="*/ 40 h 79"/>
                  <a:gd name="T4" fmla="*/ 0 w 46"/>
                  <a:gd name="T5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6" h="79">
                    <a:moveTo>
                      <a:pt x="0" y="0"/>
                    </a:moveTo>
                    <a:lnTo>
                      <a:pt x="46" y="40"/>
                    </a:lnTo>
                    <a:lnTo>
                      <a:pt x="0" y="79"/>
                    </a:ln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Line 77"/>
              <p:cNvSpPr>
                <a:spLocks noChangeShapeType="1"/>
              </p:cNvSpPr>
              <p:nvPr/>
            </p:nvSpPr>
            <p:spPr bwMode="auto">
              <a:xfrm flipH="1">
                <a:off x="3295" y="981"/>
                <a:ext cx="195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Line 78"/>
              <p:cNvSpPr>
                <a:spLocks noChangeShapeType="1"/>
              </p:cNvSpPr>
              <p:nvPr/>
            </p:nvSpPr>
            <p:spPr bwMode="auto">
              <a:xfrm flipH="1">
                <a:off x="3366" y="1039"/>
                <a:ext cx="124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Line 79"/>
              <p:cNvSpPr>
                <a:spLocks noChangeShapeType="1"/>
              </p:cNvSpPr>
              <p:nvPr/>
            </p:nvSpPr>
            <p:spPr bwMode="auto">
              <a:xfrm flipH="1">
                <a:off x="3295" y="1098"/>
                <a:ext cx="195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Line 80"/>
              <p:cNvSpPr>
                <a:spLocks noChangeShapeType="1"/>
              </p:cNvSpPr>
              <p:nvPr/>
            </p:nvSpPr>
            <p:spPr bwMode="auto">
              <a:xfrm flipH="1">
                <a:off x="3366" y="1156"/>
                <a:ext cx="124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Line 81"/>
              <p:cNvSpPr>
                <a:spLocks noChangeShapeType="1"/>
              </p:cNvSpPr>
              <p:nvPr/>
            </p:nvSpPr>
            <p:spPr bwMode="auto">
              <a:xfrm flipH="1">
                <a:off x="3295" y="1216"/>
                <a:ext cx="195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Line 82"/>
              <p:cNvSpPr>
                <a:spLocks noChangeShapeType="1"/>
              </p:cNvSpPr>
              <p:nvPr/>
            </p:nvSpPr>
            <p:spPr bwMode="auto">
              <a:xfrm flipH="1">
                <a:off x="3366" y="1274"/>
                <a:ext cx="124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Line 83"/>
              <p:cNvSpPr>
                <a:spLocks noChangeShapeType="1"/>
              </p:cNvSpPr>
              <p:nvPr/>
            </p:nvSpPr>
            <p:spPr bwMode="auto">
              <a:xfrm>
                <a:off x="3530" y="952"/>
                <a:ext cx="0" cy="35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Line 84"/>
              <p:cNvSpPr>
                <a:spLocks noChangeShapeType="1"/>
              </p:cNvSpPr>
              <p:nvPr/>
            </p:nvSpPr>
            <p:spPr bwMode="auto">
              <a:xfrm>
                <a:off x="3571" y="1127"/>
                <a:ext cx="73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85"/>
              <p:cNvSpPr>
                <a:spLocks/>
              </p:cNvSpPr>
              <p:nvPr/>
            </p:nvSpPr>
            <p:spPr bwMode="auto">
              <a:xfrm>
                <a:off x="3557" y="1087"/>
                <a:ext cx="47" cy="78"/>
              </a:xfrm>
              <a:custGeom>
                <a:avLst/>
                <a:gdLst>
                  <a:gd name="T0" fmla="*/ 47 w 47"/>
                  <a:gd name="T1" fmla="*/ 0 h 78"/>
                  <a:gd name="T2" fmla="*/ 0 w 47"/>
                  <a:gd name="T3" fmla="*/ 40 h 78"/>
                  <a:gd name="T4" fmla="*/ 47 w 47"/>
                  <a:gd name="T5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" h="78">
                    <a:moveTo>
                      <a:pt x="47" y="0"/>
                    </a:moveTo>
                    <a:lnTo>
                      <a:pt x="0" y="40"/>
                    </a:lnTo>
                    <a:lnTo>
                      <a:pt x="47" y="78"/>
                    </a:ln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Line 86"/>
              <p:cNvSpPr>
                <a:spLocks noChangeShapeType="1"/>
              </p:cNvSpPr>
              <p:nvPr/>
            </p:nvSpPr>
            <p:spPr bwMode="auto">
              <a:xfrm>
                <a:off x="4154" y="961"/>
                <a:ext cx="240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Line 87"/>
              <p:cNvSpPr>
                <a:spLocks noChangeShapeType="1"/>
              </p:cNvSpPr>
              <p:nvPr/>
            </p:nvSpPr>
            <p:spPr bwMode="auto">
              <a:xfrm>
                <a:off x="4045" y="961"/>
                <a:ext cx="22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Line 88"/>
              <p:cNvSpPr>
                <a:spLocks noChangeShapeType="1"/>
              </p:cNvSpPr>
              <p:nvPr/>
            </p:nvSpPr>
            <p:spPr bwMode="auto">
              <a:xfrm>
                <a:off x="4154" y="1136"/>
                <a:ext cx="240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Line 89"/>
              <p:cNvSpPr>
                <a:spLocks noChangeShapeType="1"/>
              </p:cNvSpPr>
              <p:nvPr/>
            </p:nvSpPr>
            <p:spPr bwMode="auto">
              <a:xfrm>
                <a:off x="4045" y="1136"/>
                <a:ext cx="22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Line 90"/>
              <p:cNvSpPr>
                <a:spLocks noChangeShapeType="1"/>
              </p:cNvSpPr>
              <p:nvPr/>
            </p:nvSpPr>
            <p:spPr bwMode="auto">
              <a:xfrm>
                <a:off x="4154" y="1311"/>
                <a:ext cx="240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Line 91"/>
              <p:cNvSpPr>
                <a:spLocks noChangeShapeType="1"/>
              </p:cNvSpPr>
              <p:nvPr/>
            </p:nvSpPr>
            <p:spPr bwMode="auto">
              <a:xfrm>
                <a:off x="4045" y="1311"/>
                <a:ext cx="22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Line 92"/>
              <p:cNvSpPr>
                <a:spLocks noChangeShapeType="1"/>
              </p:cNvSpPr>
              <p:nvPr/>
            </p:nvSpPr>
            <p:spPr bwMode="auto">
              <a:xfrm>
                <a:off x="4933" y="988"/>
                <a:ext cx="197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Line 93"/>
              <p:cNvSpPr>
                <a:spLocks noChangeShapeType="1"/>
              </p:cNvSpPr>
              <p:nvPr/>
            </p:nvSpPr>
            <p:spPr bwMode="auto">
              <a:xfrm>
                <a:off x="4933" y="1132"/>
                <a:ext cx="197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Line 94"/>
              <p:cNvSpPr>
                <a:spLocks noChangeShapeType="1"/>
              </p:cNvSpPr>
              <p:nvPr/>
            </p:nvSpPr>
            <p:spPr bwMode="auto">
              <a:xfrm>
                <a:off x="4933" y="1276"/>
                <a:ext cx="197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Rectangle 95"/>
              <p:cNvSpPr>
                <a:spLocks noChangeArrowheads="1"/>
              </p:cNvSpPr>
              <p:nvPr/>
            </p:nvSpPr>
            <p:spPr bwMode="auto">
              <a:xfrm>
                <a:off x="4828" y="957"/>
                <a:ext cx="61" cy="64"/>
              </a:xfrm>
              <a:prstGeom prst="rect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Rectangle 96"/>
              <p:cNvSpPr>
                <a:spLocks noChangeArrowheads="1"/>
              </p:cNvSpPr>
              <p:nvPr/>
            </p:nvSpPr>
            <p:spPr bwMode="auto">
              <a:xfrm>
                <a:off x="4828" y="1101"/>
                <a:ext cx="61" cy="62"/>
              </a:xfrm>
              <a:prstGeom prst="rect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Rectangle 97"/>
              <p:cNvSpPr>
                <a:spLocks noChangeArrowheads="1"/>
              </p:cNvSpPr>
              <p:nvPr/>
            </p:nvSpPr>
            <p:spPr bwMode="auto">
              <a:xfrm>
                <a:off x="4828" y="1245"/>
                <a:ext cx="61" cy="62"/>
              </a:xfrm>
              <a:prstGeom prst="rect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Line 98"/>
              <p:cNvSpPr>
                <a:spLocks noChangeShapeType="1"/>
              </p:cNvSpPr>
              <p:nvPr/>
            </p:nvSpPr>
            <p:spPr bwMode="auto">
              <a:xfrm>
                <a:off x="5683" y="979"/>
                <a:ext cx="210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Line 99"/>
              <p:cNvSpPr>
                <a:spLocks noChangeShapeType="1"/>
              </p:cNvSpPr>
              <p:nvPr/>
            </p:nvSpPr>
            <p:spPr bwMode="auto">
              <a:xfrm>
                <a:off x="5683" y="1130"/>
                <a:ext cx="210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Line 100"/>
              <p:cNvSpPr>
                <a:spLocks noChangeShapeType="1"/>
              </p:cNvSpPr>
              <p:nvPr/>
            </p:nvSpPr>
            <p:spPr bwMode="auto">
              <a:xfrm>
                <a:off x="5683" y="1284"/>
                <a:ext cx="210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01"/>
              <p:cNvSpPr>
                <a:spLocks/>
              </p:cNvSpPr>
              <p:nvPr/>
            </p:nvSpPr>
            <p:spPr bwMode="auto">
              <a:xfrm>
                <a:off x="5583" y="956"/>
                <a:ext cx="26" cy="74"/>
              </a:xfrm>
              <a:custGeom>
                <a:avLst/>
                <a:gdLst>
                  <a:gd name="T0" fmla="*/ 15 w 26"/>
                  <a:gd name="T1" fmla="*/ 10 h 74"/>
                  <a:gd name="T2" fmla="*/ 15 w 26"/>
                  <a:gd name="T3" fmla="*/ 10 h 74"/>
                  <a:gd name="T4" fmla="*/ 2 w 26"/>
                  <a:gd name="T5" fmla="*/ 16 h 74"/>
                  <a:gd name="T6" fmla="*/ 0 w 26"/>
                  <a:gd name="T7" fmla="*/ 9 h 74"/>
                  <a:gd name="T8" fmla="*/ 16 w 26"/>
                  <a:gd name="T9" fmla="*/ 0 h 74"/>
                  <a:gd name="T10" fmla="*/ 26 w 26"/>
                  <a:gd name="T11" fmla="*/ 0 h 74"/>
                  <a:gd name="T12" fmla="*/ 26 w 26"/>
                  <a:gd name="T13" fmla="*/ 74 h 74"/>
                  <a:gd name="T14" fmla="*/ 15 w 26"/>
                  <a:gd name="T15" fmla="*/ 74 h 74"/>
                  <a:gd name="T16" fmla="*/ 15 w 26"/>
                  <a:gd name="T17" fmla="*/ 1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74">
                    <a:moveTo>
                      <a:pt x="15" y="10"/>
                    </a:moveTo>
                    <a:lnTo>
                      <a:pt x="15" y="10"/>
                    </a:lnTo>
                    <a:lnTo>
                      <a:pt x="2" y="16"/>
                    </a:lnTo>
                    <a:lnTo>
                      <a:pt x="0" y="9"/>
                    </a:lnTo>
                    <a:lnTo>
                      <a:pt x="16" y="0"/>
                    </a:lnTo>
                    <a:lnTo>
                      <a:pt x="26" y="0"/>
                    </a:lnTo>
                    <a:lnTo>
                      <a:pt x="26" y="74"/>
                    </a:lnTo>
                    <a:lnTo>
                      <a:pt x="15" y="74"/>
                    </a:lnTo>
                    <a:lnTo>
                      <a:pt x="15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02"/>
              <p:cNvSpPr>
                <a:spLocks/>
              </p:cNvSpPr>
              <p:nvPr/>
            </p:nvSpPr>
            <p:spPr bwMode="auto">
              <a:xfrm>
                <a:off x="5576" y="1092"/>
                <a:ext cx="47" cy="75"/>
              </a:xfrm>
              <a:custGeom>
                <a:avLst/>
                <a:gdLst>
                  <a:gd name="T0" fmla="*/ 0 w 26"/>
                  <a:gd name="T1" fmla="*/ 41 h 41"/>
                  <a:gd name="T2" fmla="*/ 0 w 26"/>
                  <a:gd name="T3" fmla="*/ 38 h 41"/>
                  <a:gd name="T4" fmla="*/ 5 w 26"/>
                  <a:gd name="T5" fmla="*/ 34 h 41"/>
                  <a:gd name="T6" fmla="*/ 20 w 26"/>
                  <a:gd name="T7" fmla="*/ 13 h 41"/>
                  <a:gd name="T8" fmla="*/ 12 w 26"/>
                  <a:gd name="T9" fmla="*/ 5 h 41"/>
                  <a:gd name="T10" fmla="*/ 3 w 26"/>
                  <a:gd name="T11" fmla="*/ 8 h 41"/>
                  <a:gd name="T12" fmla="*/ 1 w 26"/>
                  <a:gd name="T13" fmla="*/ 4 h 41"/>
                  <a:gd name="T14" fmla="*/ 13 w 26"/>
                  <a:gd name="T15" fmla="*/ 0 h 41"/>
                  <a:gd name="T16" fmla="*/ 25 w 26"/>
                  <a:gd name="T17" fmla="*/ 12 h 41"/>
                  <a:gd name="T18" fmla="*/ 11 w 26"/>
                  <a:gd name="T19" fmla="*/ 34 h 41"/>
                  <a:gd name="T20" fmla="*/ 8 w 26"/>
                  <a:gd name="T21" fmla="*/ 37 h 41"/>
                  <a:gd name="T22" fmla="*/ 8 w 26"/>
                  <a:gd name="T23" fmla="*/ 37 h 41"/>
                  <a:gd name="T24" fmla="*/ 26 w 26"/>
                  <a:gd name="T25" fmla="*/ 37 h 41"/>
                  <a:gd name="T26" fmla="*/ 26 w 26"/>
                  <a:gd name="T27" fmla="*/ 41 h 41"/>
                  <a:gd name="T28" fmla="*/ 0 w 26"/>
                  <a:gd name="T2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" h="41">
                    <a:moveTo>
                      <a:pt x="0" y="41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15" y="24"/>
                      <a:pt x="20" y="19"/>
                      <a:pt x="20" y="13"/>
                    </a:cubicBezTo>
                    <a:cubicBezTo>
                      <a:pt x="20" y="8"/>
                      <a:pt x="18" y="5"/>
                      <a:pt x="12" y="5"/>
                    </a:cubicBezTo>
                    <a:cubicBezTo>
                      <a:pt x="8" y="5"/>
                      <a:pt x="5" y="6"/>
                      <a:pt x="3" y="8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4" y="2"/>
                      <a:pt x="8" y="0"/>
                      <a:pt x="13" y="0"/>
                    </a:cubicBezTo>
                    <a:cubicBezTo>
                      <a:pt x="22" y="0"/>
                      <a:pt x="25" y="6"/>
                      <a:pt x="25" y="12"/>
                    </a:cubicBezTo>
                    <a:cubicBezTo>
                      <a:pt x="25" y="19"/>
                      <a:pt x="20" y="25"/>
                      <a:pt x="11" y="34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41"/>
                      <a:pt x="26" y="41"/>
                      <a:pt x="26" y="41"/>
                    </a:cubicBez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03"/>
              <p:cNvSpPr>
                <a:spLocks/>
              </p:cNvSpPr>
              <p:nvPr/>
            </p:nvSpPr>
            <p:spPr bwMode="auto">
              <a:xfrm>
                <a:off x="5576" y="1229"/>
                <a:ext cx="47" cy="76"/>
              </a:xfrm>
              <a:custGeom>
                <a:avLst/>
                <a:gdLst>
                  <a:gd name="T0" fmla="*/ 2 w 26"/>
                  <a:gd name="T1" fmla="*/ 35 h 42"/>
                  <a:gd name="T2" fmla="*/ 11 w 26"/>
                  <a:gd name="T3" fmla="*/ 38 h 42"/>
                  <a:gd name="T4" fmla="*/ 20 w 26"/>
                  <a:gd name="T5" fmla="*/ 30 h 42"/>
                  <a:gd name="T6" fmla="*/ 9 w 26"/>
                  <a:gd name="T7" fmla="*/ 22 h 42"/>
                  <a:gd name="T8" fmla="*/ 6 w 26"/>
                  <a:gd name="T9" fmla="*/ 22 h 42"/>
                  <a:gd name="T10" fmla="*/ 6 w 26"/>
                  <a:gd name="T11" fmla="*/ 18 h 42"/>
                  <a:gd name="T12" fmla="*/ 9 w 26"/>
                  <a:gd name="T13" fmla="*/ 18 h 42"/>
                  <a:gd name="T14" fmla="*/ 19 w 26"/>
                  <a:gd name="T15" fmla="*/ 11 h 42"/>
                  <a:gd name="T16" fmla="*/ 11 w 26"/>
                  <a:gd name="T17" fmla="*/ 5 h 42"/>
                  <a:gd name="T18" fmla="*/ 3 w 26"/>
                  <a:gd name="T19" fmla="*/ 7 h 42"/>
                  <a:gd name="T20" fmla="*/ 2 w 26"/>
                  <a:gd name="T21" fmla="*/ 3 h 42"/>
                  <a:gd name="T22" fmla="*/ 13 w 26"/>
                  <a:gd name="T23" fmla="*/ 0 h 42"/>
                  <a:gd name="T24" fmla="*/ 24 w 26"/>
                  <a:gd name="T25" fmla="*/ 10 h 42"/>
                  <a:gd name="T26" fmla="*/ 17 w 26"/>
                  <a:gd name="T27" fmla="*/ 20 h 42"/>
                  <a:gd name="T28" fmla="*/ 17 w 26"/>
                  <a:gd name="T29" fmla="*/ 20 h 42"/>
                  <a:gd name="T30" fmla="*/ 26 w 26"/>
                  <a:gd name="T31" fmla="*/ 30 h 42"/>
                  <a:gd name="T32" fmla="*/ 11 w 26"/>
                  <a:gd name="T33" fmla="*/ 42 h 42"/>
                  <a:gd name="T34" fmla="*/ 0 w 26"/>
                  <a:gd name="T35" fmla="*/ 40 h 42"/>
                  <a:gd name="T36" fmla="*/ 2 w 26"/>
                  <a:gd name="T37" fmla="*/ 3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" h="42">
                    <a:moveTo>
                      <a:pt x="2" y="35"/>
                    </a:moveTo>
                    <a:cubicBezTo>
                      <a:pt x="3" y="36"/>
                      <a:pt x="7" y="38"/>
                      <a:pt x="11" y="38"/>
                    </a:cubicBezTo>
                    <a:cubicBezTo>
                      <a:pt x="18" y="38"/>
                      <a:pt x="20" y="33"/>
                      <a:pt x="20" y="30"/>
                    </a:cubicBezTo>
                    <a:cubicBezTo>
                      <a:pt x="20" y="24"/>
                      <a:pt x="15" y="22"/>
                      <a:pt x="9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4" y="18"/>
                      <a:pt x="19" y="16"/>
                      <a:pt x="19" y="11"/>
                    </a:cubicBezTo>
                    <a:cubicBezTo>
                      <a:pt x="19" y="8"/>
                      <a:pt x="17" y="5"/>
                      <a:pt x="11" y="5"/>
                    </a:cubicBezTo>
                    <a:cubicBezTo>
                      <a:pt x="8" y="5"/>
                      <a:pt x="5" y="6"/>
                      <a:pt x="3" y="7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4" y="2"/>
                      <a:pt x="8" y="0"/>
                      <a:pt x="13" y="0"/>
                    </a:cubicBezTo>
                    <a:cubicBezTo>
                      <a:pt x="21" y="0"/>
                      <a:pt x="24" y="5"/>
                      <a:pt x="24" y="10"/>
                    </a:cubicBezTo>
                    <a:cubicBezTo>
                      <a:pt x="24" y="14"/>
                      <a:pt x="22" y="18"/>
                      <a:pt x="17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22" y="21"/>
                      <a:pt x="26" y="24"/>
                      <a:pt x="26" y="30"/>
                    </a:cubicBezTo>
                    <a:cubicBezTo>
                      <a:pt x="26" y="37"/>
                      <a:pt x="21" y="42"/>
                      <a:pt x="11" y="42"/>
                    </a:cubicBezTo>
                    <a:cubicBezTo>
                      <a:pt x="6" y="42"/>
                      <a:pt x="2" y="41"/>
                      <a:pt x="0" y="40"/>
                    </a:cubicBezTo>
                    <a:lnTo>
                      <a:pt x="2" y="3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Line 104"/>
              <p:cNvSpPr>
                <a:spLocks noChangeShapeType="1"/>
              </p:cNvSpPr>
              <p:nvPr/>
            </p:nvSpPr>
            <p:spPr bwMode="auto">
              <a:xfrm>
                <a:off x="6461" y="1103"/>
                <a:ext cx="203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Line 105"/>
              <p:cNvSpPr>
                <a:spLocks noChangeShapeType="1"/>
              </p:cNvSpPr>
              <p:nvPr/>
            </p:nvSpPr>
            <p:spPr bwMode="auto">
              <a:xfrm>
                <a:off x="6461" y="1300"/>
                <a:ext cx="203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Line 106"/>
              <p:cNvSpPr>
                <a:spLocks noChangeShapeType="1"/>
              </p:cNvSpPr>
              <p:nvPr/>
            </p:nvSpPr>
            <p:spPr bwMode="auto">
              <a:xfrm>
                <a:off x="6368" y="1021"/>
                <a:ext cx="0" cy="215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107"/>
              <p:cNvSpPr>
                <a:spLocks/>
              </p:cNvSpPr>
              <p:nvPr/>
            </p:nvSpPr>
            <p:spPr bwMode="auto">
              <a:xfrm>
                <a:off x="6315" y="1007"/>
                <a:ext cx="107" cy="56"/>
              </a:xfrm>
              <a:custGeom>
                <a:avLst/>
                <a:gdLst>
                  <a:gd name="T0" fmla="*/ 0 w 107"/>
                  <a:gd name="T1" fmla="*/ 56 h 56"/>
                  <a:gd name="T2" fmla="*/ 53 w 107"/>
                  <a:gd name="T3" fmla="*/ 0 h 56"/>
                  <a:gd name="T4" fmla="*/ 107 w 107"/>
                  <a:gd name="T5" fmla="*/ 5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7" h="56">
                    <a:moveTo>
                      <a:pt x="0" y="56"/>
                    </a:moveTo>
                    <a:lnTo>
                      <a:pt x="53" y="0"/>
                    </a:lnTo>
                    <a:lnTo>
                      <a:pt x="107" y="54"/>
                    </a:ln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108"/>
              <p:cNvSpPr>
                <a:spLocks/>
              </p:cNvSpPr>
              <p:nvPr/>
            </p:nvSpPr>
            <p:spPr bwMode="auto">
              <a:xfrm>
                <a:off x="6315" y="1192"/>
                <a:ext cx="107" cy="59"/>
              </a:xfrm>
              <a:custGeom>
                <a:avLst/>
                <a:gdLst>
                  <a:gd name="T0" fmla="*/ 0 w 107"/>
                  <a:gd name="T1" fmla="*/ 0 h 59"/>
                  <a:gd name="T2" fmla="*/ 53 w 107"/>
                  <a:gd name="T3" fmla="*/ 59 h 59"/>
                  <a:gd name="T4" fmla="*/ 107 w 107"/>
                  <a:gd name="T5" fmla="*/ 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7" h="59">
                    <a:moveTo>
                      <a:pt x="0" y="0"/>
                    </a:moveTo>
                    <a:lnTo>
                      <a:pt x="53" y="59"/>
                    </a:lnTo>
                    <a:lnTo>
                      <a:pt x="107" y="4"/>
                    </a:ln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Line 109"/>
              <p:cNvSpPr>
                <a:spLocks noChangeShapeType="1"/>
              </p:cNvSpPr>
              <p:nvPr/>
            </p:nvSpPr>
            <p:spPr bwMode="auto">
              <a:xfrm>
                <a:off x="6510" y="959"/>
                <a:ext cx="105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Line 110"/>
              <p:cNvSpPr>
                <a:spLocks noChangeShapeType="1"/>
              </p:cNvSpPr>
              <p:nvPr/>
            </p:nvSpPr>
            <p:spPr bwMode="auto">
              <a:xfrm>
                <a:off x="6563" y="959"/>
                <a:ext cx="0" cy="113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Line 111"/>
              <p:cNvSpPr>
                <a:spLocks noChangeShapeType="1"/>
              </p:cNvSpPr>
              <p:nvPr/>
            </p:nvSpPr>
            <p:spPr bwMode="auto">
              <a:xfrm>
                <a:off x="6510" y="1158"/>
                <a:ext cx="105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Line 112"/>
              <p:cNvSpPr>
                <a:spLocks noChangeShapeType="1"/>
              </p:cNvSpPr>
              <p:nvPr/>
            </p:nvSpPr>
            <p:spPr bwMode="auto">
              <a:xfrm>
                <a:off x="6563" y="1158"/>
                <a:ext cx="0" cy="113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Line 113"/>
              <p:cNvSpPr>
                <a:spLocks noChangeShapeType="1"/>
              </p:cNvSpPr>
              <p:nvPr/>
            </p:nvSpPr>
            <p:spPr bwMode="auto">
              <a:xfrm>
                <a:off x="7074" y="1019"/>
                <a:ext cx="157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Line 114"/>
              <p:cNvSpPr>
                <a:spLocks noChangeShapeType="1"/>
              </p:cNvSpPr>
              <p:nvPr/>
            </p:nvSpPr>
            <p:spPr bwMode="auto">
              <a:xfrm>
                <a:off x="7152" y="1019"/>
                <a:ext cx="0" cy="232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Line 115"/>
              <p:cNvSpPr>
                <a:spLocks noChangeShapeType="1"/>
              </p:cNvSpPr>
              <p:nvPr/>
            </p:nvSpPr>
            <p:spPr bwMode="auto">
              <a:xfrm>
                <a:off x="7267" y="1019"/>
                <a:ext cx="157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Line 116"/>
              <p:cNvSpPr>
                <a:spLocks noChangeShapeType="1"/>
              </p:cNvSpPr>
              <p:nvPr/>
            </p:nvSpPr>
            <p:spPr bwMode="auto">
              <a:xfrm>
                <a:off x="7345" y="1019"/>
                <a:ext cx="0" cy="232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Line 117"/>
              <p:cNvSpPr>
                <a:spLocks noChangeShapeType="1"/>
              </p:cNvSpPr>
              <p:nvPr/>
            </p:nvSpPr>
            <p:spPr bwMode="auto">
              <a:xfrm>
                <a:off x="256" y="1679"/>
                <a:ext cx="190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Line 118"/>
              <p:cNvSpPr>
                <a:spLocks noChangeShapeType="1"/>
              </p:cNvSpPr>
              <p:nvPr/>
            </p:nvSpPr>
            <p:spPr bwMode="auto">
              <a:xfrm>
                <a:off x="351" y="1679"/>
                <a:ext cx="0" cy="279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Line 119"/>
              <p:cNvSpPr>
                <a:spLocks noChangeShapeType="1"/>
              </p:cNvSpPr>
              <p:nvPr/>
            </p:nvSpPr>
            <p:spPr bwMode="auto">
              <a:xfrm>
                <a:off x="466" y="1750"/>
                <a:ext cx="140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Line 120"/>
              <p:cNvSpPr>
                <a:spLocks noChangeShapeType="1"/>
              </p:cNvSpPr>
              <p:nvPr/>
            </p:nvSpPr>
            <p:spPr bwMode="auto">
              <a:xfrm>
                <a:off x="537" y="1750"/>
                <a:ext cx="0" cy="208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Line 121"/>
              <p:cNvSpPr>
                <a:spLocks noChangeShapeType="1"/>
              </p:cNvSpPr>
              <p:nvPr/>
            </p:nvSpPr>
            <p:spPr bwMode="auto">
              <a:xfrm>
                <a:off x="1074" y="1672"/>
                <a:ext cx="0" cy="288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22"/>
              <p:cNvSpPr>
                <a:spLocks/>
              </p:cNvSpPr>
              <p:nvPr/>
            </p:nvSpPr>
            <p:spPr bwMode="auto">
              <a:xfrm>
                <a:off x="1017" y="1912"/>
                <a:ext cx="111" cy="59"/>
              </a:xfrm>
              <a:custGeom>
                <a:avLst/>
                <a:gdLst>
                  <a:gd name="T0" fmla="*/ 0 w 111"/>
                  <a:gd name="T1" fmla="*/ 0 h 59"/>
                  <a:gd name="T2" fmla="*/ 55 w 111"/>
                  <a:gd name="T3" fmla="*/ 59 h 59"/>
                  <a:gd name="T4" fmla="*/ 111 w 111"/>
                  <a:gd name="T5" fmla="*/ 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1" h="59">
                    <a:moveTo>
                      <a:pt x="0" y="0"/>
                    </a:moveTo>
                    <a:lnTo>
                      <a:pt x="55" y="59"/>
                    </a:lnTo>
                    <a:lnTo>
                      <a:pt x="111" y="2"/>
                    </a:ln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Line 123"/>
              <p:cNvSpPr>
                <a:spLocks noChangeShapeType="1"/>
              </p:cNvSpPr>
              <p:nvPr/>
            </p:nvSpPr>
            <p:spPr bwMode="auto">
              <a:xfrm>
                <a:off x="1148" y="1659"/>
                <a:ext cx="219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Line 124"/>
              <p:cNvSpPr>
                <a:spLocks noChangeShapeType="1"/>
              </p:cNvSpPr>
              <p:nvPr/>
            </p:nvSpPr>
            <p:spPr bwMode="auto">
              <a:xfrm>
                <a:off x="1258" y="1659"/>
                <a:ext cx="0" cy="324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Line 125"/>
              <p:cNvSpPr>
                <a:spLocks noChangeShapeType="1"/>
              </p:cNvSpPr>
              <p:nvPr/>
            </p:nvSpPr>
            <p:spPr bwMode="auto">
              <a:xfrm>
                <a:off x="1807" y="1996"/>
                <a:ext cx="277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Line 126"/>
              <p:cNvSpPr>
                <a:spLocks noChangeShapeType="1"/>
              </p:cNvSpPr>
              <p:nvPr/>
            </p:nvSpPr>
            <p:spPr bwMode="auto">
              <a:xfrm>
                <a:off x="1835" y="1646"/>
                <a:ext cx="222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Line 127"/>
              <p:cNvSpPr>
                <a:spLocks noChangeShapeType="1"/>
              </p:cNvSpPr>
              <p:nvPr/>
            </p:nvSpPr>
            <p:spPr bwMode="auto">
              <a:xfrm>
                <a:off x="1946" y="1646"/>
                <a:ext cx="0" cy="308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Line 128"/>
              <p:cNvSpPr>
                <a:spLocks noChangeShapeType="1"/>
              </p:cNvSpPr>
              <p:nvPr/>
            </p:nvSpPr>
            <p:spPr bwMode="auto">
              <a:xfrm>
                <a:off x="2636" y="1823"/>
                <a:ext cx="145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Line 129"/>
              <p:cNvSpPr>
                <a:spLocks noChangeShapeType="1"/>
              </p:cNvSpPr>
              <p:nvPr/>
            </p:nvSpPr>
            <p:spPr bwMode="auto">
              <a:xfrm>
                <a:off x="2583" y="1648"/>
                <a:ext cx="249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Line 130"/>
              <p:cNvSpPr>
                <a:spLocks noChangeShapeType="1"/>
              </p:cNvSpPr>
              <p:nvPr/>
            </p:nvSpPr>
            <p:spPr bwMode="auto">
              <a:xfrm>
                <a:off x="2709" y="1648"/>
                <a:ext cx="0" cy="35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131"/>
              <p:cNvSpPr>
                <a:spLocks/>
              </p:cNvSpPr>
              <p:nvPr/>
            </p:nvSpPr>
            <p:spPr bwMode="auto">
              <a:xfrm>
                <a:off x="3287" y="1646"/>
                <a:ext cx="350" cy="345"/>
              </a:xfrm>
              <a:custGeom>
                <a:avLst/>
                <a:gdLst>
                  <a:gd name="T0" fmla="*/ 101 w 192"/>
                  <a:gd name="T1" fmla="*/ 0 h 189"/>
                  <a:gd name="T2" fmla="*/ 11 w 192"/>
                  <a:gd name="T3" fmla="*/ 90 h 189"/>
                  <a:gd name="T4" fmla="*/ 23 w 192"/>
                  <a:gd name="T5" fmla="*/ 136 h 189"/>
                  <a:gd name="T6" fmla="*/ 0 w 192"/>
                  <a:gd name="T7" fmla="*/ 189 h 189"/>
                  <a:gd name="T8" fmla="*/ 54 w 192"/>
                  <a:gd name="T9" fmla="*/ 168 h 189"/>
                  <a:gd name="T10" fmla="*/ 101 w 192"/>
                  <a:gd name="T11" fmla="*/ 181 h 189"/>
                  <a:gd name="T12" fmla="*/ 192 w 192"/>
                  <a:gd name="T13" fmla="*/ 90 h 189"/>
                  <a:gd name="T14" fmla="*/ 101 w 192"/>
                  <a:gd name="T15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189">
                    <a:moveTo>
                      <a:pt x="101" y="0"/>
                    </a:moveTo>
                    <a:cubicBezTo>
                      <a:pt x="51" y="0"/>
                      <a:pt x="11" y="40"/>
                      <a:pt x="11" y="90"/>
                    </a:cubicBezTo>
                    <a:cubicBezTo>
                      <a:pt x="11" y="107"/>
                      <a:pt x="15" y="123"/>
                      <a:pt x="23" y="136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68" y="176"/>
                      <a:pt x="84" y="181"/>
                      <a:pt x="101" y="181"/>
                    </a:cubicBezTo>
                    <a:cubicBezTo>
                      <a:pt x="151" y="181"/>
                      <a:pt x="192" y="140"/>
                      <a:pt x="192" y="90"/>
                    </a:cubicBezTo>
                    <a:cubicBezTo>
                      <a:pt x="192" y="40"/>
                      <a:pt x="151" y="0"/>
                      <a:pt x="101" y="0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32"/>
              <p:cNvSpPr>
                <a:spLocks/>
              </p:cNvSpPr>
              <p:nvPr/>
            </p:nvSpPr>
            <p:spPr bwMode="auto">
              <a:xfrm>
                <a:off x="4043" y="1652"/>
                <a:ext cx="349" cy="344"/>
              </a:xfrm>
              <a:custGeom>
                <a:avLst/>
                <a:gdLst>
                  <a:gd name="T0" fmla="*/ 102 w 192"/>
                  <a:gd name="T1" fmla="*/ 0 h 189"/>
                  <a:gd name="T2" fmla="*/ 11 w 192"/>
                  <a:gd name="T3" fmla="*/ 90 h 189"/>
                  <a:gd name="T4" fmla="*/ 23 w 192"/>
                  <a:gd name="T5" fmla="*/ 136 h 189"/>
                  <a:gd name="T6" fmla="*/ 0 w 192"/>
                  <a:gd name="T7" fmla="*/ 189 h 189"/>
                  <a:gd name="T8" fmla="*/ 55 w 192"/>
                  <a:gd name="T9" fmla="*/ 168 h 189"/>
                  <a:gd name="T10" fmla="*/ 102 w 192"/>
                  <a:gd name="T11" fmla="*/ 181 h 189"/>
                  <a:gd name="T12" fmla="*/ 192 w 192"/>
                  <a:gd name="T13" fmla="*/ 90 h 189"/>
                  <a:gd name="T14" fmla="*/ 102 w 192"/>
                  <a:gd name="T15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189">
                    <a:moveTo>
                      <a:pt x="102" y="0"/>
                    </a:moveTo>
                    <a:cubicBezTo>
                      <a:pt x="52" y="0"/>
                      <a:pt x="11" y="40"/>
                      <a:pt x="11" y="90"/>
                    </a:cubicBezTo>
                    <a:cubicBezTo>
                      <a:pt x="11" y="107"/>
                      <a:pt x="16" y="123"/>
                      <a:pt x="23" y="136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55" y="168"/>
                      <a:pt x="55" y="168"/>
                      <a:pt x="55" y="168"/>
                    </a:cubicBezTo>
                    <a:cubicBezTo>
                      <a:pt x="68" y="176"/>
                      <a:pt x="84" y="181"/>
                      <a:pt x="102" y="181"/>
                    </a:cubicBezTo>
                    <a:cubicBezTo>
                      <a:pt x="152" y="181"/>
                      <a:pt x="192" y="140"/>
                      <a:pt x="192" y="90"/>
                    </a:cubicBezTo>
                    <a:cubicBezTo>
                      <a:pt x="192" y="40"/>
                      <a:pt x="152" y="0"/>
                      <a:pt x="102" y="0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Oval 133"/>
              <p:cNvSpPr>
                <a:spLocks noChangeArrowheads="1"/>
              </p:cNvSpPr>
              <p:nvPr/>
            </p:nvSpPr>
            <p:spPr bwMode="auto">
              <a:xfrm>
                <a:off x="4149" y="1785"/>
                <a:ext cx="49" cy="4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Oval 134"/>
              <p:cNvSpPr>
                <a:spLocks noChangeArrowheads="1"/>
              </p:cNvSpPr>
              <p:nvPr/>
            </p:nvSpPr>
            <p:spPr bwMode="auto">
              <a:xfrm>
                <a:off x="4256" y="1785"/>
                <a:ext cx="49" cy="4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35"/>
              <p:cNvSpPr>
                <a:spLocks/>
              </p:cNvSpPr>
              <p:nvPr/>
            </p:nvSpPr>
            <p:spPr bwMode="auto">
              <a:xfrm>
                <a:off x="4802" y="1648"/>
                <a:ext cx="350" cy="344"/>
              </a:xfrm>
              <a:custGeom>
                <a:avLst/>
                <a:gdLst>
                  <a:gd name="T0" fmla="*/ 101 w 192"/>
                  <a:gd name="T1" fmla="*/ 0 h 189"/>
                  <a:gd name="T2" fmla="*/ 11 w 192"/>
                  <a:gd name="T3" fmla="*/ 91 h 189"/>
                  <a:gd name="T4" fmla="*/ 23 w 192"/>
                  <a:gd name="T5" fmla="*/ 137 h 189"/>
                  <a:gd name="T6" fmla="*/ 0 w 192"/>
                  <a:gd name="T7" fmla="*/ 189 h 189"/>
                  <a:gd name="T8" fmla="*/ 54 w 192"/>
                  <a:gd name="T9" fmla="*/ 168 h 189"/>
                  <a:gd name="T10" fmla="*/ 101 w 192"/>
                  <a:gd name="T11" fmla="*/ 182 h 189"/>
                  <a:gd name="T12" fmla="*/ 192 w 192"/>
                  <a:gd name="T13" fmla="*/ 91 h 189"/>
                  <a:gd name="T14" fmla="*/ 101 w 192"/>
                  <a:gd name="T15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189">
                    <a:moveTo>
                      <a:pt x="101" y="0"/>
                    </a:moveTo>
                    <a:cubicBezTo>
                      <a:pt x="51" y="0"/>
                      <a:pt x="11" y="41"/>
                      <a:pt x="11" y="91"/>
                    </a:cubicBezTo>
                    <a:cubicBezTo>
                      <a:pt x="11" y="108"/>
                      <a:pt x="15" y="123"/>
                      <a:pt x="23" y="137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68" y="177"/>
                      <a:pt x="84" y="182"/>
                      <a:pt x="101" y="182"/>
                    </a:cubicBezTo>
                    <a:cubicBezTo>
                      <a:pt x="151" y="182"/>
                      <a:pt x="192" y="141"/>
                      <a:pt x="192" y="91"/>
                    </a:cubicBezTo>
                    <a:cubicBezTo>
                      <a:pt x="192" y="41"/>
                      <a:pt x="151" y="0"/>
                      <a:pt x="101" y="0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Line 136"/>
              <p:cNvSpPr>
                <a:spLocks noChangeShapeType="1"/>
              </p:cNvSpPr>
              <p:nvPr/>
            </p:nvSpPr>
            <p:spPr bwMode="auto">
              <a:xfrm>
                <a:off x="4904" y="1752"/>
                <a:ext cx="153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Line 137"/>
              <p:cNvSpPr>
                <a:spLocks noChangeShapeType="1"/>
              </p:cNvSpPr>
              <p:nvPr/>
            </p:nvSpPr>
            <p:spPr bwMode="auto">
              <a:xfrm>
                <a:off x="4904" y="1816"/>
                <a:ext cx="153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Line 138"/>
              <p:cNvSpPr>
                <a:spLocks noChangeShapeType="1"/>
              </p:cNvSpPr>
              <p:nvPr/>
            </p:nvSpPr>
            <p:spPr bwMode="auto">
              <a:xfrm>
                <a:off x="4904" y="1879"/>
                <a:ext cx="153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39"/>
              <p:cNvSpPr>
                <a:spLocks/>
              </p:cNvSpPr>
              <p:nvPr/>
            </p:nvSpPr>
            <p:spPr bwMode="auto">
              <a:xfrm>
                <a:off x="5661" y="1721"/>
                <a:ext cx="172" cy="171"/>
              </a:xfrm>
              <a:custGeom>
                <a:avLst/>
                <a:gdLst>
                  <a:gd name="T0" fmla="*/ 68 w 172"/>
                  <a:gd name="T1" fmla="*/ 142 h 171"/>
                  <a:gd name="T2" fmla="*/ 0 w 172"/>
                  <a:gd name="T3" fmla="*/ 171 h 171"/>
                  <a:gd name="T4" fmla="*/ 30 w 172"/>
                  <a:gd name="T5" fmla="*/ 104 h 171"/>
                  <a:gd name="T6" fmla="*/ 133 w 172"/>
                  <a:gd name="T7" fmla="*/ 0 h 171"/>
                  <a:gd name="T8" fmla="*/ 172 w 172"/>
                  <a:gd name="T9" fmla="*/ 38 h 171"/>
                  <a:gd name="T10" fmla="*/ 68 w 172"/>
                  <a:gd name="T11" fmla="*/ 142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" h="171">
                    <a:moveTo>
                      <a:pt x="68" y="142"/>
                    </a:moveTo>
                    <a:lnTo>
                      <a:pt x="0" y="171"/>
                    </a:lnTo>
                    <a:lnTo>
                      <a:pt x="30" y="104"/>
                    </a:lnTo>
                    <a:lnTo>
                      <a:pt x="133" y="0"/>
                    </a:lnTo>
                    <a:lnTo>
                      <a:pt x="172" y="38"/>
                    </a:lnTo>
                    <a:lnTo>
                      <a:pt x="68" y="142"/>
                    </a:ln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40"/>
              <p:cNvSpPr>
                <a:spLocks/>
              </p:cNvSpPr>
              <p:nvPr/>
            </p:nvSpPr>
            <p:spPr bwMode="auto">
              <a:xfrm>
                <a:off x="5561" y="1648"/>
                <a:ext cx="350" cy="344"/>
              </a:xfrm>
              <a:custGeom>
                <a:avLst/>
                <a:gdLst>
                  <a:gd name="T0" fmla="*/ 101 w 192"/>
                  <a:gd name="T1" fmla="*/ 0 h 189"/>
                  <a:gd name="T2" fmla="*/ 11 w 192"/>
                  <a:gd name="T3" fmla="*/ 91 h 189"/>
                  <a:gd name="T4" fmla="*/ 23 w 192"/>
                  <a:gd name="T5" fmla="*/ 137 h 189"/>
                  <a:gd name="T6" fmla="*/ 0 w 192"/>
                  <a:gd name="T7" fmla="*/ 189 h 189"/>
                  <a:gd name="T8" fmla="*/ 54 w 192"/>
                  <a:gd name="T9" fmla="*/ 168 h 189"/>
                  <a:gd name="T10" fmla="*/ 101 w 192"/>
                  <a:gd name="T11" fmla="*/ 181 h 189"/>
                  <a:gd name="T12" fmla="*/ 192 w 192"/>
                  <a:gd name="T13" fmla="*/ 91 h 189"/>
                  <a:gd name="T14" fmla="*/ 101 w 192"/>
                  <a:gd name="T15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189">
                    <a:moveTo>
                      <a:pt x="101" y="0"/>
                    </a:moveTo>
                    <a:cubicBezTo>
                      <a:pt x="51" y="0"/>
                      <a:pt x="11" y="41"/>
                      <a:pt x="11" y="91"/>
                    </a:cubicBezTo>
                    <a:cubicBezTo>
                      <a:pt x="11" y="107"/>
                      <a:pt x="15" y="123"/>
                      <a:pt x="23" y="137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68" y="176"/>
                      <a:pt x="84" y="181"/>
                      <a:pt x="101" y="181"/>
                    </a:cubicBezTo>
                    <a:cubicBezTo>
                      <a:pt x="151" y="181"/>
                      <a:pt x="192" y="141"/>
                      <a:pt x="192" y="91"/>
                    </a:cubicBezTo>
                    <a:cubicBezTo>
                      <a:pt x="192" y="41"/>
                      <a:pt x="151" y="0"/>
                      <a:pt x="101" y="0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41"/>
              <p:cNvSpPr>
                <a:spLocks/>
              </p:cNvSpPr>
              <p:nvPr/>
            </p:nvSpPr>
            <p:spPr bwMode="auto">
              <a:xfrm>
                <a:off x="6315" y="1646"/>
                <a:ext cx="349" cy="345"/>
              </a:xfrm>
              <a:custGeom>
                <a:avLst/>
                <a:gdLst>
                  <a:gd name="T0" fmla="*/ 101 w 192"/>
                  <a:gd name="T1" fmla="*/ 0 h 189"/>
                  <a:gd name="T2" fmla="*/ 10 w 192"/>
                  <a:gd name="T3" fmla="*/ 91 h 189"/>
                  <a:gd name="T4" fmla="*/ 23 w 192"/>
                  <a:gd name="T5" fmla="*/ 137 h 189"/>
                  <a:gd name="T6" fmla="*/ 0 w 192"/>
                  <a:gd name="T7" fmla="*/ 189 h 189"/>
                  <a:gd name="T8" fmla="*/ 54 w 192"/>
                  <a:gd name="T9" fmla="*/ 168 h 189"/>
                  <a:gd name="T10" fmla="*/ 101 w 192"/>
                  <a:gd name="T11" fmla="*/ 181 h 189"/>
                  <a:gd name="T12" fmla="*/ 192 w 192"/>
                  <a:gd name="T13" fmla="*/ 91 h 189"/>
                  <a:gd name="T14" fmla="*/ 101 w 192"/>
                  <a:gd name="T15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189">
                    <a:moveTo>
                      <a:pt x="101" y="0"/>
                    </a:moveTo>
                    <a:cubicBezTo>
                      <a:pt x="51" y="0"/>
                      <a:pt x="10" y="41"/>
                      <a:pt x="10" y="91"/>
                    </a:cubicBezTo>
                    <a:cubicBezTo>
                      <a:pt x="10" y="107"/>
                      <a:pt x="15" y="123"/>
                      <a:pt x="23" y="137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68" y="176"/>
                      <a:pt x="84" y="181"/>
                      <a:pt x="101" y="181"/>
                    </a:cubicBezTo>
                    <a:cubicBezTo>
                      <a:pt x="151" y="181"/>
                      <a:pt x="192" y="141"/>
                      <a:pt x="192" y="91"/>
                    </a:cubicBezTo>
                    <a:cubicBezTo>
                      <a:pt x="192" y="41"/>
                      <a:pt x="151" y="0"/>
                      <a:pt x="101" y="0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42"/>
              <p:cNvSpPr>
                <a:spLocks/>
              </p:cNvSpPr>
              <p:nvPr/>
            </p:nvSpPr>
            <p:spPr bwMode="auto">
              <a:xfrm>
                <a:off x="6428" y="1765"/>
                <a:ext cx="47" cy="107"/>
              </a:xfrm>
              <a:custGeom>
                <a:avLst/>
                <a:gdLst>
                  <a:gd name="T0" fmla="*/ 2 w 26"/>
                  <a:gd name="T1" fmla="*/ 26 h 59"/>
                  <a:gd name="T2" fmla="*/ 2 w 26"/>
                  <a:gd name="T3" fmla="*/ 0 h 59"/>
                  <a:gd name="T4" fmla="*/ 26 w 26"/>
                  <a:gd name="T5" fmla="*/ 0 h 59"/>
                  <a:gd name="T6" fmla="*/ 26 w 26"/>
                  <a:gd name="T7" fmla="*/ 20 h 59"/>
                  <a:gd name="T8" fmla="*/ 22 w 26"/>
                  <a:gd name="T9" fmla="*/ 44 h 59"/>
                  <a:gd name="T10" fmla="*/ 5 w 26"/>
                  <a:gd name="T11" fmla="*/ 59 h 59"/>
                  <a:gd name="T12" fmla="*/ 0 w 26"/>
                  <a:gd name="T13" fmla="*/ 51 h 59"/>
                  <a:gd name="T14" fmla="*/ 10 w 26"/>
                  <a:gd name="T15" fmla="*/ 42 h 59"/>
                  <a:gd name="T16" fmla="*/ 14 w 26"/>
                  <a:gd name="T17" fmla="*/ 26 h 59"/>
                  <a:gd name="T18" fmla="*/ 2 w 26"/>
                  <a:gd name="T19" fmla="*/ 2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59">
                    <a:moveTo>
                      <a:pt x="2" y="26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31"/>
                      <a:pt x="25" y="39"/>
                      <a:pt x="22" y="44"/>
                    </a:cubicBezTo>
                    <a:cubicBezTo>
                      <a:pt x="19" y="51"/>
                      <a:pt x="13" y="56"/>
                      <a:pt x="5" y="59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4" y="49"/>
                      <a:pt x="8" y="46"/>
                      <a:pt x="10" y="42"/>
                    </a:cubicBezTo>
                    <a:cubicBezTo>
                      <a:pt x="12" y="38"/>
                      <a:pt x="13" y="33"/>
                      <a:pt x="14" y="26"/>
                    </a:cubicBezTo>
                    <a:lnTo>
                      <a:pt x="2" y="2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143"/>
              <p:cNvSpPr>
                <a:spLocks/>
              </p:cNvSpPr>
              <p:nvPr/>
            </p:nvSpPr>
            <p:spPr bwMode="auto">
              <a:xfrm>
                <a:off x="6522" y="1765"/>
                <a:ext cx="48" cy="107"/>
              </a:xfrm>
              <a:custGeom>
                <a:avLst/>
                <a:gdLst>
                  <a:gd name="T0" fmla="*/ 2 w 26"/>
                  <a:gd name="T1" fmla="*/ 26 h 59"/>
                  <a:gd name="T2" fmla="*/ 2 w 26"/>
                  <a:gd name="T3" fmla="*/ 0 h 59"/>
                  <a:gd name="T4" fmla="*/ 26 w 26"/>
                  <a:gd name="T5" fmla="*/ 0 h 59"/>
                  <a:gd name="T6" fmla="*/ 26 w 26"/>
                  <a:gd name="T7" fmla="*/ 20 h 59"/>
                  <a:gd name="T8" fmla="*/ 22 w 26"/>
                  <a:gd name="T9" fmla="*/ 44 h 59"/>
                  <a:gd name="T10" fmla="*/ 5 w 26"/>
                  <a:gd name="T11" fmla="*/ 59 h 59"/>
                  <a:gd name="T12" fmla="*/ 0 w 26"/>
                  <a:gd name="T13" fmla="*/ 51 h 59"/>
                  <a:gd name="T14" fmla="*/ 10 w 26"/>
                  <a:gd name="T15" fmla="*/ 42 h 59"/>
                  <a:gd name="T16" fmla="*/ 14 w 26"/>
                  <a:gd name="T17" fmla="*/ 26 h 59"/>
                  <a:gd name="T18" fmla="*/ 2 w 26"/>
                  <a:gd name="T19" fmla="*/ 2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59">
                    <a:moveTo>
                      <a:pt x="2" y="26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31"/>
                      <a:pt x="25" y="39"/>
                      <a:pt x="22" y="44"/>
                    </a:cubicBezTo>
                    <a:cubicBezTo>
                      <a:pt x="19" y="51"/>
                      <a:pt x="13" y="56"/>
                      <a:pt x="5" y="59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4" y="49"/>
                      <a:pt x="8" y="46"/>
                      <a:pt x="10" y="42"/>
                    </a:cubicBezTo>
                    <a:cubicBezTo>
                      <a:pt x="12" y="38"/>
                      <a:pt x="13" y="33"/>
                      <a:pt x="14" y="26"/>
                    </a:cubicBezTo>
                    <a:lnTo>
                      <a:pt x="2" y="2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44"/>
              <p:cNvSpPr>
                <a:spLocks/>
              </p:cNvSpPr>
              <p:nvPr/>
            </p:nvSpPr>
            <p:spPr bwMode="auto">
              <a:xfrm>
                <a:off x="7158" y="1630"/>
                <a:ext cx="266" cy="244"/>
              </a:xfrm>
              <a:custGeom>
                <a:avLst/>
                <a:gdLst>
                  <a:gd name="T0" fmla="*/ 8 w 146"/>
                  <a:gd name="T1" fmla="*/ 82 h 134"/>
                  <a:gd name="T2" fmla="*/ 81 w 146"/>
                  <a:gd name="T3" fmla="*/ 126 h 134"/>
                  <a:gd name="T4" fmla="*/ 109 w 146"/>
                  <a:gd name="T5" fmla="*/ 111 h 134"/>
                  <a:gd name="T6" fmla="*/ 146 w 146"/>
                  <a:gd name="T7" fmla="*/ 118 h 134"/>
                  <a:gd name="T8" fmla="*/ 124 w 146"/>
                  <a:gd name="T9" fmla="*/ 85 h 134"/>
                  <a:gd name="T10" fmla="*/ 125 w 146"/>
                  <a:gd name="T11" fmla="*/ 53 h 134"/>
                  <a:gd name="T12" fmla="*/ 52 w 146"/>
                  <a:gd name="T13" fmla="*/ 8 h 134"/>
                  <a:gd name="T14" fmla="*/ 8 w 146"/>
                  <a:gd name="T15" fmla="*/ 82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6" h="134">
                    <a:moveTo>
                      <a:pt x="8" y="82"/>
                    </a:moveTo>
                    <a:cubicBezTo>
                      <a:pt x="16" y="114"/>
                      <a:pt x="48" y="134"/>
                      <a:pt x="81" y="126"/>
                    </a:cubicBezTo>
                    <a:cubicBezTo>
                      <a:pt x="92" y="124"/>
                      <a:pt x="101" y="118"/>
                      <a:pt x="109" y="111"/>
                    </a:cubicBezTo>
                    <a:cubicBezTo>
                      <a:pt x="146" y="118"/>
                      <a:pt x="146" y="118"/>
                      <a:pt x="146" y="118"/>
                    </a:cubicBezTo>
                    <a:cubicBezTo>
                      <a:pt x="124" y="85"/>
                      <a:pt x="124" y="85"/>
                      <a:pt x="124" y="85"/>
                    </a:cubicBezTo>
                    <a:cubicBezTo>
                      <a:pt x="127" y="75"/>
                      <a:pt x="128" y="64"/>
                      <a:pt x="125" y="53"/>
                    </a:cubicBezTo>
                    <a:cubicBezTo>
                      <a:pt x="117" y="20"/>
                      <a:pt x="85" y="0"/>
                      <a:pt x="52" y="8"/>
                    </a:cubicBezTo>
                    <a:cubicBezTo>
                      <a:pt x="20" y="16"/>
                      <a:pt x="0" y="49"/>
                      <a:pt x="8" y="82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145"/>
              <p:cNvSpPr>
                <a:spLocks/>
              </p:cNvSpPr>
              <p:nvPr/>
            </p:nvSpPr>
            <p:spPr bwMode="auto">
              <a:xfrm>
                <a:off x="7074" y="1765"/>
                <a:ext cx="235" cy="226"/>
              </a:xfrm>
              <a:custGeom>
                <a:avLst/>
                <a:gdLst>
                  <a:gd name="T0" fmla="*/ 52 w 129"/>
                  <a:gd name="T1" fmla="*/ 0 h 124"/>
                  <a:gd name="T2" fmla="*/ 8 w 129"/>
                  <a:gd name="T3" fmla="*/ 58 h 124"/>
                  <a:gd name="T4" fmla="*/ 16 w 129"/>
                  <a:gd name="T5" fmla="*/ 89 h 124"/>
                  <a:gd name="T6" fmla="*/ 0 w 129"/>
                  <a:gd name="T7" fmla="*/ 124 h 124"/>
                  <a:gd name="T8" fmla="*/ 37 w 129"/>
                  <a:gd name="T9" fmla="*/ 110 h 124"/>
                  <a:gd name="T10" fmla="*/ 68 w 129"/>
                  <a:gd name="T11" fmla="*/ 119 h 124"/>
                  <a:gd name="T12" fmla="*/ 129 w 129"/>
                  <a:gd name="T13" fmla="*/ 58 h 124"/>
                  <a:gd name="T14" fmla="*/ 128 w 129"/>
                  <a:gd name="T15" fmla="*/ 5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9" h="124">
                    <a:moveTo>
                      <a:pt x="52" y="0"/>
                    </a:moveTo>
                    <a:cubicBezTo>
                      <a:pt x="26" y="7"/>
                      <a:pt x="8" y="30"/>
                      <a:pt x="8" y="58"/>
                    </a:cubicBezTo>
                    <a:cubicBezTo>
                      <a:pt x="8" y="69"/>
                      <a:pt x="11" y="80"/>
                      <a:pt x="16" y="89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37" y="110"/>
                      <a:pt x="37" y="110"/>
                      <a:pt x="37" y="110"/>
                    </a:cubicBezTo>
                    <a:cubicBezTo>
                      <a:pt x="46" y="116"/>
                      <a:pt x="57" y="119"/>
                      <a:pt x="68" y="119"/>
                    </a:cubicBezTo>
                    <a:cubicBezTo>
                      <a:pt x="102" y="119"/>
                      <a:pt x="129" y="92"/>
                      <a:pt x="129" y="58"/>
                    </a:cubicBezTo>
                    <a:cubicBezTo>
                      <a:pt x="129" y="56"/>
                      <a:pt x="128" y="54"/>
                      <a:pt x="128" y="52"/>
                    </a:cubicBez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46"/>
              <p:cNvSpPr>
                <a:spLocks/>
              </p:cNvSpPr>
              <p:nvPr/>
            </p:nvSpPr>
            <p:spPr bwMode="auto">
              <a:xfrm>
                <a:off x="256" y="2328"/>
                <a:ext cx="350" cy="346"/>
              </a:xfrm>
              <a:custGeom>
                <a:avLst/>
                <a:gdLst>
                  <a:gd name="T0" fmla="*/ 102 w 192"/>
                  <a:gd name="T1" fmla="*/ 0 h 190"/>
                  <a:gd name="T2" fmla="*/ 11 w 192"/>
                  <a:gd name="T3" fmla="*/ 91 h 190"/>
                  <a:gd name="T4" fmla="*/ 24 w 192"/>
                  <a:gd name="T5" fmla="*/ 137 h 190"/>
                  <a:gd name="T6" fmla="*/ 0 w 192"/>
                  <a:gd name="T7" fmla="*/ 190 h 190"/>
                  <a:gd name="T8" fmla="*/ 55 w 192"/>
                  <a:gd name="T9" fmla="*/ 168 h 190"/>
                  <a:gd name="T10" fmla="*/ 102 w 192"/>
                  <a:gd name="T11" fmla="*/ 182 h 190"/>
                  <a:gd name="T12" fmla="*/ 192 w 192"/>
                  <a:gd name="T13" fmla="*/ 91 h 190"/>
                  <a:gd name="T14" fmla="*/ 102 w 192"/>
                  <a:gd name="T15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190">
                    <a:moveTo>
                      <a:pt x="102" y="0"/>
                    </a:moveTo>
                    <a:cubicBezTo>
                      <a:pt x="52" y="0"/>
                      <a:pt x="11" y="41"/>
                      <a:pt x="11" y="91"/>
                    </a:cubicBezTo>
                    <a:cubicBezTo>
                      <a:pt x="11" y="108"/>
                      <a:pt x="16" y="123"/>
                      <a:pt x="24" y="137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55" y="168"/>
                      <a:pt x="55" y="168"/>
                      <a:pt x="55" y="168"/>
                    </a:cubicBezTo>
                    <a:cubicBezTo>
                      <a:pt x="68" y="177"/>
                      <a:pt x="84" y="182"/>
                      <a:pt x="102" y="182"/>
                    </a:cubicBezTo>
                    <a:cubicBezTo>
                      <a:pt x="152" y="182"/>
                      <a:pt x="192" y="141"/>
                      <a:pt x="192" y="91"/>
                    </a:cubicBezTo>
                    <a:cubicBezTo>
                      <a:pt x="192" y="41"/>
                      <a:pt x="152" y="0"/>
                      <a:pt x="102" y="0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47"/>
              <p:cNvSpPr>
                <a:spLocks/>
              </p:cNvSpPr>
              <p:nvPr/>
            </p:nvSpPr>
            <p:spPr bwMode="auto">
              <a:xfrm>
                <a:off x="347" y="2444"/>
                <a:ext cx="71" cy="35"/>
              </a:xfrm>
              <a:custGeom>
                <a:avLst/>
                <a:gdLst>
                  <a:gd name="T0" fmla="*/ 0 w 39"/>
                  <a:gd name="T1" fmla="*/ 0 h 19"/>
                  <a:gd name="T2" fmla="*/ 39 w 39"/>
                  <a:gd name="T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9" h="19">
                    <a:moveTo>
                      <a:pt x="0" y="0"/>
                    </a:moveTo>
                    <a:cubicBezTo>
                      <a:pt x="0" y="0"/>
                      <a:pt x="18" y="19"/>
                      <a:pt x="39" y="0"/>
                    </a:cubicBez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148"/>
              <p:cNvSpPr>
                <a:spLocks/>
              </p:cNvSpPr>
              <p:nvPr/>
            </p:nvSpPr>
            <p:spPr bwMode="auto">
              <a:xfrm>
                <a:off x="477" y="2444"/>
                <a:ext cx="69" cy="35"/>
              </a:xfrm>
              <a:custGeom>
                <a:avLst/>
                <a:gdLst>
                  <a:gd name="T0" fmla="*/ 0 w 38"/>
                  <a:gd name="T1" fmla="*/ 0 h 19"/>
                  <a:gd name="T2" fmla="*/ 38 w 38"/>
                  <a:gd name="T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8" h="19">
                    <a:moveTo>
                      <a:pt x="0" y="0"/>
                    </a:moveTo>
                    <a:cubicBezTo>
                      <a:pt x="0" y="0"/>
                      <a:pt x="18" y="19"/>
                      <a:pt x="38" y="0"/>
                    </a:cubicBez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149"/>
              <p:cNvSpPr>
                <a:spLocks/>
              </p:cNvSpPr>
              <p:nvPr/>
            </p:nvSpPr>
            <p:spPr bwMode="auto">
              <a:xfrm>
                <a:off x="362" y="2541"/>
                <a:ext cx="147" cy="71"/>
              </a:xfrm>
              <a:custGeom>
                <a:avLst/>
                <a:gdLst>
                  <a:gd name="T0" fmla="*/ 0 w 81"/>
                  <a:gd name="T1" fmla="*/ 0 h 39"/>
                  <a:gd name="T2" fmla="*/ 81 w 81"/>
                  <a:gd name="T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1" h="39">
                    <a:moveTo>
                      <a:pt x="0" y="0"/>
                    </a:moveTo>
                    <a:cubicBezTo>
                      <a:pt x="0" y="0"/>
                      <a:pt x="38" y="39"/>
                      <a:pt x="81" y="0"/>
                    </a:cubicBez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Line 150"/>
              <p:cNvSpPr>
                <a:spLocks noChangeShapeType="1"/>
              </p:cNvSpPr>
              <p:nvPr/>
            </p:nvSpPr>
            <p:spPr bwMode="auto">
              <a:xfrm>
                <a:off x="1248" y="2570"/>
                <a:ext cx="53" cy="53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Line 151"/>
              <p:cNvSpPr>
                <a:spLocks noChangeShapeType="1"/>
              </p:cNvSpPr>
              <p:nvPr/>
            </p:nvSpPr>
            <p:spPr bwMode="auto">
              <a:xfrm flipH="1">
                <a:off x="1248" y="2570"/>
                <a:ext cx="53" cy="53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Oval 152"/>
              <p:cNvSpPr>
                <a:spLocks noChangeArrowheads="1"/>
              </p:cNvSpPr>
              <p:nvPr/>
            </p:nvSpPr>
            <p:spPr bwMode="auto">
              <a:xfrm>
                <a:off x="1192" y="2512"/>
                <a:ext cx="166" cy="167"/>
              </a:xfrm>
              <a:prstGeom prst="ellips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53"/>
              <p:cNvSpPr>
                <a:spLocks/>
              </p:cNvSpPr>
              <p:nvPr/>
            </p:nvSpPr>
            <p:spPr bwMode="auto">
              <a:xfrm>
                <a:off x="1014" y="2329"/>
                <a:ext cx="344" cy="339"/>
              </a:xfrm>
              <a:custGeom>
                <a:avLst/>
                <a:gdLst>
                  <a:gd name="T0" fmla="*/ 98 w 189"/>
                  <a:gd name="T1" fmla="*/ 146 h 186"/>
                  <a:gd name="T2" fmla="*/ 144 w 189"/>
                  <a:gd name="T3" fmla="*/ 100 h 186"/>
                  <a:gd name="T4" fmla="*/ 183 w 189"/>
                  <a:gd name="T5" fmla="*/ 123 h 186"/>
                  <a:gd name="T6" fmla="*/ 189 w 189"/>
                  <a:gd name="T7" fmla="*/ 89 h 186"/>
                  <a:gd name="T8" fmla="*/ 100 w 189"/>
                  <a:gd name="T9" fmla="*/ 0 h 186"/>
                  <a:gd name="T10" fmla="*/ 11 w 189"/>
                  <a:gd name="T11" fmla="*/ 89 h 186"/>
                  <a:gd name="T12" fmla="*/ 23 w 189"/>
                  <a:gd name="T13" fmla="*/ 134 h 186"/>
                  <a:gd name="T14" fmla="*/ 0 w 189"/>
                  <a:gd name="T15" fmla="*/ 186 h 186"/>
                  <a:gd name="T16" fmla="*/ 54 w 189"/>
                  <a:gd name="T17" fmla="*/ 165 h 186"/>
                  <a:gd name="T18" fmla="*/ 100 w 189"/>
                  <a:gd name="T19" fmla="*/ 178 h 186"/>
                  <a:gd name="T20" fmla="*/ 110 w 189"/>
                  <a:gd name="T21" fmla="*/ 178 h 186"/>
                  <a:gd name="T22" fmla="*/ 98 w 189"/>
                  <a:gd name="T23" fmla="*/ 14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9" h="186">
                    <a:moveTo>
                      <a:pt x="98" y="146"/>
                    </a:moveTo>
                    <a:cubicBezTo>
                      <a:pt x="98" y="121"/>
                      <a:pt x="118" y="100"/>
                      <a:pt x="144" y="100"/>
                    </a:cubicBezTo>
                    <a:cubicBezTo>
                      <a:pt x="160" y="100"/>
                      <a:pt x="175" y="109"/>
                      <a:pt x="183" y="123"/>
                    </a:cubicBezTo>
                    <a:cubicBezTo>
                      <a:pt x="187" y="112"/>
                      <a:pt x="189" y="101"/>
                      <a:pt x="189" y="89"/>
                    </a:cubicBezTo>
                    <a:cubicBezTo>
                      <a:pt x="189" y="40"/>
                      <a:pt x="149" y="0"/>
                      <a:pt x="100" y="0"/>
                    </a:cubicBezTo>
                    <a:cubicBezTo>
                      <a:pt x="51" y="0"/>
                      <a:pt x="11" y="40"/>
                      <a:pt x="11" y="89"/>
                    </a:cubicBezTo>
                    <a:cubicBezTo>
                      <a:pt x="11" y="106"/>
                      <a:pt x="15" y="121"/>
                      <a:pt x="23" y="134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4" y="165"/>
                      <a:pt x="54" y="165"/>
                      <a:pt x="54" y="165"/>
                    </a:cubicBezTo>
                    <a:cubicBezTo>
                      <a:pt x="67" y="173"/>
                      <a:pt x="83" y="178"/>
                      <a:pt x="100" y="178"/>
                    </a:cubicBezTo>
                    <a:cubicBezTo>
                      <a:pt x="104" y="178"/>
                      <a:pt x="107" y="178"/>
                      <a:pt x="110" y="178"/>
                    </a:cubicBezTo>
                    <a:cubicBezTo>
                      <a:pt x="103" y="169"/>
                      <a:pt x="98" y="158"/>
                      <a:pt x="98" y="146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Line 154"/>
              <p:cNvSpPr>
                <a:spLocks noChangeShapeType="1"/>
              </p:cNvSpPr>
              <p:nvPr/>
            </p:nvSpPr>
            <p:spPr bwMode="auto">
              <a:xfrm>
                <a:off x="1997" y="2599"/>
                <a:ext cx="74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Oval 155"/>
              <p:cNvSpPr>
                <a:spLocks noChangeArrowheads="1"/>
              </p:cNvSpPr>
              <p:nvPr/>
            </p:nvSpPr>
            <p:spPr bwMode="auto">
              <a:xfrm>
                <a:off x="1951" y="2515"/>
                <a:ext cx="166" cy="168"/>
              </a:xfrm>
              <a:prstGeom prst="ellips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56"/>
              <p:cNvSpPr>
                <a:spLocks/>
              </p:cNvSpPr>
              <p:nvPr/>
            </p:nvSpPr>
            <p:spPr bwMode="auto">
              <a:xfrm>
                <a:off x="1773" y="2333"/>
                <a:ext cx="344" cy="339"/>
              </a:xfrm>
              <a:custGeom>
                <a:avLst/>
                <a:gdLst>
                  <a:gd name="T0" fmla="*/ 98 w 189"/>
                  <a:gd name="T1" fmla="*/ 146 h 186"/>
                  <a:gd name="T2" fmla="*/ 143 w 189"/>
                  <a:gd name="T3" fmla="*/ 100 h 186"/>
                  <a:gd name="T4" fmla="*/ 182 w 189"/>
                  <a:gd name="T5" fmla="*/ 123 h 186"/>
                  <a:gd name="T6" fmla="*/ 189 w 189"/>
                  <a:gd name="T7" fmla="*/ 89 h 186"/>
                  <a:gd name="T8" fmla="*/ 100 w 189"/>
                  <a:gd name="T9" fmla="*/ 0 h 186"/>
                  <a:gd name="T10" fmla="*/ 11 w 189"/>
                  <a:gd name="T11" fmla="*/ 89 h 186"/>
                  <a:gd name="T12" fmla="*/ 23 w 189"/>
                  <a:gd name="T13" fmla="*/ 134 h 186"/>
                  <a:gd name="T14" fmla="*/ 0 w 189"/>
                  <a:gd name="T15" fmla="*/ 186 h 186"/>
                  <a:gd name="T16" fmla="*/ 54 w 189"/>
                  <a:gd name="T17" fmla="*/ 165 h 186"/>
                  <a:gd name="T18" fmla="*/ 100 w 189"/>
                  <a:gd name="T19" fmla="*/ 178 h 186"/>
                  <a:gd name="T20" fmla="*/ 110 w 189"/>
                  <a:gd name="T21" fmla="*/ 177 h 186"/>
                  <a:gd name="T22" fmla="*/ 98 w 189"/>
                  <a:gd name="T23" fmla="*/ 14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9" h="186">
                    <a:moveTo>
                      <a:pt x="98" y="146"/>
                    </a:moveTo>
                    <a:cubicBezTo>
                      <a:pt x="98" y="121"/>
                      <a:pt x="118" y="100"/>
                      <a:pt x="143" y="100"/>
                    </a:cubicBezTo>
                    <a:cubicBezTo>
                      <a:pt x="160" y="100"/>
                      <a:pt x="174" y="109"/>
                      <a:pt x="182" y="123"/>
                    </a:cubicBezTo>
                    <a:cubicBezTo>
                      <a:pt x="187" y="112"/>
                      <a:pt x="189" y="101"/>
                      <a:pt x="189" y="89"/>
                    </a:cubicBezTo>
                    <a:cubicBezTo>
                      <a:pt x="189" y="40"/>
                      <a:pt x="149" y="0"/>
                      <a:pt x="100" y="0"/>
                    </a:cubicBezTo>
                    <a:cubicBezTo>
                      <a:pt x="51" y="0"/>
                      <a:pt x="11" y="40"/>
                      <a:pt x="11" y="89"/>
                    </a:cubicBezTo>
                    <a:cubicBezTo>
                      <a:pt x="11" y="105"/>
                      <a:pt x="15" y="121"/>
                      <a:pt x="23" y="134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4" y="165"/>
                      <a:pt x="54" y="165"/>
                      <a:pt x="54" y="165"/>
                    </a:cubicBezTo>
                    <a:cubicBezTo>
                      <a:pt x="67" y="173"/>
                      <a:pt x="83" y="178"/>
                      <a:pt x="100" y="178"/>
                    </a:cubicBezTo>
                    <a:cubicBezTo>
                      <a:pt x="103" y="178"/>
                      <a:pt x="107" y="178"/>
                      <a:pt x="110" y="177"/>
                    </a:cubicBezTo>
                    <a:cubicBezTo>
                      <a:pt x="102" y="169"/>
                      <a:pt x="98" y="158"/>
                      <a:pt x="98" y="146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Line 157"/>
              <p:cNvSpPr>
                <a:spLocks noChangeShapeType="1"/>
              </p:cNvSpPr>
              <p:nvPr/>
            </p:nvSpPr>
            <p:spPr bwMode="auto">
              <a:xfrm>
                <a:off x="2756" y="2601"/>
                <a:ext cx="74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Line 158"/>
              <p:cNvSpPr>
                <a:spLocks noChangeShapeType="1"/>
              </p:cNvSpPr>
              <p:nvPr/>
            </p:nvSpPr>
            <p:spPr bwMode="auto">
              <a:xfrm>
                <a:off x="2792" y="2563"/>
                <a:ext cx="0" cy="74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Oval 159"/>
              <p:cNvSpPr>
                <a:spLocks noChangeArrowheads="1"/>
              </p:cNvSpPr>
              <p:nvPr/>
            </p:nvSpPr>
            <p:spPr bwMode="auto">
              <a:xfrm>
                <a:off x="2710" y="2517"/>
                <a:ext cx="166" cy="166"/>
              </a:xfrm>
              <a:prstGeom prst="ellips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60"/>
              <p:cNvSpPr>
                <a:spLocks/>
              </p:cNvSpPr>
              <p:nvPr/>
            </p:nvSpPr>
            <p:spPr bwMode="auto">
              <a:xfrm>
                <a:off x="2532" y="2333"/>
                <a:ext cx="344" cy="341"/>
              </a:xfrm>
              <a:custGeom>
                <a:avLst/>
                <a:gdLst>
                  <a:gd name="T0" fmla="*/ 98 w 189"/>
                  <a:gd name="T1" fmla="*/ 147 h 187"/>
                  <a:gd name="T2" fmla="*/ 143 w 189"/>
                  <a:gd name="T3" fmla="*/ 101 h 187"/>
                  <a:gd name="T4" fmla="*/ 183 w 189"/>
                  <a:gd name="T5" fmla="*/ 123 h 187"/>
                  <a:gd name="T6" fmla="*/ 189 w 189"/>
                  <a:gd name="T7" fmla="*/ 90 h 187"/>
                  <a:gd name="T8" fmla="*/ 100 w 189"/>
                  <a:gd name="T9" fmla="*/ 0 h 187"/>
                  <a:gd name="T10" fmla="*/ 11 w 189"/>
                  <a:gd name="T11" fmla="*/ 90 h 187"/>
                  <a:gd name="T12" fmla="*/ 23 w 189"/>
                  <a:gd name="T13" fmla="*/ 135 h 187"/>
                  <a:gd name="T14" fmla="*/ 0 w 189"/>
                  <a:gd name="T15" fmla="*/ 187 h 187"/>
                  <a:gd name="T16" fmla="*/ 54 w 189"/>
                  <a:gd name="T17" fmla="*/ 166 h 187"/>
                  <a:gd name="T18" fmla="*/ 100 w 189"/>
                  <a:gd name="T19" fmla="*/ 179 h 187"/>
                  <a:gd name="T20" fmla="*/ 110 w 189"/>
                  <a:gd name="T21" fmla="*/ 178 h 187"/>
                  <a:gd name="T22" fmla="*/ 98 w 189"/>
                  <a:gd name="T23" fmla="*/ 147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9" h="187">
                    <a:moveTo>
                      <a:pt x="98" y="147"/>
                    </a:moveTo>
                    <a:cubicBezTo>
                      <a:pt x="98" y="122"/>
                      <a:pt x="118" y="101"/>
                      <a:pt x="143" y="101"/>
                    </a:cubicBezTo>
                    <a:cubicBezTo>
                      <a:pt x="160" y="101"/>
                      <a:pt x="175" y="110"/>
                      <a:pt x="183" y="123"/>
                    </a:cubicBezTo>
                    <a:cubicBezTo>
                      <a:pt x="187" y="113"/>
                      <a:pt x="189" y="102"/>
                      <a:pt x="189" y="90"/>
                    </a:cubicBezTo>
                    <a:cubicBezTo>
                      <a:pt x="189" y="40"/>
                      <a:pt x="149" y="0"/>
                      <a:pt x="100" y="0"/>
                    </a:cubicBezTo>
                    <a:cubicBezTo>
                      <a:pt x="51" y="0"/>
                      <a:pt x="11" y="40"/>
                      <a:pt x="11" y="90"/>
                    </a:cubicBezTo>
                    <a:cubicBezTo>
                      <a:pt x="11" y="106"/>
                      <a:pt x="15" y="122"/>
                      <a:pt x="23" y="135"/>
                    </a:cubicBezTo>
                    <a:cubicBezTo>
                      <a:pt x="0" y="187"/>
                      <a:pt x="0" y="187"/>
                      <a:pt x="0" y="187"/>
                    </a:cubicBezTo>
                    <a:cubicBezTo>
                      <a:pt x="54" y="166"/>
                      <a:pt x="54" y="166"/>
                      <a:pt x="54" y="166"/>
                    </a:cubicBezTo>
                    <a:cubicBezTo>
                      <a:pt x="67" y="174"/>
                      <a:pt x="83" y="179"/>
                      <a:pt x="100" y="179"/>
                    </a:cubicBezTo>
                    <a:cubicBezTo>
                      <a:pt x="104" y="179"/>
                      <a:pt x="107" y="179"/>
                      <a:pt x="110" y="178"/>
                    </a:cubicBezTo>
                    <a:cubicBezTo>
                      <a:pt x="103" y="170"/>
                      <a:pt x="98" y="159"/>
                      <a:pt x="98" y="147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61"/>
              <p:cNvSpPr>
                <a:spLocks/>
              </p:cNvSpPr>
              <p:nvPr/>
            </p:nvSpPr>
            <p:spPr bwMode="auto">
              <a:xfrm>
                <a:off x="3504" y="2561"/>
                <a:ext cx="100" cy="66"/>
              </a:xfrm>
              <a:custGeom>
                <a:avLst/>
                <a:gdLst>
                  <a:gd name="T0" fmla="*/ 0 w 100"/>
                  <a:gd name="T1" fmla="*/ 27 h 66"/>
                  <a:gd name="T2" fmla="*/ 38 w 100"/>
                  <a:gd name="T3" fmla="*/ 66 h 66"/>
                  <a:gd name="T4" fmla="*/ 100 w 100"/>
                  <a:gd name="T5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0" h="66">
                    <a:moveTo>
                      <a:pt x="0" y="27"/>
                    </a:moveTo>
                    <a:lnTo>
                      <a:pt x="38" y="66"/>
                    </a:lnTo>
                    <a:lnTo>
                      <a:pt x="100" y="0"/>
                    </a:ln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Oval 162"/>
              <p:cNvSpPr>
                <a:spLocks noChangeArrowheads="1"/>
              </p:cNvSpPr>
              <p:nvPr/>
            </p:nvSpPr>
            <p:spPr bwMode="auto">
              <a:xfrm>
                <a:off x="3471" y="2512"/>
                <a:ext cx="166" cy="166"/>
              </a:xfrm>
              <a:prstGeom prst="ellips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163"/>
              <p:cNvSpPr>
                <a:spLocks/>
              </p:cNvSpPr>
              <p:nvPr/>
            </p:nvSpPr>
            <p:spPr bwMode="auto">
              <a:xfrm>
                <a:off x="3293" y="2328"/>
                <a:ext cx="344" cy="339"/>
              </a:xfrm>
              <a:custGeom>
                <a:avLst/>
                <a:gdLst>
                  <a:gd name="T0" fmla="*/ 98 w 189"/>
                  <a:gd name="T1" fmla="*/ 146 h 186"/>
                  <a:gd name="T2" fmla="*/ 143 w 189"/>
                  <a:gd name="T3" fmla="*/ 101 h 186"/>
                  <a:gd name="T4" fmla="*/ 183 w 189"/>
                  <a:gd name="T5" fmla="*/ 123 h 186"/>
                  <a:gd name="T6" fmla="*/ 189 w 189"/>
                  <a:gd name="T7" fmla="*/ 89 h 186"/>
                  <a:gd name="T8" fmla="*/ 100 w 189"/>
                  <a:gd name="T9" fmla="*/ 0 h 186"/>
                  <a:gd name="T10" fmla="*/ 11 w 189"/>
                  <a:gd name="T11" fmla="*/ 89 h 186"/>
                  <a:gd name="T12" fmla="*/ 23 w 189"/>
                  <a:gd name="T13" fmla="*/ 134 h 186"/>
                  <a:gd name="T14" fmla="*/ 0 w 189"/>
                  <a:gd name="T15" fmla="*/ 186 h 186"/>
                  <a:gd name="T16" fmla="*/ 54 w 189"/>
                  <a:gd name="T17" fmla="*/ 165 h 186"/>
                  <a:gd name="T18" fmla="*/ 100 w 189"/>
                  <a:gd name="T19" fmla="*/ 178 h 186"/>
                  <a:gd name="T20" fmla="*/ 110 w 189"/>
                  <a:gd name="T21" fmla="*/ 178 h 186"/>
                  <a:gd name="T22" fmla="*/ 98 w 189"/>
                  <a:gd name="T23" fmla="*/ 14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9" h="186">
                    <a:moveTo>
                      <a:pt x="98" y="146"/>
                    </a:moveTo>
                    <a:cubicBezTo>
                      <a:pt x="98" y="121"/>
                      <a:pt x="118" y="101"/>
                      <a:pt x="143" y="101"/>
                    </a:cubicBezTo>
                    <a:cubicBezTo>
                      <a:pt x="160" y="101"/>
                      <a:pt x="175" y="110"/>
                      <a:pt x="183" y="123"/>
                    </a:cubicBezTo>
                    <a:cubicBezTo>
                      <a:pt x="187" y="113"/>
                      <a:pt x="189" y="101"/>
                      <a:pt x="189" y="89"/>
                    </a:cubicBezTo>
                    <a:cubicBezTo>
                      <a:pt x="189" y="40"/>
                      <a:pt x="149" y="0"/>
                      <a:pt x="100" y="0"/>
                    </a:cubicBezTo>
                    <a:cubicBezTo>
                      <a:pt x="51" y="0"/>
                      <a:pt x="11" y="40"/>
                      <a:pt x="11" y="89"/>
                    </a:cubicBezTo>
                    <a:cubicBezTo>
                      <a:pt x="11" y="106"/>
                      <a:pt x="15" y="121"/>
                      <a:pt x="23" y="134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4" y="165"/>
                      <a:pt x="54" y="165"/>
                      <a:pt x="54" y="165"/>
                    </a:cubicBezTo>
                    <a:cubicBezTo>
                      <a:pt x="67" y="174"/>
                      <a:pt x="83" y="178"/>
                      <a:pt x="100" y="178"/>
                    </a:cubicBezTo>
                    <a:cubicBezTo>
                      <a:pt x="104" y="178"/>
                      <a:pt x="107" y="178"/>
                      <a:pt x="110" y="178"/>
                    </a:cubicBezTo>
                    <a:cubicBezTo>
                      <a:pt x="103" y="170"/>
                      <a:pt x="98" y="159"/>
                      <a:pt x="98" y="146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Line 164"/>
              <p:cNvSpPr>
                <a:spLocks noChangeShapeType="1"/>
              </p:cNvSpPr>
              <p:nvPr/>
            </p:nvSpPr>
            <p:spPr bwMode="auto">
              <a:xfrm flipH="1">
                <a:off x="4260" y="2534"/>
                <a:ext cx="94" cy="136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Oval 165"/>
              <p:cNvSpPr>
                <a:spLocks noChangeArrowheads="1"/>
              </p:cNvSpPr>
              <p:nvPr/>
            </p:nvSpPr>
            <p:spPr bwMode="auto">
              <a:xfrm>
                <a:off x="4223" y="2519"/>
                <a:ext cx="166" cy="166"/>
              </a:xfrm>
              <a:prstGeom prst="ellips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66"/>
              <p:cNvSpPr>
                <a:spLocks/>
              </p:cNvSpPr>
              <p:nvPr/>
            </p:nvSpPr>
            <p:spPr bwMode="auto">
              <a:xfrm>
                <a:off x="4045" y="2335"/>
                <a:ext cx="344" cy="339"/>
              </a:xfrm>
              <a:custGeom>
                <a:avLst/>
                <a:gdLst>
                  <a:gd name="T0" fmla="*/ 98 w 189"/>
                  <a:gd name="T1" fmla="*/ 147 h 186"/>
                  <a:gd name="T2" fmla="*/ 144 w 189"/>
                  <a:gd name="T3" fmla="*/ 101 h 186"/>
                  <a:gd name="T4" fmla="*/ 183 w 189"/>
                  <a:gd name="T5" fmla="*/ 123 h 186"/>
                  <a:gd name="T6" fmla="*/ 189 w 189"/>
                  <a:gd name="T7" fmla="*/ 90 h 186"/>
                  <a:gd name="T8" fmla="*/ 100 w 189"/>
                  <a:gd name="T9" fmla="*/ 0 h 186"/>
                  <a:gd name="T10" fmla="*/ 11 w 189"/>
                  <a:gd name="T11" fmla="*/ 90 h 186"/>
                  <a:gd name="T12" fmla="*/ 23 w 189"/>
                  <a:gd name="T13" fmla="*/ 135 h 186"/>
                  <a:gd name="T14" fmla="*/ 0 w 189"/>
                  <a:gd name="T15" fmla="*/ 186 h 186"/>
                  <a:gd name="T16" fmla="*/ 54 w 189"/>
                  <a:gd name="T17" fmla="*/ 166 h 186"/>
                  <a:gd name="T18" fmla="*/ 100 w 189"/>
                  <a:gd name="T19" fmla="*/ 179 h 186"/>
                  <a:gd name="T20" fmla="*/ 111 w 189"/>
                  <a:gd name="T21" fmla="*/ 178 h 186"/>
                  <a:gd name="T22" fmla="*/ 98 w 189"/>
                  <a:gd name="T23" fmla="*/ 147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9" h="186">
                    <a:moveTo>
                      <a:pt x="98" y="147"/>
                    </a:moveTo>
                    <a:cubicBezTo>
                      <a:pt x="98" y="121"/>
                      <a:pt x="118" y="101"/>
                      <a:pt x="144" y="101"/>
                    </a:cubicBezTo>
                    <a:cubicBezTo>
                      <a:pt x="160" y="101"/>
                      <a:pt x="175" y="110"/>
                      <a:pt x="183" y="123"/>
                    </a:cubicBezTo>
                    <a:cubicBezTo>
                      <a:pt x="187" y="113"/>
                      <a:pt x="189" y="101"/>
                      <a:pt x="189" y="90"/>
                    </a:cubicBezTo>
                    <a:cubicBezTo>
                      <a:pt x="189" y="40"/>
                      <a:pt x="149" y="0"/>
                      <a:pt x="100" y="0"/>
                    </a:cubicBezTo>
                    <a:cubicBezTo>
                      <a:pt x="51" y="0"/>
                      <a:pt x="11" y="40"/>
                      <a:pt x="11" y="90"/>
                    </a:cubicBezTo>
                    <a:cubicBezTo>
                      <a:pt x="11" y="106"/>
                      <a:pt x="16" y="121"/>
                      <a:pt x="23" y="135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4" y="166"/>
                      <a:pt x="54" y="166"/>
                      <a:pt x="54" y="166"/>
                    </a:cubicBezTo>
                    <a:cubicBezTo>
                      <a:pt x="67" y="174"/>
                      <a:pt x="83" y="179"/>
                      <a:pt x="100" y="179"/>
                    </a:cubicBezTo>
                    <a:cubicBezTo>
                      <a:pt x="104" y="179"/>
                      <a:pt x="107" y="178"/>
                      <a:pt x="111" y="178"/>
                    </a:cubicBezTo>
                    <a:cubicBezTo>
                      <a:pt x="103" y="170"/>
                      <a:pt x="98" y="159"/>
                      <a:pt x="98" y="147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67"/>
              <p:cNvSpPr>
                <a:spLocks/>
              </p:cNvSpPr>
              <p:nvPr/>
            </p:nvSpPr>
            <p:spPr bwMode="auto">
              <a:xfrm>
                <a:off x="5022" y="2572"/>
                <a:ext cx="90" cy="69"/>
              </a:xfrm>
              <a:custGeom>
                <a:avLst/>
                <a:gdLst>
                  <a:gd name="T0" fmla="*/ 0 w 90"/>
                  <a:gd name="T1" fmla="*/ 0 h 69"/>
                  <a:gd name="T2" fmla="*/ 90 w 90"/>
                  <a:gd name="T3" fmla="*/ 0 h 69"/>
                  <a:gd name="T4" fmla="*/ 46 w 90"/>
                  <a:gd name="T5" fmla="*/ 69 h 69"/>
                  <a:gd name="T6" fmla="*/ 0 w 90"/>
                  <a:gd name="T7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69">
                    <a:moveTo>
                      <a:pt x="0" y="0"/>
                    </a:moveTo>
                    <a:lnTo>
                      <a:pt x="90" y="0"/>
                    </a:lnTo>
                    <a:lnTo>
                      <a:pt x="46" y="6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Oval 168"/>
              <p:cNvSpPr>
                <a:spLocks noChangeArrowheads="1"/>
              </p:cNvSpPr>
              <p:nvPr/>
            </p:nvSpPr>
            <p:spPr bwMode="auto">
              <a:xfrm>
                <a:off x="4984" y="2512"/>
                <a:ext cx="166" cy="167"/>
              </a:xfrm>
              <a:prstGeom prst="ellips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69"/>
              <p:cNvSpPr>
                <a:spLocks/>
              </p:cNvSpPr>
              <p:nvPr/>
            </p:nvSpPr>
            <p:spPr bwMode="auto">
              <a:xfrm>
                <a:off x="4806" y="2329"/>
                <a:ext cx="344" cy="339"/>
              </a:xfrm>
              <a:custGeom>
                <a:avLst/>
                <a:gdLst>
                  <a:gd name="T0" fmla="*/ 98 w 189"/>
                  <a:gd name="T1" fmla="*/ 146 h 186"/>
                  <a:gd name="T2" fmla="*/ 144 w 189"/>
                  <a:gd name="T3" fmla="*/ 100 h 186"/>
                  <a:gd name="T4" fmla="*/ 183 w 189"/>
                  <a:gd name="T5" fmla="*/ 122 h 186"/>
                  <a:gd name="T6" fmla="*/ 189 w 189"/>
                  <a:gd name="T7" fmla="*/ 89 h 186"/>
                  <a:gd name="T8" fmla="*/ 100 w 189"/>
                  <a:gd name="T9" fmla="*/ 0 h 186"/>
                  <a:gd name="T10" fmla="*/ 11 w 189"/>
                  <a:gd name="T11" fmla="*/ 89 h 186"/>
                  <a:gd name="T12" fmla="*/ 23 w 189"/>
                  <a:gd name="T13" fmla="*/ 134 h 186"/>
                  <a:gd name="T14" fmla="*/ 0 w 189"/>
                  <a:gd name="T15" fmla="*/ 186 h 186"/>
                  <a:gd name="T16" fmla="*/ 54 w 189"/>
                  <a:gd name="T17" fmla="*/ 165 h 186"/>
                  <a:gd name="T18" fmla="*/ 100 w 189"/>
                  <a:gd name="T19" fmla="*/ 178 h 186"/>
                  <a:gd name="T20" fmla="*/ 111 w 189"/>
                  <a:gd name="T21" fmla="*/ 177 h 186"/>
                  <a:gd name="T22" fmla="*/ 98 w 189"/>
                  <a:gd name="T23" fmla="*/ 14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9" h="186">
                    <a:moveTo>
                      <a:pt x="98" y="146"/>
                    </a:moveTo>
                    <a:cubicBezTo>
                      <a:pt x="98" y="121"/>
                      <a:pt x="118" y="100"/>
                      <a:pt x="144" y="100"/>
                    </a:cubicBezTo>
                    <a:cubicBezTo>
                      <a:pt x="160" y="100"/>
                      <a:pt x="175" y="109"/>
                      <a:pt x="183" y="122"/>
                    </a:cubicBezTo>
                    <a:cubicBezTo>
                      <a:pt x="187" y="112"/>
                      <a:pt x="189" y="101"/>
                      <a:pt x="189" y="89"/>
                    </a:cubicBezTo>
                    <a:cubicBezTo>
                      <a:pt x="189" y="39"/>
                      <a:pt x="149" y="0"/>
                      <a:pt x="100" y="0"/>
                    </a:cubicBezTo>
                    <a:cubicBezTo>
                      <a:pt x="51" y="0"/>
                      <a:pt x="11" y="39"/>
                      <a:pt x="11" y="89"/>
                    </a:cubicBezTo>
                    <a:cubicBezTo>
                      <a:pt x="11" y="105"/>
                      <a:pt x="16" y="121"/>
                      <a:pt x="23" y="134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4" y="165"/>
                      <a:pt x="54" y="165"/>
                      <a:pt x="54" y="165"/>
                    </a:cubicBezTo>
                    <a:cubicBezTo>
                      <a:pt x="67" y="173"/>
                      <a:pt x="83" y="178"/>
                      <a:pt x="100" y="178"/>
                    </a:cubicBezTo>
                    <a:cubicBezTo>
                      <a:pt x="104" y="178"/>
                      <a:pt x="107" y="178"/>
                      <a:pt x="111" y="177"/>
                    </a:cubicBezTo>
                    <a:cubicBezTo>
                      <a:pt x="103" y="169"/>
                      <a:pt x="98" y="158"/>
                      <a:pt x="98" y="146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70"/>
              <p:cNvSpPr>
                <a:spLocks/>
              </p:cNvSpPr>
              <p:nvPr/>
            </p:nvSpPr>
            <p:spPr bwMode="auto">
              <a:xfrm>
                <a:off x="5771" y="2550"/>
                <a:ext cx="98" cy="93"/>
              </a:xfrm>
              <a:custGeom>
                <a:avLst/>
                <a:gdLst>
                  <a:gd name="T0" fmla="*/ 49 w 98"/>
                  <a:gd name="T1" fmla="*/ 75 h 93"/>
                  <a:gd name="T2" fmla="*/ 18 w 98"/>
                  <a:gd name="T3" fmla="*/ 93 h 93"/>
                  <a:gd name="T4" fmla="*/ 27 w 98"/>
                  <a:gd name="T5" fmla="*/ 58 h 93"/>
                  <a:gd name="T6" fmla="*/ 0 w 98"/>
                  <a:gd name="T7" fmla="*/ 35 h 93"/>
                  <a:gd name="T8" fmla="*/ 34 w 98"/>
                  <a:gd name="T9" fmla="*/ 33 h 93"/>
                  <a:gd name="T10" fmla="*/ 49 w 98"/>
                  <a:gd name="T11" fmla="*/ 0 h 93"/>
                  <a:gd name="T12" fmla="*/ 62 w 98"/>
                  <a:gd name="T13" fmla="*/ 33 h 93"/>
                  <a:gd name="T14" fmla="*/ 98 w 98"/>
                  <a:gd name="T15" fmla="*/ 35 h 93"/>
                  <a:gd name="T16" fmla="*/ 71 w 98"/>
                  <a:gd name="T17" fmla="*/ 58 h 93"/>
                  <a:gd name="T18" fmla="*/ 78 w 98"/>
                  <a:gd name="T19" fmla="*/ 93 h 93"/>
                  <a:gd name="T20" fmla="*/ 49 w 98"/>
                  <a:gd name="T21" fmla="*/ 75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8" h="93">
                    <a:moveTo>
                      <a:pt x="49" y="75"/>
                    </a:moveTo>
                    <a:lnTo>
                      <a:pt x="18" y="93"/>
                    </a:lnTo>
                    <a:lnTo>
                      <a:pt x="27" y="58"/>
                    </a:lnTo>
                    <a:lnTo>
                      <a:pt x="0" y="35"/>
                    </a:lnTo>
                    <a:lnTo>
                      <a:pt x="34" y="33"/>
                    </a:lnTo>
                    <a:lnTo>
                      <a:pt x="49" y="0"/>
                    </a:lnTo>
                    <a:lnTo>
                      <a:pt x="62" y="33"/>
                    </a:lnTo>
                    <a:lnTo>
                      <a:pt x="98" y="35"/>
                    </a:lnTo>
                    <a:lnTo>
                      <a:pt x="71" y="58"/>
                    </a:lnTo>
                    <a:lnTo>
                      <a:pt x="78" y="93"/>
                    </a:lnTo>
                    <a:lnTo>
                      <a:pt x="49" y="7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Oval 171"/>
              <p:cNvSpPr>
                <a:spLocks noChangeArrowheads="1"/>
              </p:cNvSpPr>
              <p:nvPr/>
            </p:nvSpPr>
            <p:spPr bwMode="auto">
              <a:xfrm>
                <a:off x="5736" y="2512"/>
                <a:ext cx="168" cy="167"/>
              </a:xfrm>
              <a:prstGeom prst="ellips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72"/>
              <p:cNvSpPr>
                <a:spLocks/>
              </p:cNvSpPr>
              <p:nvPr/>
            </p:nvSpPr>
            <p:spPr bwMode="auto">
              <a:xfrm>
                <a:off x="5559" y="2329"/>
                <a:ext cx="345" cy="339"/>
              </a:xfrm>
              <a:custGeom>
                <a:avLst/>
                <a:gdLst>
                  <a:gd name="T0" fmla="*/ 97 w 189"/>
                  <a:gd name="T1" fmla="*/ 146 h 186"/>
                  <a:gd name="T2" fmla="*/ 143 w 189"/>
                  <a:gd name="T3" fmla="*/ 100 h 186"/>
                  <a:gd name="T4" fmla="*/ 182 w 189"/>
                  <a:gd name="T5" fmla="*/ 123 h 186"/>
                  <a:gd name="T6" fmla="*/ 189 w 189"/>
                  <a:gd name="T7" fmla="*/ 89 h 186"/>
                  <a:gd name="T8" fmla="*/ 99 w 189"/>
                  <a:gd name="T9" fmla="*/ 0 h 186"/>
                  <a:gd name="T10" fmla="*/ 10 w 189"/>
                  <a:gd name="T11" fmla="*/ 89 h 186"/>
                  <a:gd name="T12" fmla="*/ 23 w 189"/>
                  <a:gd name="T13" fmla="*/ 134 h 186"/>
                  <a:gd name="T14" fmla="*/ 0 w 189"/>
                  <a:gd name="T15" fmla="*/ 186 h 186"/>
                  <a:gd name="T16" fmla="*/ 53 w 189"/>
                  <a:gd name="T17" fmla="*/ 165 h 186"/>
                  <a:gd name="T18" fmla="*/ 99 w 189"/>
                  <a:gd name="T19" fmla="*/ 178 h 186"/>
                  <a:gd name="T20" fmla="*/ 110 w 189"/>
                  <a:gd name="T21" fmla="*/ 178 h 186"/>
                  <a:gd name="T22" fmla="*/ 97 w 189"/>
                  <a:gd name="T23" fmla="*/ 14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9" h="186">
                    <a:moveTo>
                      <a:pt x="97" y="146"/>
                    </a:moveTo>
                    <a:cubicBezTo>
                      <a:pt x="97" y="121"/>
                      <a:pt x="118" y="100"/>
                      <a:pt x="143" y="100"/>
                    </a:cubicBezTo>
                    <a:cubicBezTo>
                      <a:pt x="160" y="100"/>
                      <a:pt x="174" y="109"/>
                      <a:pt x="182" y="123"/>
                    </a:cubicBezTo>
                    <a:cubicBezTo>
                      <a:pt x="186" y="112"/>
                      <a:pt x="189" y="101"/>
                      <a:pt x="189" y="89"/>
                    </a:cubicBezTo>
                    <a:cubicBezTo>
                      <a:pt x="189" y="40"/>
                      <a:pt x="149" y="0"/>
                      <a:pt x="99" y="0"/>
                    </a:cubicBezTo>
                    <a:cubicBezTo>
                      <a:pt x="50" y="0"/>
                      <a:pt x="10" y="40"/>
                      <a:pt x="10" y="89"/>
                    </a:cubicBezTo>
                    <a:cubicBezTo>
                      <a:pt x="10" y="106"/>
                      <a:pt x="15" y="121"/>
                      <a:pt x="23" y="134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3" y="165"/>
                      <a:pt x="53" y="165"/>
                      <a:pt x="53" y="165"/>
                    </a:cubicBezTo>
                    <a:cubicBezTo>
                      <a:pt x="67" y="173"/>
                      <a:pt x="83" y="178"/>
                      <a:pt x="99" y="178"/>
                    </a:cubicBezTo>
                    <a:cubicBezTo>
                      <a:pt x="103" y="178"/>
                      <a:pt x="106" y="178"/>
                      <a:pt x="110" y="178"/>
                    </a:cubicBezTo>
                    <a:cubicBezTo>
                      <a:pt x="102" y="169"/>
                      <a:pt x="97" y="158"/>
                      <a:pt x="97" y="146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Line 173"/>
              <p:cNvSpPr>
                <a:spLocks noChangeShapeType="1"/>
              </p:cNvSpPr>
              <p:nvPr/>
            </p:nvSpPr>
            <p:spPr bwMode="auto">
              <a:xfrm>
                <a:off x="6583" y="2555"/>
                <a:ext cx="0" cy="73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74"/>
              <p:cNvSpPr>
                <a:spLocks/>
              </p:cNvSpPr>
              <p:nvPr/>
            </p:nvSpPr>
            <p:spPr bwMode="auto">
              <a:xfrm>
                <a:off x="6544" y="2605"/>
                <a:ext cx="79" cy="36"/>
              </a:xfrm>
              <a:custGeom>
                <a:avLst/>
                <a:gdLst>
                  <a:gd name="T0" fmla="*/ 0 w 79"/>
                  <a:gd name="T1" fmla="*/ 0 h 36"/>
                  <a:gd name="T2" fmla="*/ 40 w 79"/>
                  <a:gd name="T3" fmla="*/ 36 h 36"/>
                  <a:gd name="T4" fmla="*/ 79 w 79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9" h="36">
                    <a:moveTo>
                      <a:pt x="0" y="0"/>
                    </a:moveTo>
                    <a:lnTo>
                      <a:pt x="40" y="36"/>
                    </a:lnTo>
                    <a:lnTo>
                      <a:pt x="79" y="0"/>
                    </a:ln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Oval 175"/>
              <p:cNvSpPr>
                <a:spLocks noChangeArrowheads="1"/>
              </p:cNvSpPr>
              <p:nvPr/>
            </p:nvSpPr>
            <p:spPr bwMode="auto">
              <a:xfrm>
                <a:off x="6499" y="2515"/>
                <a:ext cx="167" cy="166"/>
              </a:xfrm>
              <a:prstGeom prst="ellips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176"/>
              <p:cNvSpPr>
                <a:spLocks/>
              </p:cNvSpPr>
              <p:nvPr/>
            </p:nvSpPr>
            <p:spPr bwMode="auto">
              <a:xfrm>
                <a:off x="6322" y="2331"/>
                <a:ext cx="344" cy="339"/>
              </a:xfrm>
              <a:custGeom>
                <a:avLst/>
                <a:gdLst>
                  <a:gd name="T0" fmla="*/ 97 w 189"/>
                  <a:gd name="T1" fmla="*/ 146 h 186"/>
                  <a:gd name="T2" fmla="*/ 143 w 189"/>
                  <a:gd name="T3" fmla="*/ 101 h 186"/>
                  <a:gd name="T4" fmla="*/ 182 w 189"/>
                  <a:gd name="T5" fmla="*/ 123 h 186"/>
                  <a:gd name="T6" fmla="*/ 189 w 189"/>
                  <a:gd name="T7" fmla="*/ 89 h 186"/>
                  <a:gd name="T8" fmla="*/ 100 w 189"/>
                  <a:gd name="T9" fmla="*/ 0 h 186"/>
                  <a:gd name="T10" fmla="*/ 11 w 189"/>
                  <a:gd name="T11" fmla="*/ 89 h 186"/>
                  <a:gd name="T12" fmla="*/ 23 w 189"/>
                  <a:gd name="T13" fmla="*/ 134 h 186"/>
                  <a:gd name="T14" fmla="*/ 0 w 189"/>
                  <a:gd name="T15" fmla="*/ 186 h 186"/>
                  <a:gd name="T16" fmla="*/ 53 w 189"/>
                  <a:gd name="T17" fmla="*/ 165 h 186"/>
                  <a:gd name="T18" fmla="*/ 100 w 189"/>
                  <a:gd name="T19" fmla="*/ 178 h 186"/>
                  <a:gd name="T20" fmla="*/ 110 w 189"/>
                  <a:gd name="T21" fmla="*/ 178 h 186"/>
                  <a:gd name="T22" fmla="*/ 97 w 189"/>
                  <a:gd name="T23" fmla="*/ 14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9" h="186">
                    <a:moveTo>
                      <a:pt x="97" y="146"/>
                    </a:moveTo>
                    <a:cubicBezTo>
                      <a:pt x="97" y="121"/>
                      <a:pt x="118" y="101"/>
                      <a:pt x="143" y="101"/>
                    </a:cubicBezTo>
                    <a:cubicBezTo>
                      <a:pt x="160" y="101"/>
                      <a:pt x="174" y="110"/>
                      <a:pt x="182" y="123"/>
                    </a:cubicBezTo>
                    <a:cubicBezTo>
                      <a:pt x="186" y="113"/>
                      <a:pt x="189" y="101"/>
                      <a:pt x="189" y="89"/>
                    </a:cubicBezTo>
                    <a:cubicBezTo>
                      <a:pt x="189" y="40"/>
                      <a:pt x="149" y="0"/>
                      <a:pt x="100" y="0"/>
                    </a:cubicBezTo>
                    <a:cubicBezTo>
                      <a:pt x="50" y="0"/>
                      <a:pt x="11" y="40"/>
                      <a:pt x="11" y="89"/>
                    </a:cubicBezTo>
                    <a:cubicBezTo>
                      <a:pt x="11" y="106"/>
                      <a:pt x="15" y="121"/>
                      <a:pt x="23" y="134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3" y="165"/>
                      <a:pt x="53" y="165"/>
                      <a:pt x="53" y="165"/>
                    </a:cubicBezTo>
                    <a:cubicBezTo>
                      <a:pt x="67" y="174"/>
                      <a:pt x="83" y="178"/>
                      <a:pt x="100" y="178"/>
                    </a:cubicBezTo>
                    <a:cubicBezTo>
                      <a:pt x="103" y="178"/>
                      <a:pt x="107" y="178"/>
                      <a:pt x="110" y="178"/>
                    </a:cubicBezTo>
                    <a:cubicBezTo>
                      <a:pt x="102" y="170"/>
                      <a:pt x="97" y="159"/>
                      <a:pt x="97" y="146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Line 177"/>
              <p:cNvSpPr>
                <a:spLocks noChangeShapeType="1"/>
              </p:cNvSpPr>
              <p:nvPr/>
            </p:nvSpPr>
            <p:spPr bwMode="auto">
              <a:xfrm flipV="1">
                <a:off x="7344" y="2563"/>
                <a:ext cx="0" cy="73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178"/>
              <p:cNvSpPr>
                <a:spLocks/>
              </p:cNvSpPr>
              <p:nvPr/>
            </p:nvSpPr>
            <p:spPr bwMode="auto">
              <a:xfrm>
                <a:off x="7303" y="2550"/>
                <a:ext cx="79" cy="36"/>
              </a:xfrm>
              <a:custGeom>
                <a:avLst/>
                <a:gdLst>
                  <a:gd name="T0" fmla="*/ 79 w 79"/>
                  <a:gd name="T1" fmla="*/ 36 h 36"/>
                  <a:gd name="T2" fmla="*/ 39 w 79"/>
                  <a:gd name="T3" fmla="*/ 0 h 36"/>
                  <a:gd name="T4" fmla="*/ 0 w 79"/>
                  <a:gd name="T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9" h="36">
                    <a:moveTo>
                      <a:pt x="79" y="36"/>
                    </a:moveTo>
                    <a:lnTo>
                      <a:pt x="39" y="0"/>
                    </a:lnTo>
                    <a:lnTo>
                      <a:pt x="0" y="36"/>
                    </a:ln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Oval 179"/>
              <p:cNvSpPr>
                <a:spLocks noChangeArrowheads="1"/>
              </p:cNvSpPr>
              <p:nvPr/>
            </p:nvSpPr>
            <p:spPr bwMode="auto">
              <a:xfrm>
                <a:off x="7260" y="2510"/>
                <a:ext cx="165" cy="166"/>
              </a:xfrm>
              <a:prstGeom prst="ellips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180"/>
              <p:cNvSpPr>
                <a:spLocks/>
              </p:cNvSpPr>
              <p:nvPr/>
            </p:nvSpPr>
            <p:spPr bwMode="auto">
              <a:xfrm>
                <a:off x="7081" y="2326"/>
                <a:ext cx="344" cy="339"/>
              </a:xfrm>
              <a:custGeom>
                <a:avLst/>
                <a:gdLst>
                  <a:gd name="T0" fmla="*/ 98 w 189"/>
                  <a:gd name="T1" fmla="*/ 147 h 186"/>
                  <a:gd name="T2" fmla="*/ 144 w 189"/>
                  <a:gd name="T3" fmla="*/ 101 h 186"/>
                  <a:gd name="T4" fmla="*/ 183 w 189"/>
                  <a:gd name="T5" fmla="*/ 123 h 186"/>
                  <a:gd name="T6" fmla="*/ 189 w 189"/>
                  <a:gd name="T7" fmla="*/ 90 h 186"/>
                  <a:gd name="T8" fmla="*/ 100 w 189"/>
                  <a:gd name="T9" fmla="*/ 0 h 186"/>
                  <a:gd name="T10" fmla="*/ 11 w 189"/>
                  <a:gd name="T11" fmla="*/ 90 h 186"/>
                  <a:gd name="T12" fmla="*/ 23 w 189"/>
                  <a:gd name="T13" fmla="*/ 135 h 186"/>
                  <a:gd name="T14" fmla="*/ 0 w 189"/>
                  <a:gd name="T15" fmla="*/ 186 h 186"/>
                  <a:gd name="T16" fmla="*/ 54 w 189"/>
                  <a:gd name="T17" fmla="*/ 166 h 186"/>
                  <a:gd name="T18" fmla="*/ 100 w 189"/>
                  <a:gd name="T19" fmla="*/ 179 h 186"/>
                  <a:gd name="T20" fmla="*/ 111 w 189"/>
                  <a:gd name="T21" fmla="*/ 178 h 186"/>
                  <a:gd name="T22" fmla="*/ 98 w 189"/>
                  <a:gd name="T23" fmla="*/ 147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9" h="186">
                    <a:moveTo>
                      <a:pt x="98" y="147"/>
                    </a:moveTo>
                    <a:cubicBezTo>
                      <a:pt x="98" y="121"/>
                      <a:pt x="118" y="101"/>
                      <a:pt x="144" y="101"/>
                    </a:cubicBezTo>
                    <a:cubicBezTo>
                      <a:pt x="160" y="101"/>
                      <a:pt x="175" y="110"/>
                      <a:pt x="183" y="123"/>
                    </a:cubicBezTo>
                    <a:cubicBezTo>
                      <a:pt x="187" y="113"/>
                      <a:pt x="189" y="101"/>
                      <a:pt x="189" y="90"/>
                    </a:cubicBezTo>
                    <a:cubicBezTo>
                      <a:pt x="189" y="40"/>
                      <a:pt x="149" y="0"/>
                      <a:pt x="100" y="0"/>
                    </a:cubicBezTo>
                    <a:cubicBezTo>
                      <a:pt x="51" y="0"/>
                      <a:pt x="11" y="40"/>
                      <a:pt x="11" y="90"/>
                    </a:cubicBezTo>
                    <a:cubicBezTo>
                      <a:pt x="11" y="106"/>
                      <a:pt x="16" y="121"/>
                      <a:pt x="23" y="135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4" y="166"/>
                      <a:pt x="54" y="166"/>
                      <a:pt x="54" y="166"/>
                    </a:cubicBezTo>
                    <a:cubicBezTo>
                      <a:pt x="67" y="174"/>
                      <a:pt x="83" y="179"/>
                      <a:pt x="100" y="179"/>
                    </a:cubicBezTo>
                    <a:cubicBezTo>
                      <a:pt x="104" y="179"/>
                      <a:pt x="107" y="178"/>
                      <a:pt x="111" y="178"/>
                    </a:cubicBezTo>
                    <a:cubicBezTo>
                      <a:pt x="103" y="170"/>
                      <a:pt x="98" y="159"/>
                      <a:pt x="98" y="147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Line 181"/>
              <p:cNvSpPr>
                <a:spLocks noChangeShapeType="1"/>
              </p:cNvSpPr>
              <p:nvPr/>
            </p:nvSpPr>
            <p:spPr bwMode="auto">
              <a:xfrm flipV="1">
                <a:off x="522" y="3233"/>
                <a:ext cx="0" cy="53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Line 182"/>
              <p:cNvSpPr>
                <a:spLocks noChangeShapeType="1"/>
              </p:cNvSpPr>
              <p:nvPr/>
            </p:nvSpPr>
            <p:spPr bwMode="auto">
              <a:xfrm flipV="1">
                <a:off x="522" y="3317"/>
                <a:ext cx="0" cy="9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Oval 183"/>
              <p:cNvSpPr>
                <a:spLocks noChangeArrowheads="1"/>
              </p:cNvSpPr>
              <p:nvPr/>
            </p:nvSpPr>
            <p:spPr bwMode="auto">
              <a:xfrm>
                <a:off x="438" y="3197"/>
                <a:ext cx="166" cy="166"/>
              </a:xfrm>
              <a:prstGeom prst="ellips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84"/>
              <p:cNvSpPr>
                <a:spLocks/>
              </p:cNvSpPr>
              <p:nvPr/>
            </p:nvSpPr>
            <p:spPr bwMode="auto">
              <a:xfrm>
                <a:off x="262" y="3013"/>
                <a:ext cx="342" cy="339"/>
              </a:xfrm>
              <a:custGeom>
                <a:avLst/>
                <a:gdLst>
                  <a:gd name="T0" fmla="*/ 97 w 188"/>
                  <a:gd name="T1" fmla="*/ 147 h 186"/>
                  <a:gd name="T2" fmla="*/ 143 w 188"/>
                  <a:gd name="T3" fmla="*/ 101 h 186"/>
                  <a:gd name="T4" fmla="*/ 182 w 188"/>
                  <a:gd name="T5" fmla="*/ 123 h 186"/>
                  <a:gd name="T6" fmla="*/ 188 w 188"/>
                  <a:gd name="T7" fmla="*/ 89 h 186"/>
                  <a:gd name="T8" fmla="*/ 99 w 188"/>
                  <a:gd name="T9" fmla="*/ 0 h 186"/>
                  <a:gd name="T10" fmla="*/ 10 w 188"/>
                  <a:gd name="T11" fmla="*/ 89 h 186"/>
                  <a:gd name="T12" fmla="*/ 22 w 188"/>
                  <a:gd name="T13" fmla="*/ 135 h 186"/>
                  <a:gd name="T14" fmla="*/ 0 w 188"/>
                  <a:gd name="T15" fmla="*/ 186 h 186"/>
                  <a:gd name="T16" fmla="*/ 53 w 188"/>
                  <a:gd name="T17" fmla="*/ 166 h 186"/>
                  <a:gd name="T18" fmla="*/ 99 w 188"/>
                  <a:gd name="T19" fmla="*/ 179 h 186"/>
                  <a:gd name="T20" fmla="*/ 110 w 188"/>
                  <a:gd name="T21" fmla="*/ 178 h 186"/>
                  <a:gd name="T22" fmla="*/ 97 w 188"/>
                  <a:gd name="T23" fmla="*/ 147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8" h="186">
                    <a:moveTo>
                      <a:pt x="97" y="147"/>
                    </a:moveTo>
                    <a:cubicBezTo>
                      <a:pt x="97" y="121"/>
                      <a:pt x="117" y="101"/>
                      <a:pt x="143" y="101"/>
                    </a:cubicBezTo>
                    <a:cubicBezTo>
                      <a:pt x="159" y="101"/>
                      <a:pt x="174" y="110"/>
                      <a:pt x="182" y="123"/>
                    </a:cubicBezTo>
                    <a:cubicBezTo>
                      <a:pt x="186" y="113"/>
                      <a:pt x="188" y="101"/>
                      <a:pt x="188" y="89"/>
                    </a:cubicBezTo>
                    <a:cubicBezTo>
                      <a:pt x="188" y="40"/>
                      <a:pt x="148" y="0"/>
                      <a:pt x="99" y="0"/>
                    </a:cubicBezTo>
                    <a:cubicBezTo>
                      <a:pt x="50" y="0"/>
                      <a:pt x="10" y="40"/>
                      <a:pt x="10" y="89"/>
                    </a:cubicBezTo>
                    <a:cubicBezTo>
                      <a:pt x="10" y="106"/>
                      <a:pt x="15" y="121"/>
                      <a:pt x="22" y="135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3" y="166"/>
                      <a:pt x="53" y="166"/>
                      <a:pt x="53" y="166"/>
                    </a:cubicBezTo>
                    <a:cubicBezTo>
                      <a:pt x="66" y="174"/>
                      <a:pt x="82" y="179"/>
                      <a:pt x="99" y="179"/>
                    </a:cubicBezTo>
                    <a:cubicBezTo>
                      <a:pt x="103" y="179"/>
                      <a:pt x="106" y="178"/>
                      <a:pt x="110" y="178"/>
                    </a:cubicBezTo>
                    <a:cubicBezTo>
                      <a:pt x="102" y="170"/>
                      <a:pt x="97" y="159"/>
                      <a:pt x="97" y="147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185"/>
              <p:cNvSpPr>
                <a:spLocks/>
              </p:cNvSpPr>
              <p:nvPr/>
            </p:nvSpPr>
            <p:spPr bwMode="auto">
              <a:xfrm>
                <a:off x="1283" y="3230"/>
                <a:ext cx="35" cy="73"/>
              </a:xfrm>
              <a:custGeom>
                <a:avLst/>
                <a:gdLst>
                  <a:gd name="T0" fmla="*/ 0 w 35"/>
                  <a:gd name="T1" fmla="*/ 0 h 73"/>
                  <a:gd name="T2" fmla="*/ 0 w 35"/>
                  <a:gd name="T3" fmla="*/ 54 h 73"/>
                  <a:gd name="T4" fmla="*/ 35 w 35"/>
                  <a:gd name="T5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73">
                    <a:moveTo>
                      <a:pt x="0" y="0"/>
                    </a:moveTo>
                    <a:lnTo>
                      <a:pt x="0" y="54"/>
                    </a:lnTo>
                    <a:lnTo>
                      <a:pt x="35" y="73"/>
                    </a:ln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Oval 186"/>
              <p:cNvSpPr>
                <a:spLocks noChangeArrowheads="1"/>
              </p:cNvSpPr>
              <p:nvPr/>
            </p:nvSpPr>
            <p:spPr bwMode="auto">
              <a:xfrm>
                <a:off x="1201" y="3199"/>
                <a:ext cx="166" cy="167"/>
              </a:xfrm>
              <a:prstGeom prst="ellips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187"/>
              <p:cNvSpPr>
                <a:spLocks/>
              </p:cNvSpPr>
              <p:nvPr/>
            </p:nvSpPr>
            <p:spPr bwMode="auto">
              <a:xfrm>
                <a:off x="1023" y="3016"/>
                <a:ext cx="344" cy="339"/>
              </a:xfrm>
              <a:custGeom>
                <a:avLst/>
                <a:gdLst>
                  <a:gd name="T0" fmla="*/ 98 w 189"/>
                  <a:gd name="T1" fmla="*/ 146 h 186"/>
                  <a:gd name="T2" fmla="*/ 143 w 189"/>
                  <a:gd name="T3" fmla="*/ 100 h 186"/>
                  <a:gd name="T4" fmla="*/ 182 w 189"/>
                  <a:gd name="T5" fmla="*/ 122 h 186"/>
                  <a:gd name="T6" fmla="*/ 189 w 189"/>
                  <a:gd name="T7" fmla="*/ 89 h 186"/>
                  <a:gd name="T8" fmla="*/ 100 w 189"/>
                  <a:gd name="T9" fmla="*/ 0 h 186"/>
                  <a:gd name="T10" fmla="*/ 11 w 189"/>
                  <a:gd name="T11" fmla="*/ 89 h 186"/>
                  <a:gd name="T12" fmla="*/ 23 w 189"/>
                  <a:gd name="T13" fmla="*/ 134 h 186"/>
                  <a:gd name="T14" fmla="*/ 0 w 189"/>
                  <a:gd name="T15" fmla="*/ 186 h 186"/>
                  <a:gd name="T16" fmla="*/ 54 w 189"/>
                  <a:gd name="T17" fmla="*/ 165 h 186"/>
                  <a:gd name="T18" fmla="*/ 100 w 189"/>
                  <a:gd name="T19" fmla="*/ 178 h 186"/>
                  <a:gd name="T20" fmla="*/ 110 w 189"/>
                  <a:gd name="T21" fmla="*/ 177 h 186"/>
                  <a:gd name="T22" fmla="*/ 98 w 189"/>
                  <a:gd name="T23" fmla="*/ 14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9" h="186">
                    <a:moveTo>
                      <a:pt x="98" y="146"/>
                    </a:moveTo>
                    <a:cubicBezTo>
                      <a:pt x="98" y="121"/>
                      <a:pt x="118" y="100"/>
                      <a:pt x="143" y="100"/>
                    </a:cubicBezTo>
                    <a:cubicBezTo>
                      <a:pt x="160" y="100"/>
                      <a:pt x="174" y="109"/>
                      <a:pt x="182" y="122"/>
                    </a:cubicBezTo>
                    <a:cubicBezTo>
                      <a:pt x="187" y="112"/>
                      <a:pt x="189" y="101"/>
                      <a:pt x="189" y="89"/>
                    </a:cubicBezTo>
                    <a:cubicBezTo>
                      <a:pt x="189" y="40"/>
                      <a:pt x="149" y="0"/>
                      <a:pt x="100" y="0"/>
                    </a:cubicBezTo>
                    <a:cubicBezTo>
                      <a:pt x="51" y="0"/>
                      <a:pt x="11" y="40"/>
                      <a:pt x="11" y="89"/>
                    </a:cubicBezTo>
                    <a:cubicBezTo>
                      <a:pt x="11" y="105"/>
                      <a:pt x="15" y="121"/>
                      <a:pt x="23" y="134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4" y="165"/>
                      <a:pt x="54" y="165"/>
                      <a:pt x="54" y="165"/>
                    </a:cubicBezTo>
                    <a:cubicBezTo>
                      <a:pt x="67" y="173"/>
                      <a:pt x="83" y="178"/>
                      <a:pt x="100" y="178"/>
                    </a:cubicBezTo>
                    <a:cubicBezTo>
                      <a:pt x="103" y="178"/>
                      <a:pt x="107" y="178"/>
                      <a:pt x="110" y="177"/>
                    </a:cubicBezTo>
                    <a:cubicBezTo>
                      <a:pt x="102" y="169"/>
                      <a:pt x="98" y="158"/>
                      <a:pt x="98" y="146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188"/>
              <p:cNvSpPr>
                <a:spLocks/>
              </p:cNvSpPr>
              <p:nvPr/>
            </p:nvSpPr>
            <p:spPr bwMode="auto">
              <a:xfrm>
                <a:off x="1968" y="3177"/>
                <a:ext cx="156" cy="186"/>
              </a:xfrm>
              <a:custGeom>
                <a:avLst/>
                <a:gdLst>
                  <a:gd name="T0" fmla="*/ 63 w 156"/>
                  <a:gd name="T1" fmla="*/ 147 h 186"/>
                  <a:gd name="T2" fmla="*/ 0 w 156"/>
                  <a:gd name="T3" fmla="*/ 186 h 186"/>
                  <a:gd name="T4" fmla="*/ 21 w 156"/>
                  <a:gd name="T5" fmla="*/ 115 h 186"/>
                  <a:gd name="T6" fmla="*/ 114 w 156"/>
                  <a:gd name="T7" fmla="*/ 0 h 186"/>
                  <a:gd name="T8" fmla="*/ 156 w 156"/>
                  <a:gd name="T9" fmla="*/ 33 h 186"/>
                  <a:gd name="T10" fmla="*/ 63 w 156"/>
                  <a:gd name="T11" fmla="*/ 147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6" h="186">
                    <a:moveTo>
                      <a:pt x="63" y="147"/>
                    </a:moveTo>
                    <a:lnTo>
                      <a:pt x="0" y="186"/>
                    </a:lnTo>
                    <a:lnTo>
                      <a:pt x="21" y="115"/>
                    </a:lnTo>
                    <a:lnTo>
                      <a:pt x="114" y="0"/>
                    </a:lnTo>
                    <a:lnTo>
                      <a:pt x="156" y="33"/>
                    </a:lnTo>
                    <a:lnTo>
                      <a:pt x="63" y="147"/>
                    </a:ln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189"/>
              <p:cNvSpPr>
                <a:spLocks/>
              </p:cNvSpPr>
              <p:nvPr/>
            </p:nvSpPr>
            <p:spPr bwMode="auto">
              <a:xfrm>
                <a:off x="1775" y="3018"/>
                <a:ext cx="347" cy="345"/>
              </a:xfrm>
              <a:custGeom>
                <a:avLst/>
                <a:gdLst>
                  <a:gd name="T0" fmla="*/ 191 w 191"/>
                  <a:gd name="T1" fmla="*/ 74 h 189"/>
                  <a:gd name="T2" fmla="*/ 101 w 191"/>
                  <a:gd name="T3" fmla="*/ 0 h 189"/>
                  <a:gd name="T4" fmla="*/ 11 w 191"/>
                  <a:gd name="T5" fmla="*/ 90 h 189"/>
                  <a:gd name="T6" fmla="*/ 23 w 191"/>
                  <a:gd name="T7" fmla="*/ 136 h 189"/>
                  <a:gd name="T8" fmla="*/ 0 w 191"/>
                  <a:gd name="T9" fmla="*/ 189 h 189"/>
                  <a:gd name="T10" fmla="*/ 54 w 191"/>
                  <a:gd name="T11" fmla="*/ 168 h 189"/>
                  <a:gd name="T12" fmla="*/ 82 w 191"/>
                  <a:gd name="T13" fmla="*/ 17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1" h="189">
                    <a:moveTo>
                      <a:pt x="191" y="74"/>
                    </a:moveTo>
                    <a:cubicBezTo>
                      <a:pt x="183" y="32"/>
                      <a:pt x="146" y="0"/>
                      <a:pt x="101" y="0"/>
                    </a:cubicBezTo>
                    <a:cubicBezTo>
                      <a:pt x="51" y="0"/>
                      <a:pt x="11" y="40"/>
                      <a:pt x="11" y="90"/>
                    </a:cubicBezTo>
                    <a:cubicBezTo>
                      <a:pt x="11" y="107"/>
                      <a:pt x="15" y="123"/>
                      <a:pt x="23" y="136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63" y="173"/>
                      <a:pt x="72" y="177"/>
                      <a:pt x="82" y="179"/>
                    </a:cubicBez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Oval 190"/>
              <p:cNvSpPr>
                <a:spLocks noChangeArrowheads="1"/>
              </p:cNvSpPr>
              <p:nvPr/>
            </p:nvSpPr>
            <p:spPr bwMode="auto">
              <a:xfrm>
                <a:off x="2749" y="3237"/>
                <a:ext cx="131" cy="131"/>
              </a:xfrm>
              <a:prstGeom prst="ellips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191"/>
              <p:cNvSpPr>
                <a:spLocks/>
              </p:cNvSpPr>
              <p:nvPr/>
            </p:nvSpPr>
            <p:spPr bwMode="auto">
              <a:xfrm>
                <a:off x="2774" y="3173"/>
                <a:ext cx="82" cy="69"/>
              </a:xfrm>
              <a:custGeom>
                <a:avLst/>
                <a:gdLst>
                  <a:gd name="T0" fmla="*/ 0 w 45"/>
                  <a:gd name="T1" fmla="*/ 38 h 38"/>
                  <a:gd name="T2" fmla="*/ 0 w 45"/>
                  <a:gd name="T3" fmla="*/ 24 h 38"/>
                  <a:gd name="T4" fmla="*/ 22 w 45"/>
                  <a:gd name="T5" fmla="*/ 0 h 38"/>
                  <a:gd name="T6" fmla="*/ 45 w 45"/>
                  <a:gd name="T7" fmla="*/ 24 h 38"/>
                  <a:gd name="T8" fmla="*/ 45 w 45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8">
                    <a:moveTo>
                      <a:pt x="0" y="38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11"/>
                      <a:pt x="10" y="0"/>
                      <a:pt x="22" y="0"/>
                    </a:cubicBezTo>
                    <a:cubicBezTo>
                      <a:pt x="35" y="0"/>
                      <a:pt x="45" y="11"/>
                      <a:pt x="45" y="24"/>
                    </a:cubicBezTo>
                    <a:cubicBezTo>
                      <a:pt x="45" y="38"/>
                      <a:pt x="45" y="38"/>
                      <a:pt x="45" y="38"/>
                    </a:cubicBez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192"/>
              <p:cNvSpPr>
                <a:spLocks/>
              </p:cNvSpPr>
              <p:nvPr/>
            </p:nvSpPr>
            <p:spPr bwMode="auto">
              <a:xfrm>
                <a:off x="2800" y="3279"/>
                <a:ext cx="30" cy="58"/>
              </a:xfrm>
              <a:custGeom>
                <a:avLst/>
                <a:gdLst>
                  <a:gd name="T0" fmla="*/ 17 w 17"/>
                  <a:gd name="T1" fmla="*/ 9 h 32"/>
                  <a:gd name="T2" fmla="*/ 8 w 17"/>
                  <a:gd name="T3" fmla="*/ 0 h 32"/>
                  <a:gd name="T4" fmla="*/ 0 w 17"/>
                  <a:gd name="T5" fmla="*/ 9 h 32"/>
                  <a:gd name="T6" fmla="*/ 6 w 17"/>
                  <a:gd name="T7" fmla="*/ 16 h 32"/>
                  <a:gd name="T8" fmla="*/ 6 w 17"/>
                  <a:gd name="T9" fmla="*/ 32 h 32"/>
                  <a:gd name="T10" fmla="*/ 11 w 17"/>
                  <a:gd name="T11" fmla="*/ 32 h 32"/>
                  <a:gd name="T12" fmla="*/ 11 w 17"/>
                  <a:gd name="T13" fmla="*/ 16 h 32"/>
                  <a:gd name="T14" fmla="*/ 17 w 17"/>
                  <a:gd name="T15" fmla="*/ 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32">
                    <a:moveTo>
                      <a:pt x="17" y="9"/>
                    </a:move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"/>
                      <a:pt x="3" y="15"/>
                      <a:pt x="6" y="16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4" y="15"/>
                      <a:pt x="17" y="12"/>
                      <a:pt x="17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193"/>
              <p:cNvSpPr>
                <a:spLocks/>
              </p:cNvSpPr>
              <p:nvPr/>
            </p:nvSpPr>
            <p:spPr bwMode="auto">
              <a:xfrm>
                <a:off x="2530" y="3018"/>
                <a:ext cx="348" cy="347"/>
              </a:xfrm>
              <a:custGeom>
                <a:avLst/>
                <a:gdLst>
                  <a:gd name="T0" fmla="*/ 191 w 191"/>
                  <a:gd name="T1" fmla="*/ 74 h 190"/>
                  <a:gd name="T2" fmla="*/ 102 w 191"/>
                  <a:gd name="T3" fmla="*/ 0 h 190"/>
                  <a:gd name="T4" fmla="*/ 11 w 191"/>
                  <a:gd name="T5" fmla="*/ 91 h 190"/>
                  <a:gd name="T6" fmla="*/ 24 w 191"/>
                  <a:gd name="T7" fmla="*/ 137 h 190"/>
                  <a:gd name="T8" fmla="*/ 0 w 191"/>
                  <a:gd name="T9" fmla="*/ 190 h 190"/>
                  <a:gd name="T10" fmla="*/ 55 w 191"/>
                  <a:gd name="T11" fmla="*/ 168 h 190"/>
                  <a:gd name="T12" fmla="*/ 82 w 191"/>
                  <a:gd name="T13" fmla="*/ 18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1" h="190">
                    <a:moveTo>
                      <a:pt x="191" y="74"/>
                    </a:moveTo>
                    <a:cubicBezTo>
                      <a:pt x="184" y="32"/>
                      <a:pt x="147" y="0"/>
                      <a:pt x="102" y="0"/>
                    </a:cubicBezTo>
                    <a:cubicBezTo>
                      <a:pt x="52" y="0"/>
                      <a:pt x="11" y="40"/>
                      <a:pt x="11" y="91"/>
                    </a:cubicBezTo>
                    <a:cubicBezTo>
                      <a:pt x="11" y="108"/>
                      <a:pt x="16" y="123"/>
                      <a:pt x="24" y="137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55" y="168"/>
                      <a:pt x="55" y="168"/>
                      <a:pt x="55" y="168"/>
                    </a:cubicBezTo>
                    <a:cubicBezTo>
                      <a:pt x="63" y="174"/>
                      <a:pt x="72" y="177"/>
                      <a:pt x="82" y="180"/>
                    </a:cubicBez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194"/>
              <p:cNvSpPr>
                <a:spLocks/>
              </p:cNvSpPr>
              <p:nvPr/>
            </p:nvSpPr>
            <p:spPr bwMode="auto">
              <a:xfrm>
                <a:off x="3511" y="3149"/>
                <a:ext cx="131" cy="132"/>
              </a:xfrm>
              <a:custGeom>
                <a:avLst/>
                <a:gdLst>
                  <a:gd name="T0" fmla="*/ 68 w 72"/>
                  <a:gd name="T1" fmla="*/ 28 h 72"/>
                  <a:gd name="T2" fmla="*/ 44 w 72"/>
                  <a:gd name="T3" fmla="*/ 68 h 72"/>
                  <a:gd name="T4" fmla="*/ 4 w 72"/>
                  <a:gd name="T5" fmla="*/ 44 h 72"/>
                  <a:gd name="T6" fmla="*/ 28 w 72"/>
                  <a:gd name="T7" fmla="*/ 4 h 72"/>
                  <a:gd name="T8" fmla="*/ 68 w 72"/>
                  <a:gd name="T9" fmla="*/ 2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2">
                    <a:moveTo>
                      <a:pt x="68" y="28"/>
                    </a:moveTo>
                    <a:cubicBezTo>
                      <a:pt x="72" y="46"/>
                      <a:pt x="62" y="64"/>
                      <a:pt x="44" y="68"/>
                    </a:cubicBezTo>
                    <a:cubicBezTo>
                      <a:pt x="26" y="72"/>
                      <a:pt x="9" y="62"/>
                      <a:pt x="4" y="44"/>
                    </a:cubicBezTo>
                    <a:cubicBezTo>
                      <a:pt x="0" y="27"/>
                      <a:pt x="11" y="9"/>
                      <a:pt x="28" y="4"/>
                    </a:cubicBezTo>
                    <a:cubicBezTo>
                      <a:pt x="46" y="0"/>
                      <a:pt x="64" y="11"/>
                      <a:pt x="68" y="28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Line 195"/>
              <p:cNvSpPr>
                <a:spLocks noChangeShapeType="1"/>
              </p:cNvSpPr>
              <p:nvPr/>
            </p:nvSpPr>
            <p:spPr bwMode="auto">
              <a:xfrm flipH="1">
                <a:off x="3473" y="3273"/>
                <a:ext cx="66" cy="92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196"/>
              <p:cNvSpPr>
                <a:spLocks/>
              </p:cNvSpPr>
              <p:nvPr/>
            </p:nvSpPr>
            <p:spPr bwMode="auto">
              <a:xfrm>
                <a:off x="3287" y="3016"/>
                <a:ext cx="348" cy="347"/>
              </a:xfrm>
              <a:custGeom>
                <a:avLst/>
                <a:gdLst>
                  <a:gd name="T0" fmla="*/ 191 w 191"/>
                  <a:gd name="T1" fmla="*/ 74 h 190"/>
                  <a:gd name="T2" fmla="*/ 102 w 191"/>
                  <a:gd name="T3" fmla="*/ 0 h 190"/>
                  <a:gd name="T4" fmla="*/ 11 w 191"/>
                  <a:gd name="T5" fmla="*/ 91 h 190"/>
                  <a:gd name="T6" fmla="*/ 23 w 191"/>
                  <a:gd name="T7" fmla="*/ 137 h 190"/>
                  <a:gd name="T8" fmla="*/ 0 w 191"/>
                  <a:gd name="T9" fmla="*/ 190 h 190"/>
                  <a:gd name="T10" fmla="*/ 55 w 191"/>
                  <a:gd name="T11" fmla="*/ 169 h 190"/>
                  <a:gd name="T12" fmla="*/ 82 w 191"/>
                  <a:gd name="T13" fmla="*/ 18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1" h="190">
                    <a:moveTo>
                      <a:pt x="191" y="74"/>
                    </a:moveTo>
                    <a:cubicBezTo>
                      <a:pt x="184" y="32"/>
                      <a:pt x="146" y="0"/>
                      <a:pt x="102" y="0"/>
                    </a:cubicBezTo>
                    <a:cubicBezTo>
                      <a:pt x="51" y="0"/>
                      <a:pt x="11" y="41"/>
                      <a:pt x="11" y="91"/>
                    </a:cubicBezTo>
                    <a:cubicBezTo>
                      <a:pt x="11" y="108"/>
                      <a:pt x="15" y="124"/>
                      <a:pt x="23" y="137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55" y="169"/>
                      <a:pt x="55" y="169"/>
                      <a:pt x="55" y="169"/>
                    </a:cubicBezTo>
                    <a:cubicBezTo>
                      <a:pt x="63" y="174"/>
                      <a:pt x="72" y="178"/>
                      <a:pt x="82" y="180"/>
                    </a:cubicBezTo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197"/>
              <p:cNvSpPr>
                <a:spLocks/>
              </p:cNvSpPr>
              <p:nvPr/>
            </p:nvSpPr>
            <p:spPr bwMode="auto">
              <a:xfrm>
                <a:off x="4043" y="3016"/>
                <a:ext cx="349" cy="350"/>
              </a:xfrm>
              <a:custGeom>
                <a:avLst/>
                <a:gdLst>
                  <a:gd name="T0" fmla="*/ 167 w 192"/>
                  <a:gd name="T1" fmla="*/ 0 h 192"/>
                  <a:gd name="T2" fmla="*/ 25 w 192"/>
                  <a:gd name="T3" fmla="*/ 0 h 192"/>
                  <a:gd name="T4" fmla="*/ 0 w 192"/>
                  <a:gd name="T5" fmla="*/ 24 h 192"/>
                  <a:gd name="T6" fmla="*/ 0 w 192"/>
                  <a:gd name="T7" fmla="*/ 118 h 192"/>
                  <a:gd name="T8" fmla="*/ 25 w 192"/>
                  <a:gd name="T9" fmla="*/ 143 h 192"/>
                  <a:gd name="T10" fmla="*/ 34 w 192"/>
                  <a:gd name="T11" fmla="*/ 143 h 192"/>
                  <a:gd name="T12" fmla="*/ 47 w 192"/>
                  <a:gd name="T13" fmla="*/ 192 h 192"/>
                  <a:gd name="T14" fmla="*/ 72 w 192"/>
                  <a:gd name="T15" fmla="*/ 143 h 192"/>
                  <a:gd name="T16" fmla="*/ 167 w 192"/>
                  <a:gd name="T17" fmla="*/ 143 h 192"/>
                  <a:gd name="T18" fmla="*/ 192 w 192"/>
                  <a:gd name="T19" fmla="*/ 118 h 192"/>
                  <a:gd name="T20" fmla="*/ 192 w 192"/>
                  <a:gd name="T21" fmla="*/ 24 h 192"/>
                  <a:gd name="T22" fmla="*/ 167 w 192"/>
                  <a:gd name="T23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2" h="192">
                    <a:moveTo>
                      <a:pt x="167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132"/>
                      <a:pt x="11" y="143"/>
                      <a:pt x="25" y="143"/>
                    </a:cubicBezTo>
                    <a:cubicBezTo>
                      <a:pt x="34" y="143"/>
                      <a:pt x="34" y="143"/>
                      <a:pt x="34" y="143"/>
                    </a:cubicBezTo>
                    <a:cubicBezTo>
                      <a:pt x="30" y="156"/>
                      <a:pt x="29" y="175"/>
                      <a:pt x="47" y="192"/>
                    </a:cubicBezTo>
                    <a:cubicBezTo>
                      <a:pt x="47" y="192"/>
                      <a:pt x="56" y="162"/>
                      <a:pt x="72" y="143"/>
                    </a:cubicBezTo>
                    <a:cubicBezTo>
                      <a:pt x="167" y="143"/>
                      <a:pt x="167" y="143"/>
                      <a:pt x="167" y="143"/>
                    </a:cubicBezTo>
                    <a:cubicBezTo>
                      <a:pt x="181" y="143"/>
                      <a:pt x="192" y="132"/>
                      <a:pt x="192" y="118"/>
                    </a:cubicBezTo>
                    <a:cubicBezTo>
                      <a:pt x="192" y="24"/>
                      <a:pt x="192" y="24"/>
                      <a:pt x="192" y="24"/>
                    </a:cubicBezTo>
                    <a:cubicBezTo>
                      <a:pt x="192" y="11"/>
                      <a:pt x="181" y="0"/>
                      <a:pt x="167" y="0"/>
                    </a:cubicBez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198"/>
              <p:cNvSpPr>
                <a:spLocks/>
              </p:cNvSpPr>
              <p:nvPr/>
            </p:nvSpPr>
            <p:spPr bwMode="auto">
              <a:xfrm>
                <a:off x="4802" y="3013"/>
                <a:ext cx="350" cy="350"/>
              </a:xfrm>
              <a:custGeom>
                <a:avLst/>
                <a:gdLst>
                  <a:gd name="T0" fmla="*/ 167 w 192"/>
                  <a:gd name="T1" fmla="*/ 0 h 192"/>
                  <a:gd name="T2" fmla="*/ 25 w 192"/>
                  <a:gd name="T3" fmla="*/ 0 h 192"/>
                  <a:gd name="T4" fmla="*/ 0 w 192"/>
                  <a:gd name="T5" fmla="*/ 25 h 192"/>
                  <a:gd name="T6" fmla="*/ 0 w 192"/>
                  <a:gd name="T7" fmla="*/ 119 h 192"/>
                  <a:gd name="T8" fmla="*/ 25 w 192"/>
                  <a:gd name="T9" fmla="*/ 144 h 192"/>
                  <a:gd name="T10" fmla="*/ 34 w 192"/>
                  <a:gd name="T11" fmla="*/ 144 h 192"/>
                  <a:gd name="T12" fmla="*/ 46 w 192"/>
                  <a:gd name="T13" fmla="*/ 192 h 192"/>
                  <a:gd name="T14" fmla="*/ 72 w 192"/>
                  <a:gd name="T15" fmla="*/ 144 h 192"/>
                  <a:gd name="T16" fmla="*/ 167 w 192"/>
                  <a:gd name="T17" fmla="*/ 144 h 192"/>
                  <a:gd name="T18" fmla="*/ 192 w 192"/>
                  <a:gd name="T19" fmla="*/ 119 h 192"/>
                  <a:gd name="T20" fmla="*/ 192 w 192"/>
                  <a:gd name="T21" fmla="*/ 25 h 192"/>
                  <a:gd name="T22" fmla="*/ 167 w 192"/>
                  <a:gd name="T23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2" h="192">
                    <a:moveTo>
                      <a:pt x="167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1" y="0"/>
                      <a:pt x="0" y="11"/>
                      <a:pt x="0" y="25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33"/>
                      <a:pt x="11" y="144"/>
                      <a:pt x="25" y="144"/>
                    </a:cubicBezTo>
                    <a:cubicBezTo>
                      <a:pt x="34" y="144"/>
                      <a:pt x="34" y="144"/>
                      <a:pt x="34" y="144"/>
                    </a:cubicBezTo>
                    <a:cubicBezTo>
                      <a:pt x="30" y="157"/>
                      <a:pt x="29" y="176"/>
                      <a:pt x="46" y="192"/>
                    </a:cubicBezTo>
                    <a:cubicBezTo>
                      <a:pt x="46" y="192"/>
                      <a:pt x="56" y="163"/>
                      <a:pt x="72" y="144"/>
                    </a:cubicBezTo>
                    <a:cubicBezTo>
                      <a:pt x="167" y="144"/>
                      <a:pt x="167" y="144"/>
                      <a:pt x="167" y="144"/>
                    </a:cubicBezTo>
                    <a:cubicBezTo>
                      <a:pt x="181" y="144"/>
                      <a:pt x="192" y="133"/>
                      <a:pt x="192" y="119"/>
                    </a:cubicBezTo>
                    <a:cubicBezTo>
                      <a:pt x="192" y="25"/>
                      <a:pt x="192" y="25"/>
                      <a:pt x="192" y="25"/>
                    </a:cubicBezTo>
                    <a:cubicBezTo>
                      <a:pt x="192" y="11"/>
                      <a:pt x="181" y="0"/>
                      <a:pt x="167" y="0"/>
                    </a:cubicBez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Oval 199"/>
              <p:cNvSpPr>
                <a:spLocks noChangeArrowheads="1"/>
              </p:cNvSpPr>
              <p:nvPr/>
            </p:nvSpPr>
            <p:spPr bwMode="auto">
              <a:xfrm>
                <a:off x="4884" y="3100"/>
                <a:ext cx="67" cy="6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Oval 200"/>
              <p:cNvSpPr>
                <a:spLocks noChangeArrowheads="1"/>
              </p:cNvSpPr>
              <p:nvPr/>
            </p:nvSpPr>
            <p:spPr bwMode="auto">
              <a:xfrm>
                <a:off x="5011" y="3100"/>
                <a:ext cx="68" cy="6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201"/>
              <p:cNvSpPr>
                <a:spLocks/>
              </p:cNvSpPr>
              <p:nvPr/>
            </p:nvSpPr>
            <p:spPr bwMode="auto">
              <a:xfrm>
                <a:off x="5563" y="3013"/>
                <a:ext cx="350" cy="350"/>
              </a:xfrm>
              <a:custGeom>
                <a:avLst/>
                <a:gdLst>
                  <a:gd name="T0" fmla="*/ 167 w 192"/>
                  <a:gd name="T1" fmla="*/ 0 h 192"/>
                  <a:gd name="T2" fmla="*/ 25 w 192"/>
                  <a:gd name="T3" fmla="*/ 0 h 192"/>
                  <a:gd name="T4" fmla="*/ 0 w 192"/>
                  <a:gd name="T5" fmla="*/ 25 h 192"/>
                  <a:gd name="T6" fmla="*/ 0 w 192"/>
                  <a:gd name="T7" fmla="*/ 119 h 192"/>
                  <a:gd name="T8" fmla="*/ 25 w 192"/>
                  <a:gd name="T9" fmla="*/ 143 h 192"/>
                  <a:gd name="T10" fmla="*/ 33 w 192"/>
                  <a:gd name="T11" fmla="*/ 143 h 192"/>
                  <a:gd name="T12" fmla="*/ 46 w 192"/>
                  <a:gd name="T13" fmla="*/ 192 h 192"/>
                  <a:gd name="T14" fmla="*/ 72 w 192"/>
                  <a:gd name="T15" fmla="*/ 143 h 192"/>
                  <a:gd name="T16" fmla="*/ 167 w 192"/>
                  <a:gd name="T17" fmla="*/ 143 h 192"/>
                  <a:gd name="T18" fmla="*/ 192 w 192"/>
                  <a:gd name="T19" fmla="*/ 119 h 192"/>
                  <a:gd name="T20" fmla="*/ 192 w 192"/>
                  <a:gd name="T21" fmla="*/ 25 h 192"/>
                  <a:gd name="T22" fmla="*/ 167 w 192"/>
                  <a:gd name="T23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2" h="192">
                    <a:moveTo>
                      <a:pt x="167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1" y="0"/>
                      <a:pt x="0" y="11"/>
                      <a:pt x="0" y="25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32"/>
                      <a:pt x="11" y="143"/>
                      <a:pt x="25" y="143"/>
                    </a:cubicBezTo>
                    <a:cubicBezTo>
                      <a:pt x="33" y="143"/>
                      <a:pt x="33" y="143"/>
                      <a:pt x="33" y="143"/>
                    </a:cubicBezTo>
                    <a:cubicBezTo>
                      <a:pt x="29" y="156"/>
                      <a:pt x="28" y="175"/>
                      <a:pt x="46" y="192"/>
                    </a:cubicBezTo>
                    <a:cubicBezTo>
                      <a:pt x="46" y="192"/>
                      <a:pt x="55" y="163"/>
                      <a:pt x="72" y="143"/>
                    </a:cubicBezTo>
                    <a:cubicBezTo>
                      <a:pt x="167" y="143"/>
                      <a:pt x="167" y="143"/>
                      <a:pt x="167" y="143"/>
                    </a:cubicBezTo>
                    <a:cubicBezTo>
                      <a:pt x="180" y="143"/>
                      <a:pt x="192" y="132"/>
                      <a:pt x="192" y="119"/>
                    </a:cubicBezTo>
                    <a:cubicBezTo>
                      <a:pt x="192" y="25"/>
                      <a:pt x="192" y="25"/>
                      <a:pt x="192" y="25"/>
                    </a:cubicBezTo>
                    <a:cubicBezTo>
                      <a:pt x="192" y="11"/>
                      <a:pt x="180" y="0"/>
                      <a:pt x="167" y="0"/>
                    </a:cubicBezTo>
                    <a:close/>
                  </a:path>
                </a:pathLst>
              </a:custGeom>
              <a:noFill/>
              <a:ln w="23813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Line 202"/>
              <p:cNvSpPr>
                <a:spLocks noChangeShapeType="1"/>
              </p:cNvSpPr>
              <p:nvPr/>
            </p:nvSpPr>
            <p:spPr bwMode="auto">
              <a:xfrm>
                <a:off x="5641" y="3100"/>
                <a:ext cx="192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Line 203"/>
              <p:cNvSpPr>
                <a:spLocks noChangeShapeType="1"/>
              </p:cNvSpPr>
              <p:nvPr/>
            </p:nvSpPr>
            <p:spPr bwMode="auto">
              <a:xfrm>
                <a:off x="5641" y="3175"/>
                <a:ext cx="135" cy="0"/>
              </a:xfrm>
              <a:prstGeom prst="line">
                <a:avLst/>
              </a:prstGeom>
              <a:noFill/>
              <a:ln w="23813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204"/>
              <p:cNvSpPr>
                <a:spLocks/>
              </p:cNvSpPr>
              <p:nvPr/>
            </p:nvSpPr>
            <p:spPr bwMode="auto">
              <a:xfrm>
                <a:off x="6402" y="3049"/>
                <a:ext cx="173" cy="172"/>
              </a:xfrm>
              <a:custGeom>
                <a:avLst/>
                <a:gdLst>
                  <a:gd name="T0" fmla="*/ 70 w 173"/>
                  <a:gd name="T1" fmla="*/ 142 h 172"/>
                  <a:gd name="T2" fmla="*/ 0 w 173"/>
                  <a:gd name="T3" fmla="*/ 172 h 172"/>
                  <a:gd name="T4" fmla="*/ 31 w 173"/>
                  <a:gd name="T5" fmla="*/ 104 h 172"/>
                  <a:gd name="T6" fmla="*/ 135 w 173"/>
                  <a:gd name="T7" fmla="*/ 0 h 172"/>
                  <a:gd name="T8" fmla="*/ 173 w 173"/>
                  <a:gd name="T9" fmla="*/ 39 h 172"/>
                  <a:gd name="T10" fmla="*/ 70 w 173"/>
                  <a:gd name="T11" fmla="*/ 14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3" h="172">
                    <a:moveTo>
                      <a:pt x="70" y="142"/>
                    </a:moveTo>
                    <a:lnTo>
                      <a:pt x="0" y="172"/>
                    </a:lnTo>
                    <a:lnTo>
                      <a:pt x="31" y="104"/>
                    </a:lnTo>
                    <a:lnTo>
                      <a:pt x="135" y="0"/>
                    </a:lnTo>
                    <a:lnTo>
                      <a:pt x="173" y="39"/>
                    </a:lnTo>
                    <a:lnTo>
                      <a:pt x="70" y="142"/>
                    </a:lnTo>
                    <a:close/>
                  </a:path>
                </a:pathLst>
              </a:custGeom>
              <a:noFill/>
              <a:ln w="238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" name="Freeform 206"/>
            <p:cNvSpPr>
              <a:spLocks/>
            </p:cNvSpPr>
            <p:nvPr/>
          </p:nvSpPr>
          <p:spPr bwMode="auto">
            <a:xfrm>
              <a:off x="6315" y="3015"/>
              <a:ext cx="349" cy="350"/>
            </a:xfrm>
            <a:custGeom>
              <a:avLst/>
              <a:gdLst>
                <a:gd name="T0" fmla="*/ 167 w 192"/>
                <a:gd name="T1" fmla="*/ 0 h 192"/>
                <a:gd name="T2" fmla="*/ 25 w 192"/>
                <a:gd name="T3" fmla="*/ 0 h 192"/>
                <a:gd name="T4" fmla="*/ 0 w 192"/>
                <a:gd name="T5" fmla="*/ 25 h 192"/>
                <a:gd name="T6" fmla="*/ 0 w 192"/>
                <a:gd name="T7" fmla="*/ 119 h 192"/>
                <a:gd name="T8" fmla="*/ 25 w 192"/>
                <a:gd name="T9" fmla="*/ 143 h 192"/>
                <a:gd name="T10" fmla="*/ 33 w 192"/>
                <a:gd name="T11" fmla="*/ 143 h 192"/>
                <a:gd name="T12" fmla="*/ 46 w 192"/>
                <a:gd name="T13" fmla="*/ 192 h 192"/>
                <a:gd name="T14" fmla="*/ 72 w 192"/>
                <a:gd name="T15" fmla="*/ 143 h 192"/>
                <a:gd name="T16" fmla="*/ 167 w 192"/>
                <a:gd name="T17" fmla="*/ 143 h 192"/>
                <a:gd name="T18" fmla="*/ 192 w 192"/>
                <a:gd name="T19" fmla="*/ 119 h 192"/>
                <a:gd name="T20" fmla="*/ 192 w 192"/>
                <a:gd name="T21" fmla="*/ 25 h 192"/>
                <a:gd name="T22" fmla="*/ 167 w 192"/>
                <a:gd name="T2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192">
                  <a:moveTo>
                    <a:pt x="167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32"/>
                    <a:pt x="11" y="143"/>
                    <a:pt x="25" y="143"/>
                  </a:cubicBezTo>
                  <a:cubicBezTo>
                    <a:pt x="33" y="143"/>
                    <a:pt x="33" y="143"/>
                    <a:pt x="33" y="143"/>
                  </a:cubicBezTo>
                  <a:cubicBezTo>
                    <a:pt x="30" y="156"/>
                    <a:pt x="28" y="175"/>
                    <a:pt x="46" y="192"/>
                  </a:cubicBezTo>
                  <a:cubicBezTo>
                    <a:pt x="46" y="192"/>
                    <a:pt x="55" y="163"/>
                    <a:pt x="72" y="143"/>
                  </a:cubicBezTo>
                  <a:cubicBezTo>
                    <a:pt x="167" y="143"/>
                    <a:pt x="167" y="143"/>
                    <a:pt x="167" y="143"/>
                  </a:cubicBezTo>
                  <a:cubicBezTo>
                    <a:pt x="181" y="143"/>
                    <a:pt x="192" y="132"/>
                    <a:pt x="192" y="119"/>
                  </a:cubicBezTo>
                  <a:cubicBezTo>
                    <a:pt x="192" y="25"/>
                    <a:pt x="192" y="25"/>
                    <a:pt x="192" y="25"/>
                  </a:cubicBezTo>
                  <a:cubicBezTo>
                    <a:pt x="192" y="11"/>
                    <a:pt x="181" y="0"/>
                    <a:pt x="167" y="0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07"/>
            <p:cNvSpPr>
              <a:spLocks/>
            </p:cNvSpPr>
            <p:nvPr/>
          </p:nvSpPr>
          <p:spPr bwMode="auto">
            <a:xfrm>
              <a:off x="7176" y="3100"/>
              <a:ext cx="47" cy="110"/>
            </a:xfrm>
            <a:custGeom>
              <a:avLst/>
              <a:gdLst>
                <a:gd name="T0" fmla="*/ 2 w 26"/>
                <a:gd name="T1" fmla="*/ 26 h 60"/>
                <a:gd name="T2" fmla="*/ 2 w 26"/>
                <a:gd name="T3" fmla="*/ 0 h 60"/>
                <a:gd name="T4" fmla="*/ 26 w 26"/>
                <a:gd name="T5" fmla="*/ 0 h 60"/>
                <a:gd name="T6" fmla="*/ 26 w 26"/>
                <a:gd name="T7" fmla="*/ 20 h 60"/>
                <a:gd name="T8" fmla="*/ 23 w 26"/>
                <a:gd name="T9" fmla="*/ 44 h 60"/>
                <a:gd name="T10" fmla="*/ 6 w 26"/>
                <a:gd name="T11" fmla="*/ 60 h 60"/>
                <a:gd name="T12" fmla="*/ 0 w 26"/>
                <a:gd name="T13" fmla="*/ 51 h 60"/>
                <a:gd name="T14" fmla="*/ 10 w 26"/>
                <a:gd name="T15" fmla="*/ 42 h 60"/>
                <a:gd name="T16" fmla="*/ 14 w 26"/>
                <a:gd name="T17" fmla="*/ 26 h 60"/>
                <a:gd name="T18" fmla="*/ 2 w 26"/>
                <a:gd name="T19" fmla="*/ 2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60">
                  <a:moveTo>
                    <a:pt x="2" y="26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32"/>
                    <a:pt x="25" y="40"/>
                    <a:pt x="23" y="44"/>
                  </a:cubicBezTo>
                  <a:cubicBezTo>
                    <a:pt x="19" y="51"/>
                    <a:pt x="13" y="56"/>
                    <a:pt x="6" y="6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5" y="49"/>
                    <a:pt x="8" y="46"/>
                    <a:pt x="10" y="42"/>
                  </a:cubicBezTo>
                  <a:cubicBezTo>
                    <a:pt x="13" y="38"/>
                    <a:pt x="14" y="33"/>
                    <a:pt x="14" y="26"/>
                  </a:cubicBezTo>
                  <a:lnTo>
                    <a:pt x="2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08"/>
            <p:cNvSpPr>
              <a:spLocks/>
            </p:cNvSpPr>
            <p:nvPr/>
          </p:nvSpPr>
          <p:spPr bwMode="auto">
            <a:xfrm>
              <a:off x="7271" y="3100"/>
              <a:ext cx="47" cy="110"/>
            </a:xfrm>
            <a:custGeom>
              <a:avLst/>
              <a:gdLst>
                <a:gd name="T0" fmla="*/ 2 w 26"/>
                <a:gd name="T1" fmla="*/ 26 h 60"/>
                <a:gd name="T2" fmla="*/ 2 w 26"/>
                <a:gd name="T3" fmla="*/ 0 h 60"/>
                <a:gd name="T4" fmla="*/ 26 w 26"/>
                <a:gd name="T5" fmla="*/ 0 h 60"/>
                <a:gd name="T6" fmla="*/ 26 w 26"/>
                <a:gd name="T7" fmla="*/ 20 h 60"/>
                <a:gd name="T8" fmla="*/ 22 w 26"/>
                <a:gd name="T9" fmla="*/ 44 h 60"/>
                <a:gd name="T10" fmla="*/ 6 w 26"/>
                <a:gd name="T11" fmla="*/ 60 h 60"/>
                <a:gd name="T12" fmla="*/ 0 w 26"/>
                <a:gd name="T13" fmla="*/ 51 h 60"/>
                <a:gd name="T14" fmla="*/ 10 w 26"/>
                <a:gd name="T15" fmla="*/ 42 h 60"/>
                <a:gd name="T16" fmla="*/ 14 w 26"/>
                <a:gd name="T17" fmla="*/ 26 h 60"/>
                <a:gd name="T18" fmla="*/ 2 w 26"/>
                <a:gd name="T19" fmla="*/ 2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60">
                  <a:moveTo>
                    <a:pt x="2" y="26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32"/>
                    <a:pt x="25" y="40"/>
                    <a:pt x="22" y="44"/>
                  </a:cubicBezTo>
                  <a:cubicBezTo>
                    <a:pt x="19" y="51"/>
                    <a:pt x="13" y="56"/>
                    <a:pt x="6" y="6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5" y="49"/>
                    <a:pt x="8" y="46"/>
                    <a:pt x="10" y="42"/>
                  </a:cubicBezTo>
                  <a:cubicBezTo>
                    <a:pt x="13" y="38"/>
                    <a:pt x="14" y="33"/>
                    <a:pt x="14" y="26"/>
                  </a:cubicBezTo>
                  <a:lnTo>
                    <a:pt x="2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09"/>
            <p:cNvSpPr>
              <a:spLocks/>
            </p:cNvSpPr>
            <p:nvPr/>
          </p:nvSpPr>
          <p:spPr bwMode="auto">
            <a:xfrm>
              <a:off x="7072" y="3013"/>
              <a:ext cx="350" cy="350"/>
            </a:xfrm>
            <a:custGeom>
              <a:avLst/>
              <a:gdLst>
                <a:gd name="T0" fmla="*/ 167 w 192"/>
                <a:gd name="T1" fmla="*/ 0 h 192"/>
                <a:gd name="T2" fmla="*/ 25 w 192"/>
                <a:gd name="T3" fmla="*/ 0 h 192"/>
                <a:gd name="T4" fmla="*/ 0 w 192"/>
                <a:gd name="T5" fmla="*/ 25 h 192"/>
                <a:gd name="T6" fmla="*/ 0 w 192"/>
                <a:gd name="T7" fmla="*/ 119 h 192"/>
                <a:gd name="T8" fmla="*/ 25 w 192"/>
                <a:gd name="T9" fmla="*/ 144 h 192"/>
                <a:gd name="T10" fmla="*/ 34 w 192"/>
                <a:gd name="T11" fmla="*/ 144 h 192"/>
                <a:gd name="T12" fmla="*/ 47 w 192"/>
                <a:gd name="T13" fmla="*/ 192 h 192"/>
                <a:gd name="T14" fmla="*/ 72 w 192"/>
                <a:gd name="T15" fmla="*/ 144 h 192"/>
                <a:gd name="T16" fmla="*/ 167 w 192"/>
                <a:gd name="T17" fmla="*/ 144 h 192"/>
                <a:gd name="T18" fmla="*/ 192 w 192"/>
                <a:gd name="T19" fmla="*/ 119 h 192"/>
                <a:gd name="T20" fmla="*/ 192 w 192"/>
                <a:gd name="T21" fmla="*/ 25 h 192"/>
                <a:gd name="T22" fmla="*/ 167 w 192"/>
                <a:gd name="T2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192">
                  <a:moveTo>
                    <a:pt x="167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33"/>
                    <a:pt x="12" y="144"/>
                    <a:pt x="25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0" y="157"/>
                    <a:pt x="29" y="176"/>
                    <a:pt x="47" y="192"/>
                  </a:cubicBezTo>
                  <a:cubicBezTo>
                    <a:pt x="47" y="192"/>
                    <a:pt x="56" y="163"/>
                    <a:pt x="72" y="144"/>
                  </a:cubicBezTo>
                  <a:cubicBezTo>
                    <a:pt x="167" y="144"/>
                    <a:pt x="167" y="144"/>
                    <a:pt x="167" y="144"/>
                  </a:cubicBezTo>
                  <a:cubicBezTo>
                    <a:pt x="181" y="144"/>
                    <a:pt x="192" y="133"/>
                    <a:pt x="192" y="119"/>
                  </a:cubicBezTo>
                  <a:cubicBezTo>
                    <a:pt x="192" y="25"/>
                    <a:pt x="192" y="25"/>
                    <a:pt x="192" y="25"/>
                  </a:cubicBezTo>
                  <a:cubicBezTo>
                    <a:pt x="192" y="11"/>
                    <a:pt x="181" y="0"/>
                    <a:pt x="167" y="0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10"/>
            <p:cNvSpPr>
              <a:spLocks/>
            </p:cNvSpPr>
            <p:nvPr/>
          </p:nvSpPr>
          <p:spPr bwMode="auto">
            <a:xfrm>
              <a:off x="260" y="3813"/>
              <a:ext cx="242" cy="239"/>
            </a:xfrm>
            <a:custGeom>
              <a:avLst/>
              <a:gdLst>
                <a:gd name="T0" fmla="*/ 115 w 133"/>
                <a:gd name="T1" fmla="*/ 0 h 131"/>
                <a:gd name="T2" fmla="*/ 18 w 133"/>
                <a:gd name="T3" fmla="*/ 0 h 131"/>
                <a:gd name="T4" fmla="*/ 0 w 133"/>
                <a:gd name="T5" fmla="*/ 16 h 131"/>
                <a:gd name="T6" fmla="*/ 0 w 133"/>
                <a:gd name="T7" fmla="*/ 81 h 131"/>
                <a:gd name="T8" fmla="*/ 18 w 133"/>
                <a:gd name="T9" fmla="*/ 97 h 131"/>
                <a:gd name="T10" fmla="*/ 23 w 133"/>
                <a:gd name="T11" fmla="*/ 97 h 131"/>
                <a:gd name="T12" fmla="*/ 32 w 133"/>
                <a:gd name="T13" fmla="*/ 131 h 131"/>
                <a:gd name="T14" fmla="*/ 50 w 133"/>
                <a:gd name="T15" fmla="*/ 97 h 131"/>
                <a:gd name="T16" fmla="*/ 115 w 133"/>
                <a:gd name="T17" fmla="*/ 97 h 131"/>
                <a:gd name="T18" fmla="*/ 133 w 133"/>
                <a:gd name="T19" fmla="*/ 81 h 131"/>
                <a:gd name="T20" fmla="*/ 133 w 133"/>
                <a:gd name="T21" fmla="*/ 16 h 131"/>
                <a:gd name="T22" fmla="*/ 115 w 133"/>
                <a:gd name="T23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3" h="131">
                  <a:moveTo>
                    <a:pt x="115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90"/>
                    <a:pt x="8" y="97"/>
                    <a:pt x="18" y="97"/>
                  </a:cubicBezTo>
                  <a:cubicBezTo>
                    <a:pt x="23" y="97"/>
                    <a:pt x="23" y="97"/>
                    <a:pt x="23" y="97"/>
                  </a:cubicBezTo>
                  <a:cubicBezTo>
                    <a:pt x="21" y="106"/>
                    <a:pt x="20" y="119"/>
                    <a:pt x="32" y="131"/>
                  </a:cubicBezTo>
                  <a:cubicBezTo>
                    <a:pt x="32" y="131"/>
                    <a:pt x="39" y="110"/>
                    <a:pt x="50" y="97"/>
                  </a:cubicBezTo>
                  <a:cubicBezTo>
                    <a:pt x="115" y="97"/>
                    <a:pt x="115" y="97"/>
                    <a:pt x="115" y="97"/>
                  </a:cubicBezTo>
                  <a:cubicBezTo>
                    <a:pt x="125" y="97"/>
                    <a:pt x="133" y="90"/>
                    <a:pt x="133" y="81"/>
                  </a:cubicBezTo>
                  <a:cubicBezTo>
                    <a:pt x="133" y="16"/>
                    <a:pt x="133" y="16"/>
                    <a:pt x="133" y="16"/>
                  </a:cubicBezTo>
                  <a:cubicBezTo>
                    <a:pt x="133" y="7"/>
                    <a:pt x="125" y="0"/>
                    <a:pt x="115" y="0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11"/>
            <p:cNvSpPr>
              <a:spLocks/>
            </p:cNvSpPr>
            <p:nvPr/>
          </p:nvSpPr>
          <p:spPr bwMode="auto">
            <a:xfrm>
              <a:off x="369" y="3702"/>
              <a:ext cx="240" cy="237"/>
            </a:xfrm>
            <a:custGeom>
              <a:avLst/>
              <a:gdLst>
                <a:gd name="T0" fmla="*/ 0 w 132"/>
                <a:gd name="T1" fmla="*/ 63 h 130"/>
                <a:gd name="T2" fmla="*/ 0 w 132"/>
                <a:gd name="T3" fmla="*/ 16 h 130"/>
                <a:gd name="T4" fmla="*/ 17 w 132"/>
                <a:gd name="T5" fmla="*/ 0 h 130"/>
                <a:gd name="T6" fmla="*/ 115 w 132"/>
                <a:gd name="T7" fmla="*/ 0 h 130"/>
                <a:gd name="T8" fmla="*/ 132 w 132"/>
                <a:gd name="T9" fmla="*/ 16 h 130"/>
                <a:gd name="T10" fmla="*/ 132 w 132"/>
                <a:gd name="T11" fmla="*/ 81 h 130"/>
                <a:gd name="T12" fmla="*/ 115 w 132"/>
                <a:gd name="T13" fmla="*/ 97 h 130"/>
                <a:gd name="T14" fmla="*/ 109 w 132"/>
                <a:gd name="T15" fmla="*/ 97 h 130"/>
                <a:gd name="T16" fmla="*/ 100 w 132"/>
                <a:gd name="T17" fmla="*/ 130 h 130"/>
                <a:gd name="T18" fmla="*/ 83 w 132"/>
                <a:gd name="T19" fmla="*/ 97 h 130"/>
                <a:gd name="T20" fmla="*/ 73 w 132"/>
                <a:gd name="T21" fmla="*/ 9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130">
                  <a:moveTo>
                    <a:pt x="0" y="63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25" y="0"/>
                    <a:pt x="132" y="7"/>
                    <a:pt x="132" y="16"/>
                  </a:cubicBezTo>
                  <a:cubicBezTo>
                    <a:pt x="132" y="81"/>
                    <a:pt x="132" y="81"/>
                    <a:pt x="132" y="81"/>
                  </a:cubicBezTo>
                  <a:cubicBezTo>
                    <a:pt x="132" y="90"/>
                    <a:pt x="125" y="97"/>
                    <a:pt x="115" y="97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12" y="106"/>
                    <a:pt x="113" y="119"/>
                    <a:pt x="100" y="130"/>
                  </a:cubicBezTo>
                  <a:cubicBezTo>
                    <a:pt x="100" y="130"/>
                    <a:pt x="94" y="110"/>
                    <a:pt x="83" y="97"/>
                  </a:cubicBezTo>
                  <a:cubicBezTo>
                    <a:pt x="73" y="97"/>
                    <a:pt x="73" y="97"/>
                    <a:pt x="73" y="97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12"/>
            <p:cNvSpPr>
              <a:spLocks/>
            </p:cNvSpPr>
            <p:nvPr/>
          </p:nvSpPr>
          <p:spPr bwMode="auto">
            <a:xfrm>
              <a:off x="1012" y="3855"/>
              <a:ext cx="349" cy="197"/>
            </a:xfrm>
            <a:custGeom>
              <a:avLst/>
              <a:gdLst>
                <a:gd name="T0" fmla="*/ 132 w 192"/>
                <a:gd name="T1" fmla="*/ 0 h 108"/>
                <a:gd name="T2" fmla="*/ 25 w 192"/>
                <a:gd name="T3" fmla="*/ 0 h 108"/>
                <a:gd name="T4" fmla="*/ 0 w 192"/>
                <a:gd name="T5" fmla="*/ 23 h 108"/>
                <a:gd name="T6" fmla="*/ 0 w 192"/>
                <a:gd name="T7" fmla="*/ 39 h 108"/>
                <a:gd name="T8" fmla="*/ 25 w 192"/>
                <a:gd name="T9" fmla="*/ 62 h 108"/>
                <a:gd name="T10" fmla="*/ 34 w 192"/>
                <a:gd name="T11" fmla="*/ 62 h 108"/>
                <a:gd name="T12" fmla="*/ 47 w 192"/>
                <a:gd name="T13" fmla="*/ 108 h 108"/>
                <a:gd name="T14" fmla="*/ 73 w 192"/>
                <a:gd name="T15" fmla="*/ 62 h 108"/>
                <a:gd name="T16" fmla="*/ 167 w 192"/>
                <a:gd name="T17" fmla="*/ 62 h 108"/>
                <a:gd name="T18" fmla="*/ 192 w 192"/>
                <a:gd name="T19" fmla="*/ 39 h 108"/>
                <a:gd name="T20" fmla="*/ 192 w 192"/>
                <a:gd name="T21" fmla="*/ 23 h 108"/>
                <a:gd name="T22" fmla="*/ 167 w 192"/>
                <a:gd name="T23" fmla="*/ 0 h 108"/>
                <a:gd name="T24" fmla="*/ 163 w 192"/>
                <a:gd name="T2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2" h="108">
                  <a:moveTo>
                    <a:pt x="132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0"/>
                    <a:pt x="0" y="2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52"/>
                    <a:pt x="12" y="62"/>
                    <a:pt x="25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0" y="74"/>
                    <a:pt x="29" y="92"/>
                    <a:pt x="47" y="108"/>
                  </a:cubicBezTo>
                  <a:cubicBezTo>
                    <a:pt x="47" y="108"/>
                    <a:pt x="56" y="80"/>
                    <a:pt x="73" y="62"/>
                  </a:cubicBezTo>
                  <a:cubicBezTo>
                    <a:pt x="167" y="62"/>
                    <a:pt x="167" y="62"/>
                    <a:pt x="167" y="62"/>
                  </a:cubicBezTo>
                  <a:cubicBezTo>
                    <a:pt x="181" y="62"/>
                    <a:pt x="192" y="52"/>
                    <a:pt x="192" y="39"/>
                  </a:cubicBezTo>
                  <a:cubicBezTo>
                    <a:pt x="192" y="23"/>
                    <a:pt x="192" y="23"/>
                    <a:pt x="192" y="23"/>
                  </a:cubicBezTo>
                  <a:cubicBezTo>
                    <a:pt x="192" y="10"/>
                    <a:pt x="181" y="0"/>
                    <a:pt x="167" y="0"/>
                  </a:cubicBezTo>
                  <a:cubicBezTo>
                    <a:pt x="163" y="0"/>
                    <a:pt x="163" y="0"/>
                    <a:pt x="163" y="0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13"/>
            <p:cNvSpPr>
              <a:spLocks/>
            </p:cNvSpPr>
            <p:nvPr/>
          </p:nvSpPr>
          <p:spPr bwMode="auto">
            <a:xfrm>
              <a:off x="1012" y="3702"/>
              <a:ext cx="349" cy="196"/>
            </a:xfrm>
            <a:custGeom>
              <a:avLst/>
              <a:gdLst>
                <a:gd name="T0" fmla="*/ 25 w 192"/>
                <a:gd name="T1" fmla="*/ 0 h 108"/>
                <a:gd name="T2" fmla="*/ 167 w 192"/>
                <a:gd name="T3" fmla="*/ 0 h 108"/>
                <a:gd name="T4" fmla="*/ 192 w 192"/>
                <a:gd name="T5" fmla="*/ 23 h 108"/>
                <a:gd name="T6" fmla="*/ 192 w 192"/>
                <a:gd name="T7" fmla="*/ 39 h 108"/>
                <a:gd name="T8" fmla="*/ 167 w 192"/>
                <a:gd name="T9" fmla="*/ 62 h 108"/>
                <a:gd name="T10" fmla="*/ 159 w 192"/>
                <a:gd name="T11" fmla="*/ 62 h 108"/>
                <a:gd name="T12" fmla="*/ 146 w 192"/>
                <a:gd name="T13" fmla="*/ 108 h 108"/>
                <a:gd name="T14" fmla="*/ 120 w 192"/>
                <a:gd name="T15" fmla="*/ 62 h 108"/>
                <a:gd name="T16" fmla="*/ 25 w 192"/>
                <a:gd name="T17" fmla="*/ 62 h 108"/>
                <a:gd name="T18" fmla="*/ 0 w 192"/>
                <a:gd name="T19" fmla="*/ 39 h 108"/>
                <a:gd name="T20" fmla="*/ 0 w 192"/>
                <a:gd name="T21" fmla="*/ 23 h 108"/>
                <a:gd name="T22" fmla="*/ 25 w 192"/>
                <a:gd name="T2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108">
                  <a:moveTo>
                    <a:pt x="25" y="0"/>
                  </a:moveTo>
                  <a:cubicBezTo>
                    <a:pt x="167" y="0"/>
                    <a:pt x="167" y="0"/>
                    <a:pt x="167" y="0"/>
                  </a:cubicBezTo>
                  <a:cubicBezTo>
                    <a:pt x="181" y="0"/>
                    <a:pt x="192" y="10"/>
                    <a:pt x="192" y="23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92" y="52"/>
                    <a:pt x="181" y="62"/>
                    <a:pt x="167" y="62"/>
                  </a:cubicBezTo>
                  <a:cubicBezTo>
                    <a:pt x="159" y="62"/>
                    <a:pt x="159" y="62"/>
                    <a:pt x="159" y="62"/>
                  </a:cubicBezTo>
                  <a:cubicBezTo>
                    <a:pt x="163" y="74"/>
                    <a:pt x="164" y="92"/>
                    <a:pt x="146" y="108"/>
                  </a:cubicBezTo>
                  <a:cubicBezTo>
                    <a:pt x="146" y="108"/>
                    <a:pt x="137" y="80"/>
                    <a:pt x="120" y="62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12" y="62"/>
                    <a:pt x="0" y="52"/>
                    <a:pt x="0" y="3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2" y="0"/>
                    <a:pt x="25" y="0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14"/>
            <p:cNvSpPr>
              <a:spLocks/>
            </p:cNvSpPr>
            <p:nvPr/>
          </p:nvSpPr>
          <p:spPr bwMode="auto">
            <a:xfrm>
              <a:off x="1773" y="3702"/>
              <a:ext cx="349" cy="350"/>
            </a:xfrm>
            <a:custGeom>
              <a:avLst/>
              <a:gdLst>
                <a:gd name="T0" fmla="*/ 167 w 192"/>
                <a:gd name="T1" fmla="*/ 0 h 192"/>
                <a:gd name="T2" fmla="*/ 25 w 192"/>
                <a:gd name="T3" fmla="*/ 0 h 192"/>
                <a:gd name="T4" fmla="*/ 0 w 192"/>
                <a:gd name="T5" fmla="*/ 24 h 192"/>
                <a:gd name="T6" fmla="*/ 0 w 192"/>
                <a:gd name="T7" fmla="*/ 119 h 192"/>
                <a:gd name="T8" fmla="*/ 25 w 192"/>
                <a:gd name="T9" fmla="*/ 143 h 192"/>
                <a:gd name="T10" fmla="*/ 33 w 192"/>
                <a:gd name="T11" fmla="*/ 143 h 192"/>
                <a:gd name="T12" fmla="*/ 46 w 192"/>
                <a:gd name="T13" fmla="*/ 192 h 192"/>
                <a:gd name="T14" fmla="*/ 72 w 192"/>
                <a:gd name="T15" fmla="*/ 143 h 192"/>
                <a:gd name="T16" fmla="*/ 167 w 192"/>
                <a:gd name="T17" fmla="*/ 143 h 192"/>
                <a:gd name="T18" fmla="*/ 192 w 192"/>
                <a:gd name="T19" fmla="*/ 119 h 192"/>
                <a:gd name="T20" fmla="*/ 192 w 192"/>
                <a:gd name="T21" fmla="*/ 24 h 192"/>
                <a:gd name="T22" fmla="*/ 167 w 192"/>
                <a:gd name="T2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192">
                  <a:moveTo>
                    <a:pt x="167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32"/>
                    <a:pt x="11" y="143"/>
                    <a:pt x="25" y="143"/>
                  </a:cubicBezTo>
                  <a:cubicBezTo>
                    <a:pt x="33" y="143"/>
                    <a:pt x="33" y="143"/>
                    <a:pt x="33" y="143"/>
                  </a:cubicBezTo>
                  <a:cubicBezTo>
                    <a:pt x="30" y="156"/>
                    <a:pt x="29" y="175"/>
                    <a:pt x="46" y="192"/>
                  </a:cubicBezTo>
                  <a:cubicBezTo>
                    <a:pt x="46" y="192"/>
                    <a:pt x="55" y="162"/>
                    <a:pt x="72" y="143"/>
                  </a:cubicBezTo>
                  <a:cubicBezTo>
                    <a:pt x="167" y="143"/>
                    <a:pt x="167" y="143"/>
                    <a:pt x="167" y="143"/>
                  </a:cubicBezTo>
                  <a:cubicBezTo>
                    <a:pt x="181" y="143"/>
                    <a:pt x="192" y="132"/>
                    <a:pt x="192" y="119"/>
                  </a:cubicBezTo>
                  <a:cubicBezTo>
                    <a:pt x="192" y="24"/>
                    <a:pt x="192" y="24"/>
                    <a:pt x="192" y="24"/>
                  </a:cubicBezTo>
                  <a:cubicBezTo>
                    <a:pt x="192" y="11"/>
                    <a:pt x="181" y="0"/>
                    <a:pt x="167" y="0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5"/>
            <p:cNvSpPr>
              <a:spLocks/>
            </p:cNvSpPr>
            <p:nvPr/>
          </p:nvSpPr>
          <p:spPr bwMode="auto">
            <a:xfrm>
              <a:off x="1838" y="3776"/>
              <a:ext cx="80" cy="35"/>
            </a:xfrm>
            <a:custGeom>
              <a:avLst/>
              <a:gdLst>
                <a:gd name="T0" fmla="*/ 0 w 44"/>
                <a:gd name="T1" fmla="*/ 0 h 19"/>
                <a:gd name="T2" fmla="*/ 44 w 44"/>
                <a:gd name="T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4" h="19">
                  <a:moveTo>
                    <a:pt x="0" y="0"/>
                  </a:moveTo>
                  <a:cubicBezTo>
                    <a:pt x="0" y="0"/>
                    <a:pt x="17" y="19"/>
                    <a:pt x="44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6"/>
            <p:cNvSpPr>
              <a:spLocks/>
            </p:cNvSpPr>
            <p:nvPr/>
          </p:nvSpPr>
          <p:spPr bwMode="auto">
            <a:xfrm>
              <a:off x="1988" y="3776"/>
              <a:ext cx="80" cy="35"/>
            </a:xfrm>
            <a:custGeom>
              <a:avLst/>
              <a:gdLst>
                <a:gd name="T0" fmla="*/ 0 w 44"/>
                <a:gd name="T1" fmla="*/ 0 h 19"/>
                <a:gd name="T2" fmla="*/ 44 w 44"/>
                <a:gd name="T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4" h="19">
                  <a:moveTo>
                    <a:pt x="0" y="0"/>
                  </a:moveTo>
                  <a:cubicBezTo>
                    <a:pt x="0" y="0"/>
                    <a:pt x="17" y="19"/>
                    <a:pt x="44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7"/>
            <p:cNvSpPr>
              <a:spLocks/>
            </p:cNvSpPr>
            <p:nvPr/>
          </p:nvSpPr>
          <p:spPr bwMode="auto">
            <a:xfrm>
              <a:off x="1887" y="3869"/>
              <a:ext cx="139" cy="59"/>
            </a:xfrm>
            <a:custGeom>
              <a:avLst/>
              <a:gdLst>
                <a:gd name="T0" fmla="*/ 0 w 76"/>
                <a:gd name="T1" fmla="*/ 0 h 32"/>
                <a:gd name="T2" fmla="*/ 76 w 76"/>
                <a:gd name="T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6" h="32">
                  <a:moveTo>
                    <a:pt x="0" y="0"/>
                  </a:moveTo>
                  <a:cubicBezTo>
                    <a:pt x="0" y="0"/>
                    <a:pt x="29" y="32"/>
                    <a:pt x="76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Line 218"/>
            <p:cNvSpPr>
              <a:spLocks noChangeShapeType="1"/>
            </p:cNvSpPr>
            <p:nvPr/>
          </p:nvSpPr>
          <p:spPr bwMode="auto">
            <a:xfrm>
              <a:off x="2767" y="3939"/>
              <a:ext cx="54" cy="54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Line 219"/>
            <p:cNvSpPr>
              <a:spLocks noChangeShapeType="1"/>
            </p:cNvSpPr>
            <p:nvPr/>
          </p:nvSpPr>
          <p:spPr bwMode="auto">
            <a:xfrm flipH="1">
              <a:off x="2767" y="3939"/>
              <a:ext cx="54" cy="54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220"/>
            <p:cNvSpPr>
              <a:spLocks noChangeArrowheads="1"/>
            </p:cNvSpPr>
            <p:nvPr/>
          </p:nvSpPr>
          <p:spPr bwMode="auto">
            <a:xfrm>
              <a:off x="2710" y="3880"/>
              <a:ext cx="170" cy="170"/>
            </a:xfrm>
            <a:prstGeom prst="ellips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1"/>
            <p:cNvSpPr>
              <a:spLocks/>
            </p:cNvSpPr>
            <p:nvPr/>
          </p:nvSpPr>
          <p:spPr bwMode="auto">
            <a:xfrm>
              <a:off x="2530" y="3700"/>
              <a:ext cx="350" cy="350"/>
            </a:xfrm>
            <a:custGeom>
              <a:avLst/>
              <a:gdLst>
                <a:gd name="T0" fmla="*/ 167 w 192"/>
                <a:gd name="T1" fmla="*/ 0 h 192"/>
                <a:gd name="T2" fmla="*/ 25 w 192"/>
                <a:gd name="T3" fmla="*/ 0 h 192"/>
                <a:gd name="T4" fmla="*/ 0 w 192"/>
                <a:gd name="T5" fmla="*/ 25 h 192"/>
                <a:gd name="T6" fmla="*/ 0 w 192"/>
                <a:gd name="T7" fmla="*/ 119 h 192"/>
                <a:gd name="T8" fmla="*/ 25 w 192"/>
                <a:gd name="T9" fmla="*/ 144 h 192"/>
                <a:gd name="T10" fmla="*/ 34 w 192"/>
                <a:gd name="T11" fmla="*/ 144 h 192"/>
                <a:gd name="T12" fmla="*/ 47 w 192"/>
                <a:gd name="T13" fmla="*/ 192 h 192"/>
                <a:gd name="T14" fmla="*/ 72 w 192"/>
                <a:gd name="T15" fmla="*/ 144 h 192"/>
                <a:gd name="T16" fmla="*/ 100 w 192"/>
                <a:gd name="T17" fmla="*/ 144 h 192"/>
                <a:gd name="T18" fmla="*/ 146 w 192"/>
                <a:gd name="T19" fmla="*/ 99 h 192"/>
                <a:gd name="T20" fmla="*/ 189 w 192"/>
                <a:gd name="T21" fmla="*/ 130 h 192"/>
                <a:gd name="T22" fmla="*/ 192 w 192"/>
                <a:gd name="T23" fmla="*/ 119 h 192"/>
                <a:gd name="T24" fmla="*/ 192 w 192"/>
                <a:gd name="T25" fmla="*/ 25 h 192"/>
                <a:gd name="T26" fmla="*/ 167 w 192"/>
                <a:gd name="T2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2" h="192">
                  <a:moveTo>
                    <a:pt x="167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33"/>
                    <a:pt x="11" y="144"/>
                    <a:pt x="25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0" y="156"/>
                    <a:pt x="29" y="176"/>
                    <a:pt x="47" y="192"/>
                  </a:cubicBezTo>
                  <a:cubicBezTo>
                    <a:pt x="47" y="192"/>
                    <a:pt x="56" y="163"/>
                    <a:pt x="72" y="144"/>
                  </a:cubicBezTo>
                  <a:cubicBezTo>
                    <a:pt x="100" y="144"/>
                    <a:pt x="100" y="144"/>
                    <a:pt x="100" y="144"/>
                  </a:cubicBezTo>
                  <a:cubicBezTo>
                    <a:pt x="101" y="119"/>
                    <a:pt x="121" y="99"/>
                    <a:pt x="146" y="99"/>
                  </a:cubicBezTo>
                  <a:cubicBezTo>
                    <a:pt x="166" y="99"/>
                    <a:pt x="183" y="112"/>
                    <a:pt x="189" y="130"/>
                  </a:cubicBezTo>
                  <a:cubicBezTo>
                    <a:pt x="191" y="127"/>
                    <a:pt x="192" y="123"/>
                    <a:pt x="192" y="119"/>
                  </a:cubicBezTo>
                  <a:cubicBezTo>
                    <a:pt x="192" y="25"/>
                    <a:pt x="192" y="25"/>
                    <a:pt x="192" y="25"/>
                  </a:cubicBezTo>
                  <a:cubicBezTo>
                    <a:pt x="192" y="11"/>
                    <a:pt x="181" y="0"/>
                    <a:pt x="167" y="0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Line 222"/>
            <p:cNvSpPr>
              <a:spLocks noChangeShapeType="1"/>
            </p:cNvSpPr>
            <p:nvPr/>
          </p:nvSpPr>
          <p:spPr bwMode="auto">
            <a:xfrm>
              <a:off x="3515" y="3964"/>
              <a:ext cx="76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223"/>
            <p:cNvSpPr>
              <a:spLocks noChangeArrowheads="1"/>
            </p:cNvSpPr>
            <p:nvPr/>
          </p:nvSpPr>
          <p:spPr bwMode="auto">
            <a:xfrm>
              <a:off x="3468" y="3878"/>
              <a:ext cx="169" cy="170"/>
            </a:xfrm>
            <a:prstGeom prst="ellips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4"/>
            <p:cNvSpPr>
              <a:spLocks/>
            </p:cNvSpPr>
            <p:nvPr/>
          </p:nvSpPr>
          <p:spPr bwMode="auto">
            <a:xfrm>
              <a:off x="3287" y="3698"/>
              <a:ext cx="350" cy="350"/>
            </a:xfrm>
            <a:custGeom>
              <a:avLst/>
              <a:gdLst>
                <a:gd name="T0" fmla="*/ 167 w 192"/>
                <a:gd name="T1" fmla="*/ 0 h 192"/>
                <a:gd name="T2" fmla="*/ 25 w 192"/>
                <a:gd name="T3" fmla="*/ 0 h 192"/>
                <a:gd name="T4" fmla="*/ 0 w 192"/>
                <a:gd name="T5" fmla="*/ 25 h 192"/>
                <a:gd name="T6" fmla="*/ 0 w 192"/>
                <a:gd name="T7" fmla="*/ 119 h 192"/>
                <a:gd name="T8" fmla="*/ 25 w 192"/>
                <a:gd name="T9" fmla="*/ 143 h 192"/>
                <a:gd name="T10" fmla="*/ 34 w 192"/>
                <a:gd name="T11" fmla="*/ 143 h 192"/>
                <a:gd name="T12" fmla="*/ 47 w 192"/>
                <a:gd name="T13" fmla="*/ 192 h 192"/>
                <a:gd name="T14" fmla="*/ 72 w 192"/>
                <a:gd name="T15" fmla="*/ 143 h 192"/>
                <a:gd name="T16" fmla="*/ 100 w 192"/>
                <a:gd name="T17" fmla="*/ 143 h 192"/>
                <a:gd name="T18" fmla="*/ 146 w 192"/>
                <a:gd name="T19" fmla="*/ 99 h 192"/>
                <a:gd name="T20" fmla="*/ 190 w 192"/>
                <a:gd name="T21" fmla="*/ 130 h 192"/>
                <a:gd name="T22" fmla="*/ 192 w 192"/>
                <a:gd name="T23" fmla="*/ 119 h 192"/>
                <a:gd name="T24" fmla="*/ 192 w 192"/>
                <a:gd name="T25" fmla="*/ 25 h 192"/>
                <a:gd name="T26" fmla="*/ 167 w 192"/>
                <a:gd name="T2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2" h="192">
                  <a:moveTo>
                    <a:pt x="167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32"/>
                    <a:pt x="12" y="143"/>
                    <a:pt x="25" y="143"/>
                  </a:cubicBezTo>
                  <a:cubicBezTo>
                    <a:pt x="34" y="143"/>
                    <a:pt x="34" y="143"/>
                    <a:pt x="34" y="143"/>
                  </a:cubicBezTo>
                  <a:cubicBezTo>
                    <a:pt x="30" y="156"/>
                    <a:pt x="29" y="175"/>
                    <a:pt x="47" y="192"/>
                  </a:cubicBezTo>
                  <a:cubicBezTo>
                    <a:pt x="47" y="192"/>
                    <a:pt x="56" y="163"/>
                    <a:pt x="72" y="143"/>
                  </a:cubicBezTo>
                  <a:cubicBezTo>
                    <a:pt x="100" y="143"/>
                    <a:pt x="100" y="143"/>
                    <a:pt x="100" y="143"/>
                  </a:cubicBezTo>
                  <a:cubicBezTo>
                    <a:pt x="101" y="119"/>
                    <a:pt x="121" y="99"/>
                    <a:pt x="146" y="99"/>
                  </a:cubicBezTo>
                  <a:cubicBezTo>
                    <a:pt x="166" y="99"/>
                    <a:pt x="183" y="112"/>
                    <a:pt x="190" y="130"/>
                  </a:cubicBezTo>
                  <a:cubicBezTo>
                    <a:pt x="191" y="127"/>
                    <a:pt x="192" y="123"/>
                    <a:pt x="192" y="119"/>
                  </a:cubicBezTo>
                  <a:cubicBezTo>
                    <a:pt x="192" y="25"/>
                    <a:pt x="192" y="25"/>
                    <a:pt x="192" y="25"/>
                  </a:cubicBezTo>
                  <a:cubicBezTo>
                    <a:pt x="192" y="11"/>
                    <a:pt x="181" y="0"/>
                    <a:pt x="167" y="0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Line 225"/>
            <p:cNvSpPr>
              <a:spLocks noChangeShapeType="1"/>
            </p:cNvSpPr>
            <p:nvPr/>
          </p:nvSpPr>
          <p:spPr bwMode="auto">
            <a:xfrm>
              <a:off x="4265" y="3962"/>
              <a:ext cx="77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Line 226"/>
            <p:cNvSpPr>
              <a:spLocks noChangeShapeType="1"/>
            </p:cNvSpPr>
            <p:nvPr/>
          </p:nvSpPr>
          <p:spPr bwMode="auto">
            <a:xfrm>
              <a:off x="4303" y="3924"/>
              <a:ext cx="0" cy="75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227"/>
            <p:cNvSpPr>
              <a:spLocks noChangeArrowheads="1"/>
            </p:cNvSpPr>
            <p:nvPr/>
          </p:nvSpPr>
          <p:spPr bwMode="auto">
            <a:xfrm>
              <a:off x="4223" y="3877"/>
              <a:ext cx="168" cy="169"/>
            </a:xfrm>
            <a:prstGeom prst="ellips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8"/>
            <p:cNvSpPr>
              <a:spLocks/>
            </p:cNvSpPr>
            <p:nvPr/>
          </p:nvSpPr>
          <p:spPr bwMode="auto">
            <a:xfrm>
              <a:off x="4041" y="3696"/>
              <a:ext cx="350" cy="350"/>
            </a:xfrm>
            <a:custGeom>
              <a:avLst/>
              <a:gdLst>
                <a:gd name="T0" fmla="*/ 168 w 192"/>
                <a:gd name="T1" fmla="*/ 0 h 192"/>
                <a:gd name="T2" fmla="*/ 25 w 192"/>
                <a:gd name="T3" fmla="*/ 0 h 192"/>
                <a:gd name="T4" fmla="*/ 0 w 192"/>
                <a:gd name="T5" fmla="*/ 24 h 192"/>
                <a:gd name="T6" fmla="*/ 0 w 192"/>
                <a:gd name="T7" fmla="*/ 119 h 192"/>
                <a:gd name="T8" fmla="*/ 25 w 192"/>
                <a:gd name="T9" fmla="*/ 143 h 192"/>
                <a:gd name="T10" fmla="*/ 34 w 192"/>
                <a:gd name="T11" fmla="*/ 143 h 192"/>
                <a:gd name="T12" fmla="*/ 47 w 192"/>
                <a:gd name="T13" fmla="*/ 192 h 192"/>
                <a:gd name="T14" fmla="*/ 73 w 192"/>
                <a:gd name="T15" fmla="*/ 143 h 192"/>
                <a:gd name="T16" fmla="*/ 100 w 192"/>
                <a:gd name="T17" fmla="*/ 143 h 192"/>
                <a:gd name="T18" fmla="*/ 146 w 192"/>
                <a:gd name="T19" fmla="*/ 99 h 192"/>
                <a:gd name="T20" fmla="*/ 190 w 192"/>
                <a:gd name="T21" fmla="*/ 130 h 192"/>
                <a:gd name="T22" fmla="*/ 192 w 192"/>
                <a:gd name="T23" fmla="*/ 119 h 192"/>
                <a:gd name="T24" fmla="*/ 192 w 192"/>
                <a:gd name="T25" fmla="*/ 24 h 192"/>
                <a:gd name="T26" fmla="*/ 168 w 192"/>
                <a:gd name="T2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2" h="192">
                  <a:moveTo>
                    <a:pt x="168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32"/>
                    <a:pt x="12" y="143"/>
                    <a:pt x="25" y="143"/>
                  </a:cubicBezTo>
                  <a:cubicBezTo>
                    <a:pt x="34" y="143"/>
                    <a:pt x="34" y="143"/>
                    <a:pt x="34" y="143"/>
                  </a:cubicBezTo>
                  <a:cubicBezTo>
                    <a:pt x="30" y="156"/>
                    <a:pt x="29" y="175"/>
                    <a:pt x="47" y="192"/>
                  </a:cubicBezTo>
                  <a:cubicBezTo>
                    <a:pt x="47" y="192"/>
                    <a:pt x="56" y="162"/>
                    <a:pt x="73" y="143"/>
                  </a:cubicBezTo>
                  <a:cubicBezTo>
                    <a:pt x="100" y="143"/>
                    <a:pt x="100" y="143"/>
                    <a:pt x="100" y="143"/>
                  </a:cubicBezTo>
                  <a:cubicBezTo>
                    <a:pt x="101" y="119"/>
                    <a:pt x="121" y="99"/>
                    <a:pt x="146" y="99"/>
                  </a:cubicBezTo>
                  <a:cubicBezTo>
                    <a:pt x="166" y="99"/>
                    <a:pt x="183" y="112"/>
                    <a:pt x="190" y="130"/>
                  </a:cubicBezTo>
                  <a:cubicBezTo>
                    <a:pt x="191" y="127"/>
                    <a:pt x="192" y="123"/>
                    <a:pt x="192" y="119"/>
                  </a:cubicBezTo>
                  <a:cubicBezTo>
                    <a:pt x="192" y="24"/>
                    <a:pt x="192" y="24"/>
                    <a:pt x="192" y="24"/>
                  </a:cubicBezTo>
                  <a:cubicBezTo>
                    <a:pt x="192" y="11"/>
                    <a:pt x="181" y="0"/>
                    <a:pt x="168" y="0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9"/>
            <p:cNvSpPr>
              <a:spLocks/>
            </p:cNvSpPr>
            <p:nvPr/>
          </p:nvSpPr>
          <p:spPr bwMode="auto">
            <a:xfrm>
              <a:off x="5011" y="3933"/>
              <a:ext cx="101" cy="66"/>
            </a:xfrm>
            <a:custGeom>
              <a:avLst/>
              <a:gdLst>
                <a:gd name="T0" fmla="*/ 0 w 101"/>
                <a:gd name="T1" fmla="*/ 27 h 66"/>
                <a:gd name="T2" fmla="*/ 39 w 101"/>
                <a:gd name="T3" fmla="*/ 66 h 66"/>
                <a:gd name="T4" fmla="*/ 101 w 101"/>
                <a:gd name="T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1" h="66">
                  <a:moveTo>
                    <a:pt x="0" y="27"/>
                  </a:moveTo>
                  <a:lnTo>
                    <a:pt x="39" y="66"/>
                  </a:lnTo>
                  <a:lnTo>
                    <a:pt x="101" y="0"/>
                  </a:ln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230"/>
            <p:cNvSpPr>
              <a:spLocks noChangeArrowheads="1"/>
            </p:cNvSpPr>
            <p:nvPr/>
          </p:nvSpPr>
          <p:spPr bwMode="auto">
            <a:xfrm>
              <a:off x="4982" y="3882"/>
              <a:ext cx="170" cy="170"/>
            </a:xfrm>
            <a:prstGeom prst="ellips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31"/>
            <p:cNvSpPr>
              <a:spLocks/>
            </p:cNvSpPr>
            <p:nvPr/>
          </p:nvSpPr>
          <p:spPr bwMode="auto">
            <a:xfrm>
              <a:off x="4802" y="3702"/>
              <a:ext cx="350" cy="350"/>
            </a:xfrm>
            <a:custGeom>
              <a:avLst/>
              <a:gdLst>
                <a:gd name="T0" fmla="*/ 167 w 192"/>
                <a:gd name="T1" fmla="*/ 0 h 192"/>
                <a:gd name="T2" fmla="*/ 25 w 192"/>
                <a:gd name="T3" fmla="*/ 0 h 192"/>
                <a:gd name="T4" fmla="*/ 0 w 192"/>
                <a:gd name="T5" fmla="*/ 24 h 192"/>
                <a:gd name="T6" fmla="*/ 0 w 192"/>
                <a:gd name="T7" fmla="*/ 118 h 192"/>
                <a:gd name="T8" fmla="*/ 25 w 192"/>
                <a:gd name="T9" fmla="*/ 143 h 192"/>
                <a:gd name="T10" fmla="*/ 33 w 192"/>
                <a:gd name="T11" fmla="*/ 143 h 192"/>
                <a:gd name="T12" fmla="*/ 46 w 192"/>
                <a:gd name="T13" fmla="*/ 192 h 192"/>
                <a:gd name="T14" fmla="*/ 72 w 192"/>
                <a:gd name="T15" fmla="*/ 143 h 192"/>
                <a:gd name="T16" fmla="*/ 99 w 192"/>
                <a:gd name="T17" fmla="*/ 143 h 192"/>
                <a:gd name="T18" fmla="*/ 145 w 192"/>
                <a:gd name="T19" fmla="*/ 99 h 192"/>
                <a:gd name="T20" fmla="*/ 189 w 192"/>
                <a:gd name="T21" fmla="*/ 130 h 192"/>
                <a:gd name="T22" fmla="*/ 192 w 192"/>
                <a:gd name="T23" fmla="*/ 118 h 192"/>
                <a:gd name="T24" fmla="*/ 192 w 192"/>
                <a:gd name="T25" fmla="*/ 24 h 192"/>
                <a:gd name="T26" fmla="*/ 167 w 192"/>
                <a:gd name="T2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2" h="192">
                  <a:moveTo>
                    <a:pt x="167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32"/>
                    <a:pt x="11" y="143"/>
                    <a:pt x="25" y="143"/>
                  </a:cubicBezTo>
                  <a:cubicBezTo>
                    <a:pt x="33" y="143"/>
                    <a:pt x="33" y="143"/>
                    <a:pt x="33" y="143"/>
                  </a:cubicBezTo>
                  <a:cubicBezTo>
                    <a:pt x="29" y="156"/>
                    <a:pt x="28" y="175"/>
                    <a:pt x="46" y="192"/>
                  </a:cubicBezTo>
                  <a:cubicBezTo>
                    <a:pt x="46" y="192"/>
                    <a:pt x="55" y="162"/>
                    <a:pt x="72" y="143"/>
                  </a:cubicBezTo>
                  <a:cubicBezTo>
                    <a:pt x="99" y="143"/>
                    <a:pt x="99" y="143"/>
                    <a:pt x="99" y="143"/>
                  </a:cubicBezTo>
                  <a:cubicBezTo>
                    <a:pt x="100" y="118"/>
                    <a:pt x="120" y="99"/>
                    <a:pt x="145" y="99"/>
                  </a:cubicBezTo>
                  <a:cubicBezTo>
                    <a:pt x="165" y="99"/>
                    <a:pt x="182" y="112"/>
                    <a:pt x="189" y="130"/>
                  </a:cubicBezTo>
                  <a:cubicBezTo>
                    <a:pt x="190" y="126"/>
                    <a:pt x="192" y="122"/>
                    <a:pt x="192" y="118"/>
                  </a:cubicBezTo>
                  <a:cubicBezTo>
                    <a:pt x="192" y="24"/>
                    <a:pt x="192" y="24"/>
                    <a:pt x="192" y="24"/>
                  </a:cubicBezTo>
                  <a:cubicBezTo>
                    <a:pt x="192" y="11"/>
                    <a:pt x="180" y="0"/>
                    <a:pt x="167" y="0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Line 232"/>
            <p:cNvSpPr>
              <a:spLocks noChangeShapeType="1"/>
            </p:cNvSpPr>
            <p:nvPr/>
          </p:nvSpPr>
          <p:spPr bwMode="auto">
            <a:xfrm flipH="1">
              <a:off x="5774" y="3895"/>
              <a:ext cx="97" cy="138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233"/>
            <p:cNvSpPr>
              <a:spLocks noChangeArrowheads="1"/>
            </p:cNvSpPr>
            <p:nvPr/>
          </p:nvSpPr>
          <p:spPr bwMode="auto">
            <a:xfrm>
              <a:off x="5738" y="3878"/>
              <a:ext cx="169" cy="170"/>
            </a:xfrm>
            <a:prstGeom prst="ellips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4"/>
            <p:cNvSpPr>
              <a:spLocks/>
            </p:cNvSpPr>
            <p:nvPr/>
          </p:nvSpPr>
          <p:spPr bwMode="auto">
            <a:xfrm>
              <a:off x="5558" y="3698"/>
              <a:ext cx="349" cy="350"/>
            </a:xfrm>
            <a:custGeom>
              <a:avLst/>
              <a:gdLst>
                <a:gd name="T0" fmla="*/ 167 w 192"/>
                <a:gd name="T1" fmla="*/ 0 h 192"/>
                <a:gd name="T2" fmla="*/ 25 w 192"/>
                <a:gd name="T3" fmla="*/ 0 h 192"/>
                <a:gd name="T4" fmla="*/ 0 w 192"/>
                <a:gd name="T5" fmla="*/ 25 h 192"/>
                <a:gd name="T6" fmla="*/ 0 w 192"/>
                <a:gd name="T7" fmla="*/ 119 h 192"/>
                <a:gd name="T8" fmla="*/ 25 w 192"/>
                <a:gd name="T9" fmla="*/ 143 h 192"/>
                <a:gd name="T10" fmla="*/ 33 w 192"/>
                <a:gd name="T11" fmla="*/ 143 h 192"/>
                <a:gd name="T12" fmla="*/ 46 w 192"/>
                <a:gd name="T13" fmla="*/ 192 h 192"/>
                <a:gd name="T14" fmla="*/ 72 w 192"/>
                <a:gd name="T15" fmla="*/ 143 h 192"/>
                <a:gd name="T16" fmla="*/ 99 w 192"/>
                <a:gd name="T17" fmla="*/ 143 h 192"/>
                <a:gd name="T18" fmla="*/ 146 w 192"/>
                <a:gd name="T19" fmla="*/ 99 h 192"/>
                <a:gd name="T20" fmla="*/ 189 w 192"/>
                <a:gd name="T21" fmla="*/ 130 h 192"/>
                <a:gd name="T22" fmla="*/ 192 w 192"/>
                <a:gd name="T23" fmla="*/ 119 h 192"/>
                <a:gd name="T24" fmla="*/ 192 w 192"/>
                <a:gd name="T25" fmla="*/ 25 h 192"/>
                <a:gd name="T26" fmla="*/ 167 w 192"/>
                <a:gd name="T2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2" h="192">
                  <a:moveTo>
                    <a:pt x="167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32"/>
                    <a:pt x="11" y="143"/>
                    <a:pt x="25" y="143"/>
                  </a:cubicBezTo>
                  <a:cubicBezTo>
                    <a:pt x="33" y="143"/>
                    <a:pt x="33" y="143"/>
                    <a:pt x="33" y="143"/>
                  </a:cubicBezTo>
                  <a:cubicBezTo>
                    <a:pt x="30" y="156"/>
                    <a:pt x="29" y="175"/>
                    <a:pt x="46" y="192"/>
                  </a:cubicBezTo>
                  <a:cubicBezTo>
                    <a:pt x="46" y="192"/>
                    <a:pt x="55" y="163"/>
                    <a:pt x="72" y="143"/>
                  </a:cubicBezTo>
                  <a:cubicBezTo>
                    <a:pt x="99" y="143"/>
                    <a:pt x="99" y="143"/>
                    <a:pt x="99" y="143"/>
                  </a:cubicBezTo>
                  <a:cubicBezTo>
                    <a:pt x="100" y="119"/>
                    <a:pt x="121" y="99"/>
                    <a:pt x="146" y="99"/>
                  </a:cubicBezTo>
                  <a:cubicBezTo>
                    <a:pt x="166" y="99"/>
                    <a:pt x="183" y="112"/>
                    <a:pt x="189" y="130"/>
                  </a:cubicBezTo>
                  <a:cubicBezTo>
                    <a:pt x="191" y="127"/>
                    <a:pt x="192" y="123"/>
                    <a:pt x="192" y="119"/>
                  </a:cubicBezTo>
                  <a:cubicBezTo>
                    <a:pt x="192" y="25"/>
                    <a:pt x="192" y="25"/>
                    <a:pt x="192" y="25"/>
                  </a:cubicBezTo>
                  <a:cubicBezTo>
                    <a:pt x="192" y="11"/>
                    <a:pt x="181" y="0"/>
                    <a:pt x="167" y="0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5"/>
            <p:cNvSpPr>
              <a:spLocks/>
            </p:cNvSpPr>
            <p:nvPr/>
          </p:nvSpPr>
          <p:spPr bwMode="auto">
            <a:xfrm>
              <a:off x="6539" y="3942"/>
              <a:ext cx="93" cy="71"/>
            </a:xfrm>
            <a:custGeom>
              <a:avLst/>
              <a:gdLst>
                <a:gd name="T0" fmla="*/ 0 w 93"/>
                <a:gd name="T1" fmla="*/ 0 h 71"/>
                <a:gd name="T2" fmla="*/ 93 w 93"/>
                <a:gd name="T3" fmla="*/ 0 h 71"/>
                <a:gd name="T4" fmla="*/ 45 w 93"/>
                <a:gd name="T5" fmla="*/ 71 h 71"/>
                <a:gd name="T6" fmla="*/ 0 w 93"/>
                <a:gd name="T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71">
                  <a:moveTo>
                    <a:pt x="0" y="0"/>
                  </a:moveTo>
                  <a:lnTo>
                    <a:pt x="93" y="0"/>
                  </a:lnTo>
                  <a:lnTo>
                    <a:pt x="45" y="7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236"/>
            <p:cNvSpPr>
              <a:spLocks noChangeArrowheads="1"/>
            </p:cNvSpPr>
            <p:nvPr/>
          </p:nvSpPr>
          <p:spPr bwMode="auto">
            <a:xfrm>
              <a:off x="6501" y="3878"/>
              <a:ext cx="169" cy="170"/>
            </a:xfrm>
            <a:prstGeom prst="ellips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7"/>
            <p:cNvSpPr>
              <a:spLocks/>
            </p:cNvSpPr>
            <p:nvPr/>
          </p:nvSpPr>
          <p:spPr bwMode="auto">
            <a:xfrm>
              <a:off x="6320" y="3698"/>
              <a:ext cx="350" cy="350"/>
            </a:xfrm>
            <a:custGeom>
              <a:avLst/>
              <a:gdLst>
                <a:gd name="T0" fmla="*/ 167 w 192"/>
                <a:gd name="T1" fmla="*/ 0 h 192"/>
                <a:gd name="T2" fmla="*/ 25 w 192"/>
                <a:gd name="T3" fmla="*/ 0 h 192"/>
                <a:gd name="T4" fmla="*/ 0 w 192"/>
                <a:gd name="T5" fmla="*/ 25 h 192"/>
                <a:gd name="T6" fmla="*/ 0 w 192"/>
                <a:gd name="T7" fmla="*/ 119 h 192"/>
                <a:gd name="T8" fmla="*/ 25 w 192"/>
                <a:gd name="T9" fmla="*/ 143 h 192"/>
                <a:gd name="T10" fmla="*/ 33 w 192"/>
                <a:gd name="T11" fmla="*/ 143 h 192"/>
                <a:gd name="T12" fmla="*/ 46 w 192"/>
                <a:gd name="T13" fmla="*/ 192 h 192"/>
                <a:gd name="T14" fmla="*/ 72 w 192"/>
                <a:gd name="T15" fmla="*/ 143 h 192"/>
                <a:gd name="T16" fmla="*/ 99 w 192"/>
                <a:gd name="T17" fmla="*/ 143 h 192"/>
                <a:gd name="T18" fmla="*/ 145 w 192"/>
                <a:gd name="T19" fmla="*/ 99 h 192"/>
                <a:gd name="T20" fmla="*/ 189 w 192"/>
                <a:gd name="T21" fmla="*/ 130 h 192"/>
                <a:gd name="T22" fmla="*/ 192 w 192"/>
                <a:gd name="T23" fmla="*/ 119 h 192"/>
                <a:gd name="T24" fmla="*/ 192 w 192"/>
                <a:gd name="T25" fmla="*/ 25 h 192"/>
                <a:gd name="T26" fmla="*/ 167 w 192"/>
                <a:gd name="T2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2" h="192">
                  <a:moveTo>
                    <a:pt x="167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32"/>
                    <a:pt x="11" y="143"/>
                    <a:pt x="25" y="143"/>
                  </a:cubicBezTo>
                  <a:cubicBezTo>
                    <a:pt x="33" y="143"/>
                    <a:pt x="33" y="143"/>
                    <a:pt x="33" y="143"/>
                  </a:cubicBezTo>
                  <a:cubicBezTo>
                    <a:pt x="30" y="156"/>
                    <a:pt x="29" y="175"/>
                    <a:pt x="46" y="192"/>
                  </a:cubicBezTo>
                  <a:cubicBezTo>
                    <a:pt x="46" y="192"/>
                    <a:pt x="55" y="163"/>
                    <a:pt x="72" y="143"/>
                  </a:cubicBezTo>
                  <a:cubicBezTo>
                    <a:pt x="99" y="143"/>
                    <a:pt x="99" y="143"/>
                    <a:pt x="99" y="143"/>
                  </a:cubicBezTo>
                  <a:cubicBezTo>
                    <a:pt x="100" y="119"/>
                    <a:pt x="121" y="99"/>
                    <a:pt x="145" y="99"/>
                  </a:cubicBezTo>
                  <a:cubicBezTo>
                    <a:pt x="166" y="99"/>
                    <a:pt x="183" y="112"/>
                    <a:pt x="189" y="130"/>
                  </a:cubicBezTo>
                  <a:cubicBezTo>
                    <a:pt x="191" y="127"/>
                    <a:pt x="192" y="123"/>
                    <a:pt x="192" y="119"/>
                  </a:cubicBezTo>
                  <a:cubicBezTo>
                    <a:pt x="192" y="25"/>
                    <a:pt x="192" y="25"/>
                    <a:pt x="192" y="25"/>
                  </a:cubicBezTo>
                  <a:cubicBezTo>
                    <a:pt x="192" y="11"/>
                    <a:pt x="181" y="0"/>
                    <a:pt x="167" y="0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8"/>
            <p:cNvSpPr>
              <a:spLocks/>
            </p:cNvSpPr>
            <p:nvPr/>
          </p:nvSpPr>
          <p:spPr bwMode="auto">
            <a:xfrm>
              <a:off x="7289" y="3917"/>
              <a:ext cx="98" cy="93"/>
            </a:xfrm>
            <a:custGeom>
              <a:avLst/>
              <a:gdLst>
                <a:gd name="T0" fmla="*/ 49 w 98"/>
                <a:gd name="T1" fmla="*/ 74 h 93"/>
                <a:gd name="T2" fmla="*/ 18 w 98"/>
                <a:gd name="T3" fmla="*/ 93 h 93"/>
                <a:gd name="T4" fmla="*/ 27 w 98"/>
                <a:gd name="T5" fmla="*/ 58 h 93"/>
                <a:gd name="T6" fmla="*/ 0 w 98"/>
                <a:gd name="T7" fmla="*/ 36 h 93"/>
                <a:gd name="T8" fmla="*/ 35 w 98"/>
                <a:gd name="T9" fmla="*/ 32 h 93"/>
                <a:gd name="T10" fmla="*/ 49 w 98"/>
                <a:gd name="T11" fmla="*/ 0 h 93"/>
                <a:gd name="T12" fmla="*/ 64 w 98"/>
                <a:gd name="T13" fmla="*/ 32 h 93"/>
                <a:gd name="T14" fmla="*/ 98 w 98"/>
                <a:gd name="T15" fmla="*/ 36 h 93"/>
                <a:gd name="T16" fmla="*/ 71 w 98"/>
                <a:gd name="T17" fmla="*/ 58 h 93"/>
                <a:gd name="T18" fmla="*/ 80 w 98"/>
                <a:gd name="T19" fmla="*/ 93 h 93"/>
                <a:gd name="T20" fmla="*/ 49 w 98"/>
                <a:gd name="T21" fmla="*/ 7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93">
                  <a:moveTo>
                    <a:pt x="49" y="74"/>
                  </a:moveTo>
                  <a:lnTo>
                    <a:pt x="18" y="93"/>
                  </a:lnTo>
                  <a:lnTo>
                    <a:pt x="27" y="58"/>
                  </a:lnTo>
                  <a:lnTo>
                    <a:pt x="0" y="36"/>
                  </a:lnTo>
                  <a:lnTo>
                    <a:pt x="35" y="32"/>
                  </a:lnTo>
                  <a:lnTo>
                    <a:pt x="49" y="0"/>
                  </a:lnTo>
                  <a:lnTo>
                    <a:pt x="64" y="32"/>
                  </a:lnTo>
                  <a:lnTo>
                    <a:pt x="98" y="36"/>
                  </a:lnTo>
                  <a:lnTo>
                    <a:pt x="71" y="58"/>
                  </a:lnTo>
                  <a:lnTo>
                    <a:pt x="80" y="93"/>
                  </a:lnTo>
                  <a:lnTo>
                    <a:pt x="49" y="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Oval 239"/>
            <p:cNvSpPr>
              <a:spLocks noChangeArrowheads="1"/>
            </p:cNvSpPr>
            <p:nvPr/>
          </p:nvSpPr>
          <p:spPr bwMode="auto">
            <a:xfrm>
              <a:off x="7254" y="3878"/>
              <a:ext cx="170" cy="170"/>
            </a:xfrm>
            <a:prstGeom prst="ellips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40"/>
            <p:cNvSpPr>
              <a:spLocks/>
            </p:cNvSpPr>
            <p:nvPr/>
          </p:nvSpPr>
          <p:spPr bwMode="auto">
            <a:xfrm>
              <a:off x="7074" y="3698"/>
              <a:ext cx="350" cy="350"/>
            </a:xfrm>
            <a:custGeom>
              <a:avLst/>
              <a:gdLst>
                <a:gd name="T0" fmla="*/ 167 w 192"/>
                <a:gd name="T1" fmla="*/ 0 h 192"/>
                <a:gd name="T2" fmla="*/ 24 w 192"/>
                <a:gd name="T3" fmla="*/ 0 h 192"/>
                <a:gd name="T4" fmla="*/ 0 w 192"/>
                <a:gd name="T5" fmla="*/ 25 h 192"/>
                <a:gd name="T6" fmla="*/ 0 w 192"/>
                <a:gd name="T7" fmla="*/ 119 h 192"/>
                <a:gd name="T8" fmla="*/ 24 w 192"/>
                <a:gd name="T9" fmla="*/ 143 h 192"/>
                <a:gd name="T10" fmla="*/ 33 w 192"/>
                <a:gd name="T11" fmla="*/ 143 h 192"/>
                <a:gd name="T12" fmla="*/ 46 w 192"/>
                <a:gd name="T13" fmla="*/ 192 h 192"/>
                <a:gd name="T14" fmla="*/ 72 w 192"/>
                <a:gd name="T15" fmla="*/ 143 h 192"/>
                <a:gd name="T16" fmla="*/ 99 w 192"/>
                <a:gd name="T17" fmla="*/ 143 h 192"/>
                <a:gd name="T18" fmla="*/ 145 w 192"/>
                <a:gd name="T19" fmla="*/ 99 h 192"/>
                <a:gd name="T20" fmla="*/ 189 w 192"/>
                <a:gd name="T21" fmla="*/ 130 h 192"/>
                <a:gd name="T22" fmla="*/ 192 w 192"/>
                <a:gd name="T23" fmla="*/ 119 h 192"/>
                <a:gd name="T24" fmla="*/ 192 w 192"/>
                <a:gd name="T25" fmla="*/ 25 h 192"/>
                <a:gd name="T26" fmla="*/ 167 w 192"/>
                <a:gd name="T2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2" h="192">
                  <a:moveTo>
                    <a:pt x="16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32"/>
                    <a:pt x="11" y="143"/>
                    <a:pt x="24" y="143"/>
                  </a:cubicBezTo>
                  <a:cubicBezTo>
                    <a:pt x="33" y="143"/>
                    <a:pt x="33" y="143"/>
                    <a:pt x="33" y="143"/>
                  </a:cubicBezTo>
                  <a:cubicBezTo>
                    <a:pt x="29" y="156"/>
                    <a:pt x="28" y="175"/>
                    <a:pt x="46" y="192"/>
                  </a:cubicBezTo>
                  <a:cubicBezTo>
                    <a:pt x="46" y="192"/>
                    <a:pt x="55" y="163"/>
                    <a:pt x="72" y="143"/>
                  </a:cubicBezTo>
                  <a:cubicBezTo>
                    <a:pt x="99" y="143"/>
                    <a:pt x="99" y="143"/>
                    <a:pt x="99" y="143"/>
                  </a:cubicBezTo>
                  <a:cubicBezTo>
                    <a:pt x="100" y="119"/>
                    <a:pt x="120" y="99"/>
                    <a:pt x="145" y="99"/>
                  </a:cubicBezTo>
                  <a:cubicBezTo>
                    <a:pt x="165" y="99"/>
                    <a:pt x="182" y="112"/>
                    <a:pt x="189" y="130"/>
                  </a:cubicBezTo>
                  <a:cubicBezTo>
                    <a:pt x="190" y="127"/>
                    <a:pt x="192" y="123"/>
                    <a:pt x="192" y="119"/>
                  </a:cubicBezTo>
                  <a:cubicBezTo>
                    <a:pt x="192" y="25"/>
                    <a:pt x="192" y="25"/>
                    <a:pt x="192" y="25"/>
                  </a:cubicBezTo>
                  <a:cubicBezTo>
                    <a:pt x="192" y="11"/>
                    <a:pt x="180" y="0"/>
                    <a:pt x="167" y="0"/>
                  </a:cubicBez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37259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466726" y="549276"/>
            <a:ext cx="11266488" cy="5937250"/>
            <a:chOff x="294" y="346"/>
            <a:chExt cx="7097" cy="3740"/>
          </a:xfrm>
        </p:grpSpPr>
        <p:grpSp>
          <p:nvGrpSpPr>
            <p:cNvPr id="5" name="Group 205"/>
            <p:cNvGrpSpPr>
              <a:grpSpLocks/>
            </p:cNvGrpSpPr>
            <p:nvPr/>
          </p:nvGrpSpPr>
          <p:grpSpPr bwMode="auto">
            <a:xfrm>
              <a:off x="296" y="346"/>
              <a:ext cx="7092" cy="3062"/>
              <a:chOff x="296" y="346"/>
              <a:chExt cx="7092" cy="3062"/>
            </a:xfrm>
          </p:grpSpPr>
          <p:sp>
            <p:nvSpPr>
              <p:cNvPr id="63" name="Line 5"/>
              <p:cNvSpPr>
                <a:spLocks noChangeShapeType="1"/>
              </p:cNvSpPr>
              <p:nvPr/>
            </p:nvSpPr>
            <p:spPr bwMode="auto">
              <a:xfrm>
                <a:off x="561" y="570"/>
                <a:ext cx="0" cy="74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6"/>
              <p:cNvSpPr>
                <a:spLocks/>
              </p:cNvSpPr>
              <p:nvPr/>
            </p:nvSpPr>
            <p:spPr bwMode="auto">
              <a:xfrm>
                <a:off x="521" y="619"/>
                <a:ext cx="79" cy="38"/>
              </a:xfrm>
              <a:custGeom>
                <a:avLst/>
                <a:gdLst>
                  <a:gd name="T0" fmla="*/ 0 w 79"/>
                  <a:gd name="T1" fmla="*/ 1 h 38"/>
                  <a:gd name="T2" fmla="*/ 42 w 79"/>
                  <a:gd name="T3" fmla="*/ 38 h 38"/>
                  <a:gd name="T4" fmla="*/ 79 w 79"/>
                  <a:gd name="T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9" h="38">
                    <a:moveTo>
                      <a:pt x="0" y="1"/>
                    </a:moveTo>
                    <a:lnTo>
                      <a:pt x="42" y="38"/>
                    </a:lnTo>
                    <a:lnTo>
                      <a:pt x="79" y="0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Oval 7"/>
              <p:cNvSpPr>
                <a:spLocks noChangeArrowheads="1"/>
              </p:cNvSpPr>
              <p:nvPr/>
            </p:nvSpPr>
            <p:spPr bwMode="auto">
              <a:xfrm>
                <a:off x="476" y="530"/>
                <a:ext cx="168" cy="16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8"/>
              <p:cNvSpPr>
                <a:spLocks/>
              </p:cNvSpPr>
              <p:nvPr/>
            </p:nvSpPr>
            <p:spPr bwMode="auto">
              <a:xfrm>
                <a:off x="298" y="352"/>
                <a:ext cx="346" cy="346"/>
              </a:xfrm>
              <a:custGeom>
                <a:avLst/>
                <a:gdLst>
                  <a:gd name="T0" fmla="*/ 167 w 192"/>
                  <a:gd name="T1" fmla="*/ 0 h 192"/>
                  <a:gd name="T2" fmla="*/ 25 w 192"/>
                  <a:gd name="T3" fmla="*/ 0 h 192"/>
                  <a:gd name="T4" fmla="*/ 0 w 192"/>
                  <a:gd name="T5" fmla="*/ 24 h 192"/>
                  <a:gd name="T6" fmla="*/ 0 w 192"/>
                  <a:gd name="T7" fmla="*/ 118 h 192"/>
                  <a:gd name="T8" fmla="*/ 25 w 192"/>
                  <a:gd name="T9" fmla="*/ 143 h 192"/>
                  <a:gd name="T10" fmla="*/ 34 w 192"/>
                  <a:gd name="T11" fmla="*/ 143 h 192"/>
                  <a:gd name="T12" fmla="*/ 46 w 192"/>
                  <a:gd name="T13" fmla="*/ 192 h 192"/>
                  <a:gd name="T14" fmla="*/ 72 w 192"/>
                  <a:gd name="T15" fmla="*/ 143 h 192"/>
                  <a:gd name="T16" fmla="*/ 99 w 192"/>
                  <a:gd name="T17" fmla="*/ 143 h 192"/>
                  <a:gd name="T18" fmla="*/ 146 w 192"/>
                  <a:gd name="T19" fmla="*/ 99 h 192"/>
                  <a:gd name="T20" fmla="*/ 189 w 192"/>
                  <a:gd name="T21" fmla="*/ 130 h 192"/>
                  <a:gd name="T22" fmla="*/ 192 w 192"/>
                  <a:gd name="T23" fmla="*/ 118 h 192"/>
                  <a:gd name="T24" fmla="*/ 192 w 192"/>
                  <a:gd name="T25" fmla="*/ 24 h 192"/>
                  <a:gd name="T26" fmla="*/ 167 w 192"/>
                  <a:gd name="T2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2" h="192">
                    <a:moveTo>
                      <a:pt x="167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132"/>
                      <a:pt x="11" y="143"/>
                      <a:pt x="25" y="143"/>
                    </a:cubicBezTo>
                    <a:cubicBezTo>
                      <a:pt x="34" y="143"/>
                      <a:pt x="34" y="143"/>
                      <a:pt x="34" y="143"/>
                    </a:cubicBezTo>
                    <a:cubicBezTo>
                      <a:pt x="30" y="156"/>
                      <a:pt x="29" y="175"/>
                      <a:pt x="46" y="192"/>
                    </a:cubicBezTo>
                    <a:cubicBezTo>
                      <a:pt x="46" y="192"/>
                      <a:pt x="56" y="162"/>
                      <a:pt x="72" y="143"/>
                    </a:cubicBezTo>
                    <a:cubicBezTo>
                      <a:pt x="99" y="143"/>
                      <a:pt x="99" y="143"/>
                      <a:pt x="99" y="143"/>
                    </a:cubicBezTo>
                    <a:cubicBezTo>
                      <a:pt x="101" y="118"/>
                      <a:pt x="121" y="99"/>
                      <a:pt x="146" y="99"/>
                    </a:cubicBezTo>
                    <a:cubicBezTo>
                      <a:pt x="166" y="99"/>
                      <a:pt x="183" y="112"/>
                      <a:pt x="189" y="130"/>
                    </a:cubicBezTo>
                    <a:cubicBezTo>
                      <a:pt x="191" y="126"/>
                      <a:pt x="192" y="122"/>
                      <a:pt x="192" y="118"/>
                    </a:cubicBezTo>
                    <a:cubicBezTo>
                      <a:pt x="192" y="24"/>
                      <a:pt x="192" y="24"/>
                      <a:pt x="192" y="24"/>
                    </a:cubicBezTo>
                    <a:cubicBezTo>
                      <a:pt x="192" y="11"/>
                      <a:pt x="181" y="0"/>
                      <a:pt x="167" y="0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Line 9"/>
              <p:cNvSpPr>
                <a:spLocks noChangeShapeType="1"/>
              </p:cNvSpPr>
              <p:nvPr/>
            </p:nvSpPr>
            <p:spPr bwMode="auto">
              <a:xfrm flipV="1">
                <a:off x="1312" y="581"/>
                <a:ext cx="0" cy="74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0"/>
              <p:cNvSpPr>
                <a:spLocks/>
              </p:cNvSpPr>
              <p:nvPr/>
            </p:nvSpPr>
            <p:spPr bwMode="auto">
              <a:xfrm>
                <a:off x="1273" y="568"/>
                <a:ext cx="79" cy="36"/>
              </a:xfrm>
              <a:custGeom>
                <a:avLst/>
                <a:gdLst>
                  <a:gd name="T0" fmla="*/ 79 w 79"/>
                  <a:gd name="T1" fmla="*/ 36 h 36"/>
                  <a:gd name="T2" fmla="*/ 37 w 79"/>
                  <a:gd name="T3" fmla="*/ 0 h 36"/>
                  <a:gd name="T4" fmla="*/ 0 w 79"/>
                  <a:gd name="T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9" h="36">
                    <a:moveTo>
                      <a:pt x="79" y="36"/>
                    </a:moveTo>
                    <a:lnTo>
                      <a:pt x="37" y="0"/>
                    </a:lnTo>
                    <a:lnTo>
                      <a:pt x="0" y="36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Oval 11"/>
              <p:cNvSpPr>
                <a:spLocks noChangeArrowheads="1"/>
              </p:cNvSpPr>
              <p:nvPr/>
            </p:nvSpPr>
            <p:spPr bwMode="auto">
              <a:xfrm>
                <a:off x="1228" y="527"/>
                <a:ext cx="167" cy="16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12"/>
              <p:cNvSpPr>
                <a:spLocks/>
              </p:cNvSpPr>
              <p:nvPr/>
            </p:nvSpPr>
            <p:spPr bwMode="auto">
              <a:xfrm>
                <a:off x="1049" y="348"/>
                <a:ext cx="346" cy="346"/>
              </a:xfrm>
              <a:custGeom>
                <a:avLst/>
                <a:gdLst>
                  <a:gd name="T0" fmla="*/ 167 w 192"/>
                  <a:gd name="T1" fmla="*/ 0 h 192"/>
                  <a:gd name="T2" fmla="*/ 25 w 192"/>
                  <a:gd name="T3" fmla="*/ 0 h 192"/>
                  <a:gd name="T4" fmla="*/ 0 w 192"/>
                  <a:gd name="T5" fmla="*/ 25 h 192"/>
                  <a:gd name="T6" fmla="*/ 0 w 192"/>
                  <a:gd name="T7" fmla="*/ 119 h 192"/>
                  <a:gd name="T8" fmla="*/ 25 w 192"/>
                  <a:gd name="T9" fmla="*/ 144 h 192"/>
                  <a:gd name="T10" fmla="*/ 34 w 192"/>
                  <a:gd name="T11" fmla="*/ 144 h 192"/>
                  <a:gd name="T12" fmla="*/ 47 w 192"/>
                  <a:gd name="T13" fmla="*/ 192 h 192"/>
                  <a:gd name="T14" fmla="*/ 72 w 192"/>
                  <a:gd name="T15" fmla="*/ 144 h 192"/>
                  <a:gd name="T16" fmla="*/ 100 w 192"/>
                  <a:gd name="T17" fmla="*/ 144 h 192"/>
                  <a:gd name="T18" fmla="*/ 146 w 192"/>
                  <a:gd name="T19" fmla="*/ 99 h 192"/>
                  <a:gd name="T20" fmla="*/ 189 w 192"/>
                  <a:gd name="T21" fmla="*/ 130 h 192"/>
                  <a:gd name="T22" fmla="*/ 192 w 192"/>
                  <a:gd name="T23" fmla="*/ 119 h 192"/>
                  <a:gd name="T24" fmla="*/ 192 w 192"/>
                  <a:gd name="T25" fmla="*/ 25 h 192"/>
                  <a:gd name="T26" fmla="*/ 167 w 192"/>
                  <a:gd name="T2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2" h="192">
                    <a:moveTo>
                      <a:pt x="167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1" y="0"/>
                      <a:pt x="0" y="11"/>
                      <a:pt x="0" y="25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33"/>
                      <a:pt x="11" y="144"/>
                      <a:pt x="25" y="144"/>
                    </a:cubicBezTo>
                    <a:cubicBezTo>
                      <a:pt x="34" y="144"/>
                      <a:pt x="34" y="144"/>
                      <a:pt x="34" y="144"/>
                    </a:cubicBezTo>
                    <a:cubicBezTo>
                      <a:pt x="30" y="156"/>
                      <a:pt x="29" y="176"/>
                      <a:pt x="47" y="192"/>
                    </a:cubicBezTo>
                    <a:cubicBezTo>
                      <a:pt x="47" y="192"/>
                      <a:pt x="56" y="163"/>
                      <a:pt x="72" y="144"/>
                    </a:cubicBezTo>
                    <a:cubicBezTo>
                      <a:pt x="100" y="144"/>
                      <a:pt x="100" y="144"/>
                      <a:pt x="100" y="144"/>
                    </a:cubicBezTo>
                    <a:cubicBezTo>
                      <a:pt x="101" y="119"/>
                      <a:pt x="121" y="99"/>
                      <a:pt x="146" y="99"/>
                    </a:cubicBezTo>
                    <a:cubicBezTo>
                      <a:pt x="166" y="99"/>
                      <a:pt x="183" y="112"/>
                      <a:pt x="189" y="130"/>
                    </a:cubicBezTo>
                    <a:cubicBezTo>
                      <a:pt x="191" y="127"/>
                      <a:pt x="192" y="123"/>
                      <a:pt x="192" y="119"/>
                    </a:cubicBezTo>
                    <a:cubicBezTo>
                      <a:pt x="192" y="25"/>
                      <a:pt x="192" y="25"/>
                      <a:pt x="192" y="25"/>
                    </a:cubicBezTo>
                    <a:cubicBezTo>
                      <a:pt x="192" y="11"/>
                      <a:pt x="181" y="0"/>
                      <a:pt x="167" y="0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Line 13"/>
              <p:cNvSpPr>
                <a:spLocks noChangeShapeType="1"/>
              </p:cNvSpPr>
              <p:nvPr/>
            </p:nvSpPr>
            <p:spPr bwMode="auto">
              <a:xfrm flipV="1">
                <a:off x="2057" y="561"/>
                <a:ext cx="0" cy="52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Line 14"/>
              <p:cNvSpPr>
                <a:spLocks noChangeShapeType="1"/>
              </p:cNvSpPr>
              <p:nvPr/>
            </p:nvSpPr>
            <p:spPr bwMode="auto">
              <a:xfrm flipV="1">
                <a:off x="2055" y="644"/>
                <a:ext cx="0" cy="9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Oval 15"/>
              <p:cNvSpPr>
                <a:spLocks noChangeArrowheads="1"/>
              </p:cNvSpPr>
              <p:nvPr/>
            </p:nvSpPr>
            <p:spPr bwMode="auto">
              <a:xfrm>
                <a:off x="1972" y="528"/>
                <a:ext cx="168" cy="16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6"/>
              <p:cNvSpPr>
                <a:spLocks/>
              </p:cNvSpPr>
              <p:nvPr/>
            </p:nvSpPr>
            <p:spPr bwMode="auto">
              <a:xfrm>
                <a:off x="1794" y="350"/>
                <a:ext cx="346" cy="346"/>
              </a:xfrm>
              <a:custGeom>
                <a:avLst/>
                <a:gdLst>
                  <a:gd name="T0" fmla="*/ 167 w 192"/>
                  <a:gd name="T1" fmla="*/ 0 h 192"/>
                  <a:gd name="T2" fmla="*/ 25 w 192"/>
                  <a:gd name="T3" fmla="*/ 0 h 192"/>
                  <a:gd name="T4" fmla="*/ 0 w 192"/>
                  <a:gd name="T5" fmla="*/ 25 h 192"/>
                  <a:gd name="T6" fmla="*/ 0 w 192"/>
                  <a:gd name="T7" fmla="*/ 119 h 192"/>
                  <a:gd name="T8" fmla="*/ 25 w 192"/>
                  <a:gd name="T9" fmla="*/ 144 h 192"/>
                  <a:gd name="T10" fmla="*/ 34 w 192"/>
                  <a:gd name="T11" fmla="*/ 144 h 192"/>
                  <a:gd name="T12" fmla="*/ 46 w 192"/>
                  <a:gd name="T13" fmla="*/ 192 h 192"/>
                  <a:gd name="T14" fmla="*/ 72 w 192"/>
                  <a:gd name="T15" fmla="*/ 144 h 192"/>
                  <a:gd name="T16" fmla="*/ 99 w 192"/>
                  <a:gd name="T17" fmla="*/ 144 h 192"/>
                  <a:gd name="T18" fmla="*/ 146 w 192"/>
                  <a:gd name="T19" fmla="*/ 99 h 192"/>
                  <a:gd name="T20" fmla="*/ 189 w 192"/>
                  <a:gd name="T21" fmla="*/ 130 h 192"/>
                  <a:gd name="T22" fmla="*/ 192 w 192"/>
                  <a:gd name="T23" fmla="*/ 119 h 192"/>
                  <a:gd name="T24" fmla="*/ 192 w 192"/>
                  <a:gd name="T25" fmla="*/ 25 h 192"/>
                  <a:gd name="T26" fmla="*/ 167 w 192"/>
                  <a:gd name="T2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2" h="192">
                    <a:moveTo>
                      <a:pt x="167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1" y="0"/>
                      <a:pt x="0" y="11"/>
                      <a:pt x="0" y="25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33"/>
                      <a:pt x="11" y="144"/>
                      <a:pt x="25" y="144"/>
                    </a:cubicBezTo>
                    <a:cubicBezTo>
                      <a:pt x="34" y="144"/>
                      <a:pt x="34" y="144"/>
                      <a:pt x="34" y="144"/>
                    </a:cubicBezTo>
                    <a:cubicBezTo>
                      <a:pt x="30" y="156"/>
                      <a:pt x="29" y="176"/>
                      <a:pt x="46" y="192"/>
                    </a:cubicBezTo>
                    <a:cubicBezTo>
                      <a:pt x="46" y="192"/>
                      <a:pt x="56" y="163"/>
                      <a:pt x="72" y="144"/>
                    </a:cubicBezTo>
                    <a:cubicBezTo>
                      <a:pt x="99" y="144"/>
                      <a:pt x="99" y="144"/>
                      <a:pt x="99" y="144"/>
                    </a:cubicBezTo>
                    <a:cubicBezTo>
                      <a:pt x="101" y="119"/>
                      <a:pt x="121" y="99"/>
                      <a:pt x="146" y="99"/>
                    </a:cubicBezTo>
                    <a:cubicBezTo>
                      <a:pt x="166" y="99"/>
                      <a:pt x="183" y="112"/>
                      <a:pt x="189" y="130"/>
                    </a:cubicBezTo>
                    <a:cubicBezTo>
                      <a:pt x="191" y="127"/>
                      <a:pt x="192" y="123"/>
                      <a:pt x="192" y="119"/>
                    </a:cubicBezTo>
                    <a:cubicBezTo>
                      <a:pt x="192" y="25"/>
                      <a:pt x="192" y="25"/>
                      <a:pt x="192" y="25"/>
                    </a:cubicBezTo>
                    <a:cubicBezTo>
                      <a:pt x="192" y="11"/>
                      <a:pt x="181" y="0"/>
                      <a:pt x="167" y="0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17"/>
              <p:cNvSpPr>
                <a:spLocks/>
              </p:cNvSpPr>
              <p:nvPr/>
            </p:nvSpPr>
            <p:spPr bwMode="auto">
              <a:xfrm>
                <a:off x="2805" y="566"/>
                <a:ext cx="34" cy="74"/>
              </a:xfrm>
              <a:custGeom>
                <a:avLst/>
                <a:gdLst>
                  <a:gd name="T0" fmla="*/ 0 w 34"/>
                  <a:gd name="T1" fmla="*/ 0 h 74"/>
                  <a:gd name="T2" fmla="*/ 0 w 34"/>
                  <a:gd name="T3" fmla="*/ 56 h 74"/>
                  <a:gd name="T4" fmla="*/ 34 w 34"/>
                  <a:gd name="T5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" h="74">
                    <a:moveTo>
                      <a:pt x="0" y="0"/>
                    </a:moveTo>
                    <a:lnTo>
                      <a:pt x="0" y="56"/>
                    </a:lnTo>
                    <a:lnTo>
                      <a:pt x="34" y="74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Oval 18"/>
              <p:cNvSpPr>
                <a:spLocks noChangeArrowheads="1"/>
              </p:cNvSpPr>
              <p:nvPr/>
            </p:nvSpPr>
            <p:spPr bwMode="auto">
              <a:xfrm>
                <a:off x="2722" y="527"/>
                <a:ext cx="167" cy="16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19"/>
              <p:cNvSpPr>
                <a:spLocks/>
              </p:cNvSpPr>
              <p:nvPr/>
            </p:nvSpPr>
            <p:spPr bwMode="auto">
              <a:xfrm>
                <a:off x="2543" y="348"/>
                <a:ext cx="346" cy="346"/>
              </a:xfrm>
              <a:custGeom>
                <a:avLst/>
                <a:gdLst>
                  <a:gd name="T0" fmla="*/ 167 w 192"/>
                  <a:gd name="T1" fmla="*/ 0 h 192"/>
                  <a:gd name="T2" fmla="*/ 25 w 192"/>
                  <a:gd name="T3" fmla="*/ 0 h 192"/>
                  <a:gd name="T4" fmla="*/ 0 w 192"/>
                  <a:gd name="T5" fmla="*/ 25 h 192"/>
                  <a:gd name="T6" fmla="*/ 0 w 192"/>
                  <a:gd name="T7" fmla="*/ 119 h 192"/>
                  <a:gd name="T8" fmla="*/ 25 w 192"/>
                  <a:gd name="T9" fmla="*/ 144 h 192"/>
                  <a:gd name="T10" fmla="*/ 33 w 192"/>
                  <a:gd name="T11" fmla="*/ 144 h 192"/>
                  <a:gd name="T12" fmla="*/ 46 w 192"/>
                  <a:gd name="T13" fmla="*/ 192 h 192"/>
                  <a:gd name="T14" fmla="*/ 72 w 192"/>
                  <a:gd name="T15" fmla="*/ 144 h 192"/>
                  <a:gd name="T16" fmla="*/ 99 w 192"/>
                  <a:gd name="T17" fmla="*/ 144 h 192"/>
                  <a:gd name="T18" fmla="*/ 145 w 192"/>
                  <a:gd name="T19" fmla="*/ 99 h 192"/>
                  <a:gd name="T20" fmla="*/ 189 w 192"/>
                  <a:gd name="T21" fmla="*/ 130 h 192"/>
                  <a:gd name="T22" fmla="*/ 192 w 192"/>
                  <a:gd name="T23" fmla="*/ 119 h 192"/>
                  <a:gd name="T24" fmla="*/ 192 w 192"/>
                  <a:gd name="T25" fmla="*/ 25 h 192"/>
                  <a:gd name="T26" fmla="*/ 167 w 192"/>
                  <a:gd name="T2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2" h="192">
                    <a:moveTo>
                      <a:pt x="167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1" y="0"/>
                      <a:pt x="0" y="11"/>
                      <a:pt x="0" y="25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33"/>
                      <a:pt x="11" y="144"/>
                      <a:pt x="25" y="144"/>
                    </a:cubicBezTo>
                    <a:cubicBezTo>
                      <a:pt x="33" y="144"/>
                      <a:pt x="33" y="144"/>
                      <a:pt x="33" y="144"/>
                    </a:cubicBezTo>
                    <a:cubicBezTo>
                      <a:pt x="30" y="156"/>
                      <a:pt x="28" y="176"/>
                      <a:pt x="46" y="192"/>
                    </a:cubicBezTo>
                    <a:cubicBezTo>
                      <a:pt x="46" y="192"/>
                      <a:pt x="55" y="163"/>
                      <a:pt x="72" y="144"/>
                    </a:cubicBezTo>
                    <a:cubicBezTo>
                      <a:pt x="99" y="144"/>
                      <a:pt x="99" y="144"/>
                      <a:pt x="99" y="144"/>
                    </a:cubicBezTo>
                    <a:cubicBezTo>
                      <a:pt x="100" y="119"/>
                      <a:pt x="120" y="99"/>
                      <a:pt x="145" y="99"/>
                    </a:cubicBezTo>
                    <a:cubicBezTo>
                      <a:pt x="165" y="99"/>
                      <a:pt x="182" y="112"/>
                      <a:pt x="189" y="130"/>
                    </a:cubicBezTo>
                    <a:cubicBezTo>
                      <a:pt x="191" y="127"/>
                      <a:pt x="192" y="123"/>
                      <a:pt x="192" y="119"/>
                    </a:cubicBezTo>
                    <a:cubicBezTo>
                      <a:pt x="192" y="25"/>
                      <a:pt x="192" y="25"/>
                      <a:pt x="192" y="25"/>
                    </a:cubicBezTo>
                    <a:cubicBezTo>
                      <a:pt x="192" y="11"/>
                      <a:pt x="181" y="0"/>
                      <a:pt x="167" y="0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Oval 20"/>
              <p:cNvSpPr>
                <a:spLocks noChangeArrowheads="1"/>
              </p:cNvSpPr>
              <p:nvPr/>
            </p:nvSpPr>
            <p:spPr bwMode="auto">
              <a:xfrm>
                <a:off x="3489" y="557"/>
                <a:ext cx="130" cy="12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1"/>
              <p:cNvSpPr>
                <a:spLocks/>
              </p:cNvSpPr>
              <p:nvPr/>
            </p:nvSpPr>
            <p:spPr bwMode="auto">
              <a:xfrm>
                <a:off x="3515" y="494"/>
                <a:ext cx="79" cy="69"/>
              </a:xfrm>
              <a:custGeom>
                <a:avLst/>
                <a:gdLst>
                  <a:gd name="T0" fmla="*/ 0 w 44"/>
                  <a:gd name="T1" fmla="*/ 38 h 38"/>
                  <a:gd name="T2" fmla="*/ 0 w 44"/>
                  <a:gd name="T3" fmla="*/ 24 h 38"/>
                  <a:gd name="T4" fmla="*/ 22 w 44"/>
                  <a:gd name="T5" fmla="*/ 0 h 38"/>
                  <a:gd name="T6" fmla="*/ 44 w 44"/>
                  <a:gd name="T7" fmla="*/ 24 h 38"/>
                  <a:gd name="T8" fmla="*/ 44 w 44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8">
                    <a:moveTo>
                      <a:pt x="0" y="38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11"/>
                      <a:pt x="10" y="0"/>
                      <a:pt x="22" y="0"/>
                    </a:cubicBezTo>
                    <a:cubicBezTo>
                      <a:pt x="34" y="0"/>
                      <a:pt x="44" y="11"/>
                      <a:pt x="44" y="24"/>
                    </a:cubicBezTo>
                    <a:cubicBezTo>
                      <a:pt x="44" y="38"/>
                      <a:pt x="44" y="38"/>
                      <a:pt x="44" y="38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2"/>
              <p:cNvSpPr>
                <a:spLocks/>
              </p:cNvSpPr>
              <p:nvPr/>
            </p:nvSpPr>
            <p:spPr bwMode="auto">
              <a:xfrm>
                <a:off x="3540" y="599"/>
                <a:ext cx="29" cy="56"/>
              </a:xfrm>
              <a:custGeom>
                <a:avLst/>
                <a:gdLst>
                  <a:gd name="T0" fmla="*/ 16 w 16"/>
                  <a:gd name="T1" fmla="*/ 8 h 31"/>
                  <a:gd name="T2" fmla="*/ 8 w 16"/>
                  <a:gd name="T3" fmla="*/ 0 h 31"/>
                  <a:gd name="T4" fmla="*/ 0 w 16"/>
                  <a:gd name="T5" fmla="*/ 8 h 31"/>
                  <a:gd name="T6" fmla="*/ 6 w 16"/>
                  <a:gd name="T7" fmla="*/ 16 h 31"/>
                  <a:gd name="T8" fmla="*/ 6 w 16"/>
                  <a:gd name="T9" fmla="*/ 31 h 31"/>
                  <a:gd name="T10" fmla="*/ 10 w 16"/>
                  <a:gd name="T11" fmla="*/ 31 h 31"/>
                  <a:gd name="T12" fmla="*/ 10 w 16"/>
                  <a:gd name="T13" fmla="*/ 16 h 31"/>
                  <a:gd name="T14" fmla="*/ 16 w 16"/>
                  <a:gd name="T15" fmla="*/ 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31">
                    <a:moveTo>
                      <a:pt x="16" y="8"/>
                    </a:moveTo>
                    <a:cubicBezTo>
                      <a:pt x="16" y="3"/>
                      <a:pt x="13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12"/>
                      <a:pt x="2" y="15"/>
                      <a:pt x="6" y="16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4" y="15"/>
                      <a:pt x="16" y="12"/>
                      <a:pt x="16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3"/>
              <p:cNvSpPr>
                <a:spLocks/>
              </p:cNvSpPr>
              <p:nvPr/>
            </p:nvSpPr>
            <p:spPr bwMode="auto">
              <a:xfrm>
                <a:off x="3293" y="346"/>
                <a:ext cx="346" cy="347"/>
              </a:xfrm>
              <a:custGeom>
                <a:avLst/>
                <a:gdLst>
                  <a:gd name="T0" fmla="*/ 192 w 192"/>
                  <a:gd name="T1" fmla="*/ 119 h 192"/>
                  <a:gd name="T2" fmla="*/ 192 w 192"/>
                  <a:gd name="T3" fmla="*/ 24 h 192"/>
                  <a:gd name="T4" fmla="*/ 167 w 192"/>
                  <a:gd name="T5" fmla="*/ 0 h 192"/>
                  <a:gd name="T6" fmla="*/ 25 w 192"/>
                  <a:gd name="T7" fmla="*/ 0 h 192"/>
                  <a:gd name="T8" fmla="*/ 0 w 192"/>
                  <a:gd name="T9" fmla="*/ 24 h 192"/>
                  <a:gd name="T10" fmla="*/ 0 w 192"/>
                  <a:gd name="T11" fmla="*/ 119 h 192"/>
                  <a:gd name="T12" fmla="*/ 25 w 192"/>
                  <a:gd name="T13" fmla="*/ 143 h 192"/>
                  <a:gd name="T14" fmla="*/ 34 w 192"/>
                  <a:gd name="T15" fmla="*/ 143 h 192"/>
                  <a:gd name="T16" fmla="*/ 47 w 192"/>
                  <a:gd name="T17" fmla="*/ 192 h 192"/>
                  <a:gd name="T18" fmla="*/ 72 w 192"/>
                  <a:gd name="T19" fmla="*/ 143 h 192"/>
                  <a:gd name="T20" fmla="*/ 91 w 192"/>
                  <a:gd name="T21" fmla="*/ 14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2" h="192">
                    <a:moveTo>
                      <a:pt x="192" y="119"/>
                    </a:moveTo>
                    <a:cubicBezTo>
                      <a:pt x="192" y="24"/>
                      <a:pt x="192" y="24"/>
                      <a:pt x="192" y="24"/>
                    </a:cubicBezTo>
                    <a:cubicBezTo>
                      <a:pt x="192" y="11"/>
                      <a:pt x="181" y="0"/>
                      <a:pt x="167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32"/>
                      <a:pt x="11" y="143"/>
                      <a:pt x="25" y="143"/>
                    </a:cubicBezTo>
                    <a:cubicBezTo>
                      <a:pt x="34" y="143"/>
                      <a:pt x="34" y="143"/>
                      <a:pt x="34" y="143"/>
                    </a:cubicBezTo>
                    <a:cubicBezTo>
                      <a:pt x="30" y="156"/>
                      <a:pt x="29" y="175"/>
                      <a:pt x="47" y="192"/>
                    </a:cubicBezTo>
                    <a:cubicBezTo>
                      <a:pt x="47" y="192"/>
                      <a:pt x="56" y="162"/>
                      <a:pt x="72" y="143"/>
                    </a:cubicBezTo>
                    <a:cubicBezTo>
                      <a:pt x="91" y="143"/>
                      <a:pt x="91" y="143"/>
                      <a:pt x="91" y="143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4"/>
              <p:cNvSpPr>
                <a:spLocks/>
              </p:cNvSpPr>
              <p:nvPr/>
            </p:nvSpPr>
            <p:spPr bwMode="auto">
              <a:xfrm>
                <a:off x="4218" y="498"/>
                <a:ext cx="120" cy="119"/>
              </a:xfrm>
              <a:custGeom>
                <a:avLst/>
                <a:gdLst>
                  <a:gd name="T0" fmla="*/ 35 w 67"/>
                  <a:gd name="T1" fmla="*/ 1 h 66"/>
                  <a:gd name="T2" fmla="*/ 66 w 67"/>
                  <a:gd name="T3" fmla="*/ 35 h 66"/>
                  <a:gd name="T4" fmla="*/ 32 w 67"/>
                  <a:gd name="T5" fmla="*/ 66 h 66"/>
                  <a:gd name="T6" fmla="*/ 1 w 67"/>
                  <a:gd name="T7" fmla="*/ 32 h 66"/>
                  <a:gd name="T8" fmla="*/ 35 w 67"/>
                  <a:gd name="T9" fmla="*/ 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6">
                    <a:moveTo>
                      <a:pt x="35" y="1"/>
                    </a:moveTo>
                    <a:cubicBezTo>
                      <a:pt x="53" y="1"/>
                      <a:pt x="67" y="17"/>
                      <a:pt x="66" y="35"/>
                    </a:cubicBezTo>
                    <a:cubicBezTo>
                      <a:pt x="65" y="53"/>
                      <a:pt x="50" y="66"/>
                      <a:pt x="32" y="66"/>
                    </a:cubicBezTo>
                    <a:cubicBezTo>
                      <a:pt x="14" y="65"/>
                      <a:pt x="0" y="50"/>
                      <a:pt x="1" y="32"/>
                    </a:cubicBezTo>
                    <a:cubicBezTo>
                      <a:pt x="2" y="14"/>
                      <a:pt x="17" y="0"/>
                      <a:pt x="35" y="1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Line 25"/>
              <p:cNvSpPr>
                <a:spLocks noChangeShapeType="1"/>
              </p:cNvSpPr>
              <p:nvPr/>
            </p:nvSpPr>
            <p:spPr bwMode="auto">
              <a:xfrm>
                <a:off x="4322" y="610"/>
                <a:ext cx="69" cy="8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26"/>
              <p:cNvSpPr>
                <a:spLocks/>
              </p:cNvSpPr>
              <p:nvPr/>
            </p:nvSpPr>
            <p:spPr bwMode="auto">
              <a:xfrm>
                <a:off x="4041" y="352"/>
                <a:ext cx="346" cy="346"/>
              </a:xfrm>
              <a:custGeom>
                <a:avLst/>
                <a:gdLst>
                  <a:gd name="T0" fmla="*/ 192 w 192"/>
                  <a:gd name="T1" fmla="*/ 118 h 192"/>
                  <a:gd name="T2" fmla="*/ 192 w 192"/>
                  <a:gd name="T3" fmla="*/ 24 h 192"/>
                  <a:gd name="T4" fmla="*/ 167 w 192"/>
                  <a:gd name="T5" fmla="*/ 0 h 192"/>
                  <a:gd name="T6" fmla="*/ 25 w 192"/>
                  <a:gd name="T7" fmla="*/ 0 h 192"/>
                  <a:gd name="T8" fmla="*/ 0 w 192"/>
                  <a:gd name="T9" fmla="*/ 24 h 192"/>
                  <a:gd name="T10" fmla="*/ 0 w 192"/>
                  <a:gd name="T11" fmla="*/ 118 h 192"/>
                  <a:gd name="T12" fmla="*/ 25 w 192"/>
                  <a:gd name="T13" fmla="*/ 143 h 192"/>
                  <a:gd name="T14" fmla="*/ 34 w 192"/>
                  <a:gd name="T15" fmla="*/ 143 h 192"/>
                  <a:gd name="T16" fmla="*/ 47 w 192"/>
                  <a:gd name="T17" fmla="*/ 192 h 192"/>
                  <a:gd name="T18" fmla="*/ 72 w 192"/>
                  <a:gd name="T19" fmla="*/ 143 h 192"/>
                  <a:gd name="T20" fmla="*/ 91 w 192"/>
                  <a:gd name="T21" fmla="*/ 14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2" h="192">
                    <a:moveTo>
                      <a:pt x="192" y="118"/>
                    </a:moveTo>
                    <a:cubicBezTo>
                      <a:pt x="192" y="24"/>
                      <a:pt x="192" y="24"/>
                      <a:pt x="192" y="24"/>
                    </a:cubicBezTo>
                    <a:cubicBezTo>
                      <a:pt x="192" y="11"/>
                      <a:pt x="181" y="0"/>
                      <a:pt x="167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132"/>
                      <a:pt x="11" y="143"/>
                      <a:pt x="25" y="143"/>
                    </a:cubicBezTo>
                    <a:cubicBezTo>
                      <a:pt x="34" y="143"/>
                      <a:pt x="34" y="143"/>
                      <a:pt x="34" y="143"/>
                    </a:cubicBezTo>
                    <a:cubicBezTo>
                      <a:pt x="30" y="156"/>
                      <a:pt x="29" y="175"/>
                      <a:pt x="47" y="192"/>
                    </a:cubicBezTo>
                    <a:cubicBezTo>
                      <a:pt x="47" y="192"/>
                      <a:pt x="56" y="162"/>
                      <a:pt x="72" y="143"/>
                    </a:cubicBezTo>
                    <a:cubicBezTo>
                      <a:pt x="91" y="143"/>
                      <a:pt x="91" y="143"/>
                      <a:pt x="91" y="143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27"/>
              <p:cNvSpPr>
                <a:spLocks/>
              </p:cNvSpPr>
              <p:nvPr/>
            </p:nvSpPr>
            <p:spPr bwMode="auto">
              <a:xfrm>
                <a:off x="4796" y="373"/>
                <a:ext cx="346" cy="302"/>
              </a:xfrm>
              <a:custGeom>
                <a:avLst/>
                <a:gdLst>
                  <a:gd name="T0" fmla="*/ 151 w 192"/>
                  <a:gd name="T1" fmla="*/ 27 h 167"/>
                  <a:gd name="T2" fmla="*/ 138 w 192"/>
                  <a:gd name="T3" fmla="*/ 30 h 167"/>
                  <a:gd name="T4" fmla="*/ 97 w 192"/>
                  <a:gd name="T5" fmla="*/ 0 h 167"/>
                  <a:gd name="T6" fmla="*/ 55 w 192"/>
                  <a:gd name="T7" fmla="*/ 39 h 167"/>
                  <a:gd name="T8" fmla="*/ 38 w 192"/>
                  <a:gd name="T9" fmla="*/ 34 h 167"/>
                  <a:gd name="T10" fmla="*/ 0 w 192"/>
                  <a:gd name="T11" fmla="*/ 72 h 167"/>
                  <a:gd name="T12" fmla="*/ 33 w 192"/>
                  <a:gd name="T13" fmla="*/ 109 h 167"/>
                  <a:gd name="T14" fmla="*/ 33 w 192"/>
                  <a:gd name="T15" fmla="*/ 167 h 167"/>
                  <a:gd name="T16" fmla="*/ 75 w 192"/>
                  <a:gd name="T17" fmla="*/ 110 h 167"/>
                  <a:gd name="T18" fmla="*/ 150 w 192"/>
                  <a:gd name="T19" fmla="*/ 110 h 167"/>
                  <a:gd name="T20" fmla="*/ 151 w 192"/>
                  <a:gd name="T21" fmla="*/ 110 h 167"/>
                  <a:gd name="T22" fmla="*/ 152 w 192"/>
                  <a:gd name="T23" fmla="*/ 110 h 167"/>
                  <a:gd name="T24" fmla="*/ 154 w 192"/>
                  <a:gd name="T25" fmla="*/ 110 h 167"/>
                  <a:gd name="T26" fmla="*/ 154 w 192"/>
                  <a:gd name="T27" fmla="*/ 110 h 167"/>
                  <a:gd name="T28" fmla="*/ 192 w 192"/>
                  <a:gd name="T29" fmla="*/ 69 h 167"/>
                  <a:gd name="T30" fmla="*/ 151 w 192"/>
                  <a:gd name="T31" fmla="*/ 2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2" h="167">
                    <a:moveTo>
                      <a:pt x="151" y="27"/>
                    </a:moveTo>
                    <a:cubicBezTo>
                      <a:pt x="146" y="27"/>
                      <a:pt x="142" y="28"/>
                      <a:pt x="138" y="30"/>
                    </a:cubicBezTo>
                    <a:cubicBezTo>
                      <a:pt x="132" y="13"/>
                      <a:pt x="116" y="0"/>
                      <a:pt x="97" y="0"/>
                    </a:cubicBezTo>
                    <a:cubicBezTo>
                      <a:pt x="75" y="0"/>
                      <a:pt x="58" y="17"/>
                      <a:pt x="55" y="39"/>
                    </a:cubicBezTo>
                    <a:cubicBezTo>
                      <a:pt x="50" y="36"/>
                      <a:pt x="44" y="34"/>
                      <a:pt x="38" y="34"/>
                    </a:cubicBezTo>
                    <a:cubicBezTo>
                      <a:pt x="17" y="34"/>
                      <a:pt x="0" y="51"/>
                      <a:pt x="0" y="72"/>
                    </a:cubicBezTo>
                    <a:cubicBezTo>
                      <a:pt x="0" y="91"/>
                      <a:pt x="14" y="107"/>
                      <a:pt x="33" y="109"/>
                    </a:cubicBezTo>
                    <a:cubicBezTo>
                      <a:pt x="33" y="167"/>
                      <a:pt x="33" y="167"/>
                      <a:pt x="33" y="167"/>
                    </a:cubicBezTo>
                    <a:cubicBezTo>
                      <a:pt x="75" y="110"/>
                      <a:pt x="75" y="110"/>
                      <a:pt x="75" y="110"/>
                    </a:cubicBezTo>
                    <a:cubicBezTo>
                      <a:pt x="150" y="110"/>
                      <a:pt x="150" y="110"/>
                      <a:pt x="150" y="110"/>
                    </a:cubicBezTo>
                    <a:cubicBezTo>
                      <a:pt x="150" y="110"/>
                      <a:pt x="150" y="110"/>
                      <a:pt x="151" y="110"/>
                    </a:cubicBezTo>
                    <a:cubicBezTo>
                      <a:pt x="151" y="110"/>
                      <a:pt x="152" y="110"/>
                      <a:pt x="152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76" y="108"/>
                      <a:pt x="192" y="90"/>
                      <a:pt x="192" y="69"/>
                    </a:cubicBezTo>
                    <a:cubicBezTo>
                      <a:pt x="192" y="46"/>
                      <a:pt x="174" y="27"/>
                      <a:pt x="151" y="27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8"/>
              <p:cNvSpPr>
                <a:spLocks/>
              </p:cNvSpPr>
              <p:nvPr/>
            </p:nvSpPr>
            <p:spPr bwMode="auto">
              <a:xfrm>
                <a:off x="5544" y="384"/>
                <a:ext cx="346" cy="197"/>
              </a:xfrm>
              <a:custGeom>
                <a:avLst/>
                <a:gdLst>
                  <a:gd name="T0" fmla="*/ 192 w 192"/>
                  <a:gd name="T1" fmla="*/ 68 h 109"/>
                  <a:gd name="T2" fmla="*/ 150 w 192"/>
                  <a:gd name="T3" fmla="*/ 27 h 109"/>
                  <a:gd name="T4" fmla="*/ 137 w 192"/>
                  <a:gd name="T5" fmla="*/ 29 h 109"/>
                  <a:gd name="T6" fmla="*/ 97 w 192"/>
                  <a:gd name="T7" fmla="*/ 0 h 109"/>
                  <a:gd name="T8" fmla="*/ 55 w 192"/>
                  <a:gd name="T9" fmla="*/ 38 h 109"/>
                  <a:gd name="T10" fmla="*/ 37 w 192"/>
                  <a:gd name="T11" fmla="*/ 34 h 109"/>
                  <a:gd name="T12" fmla="*/ 0 w 192"/>
                  <a:gd name="T13" fmla="*/ 72 h 109"/>
                  <a:gd name="T14" fmla="*/ 32 w 192"/>
                  <a:gd name="T15" fmla="*/ 109 h 109"/>
                  <a:gd name="T16" fmla="*/ 32 w 192"/>
                  <a:gd name="T17" fmla="*/ 109 h 109"/>
                  <a:gd name="T18" fmla="*/ 36 w 192"/>
                  <a:gd name="T19" fmla="*/ 109 h 109"/>
                  <a:gd name="T20" fmla="*/ 37 w 192"/>
                  <a:gd name="T21" fmla="*/ 109 h 109"/>
                  <a:gd name="T22" fmla="*/ 39 w 192"/>
                  <a:gd name="T23" fmla="*/ 109 h 109"/>
                  <a:gd name="T24" fmla="*/ 149 w 192"/>
                  <a:gd name="T25" fmla="*/ 109 h 109"/>
                  <a:gd name="T26" fmla="*/ 150 w 192"/>
                  <a:gd name="T27" fmla="*/ 109 h 109"/>
                  <a:gd name="T28" fmla="*/ 152 w 192"/>
                  <a:gd name="T29" fmla="*/ 109 h 109"/>
                  <a:gd name="T30" fmla="*/ 154 w 192"/>
                  <a:gd name="T31" fmla="*/ 109 h 109"/>
                  <a:gd name="T32" fmla="*/ 154 w 192"/>
                  <a:gd name="T33" fmla="*/ 109 h 109"/>
                  <a:gd name="T34" fmla="*/ 192 w 192"/>
                  <a:gd name="T35" fmla="*/ 68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2" h="109">
                    <a:moveTo>
                      <a:pt x="192" y="68"/>
                    </a:moveTo>
                    <a:cubicBezTo>
                      <a:pt x="192" y="45"/>
                      <a:pt x="173" y="27"/>
                      <a:pt x="150" y="27"/>
                    </a:cubicBezTo>
                    <a:cubicBezTo>
                      <a:pt x="146" y="27"/>
                      <a:pt x="141" y="28"/>
                      <a:pt x="137" y="29"/>
                    </a:cubicBezTo>
                    <a:cubicBezTo>
                      <a:pt x="131" y="12"/>
                      <a:pt x="116" y="0"/>
                      <a:pt x="97" y="0"/>
                    </a:cubicBezTo>
                    <a:cubicBezTo>
                      <a:pt x="75" y="0"/>
                      <a:pt x="57" y="17"/>
                      <a:pt x="55" y="38"/>
                    </a:cubicBezTo>
                    <a:cubicBezTo>
                      <a:pt x="50" y="35"/>
                      <a:pt x="44" y="34"/>
                      <a:pt x="37" y="34"/>
                    </a:cubicBezTo>
                    <a:cubicBezTo>
                      <a:pt x="17" y="34"/>
                      <a:pt x="0" y="51"/>
                      <a:pt x="0" y="72"/>
                    </a:cubicBezTo>
                    <a:cubicBezTo>
                      <a:pt x="0" y="91"/>
                      <a:pt x="14" y="106"/>
                      <a:pt x="32" y="109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36" y="109"/>
                      <a:pt x="36" y="109"/>
                      <a:pt x="36" y="109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8" y="109"/>
                      <a:pt x="38" y="109"/>
                      <a:pt x="39" y="109"/>
                    </a:cubicBezTo>
                    <a:cubicBezTo>
                      <a:pt x="149" y="109"/>
                      <a:pt x="149" y="109"/>
                      <a:pt x="149" y="109"/>
                    </a:cubicBezTo>
                    <a:cubicBezTo>
                      <a:pt x="149" y="109"/>
                      <a:pt x="150" y="109"/>
                      <a:pt x="150" y="109"/>
                    </a:cubicBezTo>
                    <a:cubicBezTo>
                      <a:pt x="151" y="109"/>
                      <a:pt x="151" y="109"/>
                      <a:pt x="152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75" y="107"/>
                      <a:pt x="192" y="90"/>
                      <a:pt x="192" y="68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Line 29"/>
              <p:cNvSpPr>
                <a:spLocks noChangeShapeType="1"/>
              </p:cNvSpPr>
              <p:nvPr/>
            </p:nvSpPr>
            <p:spPr bwMode="auto">
              <a:xfrm flipV="1">
                <a:off x="5584" y="608"/>
                <a:ext cx="29" cy="5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Line 30"/>
              <p:cNvSpPr>
                <a:spLocks noChangeShapeType="1"/>
              </p:cNvSpPr>
              <p:nvPr/>
            </p:nvSpPr>
            <p:spPr bwMode="auto">
              <a:xfrm flipV="1">
                <a:off x="5674" y="608"/>
                <a:ext cx="29" cy="5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Line 31"/>
              <p:cNvSpPr>
                <a:spLocks noChangeShapeType="1"/>
              </p:cNvSpPr>
              <p:nvPr/>
            </p:nvSpPr>
            <p:spPr bwMode="auto">
              <a:xfrm flipV="1">
                <a:off x="5764" y="608"/>
                <a:ext cx="29" cy="5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Oval 32"/>
              <p:cNvSpPr>
                <a:spLocks noChangeArrowheads="1"/>
              </p:cNvSpPr>
              <p:nvPr/>
            </p:nvSpPr>
            <p:spPr bwMode="auto">
              <a:xfrm>
                <a:off x="6323" y="350"/>
                <a:ext cx="286" cy="9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33"/>
              <p:cNvSpPr>
                <a:spLocks/>
              </p:cNvSpPr>
              <p:nvPr/>
            </p:nvSpPr>
            <p:spPr bwMode="auto">
              <a:xfrm>
                <a:off x="6323" y="482"/>
                <a:ext cx="286" cy="48"/>
              </a:xfrm>
              <a:custGeom>
                <a:avLst/>
                <a:gdLst>
                  <a:gd name="T0" fmla="*/ 159 w 159"/>
                  <a:gd name="T1" fmla="*/ 0 h 27"/>
                  <a:gd name="T2" fmla="*/ 79 w 159"/>
                  <a:gd name="T3" fmla="*/ 27 h 27"/>
                  <a:gd name="T4" fmla="*/ 0 w 159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9" h="27">
                    <a:moveTo>
                      <a:pt x="159" y="0"/>
                    </a:moveTo>
                    <a:cubicBezTo>
                      <a:pt x="159" y="15"/>
                      <a:pt x="123" y="27"/>
                      <a:pt x="79" y="27"/>
                    </a:cubicBezTo>
                    <a:cubicBezTo>
                      <a:pt x="35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34"/>
              <p:cNvSpPr>
                <a:spLocks/>
              </p:cNvSpPr>
              <p:nvPr/>
            </p:nvSpPr>
            <p:spPr bwMode="auto">
              <a:xfrm>
                <a:off x="6323" y="565"/>
                <a:ext cx="286" cy="48"/>
              </a:xfrm>
              <a:custGeom>
                <a:avLst/>
                <a:gdLst>
                  <a:gd name="T0" fmla="*/ 159 w 159"/>
                  <a:gd name="T1" fmla="*/ 0 h 27"/>
                  <a:gd name="T2" fmla="*/ 79 w 159"/>
                  <a:gd name="T3" fmla="*/ 27 h 27"/>
                  <a:gd name="T4" fmla="*/ 0 w 159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9" h="27">
                    <a:moveTo>
                      <a:pt x="159" y="0"/>
                    </a:moveTo>
                    <a:cubicBezTo>
                      <a:pt x="159" y="15"/>
                      <a:pt x="123" y="27"/>
                      <a:pt x="79" y="27"/>
                    </a:cubicBezTo>
                    <a:cubicBezTo>
                      <a:pt x="35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35"/>
              <p:cNvSpPr>
                <a:spLocks/>
              </p:cNvSpPr>
              <p:nvPr/>
            </p:nvSpPr>
            <p:spPr bwMode="auto">
              <a:xfrm>
                <a:off x="6323" y="399"/>
                <a:ext cx="286" cy="297"/>
              </a:xfrm>
              <a:custGeom>
                <a:avLst/>
                <a:gdLst>
                  <a:gd name="T0" fmla="*/ 79 w 159"/>
                  <a:gd name="T1" fmla="*/ 27 h 165"/>
                  <a:gd name="T2" fmla="*/ 0 w 159"/>
                  <a:gd name="T3" fmla="*/ 0 h 165"/>
                  <a:gd name="T4" fmla="*/ 0 w 159"/>
                  <a:gd name="T5" fmla="*/ 138 h 165"/>
                  <a:gd name="T6" fmla="*/ 79 w 159"/>
                  <a:gd name="T7" fmla="*/ 165 h 165"/>
                  <a:gd name="T8" fmla="*/ 159 w 159"/>
                  <a:gd name="T9" fmla="*/ 138 h 165"/>
                  <a:gd name="T10" fmla="*/ 159 w 159"/>
                  <a:gd name="T11" fmla="*/ 0 h 165"/>
                  <a:gd name="T12" fmla="*/ 79 w 159"/>
                  <a:gd name="T13" fmla="*/ 27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" h="165">
                    <a:moveTo>
                      <a:pt x="79" y="27"/>
                    </a:moveTo>
                    <a:cubicBezTo>
                      <a:pt x="35" y="27"/>
                      <a:pt x="0" y="15"/>
                      <a:pt x="0" y="0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3"/>
                      <a:pt x="35" y="165"/>
                      <a:pt x="79" y="165"/>
                    </a:cubicBezTo>
                    <a:cubicBezTo>
                      <a:pt x="123" y="165"/>
                      <a:pt x="159" y="153"/>
                      <a:pt x="159" y="138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15"/>
                      <a:pt x="123" y="27"/>
                      <a:pt x="79" y="27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Oval 36"/>
              <p:cNvSpPr>
                <a:spLocks noChangeArrowheads="1"/>
              </p:cNvSpPr>
              <p:nvPr/>
            </p:nvSpPr>
            <p:spPr bwMode="auto">
              <a:xfrm>
                <a:off x="7213" y="528"/>
                <a:ext cx="168" cy="16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Oval 37"/>
              <p:cNvSpPr>
                <a:spLocks noChangeArrowheads="1"/>
              </p:cNvSpPr>
              <p:nvPr/>
            </p:nvSpPr>
            <p:spPr bwMode="auto">
              <a:xfrm>
                <a:off x="7036" y="350"/>
                <a:ext cx="287" cy="9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38"/>
              <p:cNvSpPr>
                <a:spLocks/>
              </p:cNvSpPr>
              <p:nvPr/>
            </p:nvSpPr>
            <p:spPr bwMode="auto">
              <a:xfrm>
                <a:off x="7036" y="482"/>
                <a:ext cx="287" cy="46"/>
              </a:xfrm>
              <a:custGeom>
                <a:avLst/>
                <a:gdLst>
                  <a:gd name="T0" fmla="*/ 159 w 159"/>
                  <a:gd name="T1" fmla="*/ 0 h 26"/>
                  <a:gd name="T2" fmla="*/ 80 w 159"/>
                  <a:gd name="T3" fmla="*/ 26 h 26"/>
                  <a:gd name="T4" fmla="*/ 0 w 159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9" h="26">
                    <a:moveTo>
                      <a:pt x="159" y="0"/>
                    </a:moveTo>
                    <a:cubicBezTo>
                      <a:pt x="159" y="14"/>
                      <a:pt x="123" y="26"/>
                      <a:pt x="80" y="26"/>
                    </a:cubicBezTo>
                    <a:cubicBezTo>
                      <a:pt x="36" y="26"/>
                      <a:pt x="0" y="14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39"/>
              <p:cNvSpPr>
                <a:spLocks/>
              </p:cNvSpPr>
              <p:nvPr/>
            </p:nvSpPr>
            <p:spPr bwMode="auto">
              <a:xfrm>
                <a:off x="7036" y="565"/>
                <a:ext cx="173" cy="46"/>
              </a:xfrm>
              <a:custGeom>
                <a:avLst/>
                <a:gdLst>
                  <a:gd name="T0" fmla="*/ 96 w 96"/>
                  <a:gd name="T1" fmla="*/ 26 h 26"/>
                  <a:gd name="T2" fmla="*/ 80 w 96"/>
                  <a:gd name="T3" fmla="*/ 26 h 26"/>
                  <a:gd name="T4" fmla="*/ 0 w 96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26">
                    <a:moveTo>
                      <a:pt x="96" y="26"/>
                    </a:moveTo>
                    <a:cubicBezTo>
                      <a:pt x="91" y="26"/>
                      <a:pt x="85" y="26"/>
                      <a:pt x="80" y="26"/>
                    </a:cubicBezTo>
                    <a:cubicBezTo>
                      <a:pt x="36" y="26"/>
                      <a:pt x="0" y="14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40"/>
              <p:cNvSpPr>
                <a:spLocks/>
              </p:cNvSpPr>
              <p:nvPr/>
            </p:nvSpPr>
            <p:spPr bwMode="auto">
              <a:xfrm>
                <a:off x="7036" y="399"/>
                <a:ext cx="287" cy="295"/>
              </a:xfrm>
              <a:custGeom>
                <a:avLst/>
                <a:gdLst>
                  <a:gd name="T0" fmla="*/ 159 w 159"/>
                  <a:gd name="T1" fmla="*/ 74 h 164"/>
                  <a:gd name="T2" fmla="*/ 159 w 159"/>
                  <a:gd name="T3" fmla="*/ 0 h 164"/>
                  <a:gd name="T4" fmla="*/ 80 w 159"/>
                  <a:gd name="T5" fmla="*/ 27 h 164"/>
                  <a:gd name="T6" fmla="*/ 0 w 159"/>
                  <a:gd name="T7" fmla="*/ 0 h 164"/>
                  <a:gd name="T8" fmla="*/ 0 w 159"/>
                  <a:gd name="T9" fmla="*/ 138 h 164"/>
                  <a:gd name="T10" fmla="*/ 80 w 159"/>
                  <a:gd name="T11" fmla="*/ 164 h 164"/>
                  <a:gd name="T12" fmla="*/ 123 w 159"/>
                  <a:gd name="T13" fmla="*/ 16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" h="164">
                    <a:moveTo>
                      <a:pt x="159" y="74"/>
                    </a:move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15"/>
                      <a:pt x="123" y="27"/>
                      <a:pt x="80" y="27"/>
                    </a:cubicBezTo>
                    <a:cubicBezTo>
                      <a:pt x="36" y="27"/>
                      <a:pt x="0" y="15"/>
                      <a:pt x="0" y="0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2"/>
                      <a:pt x="36" y="164"/>
                      <a:pt x="80" y="164"/>
                    </a:cubicBezTo>
                    <a:cubicBezTo>
                      <a:pt x="96" y="164"/>
                      <a:pt x="111" y="163"/>
                      <a:pt x="123" y="16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Line 41"/>
              <p:cNvSpPr>
                <a:spLocks noChangeShapeType="1"/>
              </p:cNvSpPr>
              <p:nvPr/>
            </p:nvSpPr>
            <p:spPr bwMode="auto">
              <a:xfrm>
                <a:off x="530" y="1264"/>
                <a:ext cx="52" cy="5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Line 42"/>
              <p:cNvSpPr>
                <a:spLocks noChangeShapeType="1"/>
              </p:cNvSpPr>
              <p:nvPr/>
            </p:nvSpPr>
            <p:spPr bwMode="auto">
              <a:xfrm flipH="1">
                <a:off x="530" y="1264"/>
                <a:ext cx="52" cy="5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Oval 43"/>
              <p:cNvSpPr>
                <a:spLocks noChangeArrowheads="1"/>
              </p:cNvSpPr>
              <p:nvPr/>
            </p:nvSpPr>
            <p:spPr bwMode="auto">
              <a:xfrm>
                <a:off x="472" y="1209"/>
                <a:ext cx="168" cy="166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Oval 44"/>
              <p:cNvSpPr>
                <a:spLocks noChangeArrowheads="1"/>
              </p:cNvSpPr>
              <p:nvPr/>
            </p:nvSpPr>
            <p:spPr bwMode="auto">
              <a:xfrm>
                <a:off x="298" y="1028"/>
                <a:ext cx="284" cy="9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45"/>
              <p:cNvSpPr>
                <a:spLocks/>
              </p:cNvSpPr>
              <p:nvPr/>
            </p:nvSpPr>
            <p:spPr bwMode="auto">
              <a:xfrm>
                <a:off x="298" y="1160"/>
                <a:ext cx="284" cy="49"/>
              </a:xfrm>
              <a:custGeom>
                <a:avLst/>
                <a:gdLst>
                  <a:gd name="T0" fmla="*/ 158 w 158"/>
                  <a:gd name="T1" fmla="*/ 0 h 27"/>
                  <a:gd name="T2" fmla="*/ 79 w 158"/>
                  <a:gd name="T3" fmla="*/ 27 h 27"/>
                  <a:gd name="T4" fmla="*/ 0 w 158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8" h="27">
                    <a:moveTo>
                      <a:pt x="158" y="0"/>
                    </a:moveTo>
                    <a:cubicBezTo>
                      <a:pt x="158" y="15"/>
                      <a:pt x="123" y="27"/>
                      <a:pt x="79" y="27"/>
                    </a:cubicBezTo>
                    <a:cubicBezTo>
                      <a:pt x="35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46"/>
              <p:cNvSpPr>
                <a:spLocks/>
              </p:cNvSpPr>
              <p:nvPr/>
            </p:nvSpPr>
            <p:spPr bwMode="auto">
              <a:xfrm>
                <a:off x="298" y="1243"/>
                <a:ext cx="173" cy="49"/>
              </a:xfrm>
              <a:custGeom>
                <a:avLst/>
                <a:gdLst>
                  <a:gd name="T0" fmla="*/ 96 w 96"/>
                  <a:gd name="T1" fmla="*/ 26 h 27"/>
                  <a:gd name="T2" fmla="*/ 79 w 96"/>
                  <a:gd name="T3" fmla="*/ 27 h 27"/>
                  <a:gd name="T4" fmla="*/ 0 w 96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27">
                    <a:moveTo>
                      <a:pt x="96" y="26"/>
                    </a:moveTo>
                    <a:cubicBezTo>
                      <a:pt x="90" y="27"/>
                      <a:pt x="85" y="27"/>
                      <a:pt x="79" y="27"/>
                    </a:cubicBezTo>
                    <a:cubicBezTo>
                      <a:pt x="35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47"/>
              <p:cNvSpPr>
                <a:spLocks/>
              </p:cNvSpPr>
              <p:nvPr/>
            </p:nvSpPr>
            <p:spPr bwMode="auto">
              <a:xfrm>
                <a:off x="298" y="1077"/>
                <a:ext cx="284" cy="298"/>
              </a:xfrm>
              <a:custGeom>
                <a:avLst/>
                <a:gdLst>
                  <a:gd name="T0" fmla="*/ 158 w 158"/>
                  <a:gd name="T1" fmla="*/ 75 h 165"/>
                  <a:gd name="T2" fmla="*/ 158 w 158"/>
                  <a:gd name="T3" fmla="*/ 0 h 165"/>
                  <a:gd name="T4" fmla="*/ 79 w 158"/>
                  <a:gd name="T5" fmla="*/ 27 h 165"/>
                  <a:gd name="T6" fmla="*/ 0 w 158"/>
                  <a:gd name="T7" fmla="*/ 0 h 165"/>
                  <a:gd name="T8" fmla="*/ 0 w 158"/>
                  <a:gd name="T9" fmla="*/ 138 h 165"/>
                  <a:gd name="T10" fmla="*/ 79 w 158"/>
                  <a:gd name="T11" fmla="*/ 165 h 165"/>
                  <a:gd name="T12" fmla="*/ 123 w 158"/>
                  <a:gd name="T13" fmla="*/ 16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" h="165">
                    <a:moveTo>
                      <a:pt x="158" y="75"/>
                    </a:move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15"/>
                      <a:pt x="123" y="27"/>
                      <a:pt x="79" y="27"/>
                    </a:cubicBezTo>
                    <a:cubicBezTo>
                      <a:pt x="35" y="27"/>
                      <a:pt x="0" y="15"/>
                      <a:pt x="0" y="0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3"/>
                      <a:pt x="35" y="165"/>
                      <a:pt x="79" y="165"/>
                    </a:cubicBezTo>
                    <a:cubicBezTo>
                      <a:pt x="95" y="165"/>
                      <a:pt x="110" y="163"/>
                      <a:pt x="123" y="16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Line 48"/>
              <p:cNvSpPr>
                <a:spLocks noChangeShapeType="1"/>
              </p:cNvSpPr>
              <p:nvPr/>
            </p:nvSpPr>
            <p:spPr bwMode="auto">
              <a:xfrm>
                <a:off x="1269" y="1292"/>
                <a:ext cx="76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Oval 49"/>
              <p:cNvSpPr>
                <a:spLocks noChangeArrowheads="1"/>
              </p:cNvSpPr>
              <p:nvPr/>
            </p:nvSpPr>
            <p:spPr bwMode="auto">
              <a:xfrm>
                <a:off x="1224" y="1207"/>
                <a:ext cx="166" cy="16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Oval 50"/>
              <p:cNvSpPr>
                <a:spLocks noChangeArrowheads="1"/>
              </p:cNvSpPr>
              <p:nvPr/>
            </p:nvSpPr>
            <p:spPr bwMode="auto">
              <a:xfrm>
                <a:off x="1047" y="1028"/>
                <a:ext cx="287" cy="9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51"/>
              <p:cNvSpPr>
                <a:spLocks/>
              </p:cNvSpPr>
              <p:nvPr/>
            </p:nvSpPr>
            <p:spPr bwMode="auto">
              <a:xfrm>
                <a:off x="1047" y="1160"/>
                <a:ext cx="287" cy="49"/>
              </a:xfrm>
              <a:custGeom>
                <a:avLst/>
                <a:gdLst>
                  <a:gd name="T0" fmla="*/ 159 w 159"/>
                  <a:gd name="T1" fmla="*/ 0 h 27"/>
                  <a:gd name="T2" fmla="*/ 79 w 159"/>
                  <a:gd name="T3" fmla="*/ 27 h 27"/>
                  <a:gd name="T4" fmla="*/ 0 w 159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9" h="27">
                    <a:moveTo>
                      <a:pt x="159" y="0"/>
                    </a:moveTo>
                    <a:cubicBezTo>
                      <a:pt x="159" y="15"/>
                      <a:pt x="123" y="27"/>
                      <a:pt x="79" y="27"/>
                    </a:cubicBezTo>
                    <a:cubicBezTo>
                      <a:pt x="36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52"/>
              <p:cNvSpPr>
                <a:spLocks/>
              </p:cNvSpPr>
              <p:nvPr/>
            </p:nvSpPr>
            <p:spPr bwMode="auto">
              <a:xfrm>
                <a:off x="1047" y="1243"/>
                <a:ext cx="173" cy="49"/>
              </a:xfrm>
              <a:custGeom>
                <a:avLst/>
                <a:gdLst>
                  <a:gd name="T0" fmla="*/ 96 w 96"/>
                  <a:gd name="T1" fmla="*/ 26 h 27"/>
                  <a:gd name="T2" fmla="*/ 79 w 96"/>
                  <a:gd name="T3" fmla="*/ 27 h 27"/>
                  <a:gd name="T4" fmla="*/ 0 w 96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27">
                    <a:moveTo>
                      <a:pt x="96" y="26"/>
                    </a:moveTo>
                    <a:cubicBezTo>
                      <a:pt x="91" y="26"/>
                      <a:pt x="85" y="27"/>
                      <a:pt x="79" y="27"/>
                    </a:cubicBezTo>
                    <a:cubicBezTo>
                      <a:pt x="36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53"/>
              <p:cNvSpPr>
                <a:spLocks/>
              </p:cNvSpPr>
              <p:nvPr/>
            </p:nvSpPr>
            <p:spPr bwMode="auto">
              <a:xfrm>
                <a:off x="1047" y="1077"/>
                <a:ext cx="287" cy="298"/>
              </a:xfrm>
              <a:custGeom>
                <a:avLst/>
                <a:gdLst>
                  <a:gd name="T0" fmla="*/ 159 w 159"/>
                  <a:gd name="T1" fmla="*/ 75 h 165"/>
                  <a:gd name="T2" fmla="*/ 159 w 159"/>
                  <a:gd name="T3" fmla="*/ 0 h 165"/>
                  <a:gd name="T4" fmla="*/ 79 w 159"/>
                  <a:gd name="T5" fmla="*/ 27 h 165"/>
                  <a:gd name="T6" fmla="*/ 0 w 159"/>
                  <a:gd name="T7" fmla="*/ 0 h 165"/>
                  <a:gd name="T8" fmla="*/ 0 w 159"/>
                  <a:gd name="T9" fmla="*/ 138 h 165"/>
                  <a:gd name="T10" fmla="*/ 79 w 159"/>
                  <a:gd name="T11" fmla="*/ 165 h 165"/>
                  <a:gd name="T12" fmla="*/ 123 w 159"/>
                  <a:gd name="T13" fmla="*/ 16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" h="165">
                    <a:moveTo>
                      <a:pt x="159" y="75"/>
                    </a:move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15"/>
                      <a:pt x="123" y="27"/>
                      <a:pt x="79" y="27"/>
                    </a:cubicBezTo>
                    <a:cubicBezTo>
                      <a:pt x="36" y="27"/>
                      <a:pt x="0" y="15"/>
                      <a:pt x="0" y="0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3"/>
                      <a:pt x="36" y="165"/>
                      <a:pt x="79" y="165"/>
                    </a:cubicBezTo>
                    <a:cubicBezTo>
                      <a:pt x="96" y="165"/>
                      <a:pt x="111" y="163"/>
                      <a:pt x="123" y="16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Line 54"/>
              <p:cNvSpPr>
                <a:spLocks noChangeShapeType="1"/>
              </p:cNvSpPr>
              <p:nvPr/>
            </p:nvSpPr>
            <p:spPr bwMode="auto">
              <a:xfrm>
                <a:off x="2015" y="1292"/>
                <a:ext cx="76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Line 55"/>
              <p:cNvSpPr>
                <a:spLocks noChangeShapeType="1"/>
              </p:cNvSpPr>
              <p:nvPr/>
            </p:nvSpPr>
            <p:spPr bwMode="auto">
              <a:xfrm>
                <a:off x="2053" y="1254"/>
                <a:ext cx="0" cy="7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Oval 56"/>
              <p:cNvSpPr>
                <a:spLocks noChangeArrowheads="1"/>
              </p:cNvSpPr>
              <p:nvPr/>
            </p:nvSpPr>
            <p:spPr bwMode="auto">
              <a:xfrm>
                <a:off x="1970" y="1209"/>
                <a:ext cx="166" cy="16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Oval 57"/>
              <p:cNvSpPr>
                <a:spLocks noChangeArrowheads="1"/>
              </p:cNvSpPr>
              <p:nvPr/>
            </p:nvSpPr>
            <p:spPr bwMode="auto">
              <a:xfrm>
                <a:off x="1794" y="1030"/>
                <a:ext cx="284" cy="96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58"/>
              <p:cNvSpPr>
                <a:spLocks/>
              </p:cNvSpPr>
              <p:nvPr/>
            </p:nvSpPr>
            <p:spPr bwMode="auto">
              <a:xfrm>
                <a:off x="1794" y="1160"/>
                <a:ext cx="284" cy="49"/>
              </a:xfrm>
              <a:custGeom>
                <a:avLst/>
                <a:gdLst>
                  <a:gd name="T0" fmla="*/ 158 w 158"/>
                  <a:gd name="T1" fmla="*/ 0 h 27"/>
                  <a:gd name="T2" fmla="*/ 79 w 158"/>
                  <a:gd name="T3" fmla="*/ 27 h 27"/>
                  <a:gd name="T4" fmla="*/ 0 w 158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8" h="27">
                    <a:moveTo>
                      <a:pt x="158" y="0"/>
                    </a:moveTo>
                    <a:cubicBezTo>
                      <a:pt x="158" y="15"/>
                      <a:pt x="123" y="27"/>
                      <a:pt x="79" y="27"/>
                    </a:cubicBezTo>
                    <a:cubicBezTo>
                      <a:pt x="35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59"/>
              <p:cNvSpPr>
                <a:spLocks/>
              </p:cNvSpPr>
              <p:nvPr/>
            </p:nvSpPr>
            <p:spPr bwMode="auto">
              <a:xfrm>
                <a:off x="1794" y="1243"/>
                <a:ext cx="173" cy="49"/>
              </a:xfrm>
              <a:custGeom>
                <a:avLst/>
                <a:gdLst>
                  <a:gd name="T0" fmla="*/ 96 w 96"/>
                  <a:gd name="T1" fmla="*/ 27 h 27"/>
                  <a:gd name="T2" fmla="*/ 79 w 96"/>
                  <a:gd name="T3" fmla="*/ 27 h 27"/>
                  <a:gd name="T4" fmla="*/ 0 w 96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27">
                    <a:moveTo>
                      <a:pt x="96" y="27"/>
                    </a:moveTo>
                    <a:cubicBezTo>
                      <a:pt x="91" y="27"/>
                      <a:pt x="85" y="27"/>
                      <a:pt x="79" y="27"/>
                    </a:cubicBezTo>
                    <a:cubicBezTo>
                      <a:pt x="35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60"/>
              <p:cNvSpPr>
                <a:spLocks/>
              </p:cNvSpPr>
              <p:nvPr/>
            </p:nvSpPr>
            <p:spPr bwMode="auto">
              <a:xfrm>
                <a:off x="1794" y="1077"/>
                <a:ext cx="284" cy="298"/>
              </a:xfrm>
              <a:custGeom>
                <a:avLst/>
                <a:gdLst>
                  <a:gd name="T0" fmla="*/ 158 w 158"/>
                  <a:gd name="T1" fmla="*/ 75 h 165"/>
                  <a:gd name="T2" fmla="*/ 158 w 158"/>
                  <a:gd name="T3" fmla="*/ 0 h 165"/>
                  <a:gd name="T4" fmla="*/ 79 w 158"/>
                  <a:gd name="T5" fmla="*/ 27 h 165"/>
                  <a:gd name="T6" fmla="*/ 0 w 158"/>
                  <a:gd name="T7" fmla="*/ 0 h 165"/>
                  <a:gd name="T8" fmla="*/ 0 w 158"/>
                  <a:gd name="T9" fmla="*/ 138 h 165"/>
                  <a:gd name="T10" fmla="*/ 79 w 158"/>
                  <a:gd name="T11" fmla="*/ 165 h 165"/>
                  <a:gd name="T12" fmla="*/ 123 w 158"/>
                  <a:gd name="T13" fmla="*/ 161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" h="165">
                    <a:moveTo>
                      <a:pt x="158" y="75"/>
                    </a:move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15"/>
                      <a:pt x="123" y="27"/>
                      <a:pt x="79" y="27"/>
                    </a:cubicBezTo>
                    <a:cubicBezTo>
                      <a:pt x="35" y="27"/>
                      <a:pt x="0" y="15"/>
                      <a:pt x="0" y="0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3"/>
                      <a:pt x="35" y="165"/>
                      <a:pt x="79" y="165"/>
                    </a:cubicBezTo>
                    <a:cubicBezTo>
                      <a:pt x="95" y="165"/>
                      <a:pt x="111" y="164"/>
                      <a:pt x="123" y="161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61"/>
              <p:cNvSpPr>
                <a:spLocks/>
              </p:cNvSpPr>
              <p:nvPr/>
            </p:nvSpPr>
            <p:spPr bwMode="auto">
              <a:xfrm>
                <a:off x="2754" y="1255"/>
                <a:ext cx="99" cy="65"/>
              </a:xfrm>
              <a:custGeom>
                <a:avLst/>
                <a:gdLst>
                  <a:gd name="T0" fmla="*/ 0 w 99"/>
                  <a:gd name="T1" fmla="*/ 28 h 65"/>
                  <a:gd name="T2" fmla="*/ 36 w 99"/>
                  <a:gd name="T3" fmla="*/ 65 h 65"/>
                  <a:gd name="T4" fmla="*/ 99 w 99"/>
                  <a:gd name="T5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9" h="65">
                    <a:moveTo>
                      <a:pt x="0" y="28"/>
                    </a:moveTo>
                    <a:lnTo>
                      <a:pt x="36" y="65"/>
                    </a:lnTo>
                    <a:lnTo>
                      <a:pt x="99" y="0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Oval 62"/>
              <p:cNvSpPr>
                <a:spLocks noChangeArrowheads="1"/>
              </p:cNvSpPr>
              <p:nvPr/>
            </p:nvSpPr>
            <p:spPr bwMode="auto">
              <a:xfrm>
                <a:off x="2720" y="1205"/>
                <a:ext cx="167" cy="166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Oval 63"/>
              <p:cNvSpPr>
                <a:spLocks noChangeArrowheads="1"/>
              </p:cNvSpPr>
              <p:nvPr/>
            </p:nvSpPr>
            <p:spPr bwMode="auto">
              <a:xfrm>
                <a:off x="2543" y="1025"/>
                <a:ext cx="287" cy="9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64"/>
              <p:cNvSpPr>
                <a:spLocks/>
              </p:cNvSpPr>
              <p:nvPr/>
            </p:nvSpPr>
            <p:spPr bwMode="auto">
              <a:xfrm>
                <a:off x="2543" y="1156"/>
                <a:ext cx="287" cy="49"/>
              </a:xfrm>
              <a:custGeom>
                <a:avLst/>
                <a:gdLst>
                  <a:gd name="T0" fmla="*/ 159 w 159"/>
                  <a:gd name="T1" fmla="*/ 0 h 27"/>
                  <a:gd name="T2" fmla="*/ 80 w 159"/>
                  <a:gd name="T3" fmla="*/ 27 h 27"/>
                  <a:gd name="T4" fmla="*/ 0 w 159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9" h="27">
                    <a:moveTo>
                      <a:pt x="159" y="0"/>
                    </a:moveTo>
                    <a:cubicBezTo>
                      <a:pt x="159" y="15"/>
                      <a:pt x="123" y="27"/>
                      <a:pt x="80" y="27"/>
                    </a:cubicBezTo>
                    <a:cubicBezTo>
                      <a:pt x="36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65"/>
              <p:cNvSpPr>
                <a:spLocks/>
              </p:cNvSpPr>
              <p:nvPr/>
            </p:nvSpPr>
            <p:spPr bwMode="auto">
              <a:xfrm>
                <a:off x="2543" y="1239"/>
                <a:ext cx="173" cy="49"/>
              </a:xfrm>
              <a:custGeom>
                <a:avLst/>
                <a:gdLst>
                  <a:gd name="T0" fmla="*/ 96 w 96"/>
                  <a:gd name="T1" fmla="*/ 26 h 27"/>
                  <a:gd name="T2" fmla="*/ 80 w 96"/>
                  <a:gd name="T3" fmla="*/ 27 h 27"/>
                  <a:gd name="T4" fmla="*/ 0 w 96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27">
                    <a:moveTo>
                      <a:pt x="96" y="26"/>
                    </a:moveTo>
                    <a:cubicBezTo>
                      <a:pt x="91" y="27"/>
                      <a:pt x="85" y="27"/>
                      <a:pt x="80" y="27"/>
                    </a:cubicBezTo>
                    <a:cubicBezTo>
                      <a:pt x="36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66"/>
              <p:cNvSpPr>
                <a:spLocks/>
              </p:cNvSpPr>
              <p:nvPr/>
            </p:nvSpPr>
            <p:spPr bwMode="auto">
              <a:xfrm>
                <a:off x="2543" y="1073"/>
                <a:ext cx="287" cy="298"/>
              </a:xfrm>
              <a:custGeom>
                <a:avLst/>
                <a:gdLst>
                  <a:gd name="T0" fmla="*/ 159 w 159"/>
                  <a:gd name="T1" fmla="*/ 75 h 165"/>
                  <a:gd name="T2" fmla="*/ 159 w 159"/>
                  <a:gd name="T3" fmla="*/ 0 h 165"/>
                  <a:gd name="T4" fmla="*/ 80 w 159"/>
                  <a:gd name="T5" fmla="*/ 27 h 165"/>
                  <a:gd name="T6" fmla="*/ 0 w 159"/>
                  <a:gd name="T7" fmla="*/ 0 h 165"/>
                  <a:gd name="T8" fmla="*/ 0 w 159"/>
                  <a:gd name="T9" fmla="*/ 138 h 165"/>
                  <a:gd name="T10" fmla="*/ 80 w 159"/>
                  <a:gd name="T11" fmla="*/ 165 h 165"/>
                  <a:gd name="T12" fmla="*/ 123 w 159"/>
                  <a:gd name="T13" fmla="*/ 16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" h="165">
                    <a:moveTo>
                      <a:pt x="159" y="75"/>
                    </a:move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15"/>
                      <a:pt x="123" y="27"/>
                      <a:pt x="80" y="27"/>
                    </a:cubicBezTo>
                    <a:cubicBezTo>
                      <a:pt x="36" y="27"/>
                      <a:pt x="0" y="15"/>
                      <a:pt x="0" y="0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3"/>
                      <a:pt x="36" y="165"/>
                      <a:pt x="80" y="165"/>
                    </a:cubicBezTo>
                    <a:cubicBezTo>
                      <a:pt x="96" y="165"/>
                      <a:pt x="111" y="163"/>
                      <a:pt x="123" y="16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Oval 67"/>
              <p:cNvSpPr>
                <a:spLocks noChangeArrowheads="1"/>
              </p:cNvSpPr>
              <p:nvPr/>
            </p:nvSpPr>
            <p:spPr bwMode="auto">
              <a:xfrm>
                <a:off x="3473" y="1209"/>
                <a:ext cx="166" cy="16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Oval 68"/>
              <p:cNvSpPr>
                <a:spLocks noChangeArrowheads="1"/>
              </p:cNvSpPr>
              <p:nvPr/>
            </p:nvSpPr>
            <p:spPr bwMode="auto">
              <a:xfrm>
                <a:off x="3297" y="1030"/>
                <a:ext cx="286" cy="96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69"/>
              <p:cNvSpPr>
                <a:spLocks/>
              </p:cNvSpPr>
              <p:nvPr/>
            </p:nvSpPr>
            <p:spPr bwMode="auto">
              <a:xfrm>
                <a:off x="3297" y="1160"/>
                <a:ext cx="286" cy="49"/>
              </a:xfrm>
              <a:custGeom>
                <a:avLst/>
                <a:gdLst>
                  <a:gd name="T0" fmla="*/ 159 w 159"/>
                  <a:gd name="T1" fmla="*/ 0 h 27"/>
                  <a:gd name="T2" fmla="*/ 79 w 159"/>
                  <a:gd name="T3" fmla="*/ 27 h 27"/>
                  <a:gd name="T4" fmla="*/ 0 w 159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9" h="27">
                    <a:moveTo>
                      <a:pt x="159" y="0"/>
                    </a:moveTo>
                    <a:cubicBezTo>
                      <a:pt x="159" y="15"/>
                      <a:pt x="123" y="27"/>
                      <a:pt x="79" y="27"/>
                    </a:cubicBezTo>
                    <a:cubicBezTo>
                      <a:pt x="36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70"/>
              <p:cNvSpPr>
                <a:spLocks/>
              </p:cNvSpPr>
              <p:nvPr/>
            </p:nvSpPr>
            <p:spPr bwMode="auto">
              <a:xfrm>
                <a:off x="3297" y="1243"/>
                <a:ext cx="173" cy="49"/>
              </a:xfrm>
              <a:custGeom>
                <a:avLst/>
                <a:gdLst>
                  <a:gd name="T0" fmla="*/ 96 w 96"/>
                  <a:gd name="T1" fmla="*/ 27 h 27"/>
                  <a:gd name="T2" fmla="*/ 79 w 96"/>
                  <a:gd name="T3" fmla="*/ 27 h 27"/>
                  <a:gd name="T4" fmla="*/ 0 w 96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27">
                    <a:moveTo>
                      <a:pt x="96" y="27"/>
                    </a:moveTo>
                    <a:cubicBezTo>
                      <a:pt x="91" y="27"/>
                      <a:pt x="85" y="27"/>
                      <a:pt x="79" y="27"/>
                    </a:cubicBezTo>
                    <a:cubicBezTo>
                      <a:pt x="36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71"/>
              <p:cNvSpPr>
                <a:spLocks/>
              </p:cNvSpPr>
              <p:nvPr/>
            </p:nvSpPr>
            <p:spPr bwMode="auto">
              <a:xfrm>
                <a:off x="3297" y="1077"/>
                <a:ext cx="286" cy="298"/>
              </a:xfrm>
              <a:custGeom>
                <a:avLst/>
                <a:gdLst>
                  <a:gd name="T0" fmla="*/ 159 w 159"/>
                  <a:gd name="T1" fmla="*/ 75 h 165"/>
                  <a:gd name="T2" fmla="*/ 159 w 159"/>
                  <a:gd name="T3" fmla="*/ 0 h 165"/>
                  <a:gd name="T4" fmla="*/ 79 w 159"/>
                  <a:gd name="T5" fmla="*/ 27 h 165"/>
                  <a:gd name="T6" fmla="*/ 0 w 159"/>
                  <a:gd name="T7" fmla="*/ 0 h 165"/>
                  <a:gd name="T8" fmla="*/ 0 w 159"/>
                  <a:gd name="T9" fmla="*/ 138 h 165"/>
                  <a:gd name="T10" fmla="*/ 79 w 159"/>
                  <a:gd name="T11" fmla="*/ 165 h 165"/>
                  <a:gd name="T12" fmla="*/ 123 w 159"/>
                  <a:gd name="T13" fmla="*/ 161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" h="165">
                    <a:moveTo>
                      <a:pt x="159" y="75"/>
                    </a:move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15"/>
                      <a:pt x="123" y="27"/>
                      <a:pt x="79" y="27"/>
                    </a:cubicBezTo>
                    <a:cubicBezTo>
                      <a:pt x="36" y="27"/>
                      <a:pt x="0" y="15"/>
                      <a:pt x="0" y="0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3"/>
                      <a:pt x="36" y="165"/>
                      <a:pt x="79" y="165"/>
                    </a:cubicBezTo>
                    <a:cubicBezTo>
                      <a:pt x="96" y="165"/>
                      <a:pt x="111" y="163"/>
                      <a:pt x="123" y="161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Line 72"/>
              <p:cNvSpPr>
                <a:spLocks noChangeShapeType="1"/>
              </p:cNvSpPr>
              <p:nvPr/>
            </p:nvSpPr>
            <p:spPr bwMode="auto">
              <a:xfrm flipH="1">
                <a:off x="3509" y="1223"/>
                <a:ext cx="94" cy="137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Oval 73"/>
              <p:cNvSpPr>
                <a:spLocks noChangeArrowheads="1"/>
              </p:cNvSpPr>
              <p:nvPr/>
            </p:nvSpPr>
            <p:spPr bwMode="auto">
              <a:xfrm>
                <a:off x="4218" y="1205"/>
                <a:ext cx="167" cy="16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Oval 74"/>
              <p:cNvSpPr>
                <a:spLocks noChangeArrowheads="1"/>
              </p:cNvSpPr>
              <p:nvPr/>
            </p:nvSpPr>
            <p:spPr bwMode="auto">
              <a:xfrm>
                <a:off x="4043" y="1026"/>
                <a:ext cx="284" cy="96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75"/>
              <p:cNvSpPr>
                <a:spLocks/>
              </p:cNvSpPr>
              <p:nvPr/>
            </p:nvSpPr>
            <p:spPr bwMode="auto">
              <a:xfrm>
                <a:off x="4043" y="1158"/>
                <a:ext cx="284" cy="47"/>
              </a:xfrm>
              <a:custGeom>
                <a:avLst/>
                <a:gdLst>
                  <a:gd name="T0" fmla="*/ 158 w 158"/>
                  <a:gd name="T1" fmla="*/ 0 h 26"/>
                  <a:gd name="T2" fmla="*/ 79 w 158"/>
                  <a:gd name="T3" fmla="*/ 26 h 26"/>
                  <a:gd name="T4" fmla="*/ 0 w 158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8" h="26">
                    <a:moveTo>
                      <a:pt x="158" y="0"/>
                    </a:moveTo>
                    <a:cubicBezTo>
                      <a:pt x="158" y="14"/>
                      <a:pt x="123" y="26"/>
                      <a:pt x="79" y="26"/>
                    </a:cubicBezTo>
                    <a:cubicBezTo>
                      <a:pt x="35" y="26"/>
                      <a:pt x="0" y="14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76"/>
              <p:cNvSpPr>
                <a:spLocks/>
              </p:cNvSpPr>
              <p:nvPr/>
            </p:nvSpPr>
            <p:spPr bwMode="auto">
              <a:xfrm>
                <a:off x="4043" y="1241"/>
                <a:ext cx="173" cy="47"/>
              </a:xfrm>
              <a:custGeom>
                <a:avLst/>
                <a:gdLst>
                  <a:gd name="T0" fmla="*/ 96 w 96"/>
                  <a:gd name="T1" fmla="*/ 26 h 26"/>
                  <a:gd name="T2" fmla="*/ 79 w 96"/>
                  <a:gd name="T3" fmla="*/ 26 h 26"/>
                  <a:gd name="T4" fmla="*/ 0 w 96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26">
                    <a:moveTo>
                      <a:pt x="96" y="26"/>
                    </a:moveTo>
                    <a:cubicBezTo>
                      <a:pt x="90" y="26"/>
                      <a:pt x="85" y="26"/>
                      <a:pt x="79" y="26"/>
                    </a:cubicBezTo>
                    <a:cubicBezTo>
                      <a:pt x="35" y="26"/>
                      <a:pt x="0" y="14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77"/>
              <p:cNvSpPr>
                <a:spLocks/>
              </p:cNvSpPr>
              <p:nvPr/>
            </p:nvSpPr>
            <p:spPr bwMode="auto">
              <a:xfrm>
                <a:off x="4043" y="1075"/>
                <a:ext cx="284" cy="296"/>
              </a:xfrm>
              <a:custGeom>
                <a:avLst/>
                <a:gdLst>
                  <a:gd name="T0" fmla="*/ 158 w 158"/>
                  <a:gd name="T1" fmla="*/ 74 h 164"/>
                  <a:gd name="T2" fmla="*/ 158 w 158"/>
                  <a:gd name="T3" fmla="*/ 0 h 164"/>
                  <a:gd name="T4" fmla="*/ 79 w 158"/>
                  <a:gd name="T5" fmla="*/ 26 h 164"/>
                  <a:gd name="T6" fmla="*/ 0 w 158"/>
                  <a:gd name="T7" fmla="*/ 0 h 164"/>
                  <a:gd name="T8" fmla="*/ 0 w 158"/>
                  <a:gd name="T9" fmla="*/ 138 h 164"/>
                  <a:gd name="T10" fmla="*/ 79 w 158"/>
                  <a:gd name="T11" fmla="*/ 164 h 164"/>
                  <a:gd name="T12" fmla="*/ 123 w 158"/>
                  <a:gd name="T13" fmla="*/ 16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" h="164">
                    <a:moveTo>
                      <a:pt x="158" y="74"/>
                    </a:move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14"/>
                      <a:pt x="123" y="26"/>
                      <a:pt x="79" y="26"/>
                    </a:cubicBezTo>
                    <a:cubicBezTo>
                      <a:pt x="35" y="26"/>
                      <a:pt x="0" y="14"/>
                      <a:pt x="0" y="0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2"/>
                      <a:pt x="35" y="164"/>
                      <a:pt x="79" y="164"/>
                    </a:cubicBezTo>
                    <a:cubicBezTo>
                      <a:pt x="95" y="164"/>
                      <a:pt x="110" y="163"/>
                      <a:pt x="123" y="16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78"/>
              <p:cNvSpPr>
                <a:spLocks/>
              </p:cNvSpPr>
              <p:nvPr/>
            </p:nvSpPr>
            <p:spPr bwMode="auto">
              <a:xfrm>
                <a:off x="4255" y="1266"/>
                <a:ext cx="92" cy="71"/>
              </a:xfrm>
              <a:custGeom>
                <a:avLst/>
                <a:gdLst>
                  <a:gd name="T0" fmla="*/ 0 w 92"/>
                  <a:gd name="T1" fmla="*/ 0 h 71"/>
                  <a:gd name="T2" fmla="*/ 92 w 92"/>
                  <a:gd name="T3" fmla="*/ 0 h 71"/>
                  <a:gd name="T4" fmla="*/ 47 w 92"/>
                  <a:gd name="T5" fmla="*/ 71 h 71"/>
                  <a:gd name="T6" fmla="*/ 0 w 92"/>
                  <a:gd name="T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2" h="71">
                    <a:moveTo>
                      <a:pt x="0" y="0"/>
                    </a:moveTo>
                    <a:lnTo>
                      <a:pt x="92" y="0"/>
                    </a:lnTo>
                    <a:lnTo>
                      <a:pt x="47" y="71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79"/>
              <p:cNvSpPr>
                <a:spLocks/>
              </p:cNvSpPr>
              <p:nvPr/>
            </p:nvSpPr>
            <p:spPr bwMode="auto">
              <a:xfrm>
                <a:off x="5003" y="1243"/>
                <a:ext cx="99" cy="92"/>
              </a:xfrm>
              <a:custGeom>
                <a:avLst/>
                <a:gdLst>
                  <a:gd name="T0" fmla="*/ 51 w 99"/>
                  <a:gd name="T1" fmla="*/ 74 h 92"/>
                  <a:gd name="T2" fmla="*/ 20 w 99"/>
                  <a:gd name="T3" fmla="*/ 92 h 92"/>
                  <a:gd name="T4" fmla="*/ 27 w 99"/>
                  <a:gd name="T5" fmla="*/ 58 h 92"/>
                  <a:gd name="T6" fmla="*/ 0 w 99"/>
                  <a:gd name="T7" fmla="*/ 34 h 92"/>
                  <a:gd name="T8" fmla="*/ 36 w 99"/>
                  <a:gd name="T9" fmla="*/ 32 h 92"/>
                  <a:gd name="T10" fmla="*/ 51 w 99"/>
                  <a:gd name="T11" fmla="*/ 0 h 92"/>
                  <a:gd name="T12" fmla="*/ 63 w 99"/>
                  <a:gd name="T13" fmla="*/ 32 h 92"/>
                  <a:gd name="T14" fmla="*/ 99 w 99"/>
                  <a:gd name="T15" fmla="*/ 34 h 92"/>
                  <a:gd name="T16" fmla="*/ 72 w 99"/>
                  <a:gd name="T17" fmla="*/ 58 h 92"/>
                  <a:gd name="T18" fmla="*/ 80 w 99"/>
                  <a:gd name="T19" fmla="*/ 92 h 92"/>
                  <a:gd name="T20" fmla="*/ 51 w 99"/>
                  <a:gd name="T21" fmla="*/ 74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9" h="92">
                    <a:moveTo>
                      <a:pt x="51" y="74"/>
                    </a:moveTo>
                    <a:lnTo>
                      <a:pt x="20" y="92"/>
                    </a:lnTo>
                    <a:lnTo>
                      <a:pt x="27" y="58"/>
                    </a:lnTo>
                    <a:lnTo>
                      <a:pt x="0" y="34"/>
                    </a:lnTo>
                    <a:lnTo>
                      <a:pt x="36" y="32"/>
                    </a:lnTo>
                    <a:lnTo>
                      <a:pt x="51" y="0"/>
                    </a:lnTo>
                    <a:lnTo>
                      <a:pt x="63" y="32"/>
                    </a:lnTo>
                    <a:lnTo>
                      <a:pt x="99" y="34"/>
                    </a:lnTo>
                    <a:lnTo>
                      <a:pt x="72" y="58"/>
                    </a:lnTo>
                    <a:lnTo>
                      <a:pt x="80" y="92"/>
                    </a:lnTo>
                    <a:lnTo>
                      <a:pt x="51" y="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Oval 80"/>
              <p:cNvSpPr>
                <a:spLocks noChangeArrowheads="1"/>
              </p:cNvSpPr>
              <p:nvPr/>
            </p:nvSpPr>
            <p:spPr bwMode="auto">
              <a:xfrm>
                <a:off x="4969" y="1207"/>
                <a:ext cx="168" cy="16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Oval 81"/>
              <p:cNvSpPr>
                <a:spLocks noChangeArrowheads="1"/>
              </p:cNvSpPr>
              <p:nvPr/>
            </p:nvSpPr>
            <p:spPr bwMode="auto">
              <a:xfrm>
                <a:off x="4794" y="1028"/>
                <a:ext cx="285" cy="9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82"/>
              <p:cNvSpPr>
                <a:spLocks/>
              </p:cNvSpPr>
              <p:nvPr/>
            </p:nvSpPr>
            <p:spPr bwMode="auto">
              <a:xfrm>
                <a:off x="4794" y="1160"/>
                <a:ext cx="285" cy="47"/>
              </a:xfrm>
              <a:custGeom>
                <a:avLst/>
                <a:gdLst>
                  <a:gd name="T0" fmla="*/ 158 w 158"/>
                  <a:gd name="T1" fmla="*/ 0 h 26"/>
                  <a:gd name="T2" fmla="*/ 79 w 158"/>
                  <a:gd name="T3" fmla="*/ 26 h 26"/>
                  <a:gd name="T4" fmla="*/ 0 w 158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8" h="26">
                    <a:moveTo>
                      <a:pt x="158" y="0"/>
                    </a:moveTo>
                    <a:cubicBezTo>
                      <a:pt x="158" y="14"/>
                      <a:pt x="123" y="26"/>
                      <a:pt x="79" y="26"/>
                    </a:cubicBezTo>
                    <a:cubicBezTo>
                      <a:pt x="35" y="26"/>
                      <a:pt x="0" y="14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83"/>
              <p:cNvSpPr>
                <a:spLocks/>
              </p:cNvSpPr>
              <p:nvPr/>
            </p:nvSpPr>
            <p:spPr bwMode="auto">
              <a:xfrm>
                <a:off x="4794" y="1243"/>
                <a:ext cx="173" cy="47"/>
              </a:xfrm>
              <a:custGeom>
                <a:avLst/>
                <a:gdLst>
                  <a:gd name="T0" fmla="*/ 96 w 96"/>
                  <a:gd name="T1" fmla="*/ 26 h 26"/>
                  <a:gd name="T2" fmla="*/ 79 w 96"/>
                  <a:gd name="T3" fmla="*/ 26 h 26"/>
                  <a:gd name="T4" fmla="*/ 0 w 96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26">
                    <a:moveTo>
                      <a:pt x="96" y="26"/>
                    </a:moveTo>
                    <a:cubicBezTo>
                      <a:pt x="90" y="26"/>
                      <a:pt x="85" y="26"/>
                      <a:pt x="79" y="26"/>
                    </a:cubicBezTo>
                    <a:cubicBezTo>
                      <a:pt x="35" y="26"/>
                      <a:pt x="0" y="14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84"/>
              <p:cNvSpPr>
                <a:spLocks/>
              </p:cNvSpPr>
              <p:nvPr/>
            </p:nvSpPr>
            <p:spPr bwMode="auto">
              <a:xfrm>
                <a:off x="4794" y="1077"/>
                <a:ext cx="285" cy="296"/>
              </a:xfrm>
              <a:custGeom>
                <a:avLst/>
                <a:gdLst>
                  <a:gd name="T0" fmla="*/ 158 w 158"/>
                  <a:gd name="T1" fmla="*/ 74 h 164"/>
                  <a:gd name="T2" fmla="*/ 158 w 158"/>
                  <a:gd name="T3" fmla="*/ 0 h 164"/>
                  <a:gd name="T4" fmla="*/ 79 w 158"/>
                  <a:gd name="T5" fmla="*/ 27 h 164"/>
                  <a:gd name="T6" fmla="*/ 0 w 158"/>
                  <a:gd name="T7" fmla="*/ 0 h 164"/>
                  <a:gd name="T8" fmla="*/ 0 w 158"/>
                  <a:gd name="T9" fmla="*/ 138 h 164"/>
                  <a:gd name="T10" fmla="*/ 79 w 158"/>
                  <a:gd name="T11" fmla="*/ 164 h 164"/>
                  <a:gd name="T12" fmla="*/ 123 w 158"/>
                  <a:gd name="T13" fmla="*/ 16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" h="164">
                    <a:moveTo>
                      <a:pt x="158" y="74"/>
                    </a:move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15"/>
                      <a:pt x="123" y="27"/>
                      <a:pt x="79" y="27"/>
                    </a:cubicBezTo>
                    <a:cubicBezTo>
                      <a:pt x="35" y="27"/>
                      <a:pt x="0" y="15"/>
                      <a:pt x="0" y="0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2"/>
                      <a:pt x="35" y="164"/>
                      <a:pt x="79" y="164"/>
                    </a:cubicBezTo>
                    <a:cubicBezTo>
                      <a:pt x="95" y="164"/>
                      <a:pt x="110" y="163"/>
                      <a:pt x="123" y="16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Line 85"/>
              <p:cNvSpPr>
                <a:spLocks noChangeShapeType="1"/>
              </p:cNvSpPr>
              <p:nvPr/>
            </p:nvSpPr>
            <p:spPr bwMode="auto">
              <a:xfrm>
                <a:off x="5802" y="1241"/>
                <a:ext cx="0" cy="74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86"/>
              <p:cNvSpPr>
                <a:spLocks/>
              </p:cNvSpPr>
              <p:nvPr/>
            </p:nvSpPr>
            <p:spPr bwMode="auto">
              <a:xfrm>
                <a:off x="5762" y="1292"/>
                <a:ext cx="78" cy="36"/>
              </a:xfrm>
              <a:custGeom>
                <a:avLst/>
                <a:gdLst>
                  <a:gd name="T0" fmla="*/ 0 w 78"/>
                  <a:gd name="T1" fmla="*/ 0 h 36"/>
                  <a:gd name="T2" fmla="*/ 42 w 78"/>
                  <a:gd name="T3" fmla="*/ 36 h 36"/>
                  <a:gd name="T4" fmla="*/ 78 w 78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8" h="36">
                    <a:moveTo>
                      <a:pt x="0" y="0"/>
                    </a:moveTo>
                    <a:lnTo>
                      <a:pt x="42" y="36"/>
                    </a:lnTo>
                    <a:lnTo>
                      <a:pt x="78" y="0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Oval 87"/>
              <p:cNvSpPr>
                <a:spLocks noChangeArrowheads="1"/>
              </p:cNvSpPr>
              <p:nvPr/>
            </p:nvSpPr>
            <p:spPr bwMode="auto">
              <a:xfrm>
                <a:off x="5717" y="1203"/>
                <a:ext cx="168" cy="16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Oval 88"/>
              <p:cNvSpPr>
                <a:spLocks noChangeArrowheads="1"/>
              </p:cNvSpPr>
              <p:nvPr/>
            </p:nvSpPr>
            <p:spPr bwMode="auto">
              <a:xfrm>
                <a:off x="5542" y="1025"/>
                <a:ext cx="285" cy="9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89"/>
              <p:cNvSpPr>
                <a:spLocks/>
              </p:cNvSpPr>
              <p:nvPr/>
            </p:nvSpPr>
            <p:spPr bwMode="auto">
              <a:xfrm>
                <a:off x="5542" y="1156"/>
                <a:ext cx="285" cy="49"/>
              </a:xfrm>
              <a:custGeom>
                <a:avLst/>
                <a:gdLst>
                  <a:gd name="T0" fmla="*/ 158 w 158"/>
                  <a:gd name="T1" fmla="*/ 0 h 27"/>
                  <a:gd name="T2" fmla="*/ 79 w 158"/>
                  <a:gd name="T3" fmla="*/ 27 h 27"/>
                  <a:gd name="T4" fmla="*/ 0 w 158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8" h="27">
                    <a:moveTo>
                      <a:pt x="158" y="0"/>
                    </a:moveTo>
                    <a:cubicBezTo>
                      <a:pt x="158" y="15"/>
                      <a:pt x="123" y="27"/>
                      <a:pt x="79" y="27"/>
                    </a:cubicBezTo>
                    <a:cubicBezTo>
                      <a:pt x="35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90"/>
              <p:cNvSpPr>
                <a:spLocks/>
              </p:cNvSpPr>
              <p:nvPr/>
            </p:nvSpPr>
            <p:spPr bwMode="auto">
              <a:xfrm>
                <a:off x="5542" y="1239"/>
                <a:ext cx="173" cy="49"/>
              </a:xfrm>
              <a:custGeom>
                <a:avLst/>
                <a:gdLst>
                  <a:gd name="T0" fmla="*/ 96 w 96"/>
                  <a:gd name="T1" fmla="*/ 26 h 27"/>
                  <a:gd name="T2" fmla="*/ 79 w 96"/>
                  <a:gd name="T3" fmla="*/ 27 h 27"/>
                  <a:gd name="T4" fmla="*/ 0 w 96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27">
                    <a:moveTo>
                      <a:pt x="96" y="26"/>
                    </a:moveTo>
                    <a:cubicBezTo>
                      <a:pt x="90" y="27"/>
                      <a:pt x="85" y="27"/>
                      <a:pt x="79" y="27"/>
                    </a:cubicBezTo>
                    <a:cubicBezTo>
                      <a:pt x="35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91"/>
              <p:cNvSpPr>
                <a:spLocks/>
              </p:cNvSpPr>
              <p:nvPr/>
            </p:nvSpPr>
            <p:spPr bwMode="auto">
              <a:xfrm>
                <a:off x="5542" y="1073"/>
                <a:ext cx="285" cy="298"/>
              </a:xfrm>
              <a:custGeom>
                <a:avLst/>
                <a:gdLst>
                  <a:gd name="T0" fmla="*/ 158 w 158"/>
                  <a:gd name="T1" fmla="*/ 75 h 165"/>
                  <a:gd name="T2" fmla="*/ 158 w 158"/>
                  <a:gd name="T3" fmla="*/ 0 h 165"/>
                  <a:gd name="T4" fmla="*/ 79 w 158"/>
                  <a:gd name="T5" fmla="*/ 27 h 165"/>
                  <a:gd name="T6" fmla="*/ 0 w 158"/>
                  <a:gd name="T7" fmla="*/ 0 h 165"/>
                  <a:gd name="T8" fmla="*/ 0 w 158"/>
                  <a:gd name="T9" fmla="*/ 138 h 165"/>
                  <a:gd name="T10" fmla="*/ 79 w 158"/>
                  <a:gd name="T11" fmla="*/ 165 h 165"/>
                  <a:gd name="T12" fmla="*/ 123 w 158"/>
                  <a:gd name="T13" fmla="*/ 16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" h="165">
                    <a:moveTo>
                      <a:pt x="158" y="75"/>
                    </a:move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15"/>
                      <a:pt x="123" y="27"/>
                      <a:pt x="79" y="27"/>
                    </a:cubicBezTo>
                    <a:cubicBezTo>
                      <a:pt x="35" y="27"/>
                      <a:pt x="0" y="15"/>
                      <a:pt x="0" y="0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3"/>
                      <a:pt x="35" y="165"/>
                      <a:pt x="79" y="165"/>
                    </a:cubicBezTo>
                    <a:cubicBezTo>
                      <a:pt x="95" y="165"/>
                      <a:pt x="110" y="163"/>
                      <a:pt x="123" y="16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Line 92"/>
              <p:cNvSpPr>
                <a:spLocks noChangeShapeType="1"/>
              </p:cNvSpPr>
              <p:nvPr/>
            </p:nvSpPr>
            <p:spPr bwMode="auto">
              <a:xfrm flipV="1">
                <a:off x="6551" y="1261"/>
                <a:ext cx="0" cy="72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93"/>
              <p:cNvSpPr>
                <a:spLocks/>
              </p:cNvSpPr>
              <p:nvPr/>
            </p:nvSpPr>
            <p:spPr bwMode="auto">
              <a:xfrm>
                <a:off x="6512" y="1246"/>
                <a:ext cx="79" cy="38"/>
              </a:xfrm>
              <a:custGeom>
                <a:avLst/>
                <a:gdLst>
                  <a:gd name="T0" fmla="*/ 79 w 79"/>
                  <a:gd name="T1" fmla="*/ 37 h 38"/>
                  <a:gd name="T2" fmla="*/ 38 w 79"/>
                  <a:gd name="T3" fmla="*/ 0 h 38"/>
                  <a:gd name="T4" fmla="*/ 0 w 79"/>
                  <a:gd name="T5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9" h="38">
                    <a:moveTo>
                      <a:pt x="79" y="37"/>
                    </a:moveTo>
                    <a:lnTo>
                      <a:pt x="38" y="0"/>
                    </a:lnTo>
                    <a:lnTo>
                      <a:pt x="0" y="38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Oval 94"/>
              <p:cNvSpPr>
                <a:spLocks noChangeArrowheads="1"/>
              </p:cNvSpPr>
              <p:nvPr/>
            </p:nvSpPr>
            <p:spPr bwMode="auto">
              <a:xfrm>
                <a:off x="6467" y="1207"/>
                <a:ext cx="167" cy="16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Oval 95"/>
              <p:cNvSpPr>
                <a:spLocks noChangeArrowheads="1"/>
              </p:cNvSpPr>
              <p:nvPr/>
            </p:nvSpPr>
            <p:spPr bwMode="auto">
              <a:xfrm>
                <a:off x="6292" y="1028"/>
                <a:ext cx="285" cy="96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96"/>
              <p:cNvSpPr>
                <a:spLocks/>
              </p:cNvSpPr>
              <p:nvPr/>
            </p:nvSpPr>
            <p:spPr bwMode="auto">
              <a:xfrm>
                <a:off x="6292" y="1158"/>
                <a:ext cx="285" cy="49"/>
              </a:xfrm>
              <a:custGeom>
                <a:avLst/>
                <a:gdLst>
                  <a:gd name="T0" fmla="*/ 158 w 158"/>
                  <a:gd name="T1" fmla="*/ 0 h 27"/>
                  <a:gd name="T2" fmla="*/ 79 w 158"/>
                  <a:gd name="T3" fmla="*/ 27 h 27"/>
                  <a:gd name="T4" fmla="*/ 0 w 158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8" h="27">
                    <a:moveTo>
                      <a:pt x="158" y="0"/>
                    </a:moveTo>
                    <a:cubicBezTo>
                      <a:pt x="158" y="15"/>
                      <a:pt x="123" y="27"/>
                      <a:pt x="79" y="27"/>
                    </a:cubicBezTo>
                    <a:cubicBezTo>
                      <a:pt x="35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97"/>
              <p:cNvSpPr>
                <a:spLocks/>
              </p:cNvSpPr>
              <p:nvPr/>
            </p:nvSpPr>
            <p:spPr bwMode="auto">
              <a:xfrm>
                <a:off x="6292" y="1241"/>
                <a:ext cx="173" cy="49"/>
              </a:xfrm>
              <a:custGeom>
                <a:avLst/>
                <a:gdLst>
                  <a:gd name="T0" fmla="*/ 96 w 96"/>
                  <a:gd name="T1" fmla="*/ 27 h 27"/>
                  <a:gd name="T2" fmla="*/ 79 w 96"/>
                  <a:gd name="T3" fmla="*/ 27 h 27"/>
                  <a:gd name="T4" fmla="*/ 0 w 96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27">
                    <a:moveTo>
                      <a:pt x="96" y="27"/>
                    </a:moveTo>
                    <a:cubicBezTo>
                      <a:pt x="90" y="27"/>
                      <a:pt x="85" y="27"/>
                      <a:pt x="79" y="27"/>
                    </a:cubicBezTo>
                    <a:cubicBezTo>
                      <a:pt x="35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98"/>
              <p:cNvSpPr>
                <a:spLocks/>
              </p:cNvSpPr>
              <p:nvPr/>
            </p:nvSpPr>
            <p:spPr bwMode="auto">
              <a:xfrm>
                <a:off x="6292" y="1075"/>
                <a:ext cx="285" cy="298"/>
              </a:xfrm>
              <a:custGeom>
                <a:avLst/>
                <a:gdLst>
                  <a:gd name="T0" fmla="*/ 158 w 158"/>
                  <a:gd name="T1" fmla="*/ 75 h 165"/>
                  <a:gd name="T2" fmla="*/ 158 w 158"/>
                  <a:gd name="T3" fmla="*/ 0 h 165"/>
                  <a:gd name="T4" fmla="*/ 79 w 158"/>
                  <a:gd name="T5" fmla="*/ 27 h 165"/>
                  <a:gd name="T6" fmla="*/ 0 w 158"/>
                  <a:gd name="T7" fmla="*/ 0 h 165"/>
                  <a:gd name="T8" fmla="*/ 0 w 158"/>
                  <a:gd name="T9" fmla="*/ 138 h 165"/>
                  <a:gd name="T10" fmla="*/ 79 w 158"/>
                  <a:gd name="T11" fmla="*/ 165 h 165"/>
                  <a:gd name="T12" fmla="*/ 123 w 158"/>
                  <a:gd name="T13" fmla="*/ 161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" h="165">
                    <a:moveTo>
                      <a:pt x="158" y="75"/>
                    </a:move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15"/>
                      <a:pt x="123" y="27"/>
                      <a:pt x="79" y="27"/>
                    </a:cubicBezTo>
                    <a:cubicBezTo>
                      <a:pt x="35" y="27"/>
                      <a:pt x="0" y="15"/>
                      <a:pt x="0" y="0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3"/>
                      <a:pt x="35" y="165"/>
                      <a:pt x="79" y="165"/>
                    </a:cubicBezTo>
                    <a:cubicBezTo>
                      <a:pt x="95" y="165"/>
                      <a:pt x="110" y="164"/>
                      <a:pt x="123" y="161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Line 99"/>
              <p:cNvSpPr>
                <a:spLocks noChangeShapeType="1"/>
              </p:cNvSpPr>
              <p:nvPr/>
            </p:nvSpPr>
            <p:spPr bwMode="auto">
              <a:xfrm flipV="1">
                <a:off x="7303" y="1246"/>
                <a:ext cx="0" cy="5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Line 100"/>
              <p:cNvSpPr>
                <a:spLocks noChangeShapeType="1"/>
              </p:cNvSpPr>
              <p:nvPr/>
            </p:nvSpPr>
            <p:spPr bwMode="auto">
              <a:xfrm flipV="1">
                <a:off x="7303" y="1329"/>
                <a:ext cx="0" cy="11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Oval 101"/>
              <p:cNvSpPr>
                <a:spLocks noChangeArrowheads="1"/>
              </p:cNvSpPr>
              <p:nvPr/>
            </p:nvSpPr>
            <p:spPr bwMode="auto">
              <a:xfrm>
                <a:off x="7220" y="1209"/>
                <a:ext cx="168" cy="166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Oval 102"/>
              <p:cNvSpPr>
                <a:spLocks noChangeArrowheads="1"/>
              </p:cNvSpPr>
              <p:nvPr/>
            </p:nvSpPr>
            <p:spPr bwMode="auto">
              <a:xfrm>
                <a:off x="7044" y="1028"/>
                <a:ext cx="286" cy="9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03"/>
              <p:cNvSpPr>
                <a:spLocks/>
              </p:cNvSpPr>
              <p:nvPr/>
            </p:nvSpPr>
            <p:spPr bwMode="auto">
              <a:xfrm>
                <a:off x="7044" y="1160"/>
                <a:ext cx="286" cy="49"/>
              </a:xfrm>
              <a:custGeom>
                <a:avLst/>
                <a:gdLst>
                  <a:gd name="T0" fmla="*/ 159 w 159"/>
                  <a:gd name="T1" fmla="*/ 0 h 27"/>
                  <a:gd name="T2" fmla="*/ 80 w 159"/>
                  <a:gd name="T3" fmla="*/ 27 h 27"/>
                  <a:gd name="T4" fmla="*/ 0 w 159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9" h="27">
                    <a:moveTo>
                      <a:pt x="159" y="0"/>
                    </a:moveTo>
                    <a:cubicBezTo>
                      <a:pt x="159" y="15"/>
                      <a:pt x="123" y="27"/>
                      <a:pt x="80" y="27"/>
                    </a:cubicBezTo>
                    <a:cubicBezTo>
                      <a:pt x="36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04"/>
              <p:cNvSpPr>
                <a:spLocks/>
              </p:cNvSpPr>
              <p:nvPr/>
            </p:nvSpPr>
            <p:spPr bwMode="auto">
              <a:xfrm>
                <a:off x="7044" y="1243"/>
                <a:ext cx="173" cy="49"/>
              </a:xfrm>
              <a:custGeom>
                <a:avLst/>
                <a:gdLst>
                  <a:gd name="T0" fmla="*/ 96 w 96"/>
                  <a:gd name="T1" fmla="*/ 26 h 27"/>
                  <a:gd name="T2" fmla="*/ 80 w 96"/>
                  <a:gd name="T3" fmla="*/ 27 h 27"/>
                  <a:gd name="T4" fmla="*/ 0 w 96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27">
                    <a:moveTo>
                      <a:pt x="96" y="26"/>
                    </a:moveTo>
                    <a:cubicBezTo>
                      <a:pt x="91" y="27"/>
                      <a:pt x="85" y="27"/>
                      <a:pt x="80" y="27"/>
                    </a:cubicBezTo>
                    <a:cubicBezTo>
                      <a:pt x="36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05"/>
              <p:cNvSpPr>
                <a:spLocks/>
              </p:cNvSpPr>
              <p:nvPr/>
            </p:nvSpPr>
            <p:spPr bwMode="auto">
              <a:xfrm>
                <a:off x="7044" y="1077"/>
                <a:ext cx="286" cy="298"/>
              </a:xfrm>
              <a:custGeom>
                <a:avLst/>
                <a:gdLst>
                  <a:gd name="T0" fmla="*/ 159 w 159"/>
                  <a:gd name="T1" fmla="*/ 75 h 165"/>
                  <a:gd name="T2" fmla="*/ 159 w 159"/>
                  <a:gd name="T3" fmla="*/ 0 h 165"/>
                  <a:gd name="T4" fmla="*/ 80 w 159"/>
                  <a:gd name="T5" fmla="*/ 27 h 165"/>
                  <a:gd name="T6" fmla="*/ 0 w 159"/>
                  <a:gd name="T7" fmla="*/ 0 h 165"/>
                  <a:gd name="T8" fmla="*/ 0 w 159"/>
                  <a:gd name="T9" fmla="*/ 138 h 165"/>
                  <a:gd name="T10" fmla="*/ 80 w 159"/>
                  <a:gd name="T11" fmla="*/ 165 h 165"/>
                  <a:gd name="T12" fmla="*/ 123 w 159"/>
                  <a:gd name="T13" fmla="*/ 16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" h="165">
                    <a:moveTo>
                      <a:pt x="159" y="75"/>
                    </a:move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15"/>
                      <a:pt x="123" y="27"/>
                      <a:pt x="80" y="27"/>
                    </a:cubicBezTo>
                    <a:cubicBezTo>
                      <a:pt x="36" y="27"/>
                      <a:pt x="0" y="15"/>
                      <a:pt x="0" y="0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3"/>
                      <a:pt x="36" y="165"/>
                      <a:pt x="80" y="165"/>
                    </a:cubicBezTo>
                    <a:cubicBezTo>
                      <a:pt x="96" y="165"/>
                      <a:pt x="111" y="163"/>
                      <a:pt x="123" y="16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06"/>
              <p:cNvSpPr>
                <a:spLocks/>
              </p:cNvSpPr>
              <p:nvPr/>
            </p:nvSpPr>
            <p:spPr bwMode="auto">
              <a:xfrm>
                <a:off x="557" y="1916"/>
                <a:ext cx="34" cy="74"/>
              </a:xfrm>
              <a:custGeom>
                <a:avLst/>
                <a:gdLst>
                  <a:gd name="T0" fmla="*/ 0 w 34"/>
                  <a:gd name="T1" fmla="*/ 0 h 74"/>
                  <a:gd name="T2" fmla="*/ 0 w 34"/>
                  <a:gd name="T3" fmla="*/ 56 h 74"/>
                  <a:gd name="T4" fmla="*/ 34 w 34"/>
                  <a:gd name="T5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" h="74">
                    <a:moveTo>
                      <a:pt x="0" y="0"/>
                    </a:moveTo>
                    <a:lnTo>
                      <a:pt x="0" y="56"/>
                    </a:lnTo>
                    <a:lnTo>
                      <a:pt x="34" y="74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Oval 107"/>
              <p:cNvSpPr>
                <a:spLocks noChangeArrowheads="1"/>
              </p:cNvSpPr>
              <p:nvPr/>
            </p:nvSpPr>
            <p:spPr bwMode="auto">
              <a:xfrm>
                <a:off x="472" y="1881"/>
                <a:ext cx="168" cy="166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Oval 108"/>
              <p:cNvSpPr>
                <a:spLocks noChangeArrowheads="1"/>
              </p:cNvSpPr>
              <p:nvPr/>
            </p:nvSpPr>
            <p:spPr bwMode="auto">
              <a:xfrm>
                <a:off x="298" y="1701"/>
                <a:ext cx="284" cy="9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109"/>
              <p:cNvSpPr>
                <a:spLocks/>
              </p:cNvSpPr>
              <p:nvPr/>
            </p:nvSpPr>
            <p:spPr bwMode="auto">
              <a:xfrm>
                <a:off x="298" y="1833"/>
                <a:ext cx="284" cy="48"/>
              </a:xfrm>
              <a:custGeom>
                <a:avLst/>
                <a:gdLst>
                  <a:gd name="T0" fmla="*/ 158 w 158"/>
                  <a:gd name="T1" fmla="*/ 0 h 27"/>
                  <a:gd name="T2" fmla="*/ 79 w 158"/>
                  <a:gd name="T3" fmla="*/ 27 h 27"/>
                  <a:gd name="T4" fmla="*/ 0 w 158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8" h="27">
                    <a:moveTo>
                      <a:pt x="158" y="0"/>
                    </a:moveTo>
                    <a:cubicBezTo>
                      <a:pt x="158" y="15"/>
                      <a:pt x="123" y="27"/>
                      <a:pt x="79" y="27"/>
                    </a:cubicBezTo>
                    <a:cubicBezTo>
                      <a:pt x="35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10"/>
              <p:cNvSpPr>
                <a:spLocks/>
              </p:cNvSpPr>
              <p:nvPr/>
            </p:nvSpPr>
            <p:spPr bwMode="auto">
              <a:xfrm>
                <a:off x="298" y="1916"/>
                <a:ext cx="173" cy="48"/>
              </a:xfrm>
              <a:custGeom>
                <a:avLst/>
                <a:gdLst>
                  <a:gd name="T0" fmla="*/ 96 w 96"/>
                  <a:gd name="T1" fmla="*/ 27 h 27"/>
                  <a:gd name="T2" fmla="*/ 79 w 96"/>
                  <a:gd name="T3" fmla="*/ 27 h 27"/>
                  <a:gd name="T4" fmla="*/ 0 w 96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27">
                    <a:moveTo>
                      <a:pt x="96" y="27"/>
                    </a:moveTo>
                    <a:cubicBezTo>
                      <a:pt x="90" y="27"/>
                      <a:pt x="85" y="27"/>
                      <a:pt x="79" y="27"/>
                    </a:cubicBezTo>
                    <a:cubicBezTo>
                      <a:pt x="35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11"/>
              <p:cNvSpPr>
                <a:spLocks/>
              </p:cNvSpPr>
              <p:nvPr/>
            </p:nvSpPr>
            <p:spPr bwMode="auto">
              <a:xfrm>
                <a:off x="298" y="1750"/>
                <a:ext cx="284" cy="297"/>
              </a:xfrm>
              <a:custGeom>
                <a:avLst/>
                <a:gdLst>
                  <a:gd name="T0" fmla="*/ 158 w 158"/>
                  <a:gd name="T1" fmla="*/ 75 h 165"/>
                  <a:gd name="T2" fmla="*/ 158 w 158"/>
                  <a:gd name="T3" fmla="*/ 0 h 165"/>
                  <a:gd name="T4" fmla="*/ 79 w 158"/>
                  <a:gd name="T5" fmla="*/ 27 h 165"/>
                  <a:gd name="T6" fmla="*/ 0 w 158"/>
                  <a:gd name="T7" fmla="*/ 0 h 165"/>
                  <a:gd name="T8" fmla="*/ 0 w 158"/>
                  <a:gd name="T9" fmla="*/ 138 h 165"/>
                  <a:gd name="T10" fmla="*/ 79 w 158"/>
                  <a:gd name="T11" fmla="*/ 165 h 165"/>
                  <a:gd name="T12" fmla="*/ 123 w 158"/>
                  <a:gd name="T13" fmla="*/ 161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" h="165">
                    <a:moveTo>
                      <a:pt x="158" y="75"/>
                    </a:move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15"/>
                      <a:pt x="123" y="27"/>
                      <a:pt x="79" y="27"/>
                    </a:cubicBezTo>
                    <a:cubicBezTo>
                      <a:pt x="35" y="27"/>
                      <a:pt x="0" y="15"/>
                      <a:pt x="0" y="0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3"/>
                      <a:pt x="35" y="165"/>
                      <a:pt x="79" y="165"/>
                    </a:cubicBezTo>
                    <a:cubicBezTo>
                      <a:pt x="95" y="165"/>
                      <a:pt x="110" y="163"/>
                      <a:pt x="123" y="161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12"/>
              <p:cNvSpPr>
                <a:spLocks/>
              </p:cNvSpPr>
              <p:nvPr/>
            </p:nvSpPr>
            <p:spPr bwMode="auto">
              <a:xfrm>
                <a:off x="1246" y="1894"/>
                <a:ext cx="120" cy="121"/>
              </a:xfrm>
              <a:custGeom>
                <a:avLst/>
                <a:gdLst>
                  <a:gd name="T0" fmla="*/ 35 w 67"/>
                  <a:gd name="T1" fmla="*/ 1 h 67"/>
                  <a:gd name="T2" fmla="*/ 66 w 67"/>
                  <a:gd name="T3" fmla="*/ 35 h 67"/>
                  <a:gd name="T4" fmla="*/ 32 w 67"/>
                  <a:gd name="T5" fmla="*/ 66 h 67"/>
                  <a:gd name="T6" fmla="*/ 1 w 67"/>
                  <a:gd name="T7" fmla="*/ 32 h 67"/>
                  <a:gd name="T8" fmla="*/ 35 w 67"/>
                  <a:gd name="T9" fmla="*/ 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35" y="1"/>
                    </a:moveTo>
                    <a:cubicBezTo>
                      <a:pt x="53" y="2"/>
                      <a:pt x="67" y="17"/>
                      <a:pt x="66" y="35"/>
                    </a:cubicBezTo>
                    <a:cubicBezTo>
                      <a:pt x="65" y="53"/>
                      <a:pt x="50" y="67"/>
                      <a:pt x="32" y="66"/>
                    </a:cubicBezTo>
                    <a:cubicBezTo>
                      <a:pt x="14" y="66"/>
                      <a:pt x="0" y="50"/>
                      <a:pt x="1" y="32"/>
                    </a:cubicBezTo>
                    <a:cubicBezTo>
                      <a:pt x="2" y="14"/>
                      <a:pt x="17" y="0"/>
                      <a:pt x="35" y="1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Line 113"/>
              <p:cNvSpPr>
                <a:spLocks noChangeShapeType="1"/>
              </p:cNvSpPr>
              <p:nvPr/>
            </p:nvSpPr>
            <p:spPr bwMode="auto">
              <a:xfrm>
                <a:off x="1350" y="2008"/>
                <a:ext cx="40" cy="43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Oval 114"/>
              <p:cNvSpPr>
                <a:spLocks noChangeArrowheads="1"/>
              </p:cNvSpPr>
              <p:nvPr/>
            </p:nvSpPr>
            <p:spPr bwMode="auto">
              <a:xfrm>
                <a:off x="1053" y="1705"/>
                <a:ext cx="286" cy="9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15"/>
              <p:cNvSpPr>
                <a:spLocks/>
              </p:cNvSpPr>
              <p:nvPr/>
            </p:nvSpPr>
            <p:spPr bwMode="auto">
              <a:xfrm>
                <a:off x="1053" y="1836"/>
                <a:ext cx="286" cy="49"/>
              </a:xfrm>
              <a:custGeom>
                <a:avLst/>
                <a:gdLst>
                  <a:gd name="T0" fmla="*/ 159 w 159"/>
                  <a:gd name="T1" fmla="*/ 0 h 27"/>
                  <a:gd name="T2" fmla="*/ 79 w 159"/>
                  <a:gd name="T3" fmla="*/ 27 h 27"/>
                  <a:gd name="T4" fmla="*/ 0 w 159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9" h="27">
                    <a:moveTo>
                      <a:pt x="159" y="0"/>
                    </a:moveTo>
                    <a:cubicBezTo>
                      <a:pt x="159" y="15"/>
                      <a:pt x="123" y="27"/>
                      <a:pt x="79" y="27"/>
                    </a:cubicBezTo>
                    <a:cubicBezTo>
                      <a:pt x="35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16"/>
              <p:cNvSpPr>
                <a:spLocks/>
              </p:cNvSpPr>
              <p:nvPr/>
            </p:nvSpPr>
            <p:spPr bwMode="auto">
              <a:xfrm>
                <a:off x="1053" y="1919"/>
                <a:ext cx="157" cy="49"/>
              </a:xfrm>
              <a:custGeom>
                <a:avLst/>
                <a:gdLst>
                  <a:gd name="T0" fmla="*/ 87 w 87"/>
                  <a:gd name="T1" fmla="*/ 27 h 27"/>
                  <a:gd name="T2" fmla="*/ 79 w 87"/>
                  <a:gd name="T3" fmla="*/ 27 h 27"/>
                  <a:gd name="T4" fmla="*/ 0 w 87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7" h="27">
                    <a:moveTo>
                      <a:pt x="87" y="27"/>
                    </a:moveTo>
                    <a:cubicBezTo>
                      <a:pt x="84" y="27"/>
                      <a:pt x="82" y="27"/>
                      <a:pt x="79" y="27"/>
                    </a:cubicBezTo>
                    <a:cubicBezTo>
                      <a:pt x="35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17"/>
              <p:cNvSpPr>
                <a:spLocks/>
              </p:cNvSpPr>
              <p:nvPr/>
            </p:nvSpPr>
            <p:spPr bwMode="auto">
              <a:xfrm>
                <a:off x="1053" y="1753"/>
                <a:ext cx="286" cy="298"/>
              </a:xfrm>
              <a:custGeom>
                <a:avLst/>
                <a:gdLst>
                  <a:gd name="T0" fmla="*/ 159 w 159"/>
                  <a:gd name="T1" fmla="*/ 64 h 165"/>
                  <a:gd name="T2" fmla="*/ 159 w 159"/>
                  <a:gd name="T3" fmla="*/ 0 h 165"/>
                  <a:gd name="T4" fmla="*/ 79 w 159"/>
                  <a:gd name="T5" fmla="*/ 27 h 165"/>
                  <a:gd name="T6" fmla="*/ 0 w 159"/>
                  <a:gd name="T7" fmla="*/ 0 h 165"/>
                  <a:gd name="T8" fmla="*/ 0 w 159"/>
                  <a:gd name="T9" fmla="*/ 138 h 165"/>
                  <a:gd name="T10" fmla="*/ 79 w 159"/>
                  <a:gd name="T11" fmla="*/ 165 h 165"/>
                  <a:gd name="T12" fmla="*/ 123 w 159"/>
                  <a:gd name="T13" fmla="*/ 16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" h="165">
                    <a:moveTo>
                      <a:pt x="159" y="64"/>
                    </a:move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15"/>
                      <a:pt x="123" y="27"/>
                      <a:pt x="79" y="27"/>
                    </a:cubicBezTo>
                    <a:cubicBezTo>
                      <a:pt x="35" y="27"/>
                      <a:pt x="0" y="15"/>
                      <a:pt x="0" y="0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3"/>
                      <a:pt x="35" y="165"/>
                      <a:pt x="79" y="165"/>
                    </a:cubicBezTo>
                    <a:cubicBezTo>
                      <a:pt x="96" y="165"/>
                      <a:pt x="111" y="163"/>
                      <a:pt x="123" y="16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Oval 118"/>
              <p:cNvSpPr>
                <a:spLocks noChangeArrowheads="1"/>
              </p:cNvSpPr>
              <p:nvPr/>
            </p:nvSpPr>
            <p:spPr bwMode="auto">
              <a:xfrm>
                <a:off x="2010" y="1896"/>
                <a:ext cx="128" cy="12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19"/>
              <p:cNvSpPr>
                <a:spLocks/>
              </p:cNvSpPr>
              <p:nvPr/>
            </p:nvSpPr>
            <p:spPr bwMode="auto">
              <a:xfrm>
                <a:off x="2033" y="1833"/>
                <a:ext cx="81" cy="68"/>
              </a:xfrm>
              <a:custGeom>
                <a:avLst/>
                <a:gdLst>
                  <a:gd name="T0" fmla="*/ 0 w 45"/>
                  <a:gd name="T1" fmla="*/ 38 h 38"/>
                  <a:gd name="T2" fmla="*/ 0 w 45"/>
                  <a:gd name="T3" fmla="*/ 24 h 38"/>
                  <a:gd name="T4" fmla="*/ 23 w 45"/>
                  <a:gd name="T5" fmla="*/ 0 h 38"/>
                  <a:gd name="T6" fmla="*/ 45 w 45"/>
                  <a:gd name="T7" fmla="*/ 24 h 38"/>
                  <a:gd name="T8" fmla="*/ 45 w 45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8">
                    <a:moveTo>
                      <a:pt x="0" y="38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11"/>
                      <a:pt x="10" y="0"/>
                      <a:pt x="23" y="0"/>
                    </a:cubicBezTo>
                    <a:cubicBezTo>
                      <a:pt x="35" y="0"/>
                      <a:pt x="45" y="11"/>
                      <a:pt x="45" y="24"/>
                    </a:cubicBezTo>
                    <a:cubicBezTo>
                      <a:pt x="45" y="38"/>
                      <a:pt x="45" y="38"/>
                      <a:pt x="45" y="38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20"/>
              <p:cNvSpPr>
                <a:spLocks/>
              </p:cNvSpPr>
              <p:nvPr/>
            </p:nvSpPr>
            <p:spPr bwMode="auto">
              <a:xfrm>
                <a:off x="2058" y="1937"/>
                <a:ext cx="31" cy="56"/>
              </a:xfrm>
              <a:custGeom>
                <a:avLst/>
                <a:gdLst>
                  <a:gd name="T0" fmla="*/ 17 w 17"/>
                  <a:gd name="T1" fmla="*/ 8 h 31"/>
                  <a:gd name="T2" fmla="*/ 9 w 17"/>
                  <a:gd name="T3" fmla="*/ 0 h 31"/>
                  <a:gd name="T4" fmla="*/ 0 w 17"/>
                  <a:gd name="T5" fmla="*/ 8 h 31"/>
                  <a:gd name="T6" fmla="*/ 6 w 17"/>
                  <a:gd name="T7" fmla="*/ 16 h 31"/>
                  <a:gd name="T8" fmla="*/ 6 w 17"/>
                  <a:gd name="T9" fmla="*/ 31 h 31"/>
                  <a:gd name="T10" fmla="*/ 11 w 17"/>
                  <a:gd name="T11" fmla="*/ 31 h 31"/>
                  <a:gd name="T12" fmla="*/ 11 w 17"/>
                  <a:gd name="T13" fmla="*/ 16 h 31"/>
                  <a:gd name="T14" fmla="*/ 17 w 17"/>
                  <a:gd name="T15" fmla="*/ 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31">
                    <a:moveTo>
                      <a:pt x="17" y="8"/>
                    </a:moveTo>
                    <a:cubicBezTo>
                      <a:pt x="17" y="4"/>
                      <a:pt x="13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6" y="16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Oval 121"/>
              <p:cNvSpPr>
                <a:spLocks noChangeArrowheads="1"/>
              </p:cNvSpPr>
              <p:nvPr/>
            </p:nvSpPr>
            <p:spPr bwMode="auto">
              <a:xfrm>
                <a:off x="1795" y="1705"/>
                <a:ext cx="287" cy="9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22"/>
              <p:cNvSpPr>
                <a:spLocks/>
              </p:cNvSpPr>
              <p:nvPr/>
            </p:nvSpPr>
            <p:spPr bwMode="auto">
              <a:xfrm>
                <a:off x="1795" y="1836"/>
                <a:ext cx="195" cy="49"/>
              </a:xfrm>
              <a:custGeom>
                <a:avLst/>
                <a:gdLst>
                  <a:gd name="T0" fmla="*/ 108 w 108"/>
                  <a:gd name="T1" fmla="*/ 25 h 27"/>
                  <a:gd name="T2" fmla="*/ 80 w 108"/>
                  <a:gd name="T3" fmla="*/ 27 h 27"/>
                  <a:gd name="T4" fmla="*/ 0 w 108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8" h="27">
                    <a:moveTo>
                      <a:pt x="108" y="25"/>
                    </a:moveTo>
                    <a:cubicBezTo>
                      <a:pt x="99" y="27"/>
                      <a:pt x="90" y="27"/>
                      <a:pt x="80" y="27"/>
                    </a:cubicBezTo>
                    <a:cubicBezTo>
                      <a:pt x="36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123"/>
              <p:cNvSpPr>
                <a:spLocks/>
              </p:cNvSpPr>
              <p:nvPr/>
            </p:nvSpPr>
            <p:spPr bwMode="auto">
              <a:xfrm>
                <a:off x="1795" y="1919"/>
                <a:ext cx="173" cy="49"/>
              </a:xfrm>
              <a:custGeom>
                <a:avLst/>
                <a:gdLst>
                  <a:gd name="T0" fmla="*/ 96 w 96"/>
                  <a:gd name="T1" fmla="*/ 27 h 27"/>
                  <a:gd name="T2" fmla="*/ 80 w 96"/>
                  <a:gd name="T3" fmla="*/ 27 h 27"/>
                  <a:gd name="T4" fmla="*/ 0 w 96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27">
                    <a:moveTo>
                      <a:pt x="96" y="27"/>
                    </a:moveTo>
                    <a:cubicBezTo>
                      <a:pt x="91" y="27"/>
                      <a:pt x="85" y="27"/>
                      <a:pt x="80" y="27"/>
                    </a:cubicBezTo>
                    <a:cubicBezTo>
                      <a:pt x="36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24"/>
              <p:cNvSpPr>
                <a:spLocks/>
              </p:cNvSpPr>
              <p:nvPr/>
            </p:nvSpPr>
            <p:spPr bwMode="auto">
              <a:xfrm>
                <a:off x="1795" y="1753"/>
                <a:ext cx="287" cy="298"/>
              </a:xfrm>
              <a:custGeom>
                <a:avLst/>
                <a:gdLst>
                  <a:gd name="T0" fmla="*/ 159 w 159"/>
                  <a:gd name="T1" fmla="*/ 27 h 165"/>
                  <a:gd name="T2" fmla="*/ 159 w 159"/>
                  <a:gd name="T3" fmla="*/ 0 h 165"/>
                  <a:gd name="T4" fmla="*/ 80 w 159"/>
                  <a:gd name="T5" fmla="*/ 27 h 165"/>
                  <a:gd name="T6" fmla="*/ 0 w 159"/>
                  <a:gd name="T7" fmla="*/ 0 h 165"/>
                  <a:gd name="T8" fmla="*/ 0 w 159"/>
                  <a:gd name="T9" fmla="*/ 138 h 165"/>
                  <a:gd name="T10" fmla="*/ 80 w 159"/>
                  <a:gd name="T11" fmla="*/ 165 h 165"/>
                  <a:gd name="T12" fmla="*/ 124 w 159"/>
                  <a:gd name="T13" fmla="*/ 161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" h="165">
                    <a:moveTo>
                      <a:pt x="159" y="27"/>
                    </a:move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15"/>
                      <a:pt x="123" y="27"/>
                      <a:pt x="80" y="27"/>
                    </a:cubicBezTo>
                    <a:cubicBezTo>
                      <a:pt x="36" y="27"/>
                      <a:pt x="0" y="15"/>
                      <a:pt x="0" y="0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3"/>
                      <a:pt x="36" y="165"/>
                      <a:pt x="80" y="165"/>
                    </a:cubicBezTo>
                    <a:cubicBezTo>
                      <a:pt x="96" y="165"/>
                      <a:pt x="111" y="164"/>
                      <a:pt x="124" y="161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25"/>
              <p:cNvSpPr>
                <a:spLocks/>
              </p:cNvSpPr>
              <p:nvPr/>
            </p:nvSpPr>
            <p:spPr bwMode="auto">
              <a:xfrm>
                <a:off x="2727" y="1889"/>
                <a:ext cx="160" cy="160"/>
              </a:xfrm>
              <a:custGeom>
                <a:avLst/>
                <a:gdLst>
                  <a:gd name="T0" fmla="*/ 63 w 160"/>
                  <a:gd name="T1" fmla="*/ 131 h 160"/>
                  <a:gd name="T2" fmla="*/ 0 w 160"/>
                  <a:gd name="T3" fmla="*/ 160 h 160"/>
                  <a:gd name="T4" fmla="*/ 29 w 160"/>
                  <a:gd name="T5" fmla="*/ 97 h 160"/>
                  <a:gd name="T6" fmla="*/ 126 w 160"/>
                  <a:gd name="T7" fmla="*/ 0 h 160"/>
                  <a:gd name="T8" fmla="*/ 160 w 160"/>
                  <a:gd name="T9" fmla="*/ 36 h 160"/>
                  <a:gd name="T10" fmla="*/ 63 w 160"/>
                  <a:gd name="T11" fmla="*/ 13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160">
                    <a:moveTo>
                      <a:pt x="63" y="131"/>
                    </a:moveTo>
                    <a:lnTo>
                      <a:pt x="0" y="160"/>
                    </a:lnTo>
                    <a:lnTo>
                      <a:pt x="29" y="97"/>
                    </a:lnTo>
                    <a:lnTo>
                      <a:pt x="126" y="0"/>
                    </a:lnTo>
                    <a:lnTo>
                      <a:pt x="160" y="36"/>
                    </a:lnTo>
                    <a:lnTo>
                      <a:pt x="63" y="131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Oval 126"/>
              <p:cNvSpPr>
                <a:spLocks noChangeArrowheads="1"/>
              </p:cNvSpPr>
              <p:nvPr/>
            </p:nvSpPr>
            <p:spPr bwMode="auto">
              <a:xfrm>
                <a:off x="2545" y="1705"/>
                <a:ext cx="287" cy="9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127"/>
              <p:cNvSpPr>
                <a:spLocks/>
              </p:cNvSpPr>
              <p:nvPr/>
            </p:nvSpPr>
            <p:spPr bwMode="auto">
              <a:xfrm>
                <a:off x="2545" y="1836"/>
                <a:ext cx="287" cy="49"/>
              </a:xfrm>
              <a:custGeom>
                <a:avLst/>
                <a:gdLst>
                  <a:gd name="T0" fmla="*/ 159 w 159"/>
                  <a:gd name="T1" fmla="*/ 0 h 27"/>
                  <a:gd name="T2" fmla="*/ 80 w 159"/>
                  <a:gd name="T3" fmla="*/ 27 h 27"/>
                  <a:gd name="T4" fmla="*/ 0 w 159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9" h="27">
                    <a:moveTo>
                      <a:pt x="159" y="0"/>
                    </a:moveTo>
                    <a:cubicBezTo>
                      <a:pt x="159" y="15"/>
                      <a:pt x="124" y="27"/>
                      <a:pt x="80" y="27"/>
                    </a:cubicBezTo>
                    <a:cubicBezTo>
                      <a:pt x="36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28"/>
              <p:cNvSpPr>
                <a:spLocks/>
              </p:cNvSpPr>
              <p:nvPr/>
            </p:nvSpPr>
            <p:spPr bwMode="auto">
              <a:xfrm>
                <a:off x="2545" y="1919"/>
                <a:ext cx="173" cy="49"/>
              </a:xfrm>
              <a:custGeom>
                <a:avLst/>
                <a:gdLst>
                  <a:gd name="T0" fmla="*/ 96 w 96"/>
                  <a:gd name="T1" fmla="*/ 27 h 27"/>
                  <a:gd name="T2" fmla="*/ 80 w 96"/>
                  <a:gd name="T3" fmla="*/ 27 h 27"/>
                  <a:gd name="T4" fmla="*/ 0 w 96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27">
                    <a:moveTo>
                      <a:pt x="96" y="27"/>
                    </a:moveTo>
                    <a:cubicBezTo>
                      <a:pt x="91" y="27"/>
                      <a:pt x="85" y="27"/>
                      <a:pt x="80" y="27"/>
                    </a:cubicBezTo>
                    <a:cubicBezTo>
                      <a:pt x="36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29"/>
              <p:cNvSpPr>
                <a:spLocks/>
              </p:cNvSpPr>
              <p:nvPr/>
            </p:nvSpPr>
            <p:spPr bwMode="auto">
              <a:xfrm>
                <a:off x="2545" y="1753"/>
                <a:ext cx="287" cy="298"/>
              </a:xfrm>
              <a:custGeom>
                <a:avLst/>
                <a:gdLst>
                  <a:gd name="T0" fmla="*/ 159 w 159"/>
                  <a:gd name="T1" fmla="*/ 60 h 165"/>
                  <a:gd name="T2" fmla="*/ 159 w 159"/>
                  <a:gd name="T3" fmla="*/ 0 h 165"/>
                  <a:gd name="T4" fmla="*/ 80 w 159"/>
                  <a:gd name="T5" fmla="*/ 27 h 165"/>
                  <a:gd name="T6" fmla="*/ 0 w 159"/>
                  <a:gd name="T7" fmla="*/ 0 h 165"/>
                  <a:gd name="T8" fmla="*/ 0 w 159"/>
                  <a:gd name="T9" fmla="*/ 138 h 165"/>
                  <a:gd name="T10" fmla="*/ 80 w 159"/>
                  <a:gd name="T11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9" h="165">
                    <a:moveTo>
                      <a:pt x="159" y="60"/>
                    </a:move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15"/>
                      <a:pt x="124" y="27"/>
                      <a:pt x="80" y="27"/>
                    </a:cubicBezTo>
                    <a:cubicBezTo>
                      <a:pt x="36" y="27"/>
                      <a:pt x="0" y="15"/>
                      <a:pt x="0" y="0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3"/>
                      <a:pt x="36" y="165"/>
                      <a:pt x="80" y="165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Oval 130"/>
              <p:cNvSpPr>
                <a:spLocks noChangeArrowheads="1"/>
              </p:cNvSpPr>
              <p:nvPr/>
            </p:nvSpPr>
            <p:spPr bwMode="auto">
              <a:xfrm>
                <a:off x="3291" y="1705"/>
                <a:ext cx="287" cy="9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31"/>
              <p:cNvSpPr>
                <a:spLocks/>
              </p:cNvSpPr>
              <p:nvPr/>
            </p:nvSpPr>
            <p:spPr bwMode="auto">
              <a:xfrm>
                <a:off x="3291" y="1836"/>
                <a:ext cx="287" cy="49"/>
              </a:xfrm>
              <a:custGeom>
                <a:avLst/>
                <a:gdLst>
                  <a:gd name="T0" fmla="*/ 159 w 159"/>
                  <a:gd name="T1" fmla="*/ 0 h 27"/>
                  <a:gd name="T2" fmla="*/ 80 w 159"/>
                  <a:gd name="T3" fmla="*/ 27 h 27"/>
                  <a:gd name="T4" fmla="*/ 0 w 159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9" h="27">
                    <a:moveTo>
                      <a:pt x="159" y="0"/>
                    </a:moveTo>
                    <a:cubicBezTo>
                      <a:pt x="159" y="15"/>
                      <a:pt x="123" y="27"/>
                      <a:pt x="80" y="27"/>
                    </a:cubicBezTo>
                    <a:cubicBezTo>
                      <a:pt x="36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32"/>
              <p:cNvSpPr>
                <a:spLocks/>
              </p:cNvSpPr>
              <p:nvPr/>
            </p:nvSpPr>
            <p:spPr bwMode="auto">
              <a:xfrm>
                <a:off x="3291" y="1919"/>
                <a:ext cx="162" cy="49"/>
              </a:xfrm>
              <a:custGeom>
                <a:avLst/>
                <a:gdLst>
                  <a:gd name="T0" fmla="*/ 90 w 90"/>
                  <a:gd name="T1" fmla="*/ 27 h 27"/>
                  <a:gd name="T2" fmla="*/ 80 w 90"/>
                  <a:gd name="T3" fmla="*/ 27 h 27"/>
                  <a:gd name="T4" fmla="*/ 0 w 90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0" h="27">
                    <a:moveTo>
                      <a:pt x="90" y="27"/>
                    </a:moveTo>
                    <a:cubicBezTo>
                      <a:pt x="86" y="27"/>
                      <a:pt x="83" y="27"/>
                      <a:pt x="80" y="27"/>
                    </a:cubicBezTo>
                    <a:cubicBezTo>
                      <a:pt x="36" y="27"/>
                      <a:pt x="0" y="15"/>
                      <a:pt x="0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33"/>
              <p:cNvSpPr>
                <a:spLocks/>
              </p:cNvSpPr>
              <p:nvPr/>
            </p:nvSpPr>
            <p:spPr bwMode="auto">
              <a:xfrm>
                <a:off x="3291" y="1753"/>
                <a:ext cx="287" cy="298"/>
              </a:xfrm>
              <a:custGeom>
                <a:avLst/>
                <a:gdLst>
                  <a:gd name="T0" fmla="*/ 159 w 159"/>
                  <a:gd name="T1" fmla="*/ 75 h 165"/>
                  <a:gd name="T2" fmla="*/ 159 w 159"/>
                  <a:gd name="T3" fmla="*/ 0 h 165"/>
                  <a:gd name="T4" fmla="*/ 80 w 159"/>
                  <a:gd name="T5" fmla="*/ 27 h 165"/>
                  <a:gd name="T6" fmla="*/ 0 w 159"/>
                  <a:gd name="T7" fmla="*/ 0 h 165"/>
                  <a:gd name="T8" fmla="*/ 0 w 159"/>
                  <a:gd name="T9" fmla="*/ 138 h 165"/>
                  <a:gd name="T10" fmla="*/ 80 w 159"/>
                  <a:gd name="T11" fmla="*/ 165 h 165"/>
                  <a:gd name="T12" fmla="*/ 124 w 159"/>
                  <a:gd name="T13" fmla="*/ 161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" h="165">
                    <a:moveTo>
                      <a:pt x="159" y="75"/>
                    </a:move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15"/>
                      <a:pt x="123" y="27"/>
                      <a:pt x="80" y="27"/>
                    </a:cubicBezTo>
                    <a:cubicBezTo>
                      <a:pt x="36" y="27"/>
                      <a:pt x="0" y="15"/>
                      <a:pt x="0" y="0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3"/>
                      <a:pt x="36" y="165"/>
                      <a:pt x="80" y="165"/>
                    </a:cubicBezTo>
                    <a:cubicBezTo>
                      <a:pt x="96" y="165"/>
                      <a:pt x="111" y="164"/>
                      <a:pt x="124" y="161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34"/>
              <p:cNvSpPr>
                <a:spLocks/>
              </p:cNvSpPr>
              <p:nvPr/>
            </p:nvSpPr>
            <p:spPr bwMode="auto">
              <a:xfrm>
                <a:off x="3489" y="1910"/>
                <a:ext cx="107" cy="105"/>
              </a:xfrm>
              <a:custGeom>
                <a:avLst/>
                <a:gdLst>
                  <a:gd name="T0" fmla="*/ 29 w 59"/>
                  <a:gd name="T1" fmla="*/ 0 h 58"/>
                  <a:gd name="T2" fmla="*/ 45 w 59"/>
                  <a:gd name="T3" fmla="*/ 13 h 58"/>
                  <a:gd name="T4" fmla="*/ 50 w 59"/>
                  <a:gd name="T5" fmla="*/ 47 h 58"/>
                  <a:gd name="T6" fmla="*/ 16 w 59"/>
                  <a:gd name="T7" fmla="*/ 49 h 58"/>
                  <a:gd name="T8" fmla="*/ 0 w 59"/>
                  <a:gd name="T9" fmla="*/ 3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58">
                    <a:moveTo>
                      <a:pt x="29" y="0"/>
                    </a:moveTo>
                    <a:cubicBezTo>
                      <a:pt x="45" y="13"/>
                      <a:pt x="45" y="13"/>
                      <a:pt x="45" y="13"/>
                    </a:cubicBezTo>
                    <a:cubicBezTo>
                      <a:pt x="56" y="22"/>
                      <a:pt x="59" y="37"/>
                      <a:pt x="50" y="47"/>
                    </a:cubicBezTo>
                    <a:cubicBezTo>
                      <a:pt x="42" y="57"/>
                      <a:pt x="26" y="58"/>
                      <a:pt x="16" y="49"/>
                    </a:cubicBezTo>
                    <a:cubicBezTo>
                      <a:pt x="0" y="36"/>
                      <a:pt x="0" y="36"/>
                      <a:pt x="0" y="36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Line 135"/>
              <p:cNvSpPr>
                <a:spLocks noChangeShapeType="1"/>
              </p:cNvSpPr>
              <p:nvPr/>
            </p:nvSpPr>
            <p:spPr bwMode="auto">
              <a:xfrm>
                <a:off x="3580" y="1995"/>
                <a:ext cx="64" cy="54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36"/>
              <p:cNvSpPr>
                <a:spLocks/>
              </p:cNvSpPr>
              <p:nvPr/>
            </p:nvSpPr>
            <p:spPr bwMode="auto">
              <a:xfrm>
                <a:off x="4045" y="1780"/>
                <a:ext cx="346" cy="199"/>
              </a:xfrm>
              <a:custGeom>
                <a:avLst/>
                <a:gdLst>
                  <a:gd name="T0" fmla="*/ 192 w 192"/>
                  <a:gd name="T1" fmla="*/ 68 h 110"/>
                  <a:gd name="T2" fmla="*/ 151 w 192"/>
                  <a:gd name="T3" fmla="*/ 27 h 110"/>
                  <a:gd name="T4" fmla="*/ 137 w 192"/>
                  <a:gd name="T5" fmla="*/ 29 h 110"/>
                  <a:gd name="T6" fmla="*/ 97 w 192"/>
                  <a:gd name="T7" fmla="*/ 0 h 110"/>
                  <a:gd name="T8" fmla="*/ 55 w 192"/>
                  <a:gd name="T9" fmla="*/ 38 h 110"/>
                  <a:gd name="T10" fmla="*/ 38 w 192"/>
                  <a:gd name="T11" fmla="*/ 34 h 110"/>
                  <a:gd name="T12" fmla="*/ 0 w 192"/>
                  <a:gd name="T13" fmla="*/ 72 h 110"/>
                  <a:gd name="T14" fmla="*/ 33 w 192"/>
                  <a:gd name="T15" fmla="*/ 109 h 110"/>
                  <a:gd name="T16" fmla="*/ 33 w 192"/>
                  <a:gd name="T17" fmla="*/ 109 h 110"/>
                  <a:gd name="T18" fmla="*/ 37 w 192"/>
                  <a:gd name="T19" fmla="*/ 109 h 110"/>
                  <a:gd name="T20" fmla="*/ 38 w 192"/>
                  <a:gd name="T21" fmla="*/ 110 h 110"/>
                  <a:gd name="T22" fmla="*/ 40 w 192"/>
                  <a:gd name="T23" fmla="*/ 109 h 110"/>
                  <a:gd name="T24" fmla="*/ 149 w 192"/>
                  <a:gd name="T25" fmla="*/ 109 h 110"/>
                  <a:gd name="T26" fmla="*/ 151 w 192"/>
                  <a:gd name="T27" fmla="*/ 110 h 110"/>
                  <a:gd name="T28" fmla="*/ 152 w 192"/>
                  <a:gd name="T29" fmla="*/ 109 h 110"/>
                  <a:gd name="T30" fmla="*/ 154 w 192"/>
                  <a:gd name="T31" fmla="*/ 109 h 110"/>
                  <a:gd name="T32" fmla="*/ 154 w 192"/>
                  <a:gd name="T33" fmla="*/ 109 h 110"/>
                  <a:gd name="T34" fmla="*/ 192 w 192"/>
                  <a:gd name="T35" fmla="*/ 6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2" h="110">
                    <a:moveTo>
                      <a:pt x="192" y="68"/>
                    </a:moveTo>
                    <a:cubicBezTo>
                      <a:pt x="192" y="46"/>
                      <a:pt x="174" y="27"/>
                      <a:pt x="151" y="27"/>
                    </a:cubicBezTo>
                    <a:cubicBezTo>
                      <a:pt x="146" y="27"/>
                      <a:pt x="142" y="28"/>
                      <a:pt x="137" y="29"/>
                    </a:cubicBezTo>
                    <a:cubicBezTo>
                      <a:pt x="132" y="12"/>
                      <a:pt x="116" y="0"/>
                      <a:pt x="97" y="0"/>
                    </a:cubicBezTo>
                    <a:cubicBezTo>
                      <a:pt x="75" y="0"/>
                      <a:pt x="57" y="17"/>
                      <a:pt x="55" y="38"/>
                    </a:cubicBezTo>
                    <a:cubicBezTo>
                      <a:pt x="50" y="35"/>
                      <a:pt x="44" y="34"/>
                      <a:pt x="38" y="34"/>
                    </a:cubicBezTo>
                    <a:cubicBezTo>
                      <a:pt x="17" y="34"/>
                      <a:pt x="0" y="51"/>
                      <a:pt x="0" y="72"/>
                    </a:cubicBezTo>
                    <a:cubicBezTo>
                      <a:pt x="0" y="91"/>
                      <a:pt x="14" y="106"/>
                      <a:pt x="33" y="109"/>
                    </a:cubicBezTo>
                    <a:cubicBezTo>
                      <a:pt x="33" y="109"/>
                      <a:pt x="33" y="109"/>
                      <a:pt x="33" y="109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9"/>
                      <a:pt x="38" y="110"/>
                      <a:pt x="38" y="110"/>
                    </a:cubicBezTo>
                    <a:cubicBezTo>
                      <a:pt x="39" y="110"/>
                      <a:pt x="39" y="109"/>
                      <a:pt x="40" y="109"/>
                    </a:cubicBezTo>
                    <a:cubicBezTo>
                      <a:pt x="149" y="109"/>
                      <a:pt x="149" y="109"/>
                      <a:pt x="149" y="109"/>
                    </a:cubicBezTo>
                    <a:cubicBezTo>
                      <a:pt x="150" y="109"/>
                      <a:pt x="150" y="110"/>
                      <a:pt x="151" y="110"/>
                    </a:cubicBezTo>
                    <a:cubicBezTo>
                      <a:pt x="151" y="110"/>
                      <a:pt x="152" y="109"/>
                      <a:pt x="152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75" y="108"/>
                      <a:pt x="192" y="90"/>
                      <a:pt x="192" y="68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Line 137"/>
              <p:cNvSpPr>
                <a:spLocks noChangeShapeType="1"/>
              </p:cNvSpPr>
              <p:nvPr/>
            </p:nvSpPr>
            <p:spPr bwMode="auto">
              <a:xfrm>
                <a:off x="4940" y="1923"/>
                <a:ext cx="53" cy="52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Line 138"/>
              <p:cNvSpPr>
                <a:spLocks noChangeShapeType="1"/>
              </p:cNvSpPr>
              <p:nvPr/>
            </p:nvSpPr>
            <p:spPr bwMode="auto">
              <a:xfrm flipH="1">
                <a:off x="4940" y="1923"/>
                <a:ext cx="53" cy="52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Oval 139"/>
              <p:cNvSpPr>
                <a:spLocks noChangeArrowheads="1"/>
              </p:cNvSpPr>
              <p:nvPr/>
            </p:nvSpPr>
            <p:spPr bwMode="auto">
              <a:xfrm>
                <a:off x="4883" y="1865"/>
                <a:ext cx="167" cy="16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140"/>
              <p:cNvSpPr>
                <a:spLocks/>
              </p:cNvSpPr>
              <p:nvPr/>
            </p:nvSpPr>
            <p:spPr bwMode="auto">
              <a:xfrm>
                <a:off x="4792" y="1725"/>
                <a:ext cx="347" cy="198"/>
              </a:xfrm>
              <a:custGeom>
                <a:avLst/>
                <a:gdLst>
                  <a:gd name="T0" fmla="*/ 151 w 192"/>
                  <a:gd name="T1" fmla="*/ 28 h 110"/>
                  <a:gd name="T2" fmla="*/ 138 w 192"/>
                  <a:gd name="T3" fmla="*/ 30 h 110"/>
                  <a:gd name="T4" fmla="*/ 97 w 192"/>
                  <a:gd name="T5" fmla="*/ 0 h 110"/>
                  <a:gd name="T6" fmla="*/ 55 w 192"/>
                  <a:gd name="T7" fmla="*/ 39 h 110"/>
                  <a:gd name="T8" fmla="*/ 38 w 192"/>
                  <a:gd name="T9" fmla="*/ 34 h 110"/>
                  <a:gd name="T10" fmla="*/ 0 w 192"/>
                  <a:gd name="T11" fmla="*/ 72 h 110"/>
                  <a:gd name="T12" fmla="*/ 33 w 192"/>
                  <a:gd name="T13" fmla="*/ 110 h 110"/>
                  <a:gd name="T14" fmla="*/ 33 w 192"/>
                  <a:gd name="T15" fmla="*/ 110 h 110"/>
                  <a:gd name="T16" fmla="*/ 37 w 192"/>
                  <a:gd name="T17" fmla="*/ 110 h 110"/>
                  <a:gd name="T18" fmla="*/ 38 w 192"/>
                  <a:gd name="T19" fmla="*/ 110 h 110"/>
                  <a:gd name="T20" fmla="*/ 40 w 192"/>
                  <a:gd name="T21" fmla="*/ 110 h 110"/>
                  <a:gd name="T22" fmla="*/ 52 w 192"/>
                  <a:gd name="T23" fmla="*/ 110 h 110"/>
                  <a:gd name="T24" fmla="*/ 96 w 192"/>
                  <a:gd name="T25" fmla="*/ 78 h 110"/>
                  <a:gd name="T26" fmla="*/ 140 w 192"/>
                  <a:gd name="T27" fmla="*/ 110 h 110"/>
                  <a:gd name="T28" fmla="*/ 150 w 192"/>
                  <a:gd name="T29" fmla="*/ 110 h 110"/>
                  <a:gd name="T30" fmla="*/ 151 w 192"/>
                  <a:gd name="T31" fmla="*/ 110 h 110"/>
                  <a:gd name="T32" fmla="*/ 152 w 192"/>
                  <a:gd name="T33" fmla="*/ 110 h 110"/>
                  <a:gd name="T34" fmla="*/ 154 w 192"/>
                  <a:gd name="T35" fmla="*/ 110 h 110"/>
                  <a:gd name="T36" fmla="*/ 154 w 192"/>
                  <a:gd name="T37" fmla="*/ 110 h 110"/>
                  <a:gd name="T38" fmla="*/ 192 w 192"/>
                  <a:gd name="T39" fmla="*/ 69 h 110"/>
                  <a:gd name="T40" fmla="*/ 151 w 192"/>
                  <a:gd name="T41" fmla="*/ 2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2" h="110">
                    <a:moveTo>
                      <a:pt x="151" y="28"/>
                    </a:moveTo>
                    <a:cubicBezTo>
                      <a:pt x="146" y="28"/>
                      <a:pt x="142" y="28"/>
                      <a:pt x="138" y="30"/>
                    </a:cubicBezTo>
                    <a:cubicBezTo>
                      <a:pt x="132" y="13"/>
                      <a:pt x="116" y="0"/>
                      <a:pt x="97" y="0"/>
                    </a:cubicBezTo>
                    <a:cubicBezTo>
                      <a:pt x="75" y="0"/>
                      <a:pt x="58" y="17"/>
                      <a:pt x="55" y="39"/>
                    </a:cubicBezTo>
                    <a:cubicBezTo>
                      <a:pt x="50" y="36"/>
                      <a:pt x="44" y="34"/>
                      <a:pt x="38" y="34"/>
                    </a:cubicBezTo>
                    <a:cubicBezTo>
                      <a:pt x="17" y="34"/>
                      <a:pt x="0" y="51"/>
                      <a:pt x="0" y="72"/>
                    </a:cubicBezTo>
                    <a:cubicBezTo>
                      <a:pt x="0" y="91"/>
                      <a:pt x="14" y="107"/>
                      <a:pt x="33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7" y="110"/>
                      <a:pt x="37" y="110"/>
                      <a:pt x="37" y="110"/>
                    </a:cubicBezTo>
                    <a:cubicBezTo>
                      <a:pt x="37" y="110"/>
                      <a:pt x="38" y="110"/>
                      <a:pt x="38" y="110"/>
                    </a:cubicBezTo>
                    <a:cubicBezTo>
                      <a:pt x="39" y="110"/>
                      <a:pt x="39" y="110"/>
                      <a:pt x="40" y="110"/>
                    </a:cubicBezTo>
                    <a:cubicBezTo>
                      <a:pt x="52" y="110"/>
                      <a:pt x="52" y="110"/>
                      <a:pt x="52" y="110"/>
                    </a:cubicBezTo>
                    <a:cubicBezTo>
                      <a:pt x="58" y="91"/>
                      <a:pt x="76" y="78"/>
                      <a:pt x="96" y="78"/>
                    </a:cubicBezTo>
                    <a:cubicBezTo>
                      <a:pt x="117" y="78"/>
                      <a:pt x="134" y="91"/>
                      <a:pt x="140" y="110"/>
                    </a:cubicBezTo>
                    <a:cubicBezTo>
                      <a:pt x="150" y="110"/>
                      <a:pt x="150" y="110"/>
                      <a:pt x="150" y="110"/>
                    </a:cubicBezTo>
                    <a:cubicBezTo>
                      <a:pt x="150" y="110"/>
                      <a:pt x="151" y="110"/>
                      <a:pt x="151" y="110"/>
                    </a:cubicBezTo>
                    <a:cubicBezTo>
                      <a:pt x="151" y="110"/>
                      <a:pt x="152" y="110"/>
                      <a:pt x="152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76" y="108"/>
                      <a:pt x="192" y="90"/>
                      <a:pt x="192" y="69"/>
                    </a:cubicBezTo>
                    <a:cubicBezTo>
                      <a:pt x="192" y="46"/>
                      <a:pt x="174" y="28"/>
                      <a:pt x="151" y="28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Line 141"/>
              <p:cNvSpPr>
                <a:spLocks noChangeShapeType="1"/>
              </p:cNvSpPr>
              <p:nvPr/>
            </p:nvSpPr>
            <p:spPr bwMode="auto">
              <a:xfrm>
                <a:off x="5677" y="1946"/>
                <a:ext cx="76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Oval 142"/>
              <p:cNvSpPr>
                <a:spLocks noChangeArrowheads="1"/>
              </p:cNvSpPr>
              <p:nvPr/>
            </p:nvSpPr>
            <p:spPr bwMode="auto">
              <a:xfrm>
                <a:off x="5632" y="1863"/>
                <a:ext cx="168" cy="16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43"/>
              <p:cNvSpPr>
                <a:spLocks/>
              </p:cNvSpPr>
              <p:nvPr/>
            </p:nvSpPr>
            <p:spPr bwMode="auto">
              <a:xfrm>
                <a:off x="5542" y="1723"/>
                <a:ext cx="346" cy="198"/>
              </a:xfrm>
              <a:custGeom>
                <a:avLst/>
                <a:gdLst>
                  <a:gd name="T0" fmla="*/ 151 w 192"/>
                  <a:gd name="T1" fmla="*/ 27 h 110"/>
                  <a:gd name="T2" fmla="*/ 138 w 192"/>
                  <a:gd name="T3" fmla="*/ 30 h 110"/>
                  <a:gd name="T4" fmla="*/ 97 w 192"/>
                  <a:gd name="T5" fmla="*/ 0 h 110"/>
                  <a:gd name="T6" fmla="*/ 55 w 192"/>
                  <a:gd name="T7" fmla="*/ 38 h 110"/>
                  <a:gd name="T8" fmla="*/ 38 w 192"/>
                  <a:gd name="T9" fmla="*/ 34 h 110"/>
                  <a:gd name="T10" fmla="*/ 0 w 192"/>
                  <a:gd name="T11" fmla="*/ 72 h 110"/>
                  <a:gd name="T12" fmla="*/ 33 w 192"/>
                  <a:gd name="T13" fmla="*/ 109 h 110"/>
                  <a:gd name="T14" fmla="*/ 33 w 192"/>
                  <a:gd name="T15" fmla="*/ 110 h 110"/>
                  <a:gd name="T16" fmla="*/ 37 w 192"/>
                  <a:gd name="T17" fmla="*/ 110 h 110"/>
                  <a:gd name="T18" fmla="*/ 38 w 192"/>
                  <a:gd name="T19" fmla="*/ 110 h 110"/>
                  <a:gd name="T20" fmla="*/ 40 w 192"/>
                  <a:gd name="T21" fmla="*/ 110 h 110"/>
                  <a:gd name="T22" fmla="*/ 52 w 192"/>
                  <a:gd name="T23" fmla="*/ 110 h 110"/>
                  <a:gd name="T24" fmla="*/ 96 w 192"/>
                  <a:gd name="T25" fmla="*/ 78 h 110"/>
                  <a:gd name="T26" fmla="*/ 140 w 192"/>
                  <a:gd name="T27" fmla="*/ 110 h 110"/>
                  <a:gd name="T28" fmla="*/ 150 w 192"/>
                  <a:gd name="T29" fmla="*/ 110 h 110"/>
                  <a:gd name="T30" fmla="*/ 151 w 192"/>
                  <a:gd name="T31" fmla="*/ 110 h 110"/>
                  <a:gd name="T32" fmla="*/ 152 w 192"/>
                  <a:gd name="T33" fmla="*/ 110 h 110"/>
                  <a:gd name="T34" fmla="*/ 154 w 192"/>
                  <a:gd name="T35" fmla="*/ 110 h 110"/>
                  <a:gd name="T36" fmla="*/ 154 w 192"/>
                  <a:gd name="T37" fmla="*/ 109 h 110"/>
                  <a:gd name="T38" fmla="*/ 192 w 192"/>
                  <a:gd name="T39" fmla="*/ 68 h 110"/>
                  <a:gd name="T40" fmla="*/ 151 w 192"/>
                  <a:gd name="T41" fmla="*/ 2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2" h="110">
                    <a:moveTo>
                      <a:pt x="151" y="27"/>
                    </a:moveTo>
                    <a:cubicBezTo>
                      <a:pt x="146" y="27"/>
                      <a:pt x="142" y="28"/>
                      <a:pt x="138" y="30"/>
                    </a:cubicBezTo>
                    <a:cubicBezTo>
                      <a:pt x="132" y="12"/>
                      <a:pt x="116" y="0"/>
                      <a:pt x="97" y="0"/>
                    </a:cubicBezTo>
                    <a:cubicBezTo>
                      <a:pt x="75" y="0"/>
                      <a:pt x="58" y="17"/>
                      <a:pt x="55" y="38"/>
                    </a:cubicBezTo>
                    <a:cubicBezTo>
                      <a:pt x="50" y="36"/>
                      <a:pt x="44" y="34"/>
                      <a:pt x="38" y="34"/>
                    </a:cubicBezTo>
                    <a:cubicBezTo>
                      <a:pt x="17" y="34"/>
                      <a:pt x="0" y="51"/>
                      <a:pt x="0" y="72"/>
                    </a:cubicBezTo>
                    <a:cubicBezTo>
                      <a:pt x="0" y="91"/>
                      <a:pt x="14" y="107"/>
                      <a:pt x="33" y="109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7" y="110"/>
                      <a:pt x="37" y="110"/>
                      <a:pt x="37" y="110"/>
                    </a:cubicBezTo>
                    <a:cubicBezTo>
                      <a:pt x="37" y="110"/>
                      <a:pt x="38" y="110"/>
                      <a:pt x="38" y="110"/>
                    </a:cubicBezTo>
                    <a:cubicBezTo>
                      <a:pt x="39" y="110"/>
                      <a:pt x="39" y="110"/>
                      <a:pt x="40" y="110"/>
                    </a:cubicBezTo>
                    <a:cubicBezTo>
                      <a:pt x="52" y="110"/>
                      <a:pt x="52" y="110"/>
                      <a:pt x="52" y="110"/>
                    </a:cubicBezTo>
                    <a:cubicBezTo>
                      <a:pt x="58" y="91"/>
                      <a:pt x="76" y="78"/>
                      <a:pt x="96" y="78"/>
                    </a:cubicBezTo>
                    <a:cubicBezTo>
                      <a:pt x="117" y="78"/>
                      <a:pt x="134" y="91"/>
                      <a:pt x="140" y="110"/>
                    </a:cubicBezTo>
                    <a:cubicBezTo>
                      <a:pt x="150" y="110"/>
                      <a:pt x="150" y="110"/>
                      <a:pt x="150" y="110"/>
                    </a:cubicBezTo>
                    <a:cubicBezTo>
                      <a:pt x="150" y="110"/>
                      <a:pt x="151" y="110"/>
                      <a:pt x="151" y="110"/>
                    </a:cubicBezTo>
                    <a:cubicBezTo>
                      <a:pt x="151" y="110"/>
                      <a:pt x="152" y="110"/>
                      <a:pt x="152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76" y="108"/>
                      <a:pt x="192" y="90"/>
                      <a:pt x="192" y="68"/>
                    </a:cubicBezTo>
                    <a:cubicBezTo>
                      <a:pt x="192" y="46"/>
                      <a:pt x="174" y="27"/>
                      <a:pt x="151" y="27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Line 144"/>
              <p:cNvSpPr>
                <a:spLocks noChangeShapeType="1"/>
              </p:cNvSpPr>
              <p:nvPr/>
            </p:nvSpPr>
            <p:spPr bwMode="auto">
              <a:xfrm>
                <a:off x="6427" y="1948"/>
                <a:ext cx="76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Line 145"/>
              <p:cNvSpPr>
                <a:spLocks noChangeShapeType="1"/>
              </p:cNvSpPr>
              <p:nvPr/>
            </p:nvSpPr>
            <p:spPr bwMode="auto">
              <a:xfrm>
                <a:off x="6465" y="1910"/>
                <a:ext cx="0" cy="7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Oval 146"/>
              <p:cNvSpPr>
                <a:spLocks noChangeArrowheads="1"/>
              </p:cNvSpPr>
              <p:nvPr/>
            </p:nvSpPr>
            <p:spPr bwMode="auto">
              <a:xfrm>
                <a:off x="6382" y="1865"/>
                <a:ext cx="168" cy="16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47"/>
              <p:cNvSpPr>
                <a:spLocks/>
              </p:cNvSpPr>
              <p:nvPr/>
            </p:nvSpPr>
            <p:spPr bwMode="auto">
              <a:xfrm>
                <a:off x="6292" y="1725"/>
                <a:ext cx="346" cy="198"/>
              </a:xfrm>
              <a:custGeom>
                <a:avLst/>
                <a:gdLst>
                  <a:gd name="T0" fmla="*/ 151 w 192"/>
                  <a:gd name="T1" fmla="*/ 27 h 110"/>
                  <a:gd name="T2" fmla="*/ 138 w 192"/>
                  <a:gd name="T3" fmla="*/ 30 h 110"/>
                  <a:gd name="T4" fmla="*/ 97 w 192"/>
                  <a:gd name="T5" fmla="*/ 0 h 110"/>
                  <a:gd name="T6" fmla="*/ 55 w 192"/>
                  <a:gd name="T7" fmla="*/ 38 h 110"/>
                  <a:gd name="T8" fmla="*/ 38 w 192"/>
                  <a:gd name="T9" fmla="*/ 34 h 110"/>
                  <a:gd name="T10" fmla="*/ 0 w 192"/>
                  <a:gd name="T11" fmla="*/ 72 h 110"/>
                  <a:gd name="T12" fmla="*/ 33 w 192"/>
                  <a:gd name="T13" fmla="*/ 109 h 110"/>
                  <a:gd name="T14" fmla="*/ 33 w 192"/>
                  <a:gd name="T15" fmla="*/ 110 h 110"/>
                  <a:gd name="T16" fmla="*/ 37 w 192"/>
                  <a:gd name="T17" fmla="*/ 110 h 110"/>
                  <a:gd name="T18" fmla="*/ 38 w 192"/>
                  <a:gd name="T19" fmla="*/ 110 h 110"/>
                  <a:gd name="T20" fmla="*/ 40 w 192"/>
                  <a:gd name="T21" fmla="*/ 110 h 110"/>
                  <a:gd name="T22" fmla="*/ 52 w 192"/>
                  <a:gd name="T23" fmla="*/ 110 h 110"/>
                  <a:gd name="T24" fmla="*/ 96 w 192"/>
                  <a:gd name="T25" fmla="*/ 78 h 110"/>
                  <a:gd name="T26" fmla="*/ 140 w 192"/>
                  <a:gd name="T27" fmla="*/ 110 h 110"/>
                  <a:gd name="T28" fmla="*/ 150 w 192"/>
                  <a:gd name="T29" fmla="*/ 110 h 110"/>
                  <a:gd name="T30" fmla="*/ 151 w 192"/>
                  <a:gd name="T31" fmla="*/ 110 h 110"/>
                  <a:gd name="T32" fmla="*/ 152 w 192"/>
                  <a:gd name="T33" fmla="*/ 110 h 110"/>
                  <a:gd name="T34" fmla="*/ 154 w 192"/>
                  <a:gd name="T35" fmla="*/ 110 h 110"/>
                  <a:gd name="T36" fmla="*/ 154 w 192"/>
                  <a:gd name="T37" fmla="*/ 109 h 110"/>
                  <a:gd name="T38" fmla="*/ 192 w 192"/>
                  <a:gd name="T39" fmla="*/ 68 h 110"/>
                  <a:gd name="T40" fmla="*/ 151 w 192"/>
                  <a:gd name="T41" fmla="*/ 2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2" h="110">
                    <a:moveTo>
                      <a:pt x="151" y="27"/>
                    </a:moveTo>
                    <a:cubicBezTo>
                      <a:pt x="146" y="27"/>
                      <a:pt x="142" y="28"/>
                      <a:pt x="138" y="30"/>
                    </a:cubicBezTo>
                    <a:cubicBezTo>
                      <a:pt x="132" y="12"/>
                      <a:pt x="116" y="0"/>
                      <a:pt x="97" y="0"/>
                    </a:cubicBezTo>
                    <a:cubicBezTo>
                      <a:pt x="75" y="0"/>
                      <a:pt x="58" y="17"/>
                      <a:pt x="55" y="38"/>
                    </a:cubicBezTo>
                    <a:cubicBezTo>
                      <a:pt x="50" y="36"/>
                      <a:pt x="44" y="34"/>
                      <a:pt x="38" y="34"/>
                    </a:cubicBezTo>
                    <a:cubicBezTo>
                      <a:pt x="17" y="34"/>
                      <a:pt x="0" y="51"/>
                      <a:pt x="0" y="72"/>
                    </a:cubicBezTo>
                    <a:cubicBezTo>
                      <a:pt x="0" y="91"/>
                      <a:pt x="14" y="107"/>
                      <a:pt x="33" y="109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7" y="110"/>
                      <a:pt x="37" y="110"/>
                      <a:pt x="37" y="110"/>
                    </a:cubicBezTo>
                    <a:cubicBezTo>
                      <a:pt x="37" y="110"/>
                      <a:pt x="38" y="110"/>
                      <a:pt x="38" y="110"/>
                    </a:cubicBezTo>
                    <a:cubicBezTo>
                      <a:pt x="39" y="110"/>
                      <a:pt x="39" y="110"/>
                      <a:pt x="40" y="110"/>
                    </a:cubicBezTo>
                    <a:cubicBezTo>
                      <a:pt x="52" y="110"/>
                      <a:pt x="52" y="110"/>
                      <a:pt x="52" y="110"/>
                    </a:cubicBezTo>
                    <a:cubicBezTo>
                      <a:pt x="58" y="91"/>
                      <a:pt x="76" y="78"/>
                      <a:pt x="96" y="78"/>
                    </a:cubicBezTo>
                    <a:cubicBezTo>
                      <a:pt x="117" y="78"/>
                      <a:pt x="134" y="91"/>
                      <a:pt x="140" y="110"/>
                    </a:cubicBezTo>
                    <a:cubicBezTo>
                      <a:pt x="150" y="110"/>
                      <a:pt x="150" y="110"/>
                      <a:pt x="150" y="110"/>
                    </a:cubicBezTo>
                    <a:cubicBezTo>
                      <a:pt x="150" y="110"/>
                      <a:pt x="151" y="110"/>
                      <a:pt x="151" y="110"/>
                    </a:cubicBezTo>
                    <a:cubicBezTo>
                      <a:pt x="151" y="110"/>
                      <a:pt x="152" y="110"/>
                      <a:pt x="152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76" y="108"/>
                      <a:pt x="192" y="90"/>
                      <a:pt x="192" y="68"/>
                    </a:cubicBezTo>
                    <a:cubicBezTo>
                      <a:pt x="192" y="46"/>
                      <a:pt x="174" y="27"/>
                      <a:pt x="151" y="27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48"/>
              <p:cNvSpPr>
                <a:spLocks/>
              </p:cNvSpPr>
              <p:nvPr/>
            </p:nvSpPr>
            <p:spPr bwMode="auto">
              <a:xfrm>
                <a:off x="7164" y="1918"/>
                <a:ext cx="99" cy="64"/>
              </a:xfrm>
              <a:custGeom>
                <a:avLst/>
                <a:gdLst>
                  <a:gd name="T0" fmla="*/ 0 w 99"/>
                  <a:gd name="T1" fmla="*/ 27 h 64"/>
                  <a:gd name="T2" fmla="*/ 38 w 99"/>
                  <a:gd name="T3" fmla="*/ 64 h 64"/>
                  <a:gd name="T4" fmla="*/ 99 w 99"/>
                  <a:gd name="T5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9" h="64">
                    <a:moveTo>
                      <a:pt x="0" y="27"/>
                    </a:moveTo>
                    <a:lnTo>
                      <a:pt x="38" y="64"/>
                    </a:lnTo>
                    <a:lnTo>
                      <a:pt x="99" y="0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Oval 149"/>
              <p:cNvSpPr>
                <a:spLocks noChangeArrowheads="1"/>
              </p:cNvSpPr>
              <p:nvPr/>
            </p:nvSpPr>
            <p:spPr bwMode="auto">
              <a:xfrm>
                <a:off x="7130" y="1867"/>
                <a:ext cx="168" cy="166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50"/>
              <p:cNvSpPr>
                <a:spLocks/>
              </p:cNvSpPr>
              <p:nvPr/>
            </p:nvSpPr>
            <p:spPr bwMode="auto">
              <a:xfrm>
                <a:off x="7042" y="1726"/>
                <a:ext cx="346" cy="199"/>
              </a:xfrm>
              <a:custGeom>
                <a:avLst/>
                <a:gdLst>
                  <a:gd name="T0" fmla="*/ 151 w 192"/>
                  <a:gd name="T1" fmla="*/ 27 h 110"/>
                  <a:gd name="T2" fmla="*/ 137 w 192"/>
                  <a:gd name="T3" fmla="*/ 29 h 110"/>
                  <a:gd name="T4" fmla="*/ 97 w 192"/>
                  <a:gd name="T5" fmla="*/ 0 h 110"/>
                  <a:gd name="T6" fmla="*/ 55 w 192"/>
                  <a:gd name="T7" fmla="*/ 38 h 110"/>
                  <a:gd name="T8" fmla="*/ 38 w 192"/>
                  <a:gd name="T9" fmla="*/ 34 h 110"/>
                  <a:gd name="T10" fmla="*/ 0 w 192"/>
                  <a:gd name="T11" fmla="*/ 72 h 110"/>
                  <a:gd name="T12" fmla="*/ 32 w 192"/>
                  <a:gd name="T13" fmla="*/ 109 h 110"/>
                  <a:gd name="T14" fmla="*/ 32 w 192"/>
                  <a:gd name="T15" fmla="*/ 109 h 110"/>
                  <a:gd name="T16" fmla="*/ 36 w 192"/>
                  <a:gd name="T17" fmla="*/ 109 h 110"/>
                  <a:gd name="T18" fmla="*/ 38 w 192"/>
                  <a:gd name="T19" fmla="*/ 110 h 110"/>
                  <a:gd name="T20" fmla="*/ 39 w 192"/>
                  <a:gd name="T21" fmla="*/ 109 h 110"/>
                  <a:gd name="T22" fmla="*/ 52 w 192"/>
                  <a:gd name="T23" fmla="*/ 109 h 110"/>
                  <a:gd name="T24" fmla="*/ 96 w 192"/>
                  <a:gd name="T25" fmla="*/ 78 h 110"/>
                  <a:gd name="T26" fmla="*/ 140 w 192"/>
                  <a:gd name="T27" fmla="*/ 109 h 110"/>
                  <a:gd name="T28" fmla="*/ 149 w 192"/>
                  <a:gd name="T29" fmla="*/ 109 h 110"/>
                  <a:gd name="T30" fmla="*/ 151 w 192"/>
                  <a:gd name="T31" fmla="*/ 110 h 110"/>
                  <a:gd name="T32" fmla="*/ 152 w 192"/>
                  <a:gd name="T33" fmla="*/ 109 h 110"/>
                  <a:gd name="T34" fmla="*/ 154 w 192"/>
                  <a:gd name="T35" fmla="*/ 109 h 110"/>
                  <a:gd name="T36" fmla="*/ 154 w 192"/>
                  <a:gd name="T37" fmla="*/ 109 h 110"/>
                  <a:gd name="T38" fmla="*/ 192 w 192"/>
                  <a:gd name="T39" fmla="*/ 68 h 110"/>
                  <a:gd name="T40" fmla="*/ 151 w 192"/>
                  <a:gd name="T41" fmla="*/ 2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2" h="110">
                    <a:moveTo>
                      <a:pt x="151" y="27"/>
                    </a:moveTo>
                    <a:cubicBezTo>
                      <a:pt x="146" y="27"/>
                      <a:pt x="141" y="28"/>
                      <a:pt x="137" y="29"/>
                    </a:cubicBezTo>
                    <a:cubicBezTo>
                      <a:pt x="132" y="12"/>
                      <a:pt x="116" y="0"/>
                      <a:pt x="97" y="0"/>
                    </a:cubicBezTo>
                    <a:cubicBezTo>
                      <a:pt x="75" y="0"/>
                      <a:pt x="57" y="17"/>
                      <a:pt x="55" y="38"/>
                    </a:cubicBezTo>
                    <a:cubicBezTo>
                      <a:pt x="50" y="35"/>
                      <a:pt x="44" y="34"/>
                      <a:pt x="38" y="34"/>
                    </a:cubicBezTo>
                    <a:cubicBezTo>
                      <a:pt x="17" y="34"/>
                      <a:pt x="0" y="51"/>
                      <a:pt x="0" y="72"/>
                    </a:cubicBezTo>
                    <a:cubicBezTo>
                      <a:pt x="0" y="91"/>
                      <a:pt x="14" y="106"/>
                      <a:pt x="32" y="109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36" y="109"/>
                      <a:pt x="36" y="109"/>
                      <a:pt x="36" y="109"/>
                    </a:cubicBezTo>
                    <a:cubicBezTo>
                      <a:pt x="37" y="109"/>
                      <a:pt x="37" y="110"/>
                      <a:pt x="38" y="110"/>
                    </a:cubicBezTo>
                    <a:cubicBezTo>
                      <a:pt x="38" y="110"/>
                      <a:pt x="39" y="109"/>
                      <a:pt x="39" y="109"/>
                    </a:cubicBezTo>
                    <a:cubicBezTo>
                      <a:pt x="52" y="109"/>
                      <a:pt x="52" y="109"/>
                      <a:pt x="52" y="109"/>
                    </a:cubicBezTo>
                    <a:cubicBezTo>
                      <a:pt x="58" y="91"/>
                      <a:pt x="75" y="78"/>
                      <a:pt x="96" y="78"/>
                    </a:cubicBezTo>
                    <a:cubicBezTo>
                      <a:pt x="116" y="78"/>
                      <a:pt x="134" y="91"/>
                      <a:pt x="140" y="109"/>
                    </a:cubicBezTo>
                    <a:cubicBezTo>
                      <a:pt x="149" y="109"/>
                      <a:pt x="149" y="109"/>
                      <a:pt x="149" y="109"/>
                    </a:cubicBezTo>
                    <a:cubicBezTo>
                      <a:pt x="150" y="109"/>
                      <a:pt x="150" y="110"/>
                      <a:pt x="151" y="110"/>
                    </a:cubicBezTo>
                    <a:cubicBezTo>
                      <a:pt x="151" y="110"/>
                      <a:pt x="152" y="109"/>
                      <a:pt x="152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75" y="108"/>
                      <a:pt x="192" y="90"/>
                      <a:pt x="192" y="68"/>
                    </a:cubicBezTo>
                    <a:cubicBezTo>
                      <a:pt x="192" y="46"/>
                      <a:pt x="173" y="27"/>
                      <a:pt x="151" y="27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Line 151"/>
              <p:cNvSpPr>
                <a:spLocks noChangeShapeType="1"/>
              </p:cNvSpPr>
              <p:nvPr/>
            </p:nvSpPr>
            <p:spPr bwMode="auto">
              <a:xfrm flipH="1">
                <a:off x="422" y="2558"/>
                <a:ext cx="95" cy="137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Oval 152"/>
              <p:cNvSpPr>
                <a:spLocks noChangeArrowheads="1"/>
              </p:cNvSpPr>
              <p:nvPr/>
            </p:nvSpPr>
            <p:spPr bwMode="auto">
              <a:xfrm>
                <a:off x="386" y="2542"/>
                <a:ext cx="168" cy="16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153"/>
              <p:cNvSpPr>
                <a:spLocks/>
              </p:cNvSpPr>
              <p:nvPr/>
            </p:nvSpPr>
            <p:spPr bwMode="auto">
              <a:xfrm>
                <a:off x="296" y="2403"/>
                <a:ext cx="346" cy="196"/>
              </a:xfrm>
              <a:custGeom>
                <a:avLst/>
                <a:gdLst>
                  <a:gd name="T0" fmla="*/ 151 w 192"/>
                  <a:gd name="T1" fmla="*/ 27 h 109"/>
                  <a:gd name="T2" fmla="*/ 137 w 192"/>
                  <a:gd name="T3" fmla="*/ 29 h 109"/>
                  <a:gd name="T4" fmla="*/ 97 w 192"/>
                  <a:gd name="T5" fmla="*/ 0 h 109"/>
                  <a:gd name="T6" fmla="*/ 55 w 192"/>
                  <a:gd name="T7" fmla="*/ 38 h 109"/>
                  <a:gd name="T8" fmla="*/ 38 w 192"/>
                  <a:gd name="T9" fmla="*/ 34 h 109"/>
                  <a:gd name="T10" fmla="*/ 0 w 192"/>
                  <a:gd name="T11" fmla="*/ 72 h 109"/>
                  <a:gd name="T12" fmla="*/ 33 w 192"/>
                  <a:gd name="T13" fmla="*/ 109 h 109"/>
                  <a:gd name="T14" fmla="*/ 33 w 192"/>
                  <a:gd name="T15" fmla="*/ 109 h 109"/>
                  <a:gd name="T16" fmla="*/ 37 w 192"/>
                  <a:gd name="T17" fmla="*/ 109 h 109"/>
                  <a:gd name="T18" fmla="*/ 38 w 192"/>
                  <a:gd name="T19" fmla="*/ 109 h 109"/>
                  <a:gd name="T20" fmla="*/ 40 w 192"/>
                  <a:gd name="T21" fmla="*/ 109 h 109"/>
                  <a:gd name="T22" fmla="*/ 52 w 192"/>
                  <a:gd name="T23" fmla="*/ 109 h 109"/>
                  <a:gd name="T24" fmla="*/ 96 w 192"/>
                  <a:gd name="T25" fmla="*/ 77 h 109"/>
                  <a:gd name="T26" fmla="*/ 140 w 192"/>
                  <a:gd name="T27" fmla="*/ 109 h 109"/>
                  <a:gd name="T28" fmla="*/ 149 w 192"/>
                  <a:gd name="T29" fmla="*/ 109 h 109"/>
                  <a:gd name="T30" fmla="*/ 151 w 192"/>
                  <a:gd name="T31" fmla="*/ 109 h 109"/>
                  <a:gd name="T32" fmla="*/ 152 w 192"/>
                  <a:gd name="T33" fmla="*/ 109 h 109"/>
                  <a:gd name="T34" fmla="*/ 154 w 192"/>
                  <a:gd name="T35" fmla="*/ 109 h 109"/>
                  <a:gd name="T36" fmla="*/ 154 w 192"/>
                  <a:gd name="T37" fmla="*/ 109 h 109"/>
                  <a:gd name="T38" fmla="*/ 192 w 192"/>
                  <a:gd name="T39" fmla="*/ 68 h 109"/>
                  <a:gd name="T40" fmla="*/ 151 w 192"/>
                  <a:gd name="T41" fmla="*/ 27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2" h="109">
                    <a:moveTo>
                      <a:pt x="151" y="27"/>
                    </a:moveTo>
                    <a:cubicBezTo>
                      <a:pt x="146" y="27"/>
                      <a:pt x="142" y="28"/>
                      <a:pt x="137" y="29"/>
                    </a:cubicBezTo>
                    <a:cubicBezTo>
                      <a:pt x="132" y="12"/>
                      <a:pt x="116" y="0"/>
                      <a:pt x="97" y="0"/>
                    </a:cubicBezTo>
                    <a:cubicBezTo>
                      <a:pt x="75" y="0"/>
                      <a:pt x="57" y="16"/>
                      <a:pt x="55" y="38"/>
                    </a:cubicBezTo>
                    <a:cubicBezTo>
                      <a:pt x="50" y="35"/>
                      <a:pt x="44" y="34"/>
                      <a:pt x="38" y="34"/>
                    </a:cubicBezTo>
                    <a:cubicBezTo>
                      <a:pt x="17" y="34"/>
                      <a:pt x="0" y="51"/>
                      <a:pt x="0" y="72"/>
                    </a:cubicBezTo>
                    <a:cubicBezTo>
                      <a:pt x="0" y="91"/>
                      <a:pt x="14" y="106"/>
                      <a:pt x="33" y="109"/>
                    </a:cubicBezTo>
                    <a:cubicBezTo>
                      <a:pt x="33" y="109"/>
                      <a:pt x="33" y="109"/>
                      <a:pt x="33" y="109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9"/>
                      <a:pt x="38" y="109"/>
                      <a:pt x="38" y="109"/>
                    </a:cubicBezTo>
                    <a:cubicBezTo>
                      <a:pt x="39" y="109"/>
                      <a:pt x="39" y="109"/>
                      <a:pt x="40" y="109"/>
                    </a:cubicBezTo>
                    <a:cubicBezTo>
                      <a:pt x="52" y="109"/>
                      <a:pt x="52" y="109"/>
                      <a:pt x="52" y="109"/>
                    </a:cubicBezTo>
                    <a:cubicBezTo>
                      <a:pt x="58" y="91"/>
                      <a:pt x="76" y="77"/>
                      <a:pt x="96" y="77"/>
                    </a:cubicBezTo>
                    <a:cubicBezTo>
                      <a:pt x="117" y="77"/>
                      <a:pt x="134" y="91"/>
                      <a:pt x="140" y="109"/>
                    </a:cubicBezTo>
                    <a:cubicBezTo>
                      <a:pt x="149" y="109"/>
                      <a:pt x="149" y="109"/>
                      <a:pt x="149" y="109"/>
                    </a:cubicBezTo>
                    <a:cubicBezTo>
                      <a:pt x="150" y="109"/>
                      <a:pt x="150" y="109"/>
                      <a:pt x="151" y="109"/>
                    </a:cubicBezTo>
                    <a:cubicBezTo>
                      <a:pt x="151" y="109"/>
                      <a:pt x="152" y="109"/>
                      <a:pt x="152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75" y="107"/>
                      <a:pt x="192" y="90"/>
                      <a:pt x="192" y="68"/>
                    </a:cubicBezTo>
                    <a:cubicBezTo>
                      <a:pt x="192" y="45"/>
                      <a:pt x="174" y="27"/>
                      <a:pt x="151" y="27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154"/>
              <p:cNvSpPr>
                <a:spLocks/>
              </p:cNvSpPr>
              <p:nvPr/>
            </p:nvSpPr>
            <p:spPr bwMode="auto">
              <a:xfrm>
                <a:off x="1175" y="2592"/>
                <a:ext cx="90" cy="71"/>
              </a:xfrm>
              <a:custGeom>
                <a:avLst/>
                <a:gdLst>
                  <a:gd name="T0" fmla="*/ 0 w 90"/>
                  <a:gd name="T1" fmla="*/ 0 h 71"/>
                  <a:gd name="T2" fmla="*/ 90 w 90"/>
                  <a:gd name="T3" fmla="*/ 0 h 71"/>
                  <a:gd name="T4" fmla="*/ 45 w 90"/>
                  <a:gd name="T5" fmla="*/ 71 h 71"/>
                  <a:gd name="T6" fmla="*/ 0 w 90"/>
                  <a:gd name="T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71">
                    <a:moveTo>
                      <a:pt x="0" y="0"/>
                    </a:moveTo>
                    <a:lnTo>
                      <a:pt x="90" y="0"/>
                    </a:lnTo>
                    <a:lnTo>
                      <a:pt x="45" y="71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Oval 155"/>
              <p:cNvSpPr>
                <a:spLocks noChangeArrowheads="1"/>
              </p:cNvSpPr>
              <p:nvPr/>
            </p:nvSpPr>
            <p:spPr bwMode="auto">
              <a:xfrm>
                <a:off x="1137" y="2544"/>
                <a:ext cx="168" cy="16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156"/>
              <p:cNvSpPr>
                <a:spLocks/>
              </p:cNvSpPr>
              <p:nvPr/>
            </p:nvSpPr>
            <p:spPr bwMode="auto">
              <a:xfrm>
                <a:off x="1047" y="2403"/>
                <a:ext cx="346" cy="198"/>
              </a:xfrm>
              <a:custGeom>
                <a:avLst/>
                <a:gdLst>
                  <a:gd name="T0" fmla="*/ 151 w 192"/>
                  <a:gd name="T1" fmla="*/ 27 h 110"/>
                  <a:gd name="T2" fmla="*/ 137 w 192"/>
                  <a:gd name="T3" fmla="*/ 30 h 110"/>
                  <a:gd name="T4" fmla="*/ 97 w 192"/>
                  <a:gd name="T5" fmla="*/ 0 h 110"/>
                  <a:gd name="T6" fmla="*/ 55 w 192"/>
                  <a:gd name="T7" fmla="*/ 38 h 110"/>
                  <a:gd name="T8" fmla="*/ 38 w 192"/>
                  <a:gd name="T9" fmla="*/ 34 h 110"/>
                  <a:gd name="T10" fmla="*/ 0 w 192"/>
                  <a:gd name="T11" fmla="*/ 72 h 110"/>
                  <a:gd name="T12" fmla="*/ 33 w 192"/>
                  <a:gd name="T13" fmla="*/ 109 h 110"/>
                  <a:gd name="T14" fmla="*/ 33 w 192"/>
                  <a:gd name="T15" fmla="*/ 110 h 110"/>
                  <a:gd name="T16" fmla="*/ 37 w 192"/>
                  <a:gd name="T17" fmla="*/ 110 h 110"/>
                  <a:gd name="T18" fmla="*/ 38 w 192"/>
                  <a:gd name="T19" fmla="*/ 110 h 110"/>
                  <a:gd name="T20" fmla="*/ 39 w 192"/>
                  <a:gd name="T21" fmla="*/ 110 h 110"/>
                  <a:gd name="T22" fmla="*/ 52 w 192"/>
                  <a:gd name="T23" fmla="*/ 110 h 110"/>
                  <a:gd name="T24" fmla="*/ 96 w 192"/>
                  <a:gd name="T25" fmla="*/ 78 h 110"/>
                  <a:gd name="T26" fmla="*/ 140 w 192"/>
                  <a:gd name="T27" fmla="*/ 110 h 110"/>
                  <a:gd name="T28" fmla="*/ 149 w 192"/>
                  <a:gd name="T29" fmla="*/ 110 h 110"/>
                  <a:gd name="T30" fmla="*/ 151 w 192"/>
                  <a:gd name="T31" fmla="*/ 110 h 110"/>
                  <a:gd name="T32" fmla="*/ 152 w 192"/>
                  <a:gd name="T33" fmla="*/ 110 h 110"/>
                  <a:gd name="T34" fmla="*/ 154 w 192"/>
                  <a:gd name="T35" fmla="*/ 110 h 110"/>
                  <a:gd name="T36" fmla="*/ 154 w 192"/>
                  <a:gd name="T37" fmla="*/ 109 h 110"/>
                  <a:gd name="T38" fmla="*/ 192 w 192"/>
                  <a:gd name="T39" fmla="*/ 68 h 110"/>
                  <a:gd name="T40" fmla="*/ 151 w 192"/>
                  <a:gd name="T41" fmla="*/ 2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2" h="110">
                    <a:moveTo>
                      <a:pt x="151" y="27"/>
                    </a:moveTo>
                    <a:cubicBezTo>
                      <a:pt x="146" y="27"/>
                      <a:pt x="142" y="28"/>
                      <a:pt x="137" y="30"/>
                    </a:cubicBezTo>
                    <a:cubicBezTo>
                      <a:pt x="132" y="12"/>
                      <a:pt x="116" y="0"/>
                      <a:pt x="97" y="0"/>
                    </a:cubicBezTo>
                    <a:cubicBezTo>
                      <a:pt x="75" y="0"/>
                      <a:pt x="57" y="17"/>
                      <a:pt x="55" y="38"/>
                    </a:cubicBezTo>
                    <a:cubicBezTo>
                      <a:pt x="50" y="36"/>
                      <a:pt x="44" y="34"/>
                      <a:pt x="38" y="34"/>
                    </a:cubicBezTo>
                    <a:cubicBezTo>
                      <a:pt x="17" y="34"/>
                      <a:pt x="0" y="51"/>
                      <a:pt x="0" y="72"/>
                    </a:cubicBezTo>
                    <a:cubicBezTo>
                      <a:pt x="0" y="91"/>
                      <a:pt x="14" y="107"/>
                      <a:pt x="33" y="109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7" y="110"/>
                      <a:pt x="37" y="110"/>
                      <a:pt x="37" y="110"/>
                    </a:cubicBezTo>
                    <a:cubicBezTo>
                      <a:pt x="37" y="110"/>
                      <a:pt x="37" y="110"/>
                      <a:pt x="38" y="110"/>
                    </a:cubicBezTo>
                    <a:cubicBezTo>
                      <a:pt x="38" y="110"/>
                      <a:pt x="39" y="110"/>
                      <a:pt x="39" y="110"/>
                    </a:cubicBezTo>
                    <a:cubicBezTo>
                      <a:pt x="52" y="110"/>
                      <a:pt x="52" y="110"/>
                      <a:pt x="52" y="110"/>
                    </a:cubicBezTo>
                    <a:cubicBezTo>
                      <a:pt x="58" y="91"/>
                      <a:pt x="76" y="78"/>
                      <a:pt x="96" y="78"/>
                    </a:cubicBezTo>
                    <a:cubicBezTo>
                      <a:pt x="117" y="78"/>
                      <a:pt x="134" y="91"/>
                      <a:pt x="140" y="110"/>
                    </a:cubicBezTo>
                    <a:cubicBezTo>
                      <a:pt x="149" y="110"/>
                      <a:pt x="149" y="110"/>
                      <a:pt x="149" y="110"/>
                    </a:cubicBezTo>
                    <a:cubicBezTo>
                      <a:pt x="150" y="110"/>
                      <a:pt x="150" y="110"/>
                      <a:pt x="151" y="110"/>
                    </a:cubicBezTo>
                    <a:cubicBezTo>
                      <a:pt x="151" y="110"/>
                      <a:pt x="152" y="110"/>
                      <a:pt x="152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75" y="108"/>
                      <a:pt x="192" y="90"/>
                      <a:pt x="192" y="68"/>
                    </a:cubicBezTo>
                    <a:cubicBezTo>
                      <a:pt x="192" y="46"/>
                      <a:pt x="174" y="27"/>
                      <a:pt x="151" y="27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157"/>
              <p:cNvSpPr>
                <a:spLocks/>
              </p:cNvSpPr>
              <p:nvPr/>
            </p:nvSpPr>
            <p:spPr bwMode="auto">
              <a:xfrm>
                <a:off x="1916" y="2580"/>
                <a:ext cx="97" cy="93"/>
              </a:xfrm>
              <a:custGeom>
                <a:avLst/>
                <a:gdLst>
                  <a:gd name="T0" fmla="*/ 49 w 97"/>
                  <a:gd name="T1" fmla="*/ 75 h 93"/>
                  <a:gd name="T2" fmla="*/ 18 w 97"/>
                  <a:gd name="T3" fmla="*/ 93 h 93"/>
                  <a:gd name="T4" fmla="*/ 27 w 97"/>
                  <a:gd name="T5" fmla="*/ 59 h 93"/>
                  <a:gd name="T6" fmla="*/ 0 w 97"/>
                  <a:gd name="T7" fmla="*/ 36 h 93"/>
                  <a:gd name="T8" fmla="*/ 34 w 97"/>
                  <a:gd name="T9" fmla="*/ 32 h 93"/>
                  <a:gd name="T10" fmla="*/ 49 w 97"/>
                  <a:gd name="T11" fmla="*/ 0 h 93"/>
                  <a:gd name="T12" fmla="*/ 63 w 97"/>
                  <a:gd name="T13" fmla="*/ 32 h 93"/>
                  <a:gd name="T14" fmla="*/ 97 w 97"/>
                  <a:gd name="T15" fmla="*/ 36 h 93"/>
                  <a:gd name="T16" fmla="*/ 70 w 97"/>
                  <a:gd name="T17" fmla="*/ 59 h 93"/>
                  <a:gd name="T18" fmla="*/ 79 w 97"/>
                  <a:gd name="T19" fmla="*/ 93 h 93"/>
                  <a:gd name="T20" fmla="*/ 49 w 97"/>
                  <a:gd name="T21" fmla="*/ 75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7" h="93">
                    <a:moveTo>
                      <a:pt x="49" y="75"/>
                    </a:moveTo>
                    <a:lnTo>
                      <a:pt x="18" y="93"/>
                    </a:lnTo>
                    <a:lnTo>
                      <a:pt x="27" y="59"/>
                    </a:lnTo>
                    <a:lnTo>
                      <a:pt x="0" y="36"/>
                    </a:lnTo>
                    <a:lnTo>
                      <a:pt x="34" y="32"/>
                    </a:lnTo>
                    <a:lnTo>
                      <a:pt x="49" y="0"/>
                    </a:lnTo>
                    <a:lnTo>
                      <a:pt x="63" y="32"/>
                    </a:lnTo>
                    <a:lnTo>
                      <a:pt x="97" y="36"/>
                    </a:lnTo>
                    <a:lnTo>
                      <a:pt x="70" y="59"/>
                    </a:lnTo>
                    <a:lnTo>
                      <a:pt x="79" y="93"/>
                    </a:lnTo>
                    <a:lnTo>
                      <a:pt x="49" y="7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Oval 158"/>
              <p:cNvSpPr>
                <a:spLocks noChangeArrowheads="1"/>
              </p:cNvSpPr>
              <p:nvPr/>
            </p:nvSpPr>
            <p:spPr bwMode="auto">
              <a:xfrm>
                <a:off x="1882" y="2544"/>
                <a:ext cx="167" cy="16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159"/>
              <p:cNvSpPr>
                <a:spLocks/>
              </p:cNvSpPr>
              <p:nvPr/>
            </p:nvSpPr>
            <p:spPr bwMode="auto">
              <a:xfrm>
                <a:off x="1792" y="2403"/>
                <a:ext cx="346" cy="198"/>
              </a:xfrm>
              <a:custGeom>
                <a:avLst/>
                <a:gdLst>
                  <a:gd name="T0" fmla="*/ 151 w 192"/>
                  <a:gd name="T1" fmla="*/ 27 h 110"/>
                  <a:gd name="T2" fmla="*/ 137 w 192"/>
                  <a:gd name="T3" fmla="*/ 30 h 110"/>
                  <a:gd name="T4" fmla="*/ 97 w 192"/>
                  <a:gd name="T5" fmla="*/ 0 h 110"/>
                  <a:gd name="T6" fmla="*/ 55 w 192"/>
                  <a:gd name="T7" fmla="*/ 38 h 110"/>
                  <a:gd name="T8" fmla="*/ 38 w 192"/>
                  <a:gd name="T9" fmla="*/ 34 h 110"/>
                  <a:gd name="T10" fmla="*/ 0 w 192"/>
                  <a:gd name="T11" fmla="*/ 72 h 110"/>
                  <a:gd name="T12" fmla="*/ 33 w 192"/>
                  <a:gd name="T13" fmla="*/ 109 h 110"/>
                  <a:gd name="T14" fmla="*/ 33 w 192"/>
                  <a:gd name="T15" fmla="*/ 110 h 110"/>
                  <a:gd name="T16" fmla="*/ 37 w 192"/>
                  <a:gd name="T17" fmla="*/ 110 h 110"/>
                  <a:gd name="T18" fmla="*/ 38 w 192"/>
                  <a:gd name="T19" fmla="*/ 110 h 110"/>
                  <a:gd name="T20" fmla="*/ 39 w 192"/>
                  <a:gd name="T21" fmla="*/ 110 h 110"/>
                  <a:gd name="T22" fmla="*/ 52 w 192"/>
                  <a:gd name="T23" fmla="*/ 110 h 110"/>
                  <a:gd name="T24" fmla="*/ 96 w 192"/>
                  <a:gd name="T25" fmla="*/ 78 h 110"/>
                  <a:gd name="T26" fmla="*/ 140 w 192"/>
                  <a:gd name="T27" fmla="*/ 110 h 110"/>
                  <a:gd name="T28" fmla="*/ 149 w 192"/>
                  <a:gd name="T29" fmla="*/ 110 h 110"/>
                  <a:gd name="T30" fmla="*/ 151 w 192"/>
                  <a:gd name="T31" fmla="*/ 110 h 110"/>
                  <a:gd name="T32" fmla="*/ 152 w 192"/>
                  <a:gd name="T33" fmla="*/ 110 h 110"/>
                  <a:gd name="T34" fmla="*/ 154 w 192"/>
                  <a:gd name="T35" fmla="*/ 110 h 110"/>
                  <a:gd name="T36" fmla="*/ 154 w 192"/>
                  <a:gd name="T37" fmla="*/ 110 h 110"/>
                  <a:gd name="T38" fmla="*/ 192 w 192"/>
                  <a:gd name="T39" fmla="*/ 69 h 110"/>
                  <a:gd name="T40" fmla="*/ 151 w 192"/>
                  <a:gd name="T41" fmla="*/ 2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2" h="110">
                    <a:moveTo>
                      <a:pt x="151" y="27"/>
                    </a:moveTo>
                    <a:cubicBezTo>
                      <a:pt x="146" y="27"/>
                      <a:pt x="142" y="28"/>
                      <a:pt x="137" y="30"/>
                    </a:cubicBezTo>
                    <a:cubicBezTo>
                      <a:pt x="132" y="13"/>
                      <a:pt x="116" y="0"/>
                      <a:pt x="97" y="0"/>
                    </a:cubicBezTo>
                    <a:cubicBezTo>
                      <a:pt x="75" y="0"/>
                      <a:pt x="57" y="17"/>
                      <a:pt x="55" y="38"/>
                    </a:cubicBezTo>
                    <a:cubicBezTo>
                      <a:pt x="50" y="36"/>
                      <a:pt x="44" y="34"/>
                      <a:pt x="38" y="34"/>
                    </a:cubicBezTo>
                    <a:cubicBezTo>
                      <a:pt x="17" y="34"/>
                      <a:pt x="0" y="51"/>
                      <a:pt x="0" y="72"/>
                    </a:cubicBezTo>
                    <a:cubicBezTo>
                      <a:pt x="0" y="91"/>
                      <a:pt x="14" y="107"/>
                      <a:pt x="33" y="109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7" y="110"/>
                      <a:pt x="37" y="110"/>
                      <a:pt x="37" y="110"/>
                    </a:cubicBezTo>
                    <a:cubicBezTo>
                      <a:pt x="37" y="110"/>
                      <a:pt x="38" y="110"/>
                      <a:pt x="38" y="110"/>
                    </a:cubicBezTo>
                    <a:cubicBezTo>
                      <a:pt x="39" y="110"/>
                      <a:pt x="39" y="110"/>
                      <a:pt x="39" y="110"/>
                    </a:cubicBezTo>
                    <a:cubicBezTo>
                      <a:pt x="52" y="110"/>
                      <a:pt x="52" y="110"/>
                      <a:pt x="52" y="110"/>
                    </a:cubicBezTo>
                    <a:cubicBezTo>
                      <a:pt x="58" y="91"/>
                      <a:pt x="76" y="78"/>
                      <a:pt x="96" y="78"/>
                    </a:cubicBezTo>
                    <a:cubicBezTo>
                      <a:pt x="117" y="78"/>
                      <a:pt x="134" y="91"/>
                      <a:pt x="140" y="110"/>
                    </a:cubicBezTo>
                    <a:cubicBezTo>
                      <a:pt x="149" y="110"/>
                      <a:pt x="149" y="110"/>
                      <a:pt x="149" y="110"/>
                    </a:cubicBezTo>
                    <a:cubicBezTo>
                      <a:pt x="150" y="110"/>
                      <a:pt x="150" y="110"/>
                      <a:pt x="151" y="110"/>
                    </a:cubicBezTo>
                    <a:cubicBezTo>
                      <a:pt x="151" y="110"/>
                      <a:pt x="152" y="110"/>
                      <a:pt x="152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75" y="108"/>
                      <a:pt x="192" y="90"/>
                      <a:pt x="192" y="69"/>
                    </a:cubicBezTo>
                    <a:cubicBezTo>
                      <a:pt x="192" y="46"/>
                      <a:pt x="174" y="27"/>
                      <a:pt x="151" y="27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Line 160"/>
              <p:cNvSpPr>
                <a:spLocks noChangeShapeType="1"/>
              </p:cNvSpPr>
              <p:nvPr/>
            </p:nvSpPr>
            <p:spPr bwMode="auto">
              <a:xfrm>
                <a:off x="2711" y="2585"/>
                <a:ext cx="0" cy="72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61"/>
              <p:cNvSpPr>
                <a:spLocks/>
              </p:cNvSpPr>
              <p:nvPr/>
            </p:nvSpPr>
            <p:spPr bwMode="auto">
              <a:xfrm>
                <a:off x="2671" y="2634"/>
                <a:ext cx="80" cy="38"/>
              </a:xfrm>
              <a:custGeom>
                <a:avLst/>
                <a:gdLst>
                  <a:gd name="T0" fmla="*/ 0 w 80"/>
                  <a:gd name="T1" fmla="*/ 2 h 38"/>
                  <a:gd name="T2" fmla="*/ 42 w 80"/>
                  <a:gd name="T3" fmla="*/ 38 h 38"/>
                  <a:gd name="T4" fmla="*/ 80 w 80"/>
                  <a:gd name="T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0" h="38">
                    <a:moveTo>
                      <a:pt x="0" y="2"/>
                    </a:moveTo>
                    <a:lnTo>
                      <a:pt x="42" y="38"/>
                    </a:lnTo>
                    <a:lnTo>
                      <a:pt x="80" y="0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Oval 162"/>
              <p:cNvSpPr>
                <a:spLocks noChangeArrowheads="1"/>
              </p:cNvSpPr>
              <p:nvPr/>
            </p:nvSpPr>
            <p:spPr bwMode="auto">
              <a:xfrm>
                <a:off x="2628" y="2544"/>
                <a:ext cx="168" cy="16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163"/>
              <p:cNvSpPr>
                <a:spLocks/>
              </p:cNvSpPr>
              <p:nvPr/>
            </p:nvSpPr>
            <p:spPr bwMode="auto">
              <a:xfrm>
                <a:off x="2538" y="2405"/>
                <a:ext cx="346" cy="196"/>
              </a:xfrm>
              <a:custGeom>
                <a:avLst/>
                <a:gdLst>
                  <a:gd name="T0" fmla="*/ 151 w 192"/>
                  <a:gd name="T1" fmla="*/ 27 h 109"/>
                  <a:gd name="T2" fmla="*/ 138 w 192"/>
                  <a:gd name="T3" fmla="*/ 29 h 109"/>
                  <a:gd name="T4" fmla="*/ 97 w 192"/>
                  <a:gd name="T5" fmla="*/ 0 h 109"/>
                  <a:gd name="T6" fmla="*/ 56 w 192"/>
                  <a:gd name="T7" fmla="*/ 38 h 109"/>
                  <a:gd name="T8" fmla="*/ 38 w 192"/>
                  <a:gd name="T9" fmla="*/ 34 h 109"/>
                  <a:gd name="T10" fmla="*/ 0 w 192"/>
                  <a:gd name="T11" fmla="*/ 71 h 109"/>
                  <a:gd name="T12" fmla="*/ 33 w 192"/>
                  <a:gd name="T13" fmla="*/ 109 h 109"/>
                  <a:gd name="T14" fmla="*/ 33 w 192"/>
                  <a:gd name="T15" fmla="*/ 109 h 109"/>
                  <a:gd name="T16" fmla="*/ 37 w 192"/>
                  <a:gd name="T17" fmla="*/ 109 h 109"/>
                  <a:gd name="T18" fmla="*/ 38 w 192"/>
                  <a:gd name="T19" fmla="*/ 109 h 109"/>
                  <a:gd name="T20" fmla="*/ 40 w 192"/>
                  <a:gd name="T21" fmla="*/ 109 h 109"/>
                  <a:gd name="T22" fmla="*/ 52 w 192"/>
                  <a:gd name="T23" fmla="*/ 109 h 109"/>
                  <a:gd name="T24" fmla="*/ 96 w 192"/>
                  <a:gd name="T25" fmla="*/ 77 h 109"/>
                  <a:gd name="T26" fmla="*/ 140 w 192"/>
                  <a:gd name="T27" fmla="*/ 109 h 109"/>
                  <a:gd name="T28" fmla="*/ 150 w 192"/>
                  <a:gd name="T29" fmla="*/ 109 h 109"/>
                  <a:gd name="T30" fmla="*/ 151 w 192"/>
                  <a:gd name="T31" fmla="*/ 109 h 109"/>
                  <a:gd name="T32" fmla="*/ 153 w 192"/>
                  <a:gd name="T33" fmla="*/ 109 h 109"/>
                  <a:gd name="T34" fmla="*/ 154 w 192"/>
                  <a:gd name="T35" fmla="*/ 109 h 109"/>
                  <a:gd name="T36" fmla="*/ 154 w 192"/>
                  <a:gd name="T37" fmla="*/ 109 h 109"/>
                  <a:gd name="T38" fmla="*/ 192 w 192"/>
                  <a:gd name="T39" fmla="*/ 68 h 109"/>
                  <a:gd name="T40" fmla="*/ 151 w 192"/>
                  <a:gd name="T41" fmla="*/ 27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2" h="109">
                    <a:moveTo>
                      <a:pt x="151" y="27"/>
                    </a:moveTo>
                    <a:cubicBezTo>
                      <a:pt x="146" y="27"/>
                      <a:pt x="142" y="28"/>
                      <a:pt x="138" y="29"/>
                    </a:cubicBezTo>
                    <a:cubicBezTo>
                      <a:pt x="132" y="12"/>
                      <a:pt x="116" y="0"/>
                      <a:pt x="97" y="0"/>
                    </a:cubicBezTo>
                    <a:cubicBezTo>
                      <a:pt x="75" y="0"/>
                      <a:pt x="58" y="16"/>
                      <a:pt x="56" y="38"/>
                    </a:cubicBezTo>
                    <a:cubicBezTo>
                      <a:pt x="50" y="35"/>
                      <a:pt x="45" y="34"/>
                      <a:pt x="38" y="34"/>
                    </a:cubicBezTo>
                    <a:cubicBezTo>
                      <a:pt x="17" y="34"/>
                      <a:pt x="0" y="51"/>
                      <a:pt x="0" y="71"/>
                    </a:cubicBezTo>
                    <a:cubicBezTo>
                      <a:pt x="0" y="91"/>
                      <a:pt x="15" y="106"/>
                      <a:pt x="33" y="109"/>
                    </a:cubicBezTo>
                    <a:cubicBezTo>
                      <a:pt x="33" y="109"/>
                      <a:pt x="33" y="109"/>
                      <a:pt x="33" y="109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9"/>
                      <a:pt x="38" y="109"/>
                      <a:pt x="38" y="109"/>
                    </a:cubicBezTo>
                    <a:cubicBezTo>
                      <a:pt x="39" y="109"/>
                      <a:pt x="39" y="109"/>
                      <a:pt x="40" y="109"/>
                    </a:cubicBezTo>
                    <a:cubicBezTo>
                      <a:pt x="52" y="109"/>
                      <a:pt x="52" y="109"/>
                      <a:pt x="52" y="109"/>
                    </a:cubicBezTo>
                    <a:cubicBezTo>
                      <a:pt x="59" y="91"/>
                      <a:pt x="76" y="77"/>
                      <a:pt x="96" y="77"/>
                    </a:cubicBezTo>
                    <a:cubicBezTo>
                      <a:pt x="117" y="77"/>
                      <a:pt x="134" y="91"/>
                      <a:pt x="140" y="109"/>
                    </a:cubicBezTo>
                    <a:cubicBezTo>
                      <a:pt x="150" y="109"/>
                      <a:pt x="150" y="109"/>
                      <a:pt x="150" y="109"/>
                    </a:cubicBezTo>
                    <a:cubicBezTo>
                      <a:pt x="150" y="109"/>
                      <a:pt x="151" y="109"/>
                      <a:pt x="151" y="109"/>
                    </a:cubicBezTo>
                    <a:cubicBezTo>
                      <a:pt x="152" y="109"/>
                      <a:pt x="152" y="109"/>
                      <a:pt x="153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76" y="107"/>
                      <a:pt x="192" y="90"/>
                      <a:pt x="192" y="68"/>
                    </a:cubicBezTo>
                    <a:cubicBezTo>
                      <a:pt x="192" y="45"/>
                      <a:pt x="174" y="27"/>
                      <a:pt x="151" y="27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Oval 164"/>
              <p:cNvSpPr>
                <a:spLocks noChangeArrowheads="1"/>
              </p:cNvSpPr>
              <p:nvPr/>
            </p:nvSpPr>
            <p:spPr bwMode="auto">
              <a:xfrm>
                <a:off x="3383" y="2544"/>
                <a:ext cx="168" cy="16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Line 165"/>
              <p:cNvSpPr>
                <a:spLocks noChangeShapeType="1"/>
              </p:cNvSpPr>
              <p:nvPr/>
            </p:nvSpPr>
            <p:spPr bwMode="auto">
              <a:xfrm flipV="1">
                <a:off x="3466" y="2598"/>
                <a:ext cx="0" cy="74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166"/>
              <p:cNvSpPr>
                <a:spLocks/>
              </p:cNvSpPr>
              <p:nvPr/>
            </p:nvSpPr>
            <p:spPr bwMode="auto">
              <a:xfrm>
                <a:off x="3426" y="2583"/>
                <a:ext cx="80" cy="38"/>
              </a:xfrm>
              <a:custGeom>
                <a:avLst/>
                <a:gdLst>
                  <a:gd name="T0" fmla="*/ 80 w 80"/>
                  <a:gd name="T1" fmla="*/ 38 h 38"/>
                  <a:gd name="T2" fmla="*/ 38 w 80"/>
                  <a:gd name="T3" fmla="*/ 0 h 38"/>
                  <a:gd name="T4" fmla="*/ 0 w 80"/>
                  <a:gd name="T5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0" h="38">
                    <a:moveTo>
                      <a:pt x="80" y="38"/>
                    </a:moveTo>
                    <a:lnTo>
                      <a:pt x="38" y="0"/>
                    </a:lnTo>
                    <a:lnTo>
                      <a:pt x="0" y="38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167"/>
              <p:cNvSpPr>
                <a:spLocks/>
              </p:cNvSpPr>
              <p:nvPr/>
            </p:nvSpPr>
            <p:spPr bwMode="auto">
              <a:xfrm>
                <a:off x="3293" y="2403"/>
                <a:ext cx="346" cy="198"/>
              </a:xfrm>
              <a:custGeom>
                <a:avLst/>
                <a:gdLst>
                  <a:gd name="T0" fmla="*/ 151 w 192"/>
                  <a:gd name="T1" fmla="*/ 28 h 110"/>
                  <a:gd name="T2" fmla="*/ 138 w 192"/>
                  <a:gd name="T3" fmla="*/ 30 h 110"/>
                  <a:gd name="T4" fmla="*/ 97 w 192"/>
                  <a:gd name="T5" fmla="*/ 0 h 110"/>
                  <a:gd name="T6" fmla="*/ 55 w 192"/>
                  <a:gd name="T7" fmla="*/ 39 h 110"/>
                  <a:gd name="T8" fmla="*/ 38 w 192"/>
                  <a:gd name="T9" fmla="*/ 34 h 110"/>
                  <a:gd name="T10" fmla="*/ 0 w 192"/>
                  <a:gd name="T11" fmla="*/ 72 h 110"/>
                  <a:gd name="T12" fmla="*/ 33 w 192"/>
                  <a:gd name="T13" fmla="*/ 110 h 110"/>
                  <a:gd name="T14" fmla="*/ 33 w 192"/>
                  <a:gd name="T15" fmla="*/ 110 h 110"/>
                  <a:gd name="T16" fmla="*/ 37 w 192"/>
                  <a:gd name="T17" fmla="*/ 110 h 110"/>
                  <a:gd name="T18" fmla="*/ 38 w 192"/>
                  <a:gd name="T19" fmla="*/ 110 h 110"/>
                  <a:gd name="T20" fmla="*/ 40 w 192"/>
                  <a:gd name="T21" fmla="*/ 110 h 110"/>
                  <a:gd name="T22" fmla="*/ 52 w 192"/>
                  <a:gd name="T23" fmla="*/ 110 h 110"/>
                  <a:gd name="T24" fmla="*/ 96 w 192"/>
                  <a:gd name="T25" fmla="*/ 78 h 110"/>
                  <a:gd name="T26" fmla="*/ 140 w 192"/>
                  <a:gd name="T27" fmla="*/ 110 h 110"/>
                  <a:gd name="T28" fmla="*/ 150 w 192"/>
                  <a:gd name="T29" fmla="*/ 110 h 110"/>
                  <a:gd name="T30" fmla="*/ 151 w 192"/>
                  <a:gd name="T31" fmla="*/ 110 h 110"/>
                  <a:gd name="T32" fmla="*/ 152 w 192"/>
                  <a:gd name="T33" fmla="*/ 110 h 110"/>
                  <a:gd name="T34" fmla="*/ 154 w 192"/>
                  <a:gd name="T35" fmla="*/ 110 h 110"/>
                  <a:gd name="T36" fmla="*/ 154 w 192"/>
                  <a:gd name="T37" fmla="*/ 110 h 110"/>
                  <a:gd name="T38" fmla="*/ 192 w 192"/>
                  <a:gd name="T39" fmla="*/ 69 h 110"/>
                  <a:gd name="T40" fmla="*/ 151 w 192"/>
                  <a:gd name="T41" fmla="*/ 2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2" h="110">
                    <a:moveTo>
                      <a:pt x="151" y="28"/>
                    </a:moveTo>
                    <a:cubicBezTo>
                      <a:pt x="146" y="28"/>
                      <a:pt x="142" y="29"/>
                      <a:pt x="138" y="30"/>
                    </a:cubicBezTo>
                    <a:cubicBezTo>
                      <a:pt x="132" y="13"/>
                      <a:pt x="116" y="0"/>
                      <a:pt x="97" y="0"/>
                    </a:cubicBezTo>
                    <a:cubicBezTo>
                      <a:pt x="75" y="0"/>
                      <a:pt x="58" y="17"/>
                      <a:pt x="55" y="39"/>
                    </a:cubicBezTo>
                    <a:cubicBezTo>
                      <a:pt x="50" y="36"/>
                      <a:pt x="44" y="34"/>
                      <a:pt x="38" y="34"/>
                    </a:cubicBezTo>
                    <a:cubicBezTo>
                      <a:pt x="17" y="34"/>
                      <a:pt x="0" y="51"/>
                      <a:pt x="0" y="72"/>
                    </a:cubicBezTo>
                    <a:cubicBezTo>
                      <a:pt x="0" y="91"/>
                      <a:pt x="14" y="107"/>
                      <a:pt x="33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7" y="110"/>
                      <a:pt x="37" y="110"/>
                      <a:pt x="37" y="110"/>
                    </a:cubicBezTo>
                    <a:cubicBezTo>
                      <a:pt x="37" y="110"/>
                      <a:pt x="38" y="110"/>
                      <a:pt x="38" y="110"/>
                    </a:cubicBezTo>
                    <a:cubicBezTo>
                      <a:pt x="39" y="110"/>
                      <a:pt x="39" y="110"/>
                      <a:pt x="40" y="110"/>
                    </a:cubicBezTo>
                    <a:cubicBezTo>
                      <a:pt x="52" y="110"/>
                      <a:pt x="52" y="110"/>
                      <a:pt x="52" y="110"/>
                    </a:cubicBezTo>
                    <a:cubicBezTo>
                      <a:pt x="58" y="92"/>
                      <a:pt x="76" y="78"/>
                      <a:pt x="96" y="78"/>
                    </a:cubicBezTo>
                    <a:cubicBezTo>
                      <a:pt x="117" y="78"/>
                      <a:pt x="134" y="92"/>
                      <a:pt x="140" y="110"/>
                    </a:cubicBezTo>
                    <a:cubicBezTo>
                      <a:pt x="150" y="110"/>
                      <a:pt x="150" y="110"/>
                      <a:pt x="150" y="110"/>
                    </a:cubicBezTo>
                    <a:cubicBezTo>
                      <a:pt x="150" y="110"/>
                      <a:pt x="151" y="110"/>
                      <a:pt x="151" y="110"/>
                    </a:cubicBezTo>
                    <a:cubicBezTo>
                      <a:pt x="151" y="110"/>
                      <a:pt x="152" y="110"/>
                      <a:pt x="152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76" y="108"/>
                      <a:pt x="192" y="91"/>
                      <a:pt x="192" y="69"/>
                    </a:cubicBezTo>
                    <a:cubicBezTo>
                      <a:pt x="192" y="46"/>
                      <a:pt x="174" y="28"/>
                      <a:pt x="151" y="28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Oval 168"/>
              <p:cNvSpPr>
                <a:spLocks noChangeArrowheads="1"/>
              </p:cNvSpPr>
              <p:nvPr/>
            </p:nvSpPr>
            <p:spPr bwMode="auto">
              <a:xfrm>
                <a:off x="4133" y="2544"/>
                <a:ext cx="167" cy="16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Line 169"/>
              <p:cNvSpPr>
                <a:spLocks noChangeShapeType="1"/>
              </p:cNvSpPr>
              <p:nvPr/>
            </p:nvSpPr>
            <p:spPr bwMode="auto">
              <a:xfrm flipV="1">
                <a:off x="4218" y="2580"/>
                <a:ext cx="0" cy="54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Line 170"/>
              <p:cNvSpPr>
                <a:spLocks noChangeShapeType="1"/>
              </p:cNvSpPr>
              <p:nvPr/>
            </p:nvSpPr>
            <p:spPr bwMode="auto">
              <a:xfrm flipV="1">
                <a:off x="4218" y="2663"/>
                <a:ext cx="0" cy="1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171"/>
              <p:cNvSpPr>
                <a:spLocks/>
              </p:cNvSpPr>
              <p:nvPr/>
            </p:nvSpPr>
            <p:spPr bwMode="auto">
              <a:xfrm>
                <a:off x="4045" y="2403"/>
                <a:ext cx="346" cy="198"/>
              </a:xfrm>
              <a:custGeom>
                <a:avLst/>
                <a:gdLst>
                  <a:gd name="T0" fmla="*/ 150 w 192"/>
                  <a:gd name="T1" fmla="*/ 27 h 110"/>
                  <a:gd name="T2" fmla="*/ 137 w 192"/>
                  <a:gd name="T3" fmla="*/ 30 h 110"/>
                  <a:gd name="T4" fmla="*/ 97 w 192"/>
                  <a:gd name="T5" fmla="*/ 0 h 110"/>
                  <a:gd name="T6" fmla="*/ 55 w 192"/>
                  <a:gd name="T7" fmla="*/ 38 h 110"/>
                  <a:gd name="T8" fmla="*/ 38 w 192"/>
                  <a:gd name="T9" fmla="*/ 34 h 110"/>
                  <a:gd name="T10" fmla="*/ 0 w 192"/>
                  <a:gd name="T11" fmla="*/ 72 h 110"/>
                  <a:gd name="T12" fmla="*/ 32 w 192"/>
                  <a:gd name="T13" fmla="*/ 109 h 110"/>
                  <a:gd name="T14" fmla="*/ 32 w 192"/>
                  <a:gd name="T15" fmla="*/ 110 h 110"/>
                  <a:gd name="T16" fmla="*/ 36 w 192"/>
                  <a:gd name="T17" fmla="*/ 110 h 110"/>
                  <a:gd name="T18" fmla="*/ 38 w 192"/>
                  <a:gd name="T19" fmla="*/ 110 h 110"/>
                  <a:gd name="T20" fmla="*/ 39 w 192"/>
                  <a:gd name="T21" fmla="*/ 110 h 110"/>
                  <a:gd name="T22" fmla="*/ 52 w 192"/>
                  <a:gd name="T23" fmla="*/ 110 h 110"/>
                  <a:gd name="T24" fmla="*/ 96 w 192"/>
                  <a:gd name="T25" fmla="*/ 78 h 110"/>
                  <a:gd name="T26" fmla="*/ 140 w 192"/>
                  <a:gd name="T27" fmla="*/ 110 h 110"/>
                  <a:gd name="T28" fmla="*/ 149 w 192"/>
                  <a:gd name="T29" fmla="*/ 110 h 110"/>
                  <a:gd name="T30" fmla="*/ 150 w 192"/>
                  <a:gd name="T31" fmla="*/ 110 h 110"/>
                  <a:gd name="T32" fmla="*/ 152 w 192"/>
                  <a:gd name="T33" fmla="*/ 110 h 110"/>
                  <a:gd name="T34" fmla="*/ 154 w 192"/>
                  <a:gd name="T35" fmla="*/ 110 h 110"/>
                  <a:gd name="T36" fmla="*/ 154 w 192"/>
                  <a:gd name="T37" fmla="*/ 109 h 110"/>
                  <a:gd name="T38" fmla="*/ 192 w 192"/>
                  <a:gd name="T39" fmla="*/ 68 h 110"/>
                  <a:gd name="T40" fmla="*/ 150 w 192"/>
                  <a:gd name="T41" fmla="*/ 2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2" h="110">
                    <a:moveTo>
                      <a:pt x="150" y="27"/>
                    </a:moveTo>
                    <a:cubicBezTo>
                      <a:pt x="146" y="27"/>
                      <a:pt x="141" y="28"/>
                      <a:pt x="137" y="30"/>
                    </a:cubicBezTo>
                    <a:cubicBezTo>
                      <a:pt x="132" y="12"/>
                      <a:pt x="116" y="0"/>
                      <a:pt x="97" y="0"/>
                    </a:cubicBezTo>
                    <a:cubicBezTo>
                      <a:pt x="75" y="0"/>
                      <a:pt x="57" y="17"/>
                      <a:pt x="55" y="38"/>
                    </a:cubicBezTo>
                    <a:cubicBezTo>
                      <a:pt x="50" y="36"/>
                      <a:pt x="44" y="34"/>
                      <a:pt x="38" y="34"/>
                    </a:cubicBezTo>
                    <a:cubicBezTo>
                      <a:pt x="17" y="34"/>
                      <a:pt x="0" y="51"/>
                      <a:pt x="0" y="72"/>
                    </a:cubicBezTo>
                    <a:cubicBezTo>
                      <a:pt x="0" y="91"/>
                      <a:pt x="14" y="107"/>
                      <a:pt x="32" y="109"/>
                    </a:cubicBezTo>
                    <a:cubicBezTo>
                      <a:pt x="32" y="110"/>
                      <a:pt x="32" y="110"/>
                      <a:pt x="32" y="110"/>
                    </a:cubicBezTo>
                    <a:cubicBezTo>
                      <a:pt x="36" y="110"/>
                      <a:pt x="36" y="110"/>
                      <a:pt x="36" y="110"/>
                    </a:cubicBezTo>
                    <a:cubicBezTo>
                      <a:pt x="37" y="110"/>
                      <a:pt x="37" y="110"/>
                      <a:pt x="38" y="110"/>
                    </a:cubicBezTo>
                    <a:cubicBezTo>
                      <a:pt x="38" y="110"/>
                      <a:pt x="39" y="110"/>
                      <a:pt x="39" y="110"/>
                    </a:cubicBezTo>
                    <a:cubicBezTo>
                      <a:pt x="52" y="110"/>
                      <a:pt x="52" y="110"/>
                      <a:pt x="52" y="110"/>
                    </a:cubicBezTo>
                    <a:cubicBezTo>
                      <a:pt x="58" y="91"/>
                      <a:pt x="75" y="78"/>
                      <a:pt x="96" y="78"/>
                    </a:cubicBezTo>
                    <a:cubicBezTo>
                      <a:pt x="116" y="78"/>
                      <a:pt x="133" y="91"/>
                      <a:pt x="140" y="110"/>
                    </a:cubicBezTo>
                    <a:cubicBezTo>
                      <a:pt x="149" y="110"/>
                      <a:pt x="149" y="110"/>
                      <a:pt x="149" y="110"/>
                    </a:cubicBezTo>
                    <a:cubicBezTo>
                      <a:pt x="149" y="110"/>
                      <a:pt x="150" y="110"/>
                      <a:pt x="150" y="110"/>
                    </a:cubicBezTo>
                    <a:cubicBezTo>
                      <a:pt x="151" y="110"/>
                      <a:pt x="151" y="110"/>
                      <a:pt x="152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75" y="108"/>
                      <a:pt x="192" y="90"/>
                      <a:pt x="192" y="68"/>
                    </a:cubicBezTo>
                    <a:cubicBezTo>
                      <a:pt x="192" y="46"/>
                      <a:pt x="173" y="27"/>
                      <a:pt x="150" y="27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172"/>
              <p:cNvSpPr>
                <a:spLocks/>
              </p:cNvSpPr>
              <p:nvPr/>
            </p:nvSpPr>
            <p:spPr bwMode="auto">
              <a:xfrm>
                <a:off x="4967" y="2571"/>
                <a:ext cx="35" cy="72"/>
              </a:xfrm>
              <a:custGeom>
                <a:avLst/>
                <a:gdLst>
                  <a:gd name="T0" fmla="*/ 0 w 35"/>
                  <a:gd name="T1" fmla="*/ 0 h 72"/>
                  <a:gd name="T2" fmla="*/ 0 w 35"/>
                  <a:gd name="T3" fmla="*/ 54 h 72"/>
                  <a:gd name="T4" fmla="*/ 35 w 35"/>
                  <a:gd name="T5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72">
                    <a:moveTo>
                      <a:pt x="0" y="0"/>
                    </a:moveTo>
                    <a:lnTo>
                      <a:pt x="0" y="54"/>
                    </a:lnTo>
                    <a:lnTo>
                      <a:pt x="35" y="72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Oval 173"/>
              <p:cNvSpPr>
                <a:spLocks noChangeArrowheads="1"/>
              </p:cNvSpPr>
              <p:nvPr/>
            </p:nvSpPr>
            <p:spPr bwMode="auto">
              <a:xfrm>
                <a:off x="4883" y="2544"/>
                <a:ext cx="167" cy="167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174"/>
              <p:cNvSpPr>
                <a:spLocks/>
              </p:cNvSpPr>
              <p:nvPr/>
            </p:nvSpPr>
            <p:spPr bwMode="auto">
              <a:xfrm>
                <a:off x="4794" y="2403"/>
                <a:ext cx="346" cy="198"/>
              </a:xfrm>
              <a:custGeom>
                <a:avLst/>
                <a:gdLst>
                  <a:gd name="T0" fmla="*/ 150 w 192"/>
                  <a:gd name="T1" fmla="*/ 27 h 110"/>
                  <a:gd name="T2" fmla="*/ 137 w 192"/>
                  <a:gd name="T3" fmla="*/ 30 h 110"/>
                  <a:gd name="T4" fmla="*/ 97 w 192"/>
                  <a:gd name="T5" fmla="*/ 0 h 110"/>
                  <a:gd name="T6" fmla="*/ 55 w 192"/>
                  <a:gd name="T7" fmla="*/ 38 h 110"/>
                  <a:gd name="T8" fmla="*/ 38 w 192"/>
                  <a:gd name="T9" fmla="*/ 34 h 110"/>
                  <a:gd name="T10" fmla="*/ 0 w 192"/>
                  <a:gd name="T11" fmla="*/ 72 h 110"/>
                  <a:gd name="T12" fmla="*/ 32 w 192"/>
                  <a:gd name="T13" fmla="*/ 109 h 110"/>
                  <a:gd name="T14" fmla="*/ 32 w 192"/>
                  <a:gd name="T15" fmla="*/ 110 h 110"/>
                  <a:gd name="T16" fmla="*/ 36 w 192"/>
                  <a:gd name="T17" fmla="*/ 110 h 110"/>
                  <a:gd name="T18" fmla="*/ 38 w 192"/>
                  <a:gd name="T19" fmla="*/ 110 h 110"/>
                  <a:gd name="T20" fmla="*/ 39 w 192"/>
                  <a:gd name="T21" fmla="*/ 110 h 110"/>
                  <a:gd name="T22" fmla="*/ 52 w 192"/>
                  <a:gd name="T23" fmla="*/ 110 h 110"/>
                  <a:gd name="T24" fmla="*/ 96 w 192"/>
                  <a:gd name="T25" fmla="*/ 78 h 110"/>
                  <a:gd name="T26" fmla="*/ 140 w 192"/>
                  <a:gd name="T27" fmla="*/ 110 h 110"/>
                  <a:gd name="T28" fmla="*/ 149 w 192"/>
                  <a:gd name="T29" fmla="*/ 110 h 110"/>
                  <a:gd name="T30" fmla="*/ 150 w 192"/>
                  <a:gd name="T31" fmla="*/ 110 h 110"/>
                  <a:gd name="T32" fmla="*/ 152 w 192"/>
                  <a:gd name="T33" fmla="*/ 110 h 110"/>
                  <a:gd name="T34" fmla="*/ 154 w 192"/>
                  <a:gd name="T35" fmla="*/ 110 h 110"/>
                  <a:gd name="T36" fmla="*/ 154 w 192"/>
                  <a:gd name="T37" fmla="*/ 109 h 110"/>
                  <a:gd name="T38" fmla="*/ 192 w 192"/>
                  <a:gd name="T39" fmla="*/ 69 h 110"/>
                  <a:gd name="T40" fmla="*/ 150 w 192"/>
                  <a:gd name="T41" fmla="*/ 2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2" h="110">
                    <a:moveTo>
                      <a:pt x="150" y="27"/>
                    </a:moveTo>
                    <a:cubicBezTo>
                      <a:pt x="146" y="27"/>
                      <a:pt x="141" y="28"/>
                      <a:pt x="137" y="30"/>
                    </a:cubicBezTo>
                    <a:cubicBezTo>
                      <a:pt x="132" y="13"/>
                      <a:pt x="116" y="0"/>
                      <a:pt x="97" y="0"/>
                    </a:cubicBezTo>
                    <a:cubicBezTo>
                      <a:pt x="75" y="0"/>
                      <a:pt x="57" y="17"/>
                      <a:pt x="55" y="38"/>
                    </a:cubicBezTo>
                    <a:cubicBezTo>
                      <a:pt x="50" y="36"/>
                      <a:pt x="44" y="34"/>
                      <a:pt x="38" y="34"/>
                    </a:cubicBezTo>
                    <a:cubicBezTo>
                      <a:pt x="17" y="34"/>
                      <a:pt x="0" y="51"/>
                      <a:pt x="0" y="72"/>
                    </a:cubicBezTo>
                    <a:cubicBezTo>
                      <a:pt x="0" y="91"/>
                      <a:pt x="14" y="107"/>
                      <a:pt x="32" y="109"/>
                    </a:cubicBezTo>
                    <a:cubicBezTo>
                      <a:pt x="32" y="110"/>
                      <a:pt x="32" y="110"/>
                      <a:pt x="32" y="110"/>
                    </a:cubicBezTo>
                    <a:cubicBezTo>
                      <a:pt x="36" y="110"/>
                      <a:pt x="36" y="110"/>
                      <a:pt x="36" y="110"/>
                    </a:cubicBezTo>
                    <a:cubicBezTo>
                      <a:pt x="37" y="110"/>
                      <a:pt x="37" y="110"/>
                      <a:pt x="38" y="110"/>
                    </a:cubicBezTo>
                    <a:cubicBezTo>
                      <a:pt x="38" y="110"/>
                      <a:pt x="39" y="110"/>
                      <a:pt x="39" y="110"/>
                    </a:cubicBezTo>
                    <a:cubicBezTo>
                      <a:pt x="52" y="110"/>
                      <a:pt x="52" y="110"/>
                      <a:pt x="52" y="110"/>
                    </a:cubicBezTo>
                    <a:cubicBezTo>
                      <a:pt x="58" y="91"/>
                      <a:pt x="75" y="78"/>
                      <a:pt x="96" y="78"/>
                    </a:cubicBezTo>
                    <a:cubicBezTo>
                      <a:pt x="116" y="78"/>
                      <a:pt x="133" y="91"/>
                      <a:pt x="140" y="110"/>
                    </a:cubicBezTo>
                    <a:cubicBezTo>
                      <a:pt x="149" y="110"/>
                      <a:pt x="149" y="110"/>
                      <a:pt x="149" y="110"/>
                    </a:cubicBezTo>
                    <a:cubicBezTo>
                      <a:pt x="149" y="110"/>
                      <a:pt x="150" y="110"/>
                      <a:pt x="150" y="110"/>
                    </a:cubicBezTo>
                    <a:cubicBezTo>
                      <a:pt x="151" y="110"/>
                      <a:pt x="151" y="110"/>
                      <a:pt x="152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75" y="108"/>
                      <a:pt x="192" y="90"/>
                      <a:pt x="192" y="69"/>
                    </a:cubicBezTo>
                    <a:cubicBezTo>
                      <a:pt x="192" y="46"/>
                      <a:pt x="173" y="27"/>
                      <a:pt x="150" y="27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175"/>
              <p:cNvSpPr>
                <a:spLocks/>
              </p:cNvSpPr>
              <p:nvPr/>
            </p:nvSpPr>
            <p:spPr bwMode="auto">
              <a:xfrm>
                <a:off x="5656" y="2497"/>
                <a:ext cx="121" cy="120"/>
              </a:xfrm>
              <a:custGeom>
                <a:avLst/>
                <a:gdLst>
                  <a:gd name="T0" fmla="*/ 35 w 67"/>
                  <a:gd name="T1" fmla="*/ 1 h 67"/>
                  <a:gd name="T2" fmla="*/ 66 w 67"/>
                  <a:gd name="T3" fmla="*/ 35 h 67"/>
                  <a:gd name="T4" fmla="*/ 32 w 67"/>
                  <a:gd name="T5" fmla="*/ 66 h 67"/>
                  <a:gd name="T6" fmla="*/ 1 w 67"/>
                  <a:gd name="T7" fmla="*/ 32 h 67"/>
                  <a:gd name="T8" fmla="*/ 35 w 67"/>
                  <a:gd name="T9" fmla="*/ 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35" y="1"/>
                    </a:moveTo>
                    <a:cubicBezTo>
                      <a:pt x="53" y="1"/>
                      <a:pt x="67" y="17"/>
                      <a:pt x="66" y="35"/>
                    </a:cubicBezTo>
                    <a:cubicBezTo>
                      <a:pt x="65" y="53"/>
                      <a:pt x="50" y="67"/>
                      <a:pt x="32" y="66"/>
                    </a:cubicBezTo>
                    <a:cubicBezTo>
                      <a:pt x="14" y="65"/>
                      <a:pt x="0" y="50"/>
                      <a:pt x="1" y="32"/>
                    </a:cubicBezTo>
                    <a:cubicBezTo>
                      <a:pt x="1" y="14"/>
                      <a:pt x="17" y="0"/>
                      <a:pt x="35" y="1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176"/>
              <p:cNvSpPr>
                <a:spLocks/>
              </p:cNvSpPr>
              <p:nvPr/>
            </p:nvSpPr>
            <p:spPr bwMode="auto">
              <a:xfrm>
                <a:off x="5542" y="2396"/>
                <a:ext cx="346" cy="198"/>
              </a:xfrm>
              <a:custGeom>
                <a:avLst/>
                <a:gdLst>
                  <a:gd name="T0" fmla="*/ 140 w 192"/>
                  <a:gd name="T1" fmla="*/ 110 h 110"/>
                  <a:gd name="T2" fmla="*/ 150 w 192"/>
                  <a:gd name="T3" fmla="*/ 110 h 110"/>
                  <a:gd name="T4" fmla="*/ 151 w 192"/>
                  <a:gd name="T5" fmla="*/ 110 h 110"/>
                  <a:gd name="T6" fmla="*/ 152 w 192"/>
                  <a:gd name="T7" fmla="*/ 110 h 110"/>
                  <a:gd name="T8" fmla="*/ 154 w 192"/>
                  <a:gd name="T9" fmla="*/ 110 h 110"/>
                  <a:gd name="T10" fmla="*/ 154 w 192"/>
                  <a:gd name="T11" fmla="*/ 110 h 110"/>
                  <a:gd name="T12" fmla="*/ 192 w 192"/>
                  <a:gd name="T13" fmla="*/ 69 h 110"/>
                  <a:gd name="T14" fmla="*/ 151 w 192"/>
                  <a:gd name="T15" fmla="*/ 28 h 110"/>
                  <a:gd name="T16" fmla="*/ 138 w 192"/>
                  <a:gd name="T17" fmla="*/ 30 h 110"/>
                  <a:gd name="T18" fmla="*/ 97 w 192"/>
                  <a:gd name="T19" fmla="*/ 0 h 110"/>
                  <a:gd name="T20" fmla="*/ 55 w 192"/>
                  <a:gd name="T21" fmla="*/ 39 h 110"/>
                  <a:gd name="T22" fmla="*/ 38 w 192"/>
                  <a:gd name="T23" fmla="*/ 34 h 110"/>
                  <a:gd name="T24" fmla="*/ 0 w 192"/>
                  <a:gd name="T25" fmla="*/ 72 h 110"/>
                  <a:gd name="T26" fmla="*/ 33 w 192"/>
                  <a:gd name="T27" fmla="*/ 110 h 110"/>
                  <a:gd name="T28" fmla="*/ 33 w 192"/>
                  <a:gd name="T29" fmla="*/ 110 h 110"/>
                  <a:gd name="T30" fmla="*/ 37 w 192"/>
                  <a:gd name="T31" fmla="*/ 110 h 110"/>
                  <a:gd name="T32" fmla="*/ 38 w 192"/>
                  <a:gd name="T33" fmla="*/ 110 h 110"/>
                  <a:gd name="T34" fmla="*/ 40 w 192"/>
                  <a:gd name="T35" fmla="*/ 110 h 110"/>
                  <a:gd name="T36" fmla="*/ 52 w 192"/>
                  <a:gd name="T3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2" h="110">
                    <a:moveTo>
                      <a:pt x="140" y="110"/>
                    </a:moveTo>
                    <a:cubicBezTo>
                      <a:pt x="150" y="110"/>
                      <a:pt x="150" y="110"/>
                      <a:pt x="150" y="110"/>
                    </a:cubicBezTo>
                    <a:cubicBezTo>
                      <a:pt x="150" y="110"/>
                      <a:pt x="150" y="110"/>
                      <a:pt x="151" y="110"/>
                    </a:cubicBezTo>
                    <a:cubicBezTo>
                      <a:pt x="151" y="110"/>
                      <a:pt x="152" y="110"/>
                      <a:pt x="152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75" y="108"/>
                      <a:pt x="192" y="91"/>
                      <a:pt x="192" y="69"/>
                    </a:cubicBezTo>
                    <a:cubicBezTo>
                      <a:pt x="192" y="46"/>
                      <a:pt x="174" y="28"/>
                      <a:pt x="151" y="28"/>
                    </a:cubicBezTo>
                    <a:cubicBezTo>
                      <a:pt x="146" y="28"/>
                      <a:pt x="142" y="29"/>
                      <a:pt x="138" y="30"/>
                    </a:cubicBezTo>
                    <a:cubicBezTo>
                      <a:pt x="132" y="13"/>
                      <a:pt x="116" y="0"/>
                      <a:pt x="97" y="0"/>
                    </a:cubicBezTo>
                    <a:cubicBezTo>
                      <a:pt x="75" y="0"/>
                      <a:pt x="58" y="17"/>
                      <a:pt x="55" y="39"/>
                    </a:cubicBezTo>
                    <a:cubicBezTo>
                      <a:pt x="50" y="36"/>
                      <a:pt x="44" y="34"/>
                      <a:pt x="38" y="34"/>
                    </a:cubicBezTo>
                    <a:cubicBezTo>
                      <a:pt x="17" y="34"/>
                      <a:pt x="0" y="51"/>
                      <a:pt x="0" y="72"/>
                    </a:cubicBezTo>
                    <a:cubicBezTo>
                      <a:pt x="0" y="91"/>
                      <a:pt x="14" y="107"/>
                      <a:pt x="33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7" y="110"/>
                      <a:pt x="37" y="110"/>
                      <a:pt x="37" y="110"/>
                    </a:cubicBezTo>
                    <a:cubicBezTo>
                      <a:pt x="37" y="110"/>
                      <a:pt x="38" y="110"/>
                      <a:pt x="38" y="110"/>
                    </a:cubicBezTo>
                    <a:cubicBezTo>
                      <a:pt x="39" y="110"/>
                      <a:pt x="39" y="110"/>
                      <a:pt x="40" y="110"/>
                    </a:cubicBezTo>
                    <a:cubicBezTo>
                      <a:pt x="52" y="110"/>
                      <a:pt x="52" y="110"/>
                      <a:pt x="52" y="11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Line 177"/>
              <p:cNvSpPr>
                <a:spLocks noChangeShapeType="1"/>
              </p:cNvSpPr>
              <p:nvPr/>
            </p:nvSpPr>
            <p:spPr bwMode="auto">
              <a:xfrm>
                <a:off x="5739" y="2612"/>
                <a:ext cx="47" cy="10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Oval 178"/>
              <p:cNvSpPr>
                <a:spLocks noChangeArrowheads="1"/>
              </p:cNvSpPr>
              <p:nvPr/>
            </p:nvSpPr>
            <p:spPr bwMode="auto">
              <a:xfrm>
                <a:off x="6402" y="2601"/>
                <a:ext cx="128" cy="12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179"/>
              <p:cNvSpPr>
                <a:spLocks/>
              </p:cNvSpPr>
              <p:nvPr/>
            </p:nvSpPr>
            <p:spPr bwMode="auto">
              <a:xfrm>
                <a:off x="6425" y="2538"/>
                <a:ext cx="81" cy="69"/>
              </a:xfrm>
              <a:custGeom>
                <a:avLst/>
                <a:gdLst>
                  <a:gd name="T0" fmla="*/ 0 w 45"/>
                  <a:gd name="T1" fmla="*/ 38 h 38"/>
                  <a:gd name="T2" fmla="*/ 0 w 45"/>
                  <a:gd name="T3" fmla="*/ 24 h 38"/>
                  <a:gd name="T4" fmla="*/ 22 w 45"/>
                  <a:gd name="T5" fmla="*/ 0 h 38"/>
                  <a:gd name="T6" fmla="*/ 45 w 45"/>
                  <a:gd name="T7" fmla="*/ 24 h 38"/>
                  <a:gd name="T8" fmla="*/ 45 w 45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8">
                    <a:moveTo>
                      <a:pt x="0" y="38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11"/>
                      <a:pt x="10" y="0"/>
                      <a:pt x="22" y="0"/>
                    </a:cubicBezTo>
                    <a:cubicBezTo>
                      <a:pt x="35" y="0"/>
                      <a:pt x="45" y="11"/>
                      <a:pt x="45" y="24"/>
                    </a:cubicBezTo>
                    <a:cubicBezTo>
                      <a:pt x="45" y="38"/>
                      <a:pt x="45" y="38"/>
                      <a:pt x="45" y="38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180"/>
              <p:cNvSpPr>
                <a:spLocks/>
              </p:cNvSpPr>
              <p:nvPr/>
            </p:nvSpPr>
            <p:spPr bwMode="auto">
              <a:xfrm>
                <a:off x="6451" y="2643"/>
                <a:ext cx="30" cy="56"/>
              </a:xfrm>
              <a:custGeom>
                <a:avLst/>
                <a:gdLst>
                  <a:gd name="T0" fmla="*/ 17 w 17"/>
                  <a:gd name="T1" fmla="*/ 8 h 31"/>
                  <a:gd name="T2" fmla="*/ 8 w 17"/>
                  <a:gd name="T3" fmla="*/ 0 h 31"/>
                  <a:gd name="T4" fmla="*/ 0 w 17"/>
                  <a:gd name="T5" fmla="*/ 8 h 31"/>
                  <a:gd name="T6" fmla="*/ 6 w 17"/>
                  <a:gd name="T7" fmla="*/ 16 h 31"/>
                  <a:gd name="T8" fmla="*/ 6 w 17"/>
                  <a:gd name="T9" fmla="*/ 31 h 31"/>
                  <a:gd name="T10" fmla="*/ 11 w 17"/>
                  <a:gd name="T11" fmla="*/ 31 h 31"/>
                  <a:gd name="T12" fmla="*/ 11 w 17"/>
                  <a:gd name="T13" fmla="*/ 16 h 31"/>
                  <a:gd name="T14" fmla="*/ 17 w 17"/>
                  <a:gd name="T15" fmla="*/ 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31">
                    <a:moveTo>
                      <a:pt x="17" y="8"/>
                    </a:moveTo>
                    <a:cubicBezTo>
                      <a:pt x="17" y="3"/>
                      <a:pt x="13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12"/>
                      <a:pt x="3" y="15"/>
                      <a:pt x="6" y="16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181"/>
              <p:cNvSpPr>
                <a:spLocks/>
              </p:cNvSpPr>
              <p:nvPr/>
            </p:nvSpPr>
            <p:spPr bwMode="auto">
              <a:xfrm>
                <a:off x="6292" y="2385"/>
                <a:ext cx="346" cy="196"/>
              </a:xfrm>
              <a:custGeom>
                <a:avLst/>
                <a:gdLst>
                  <a:gd name="T0" fmla="*/ 140 w 192"/>
                  <a:gd name="T1" fmla="*/ 109 h 109"/>
                  <a:gd name="T2" fmla="*/ 150 w 192"/>
                  <a:gd name="T3" fmla="*/ 109 h 109"/>
                  <a:gd name="T4" fmla="*/ 151 w 192"/>
                  <a:gd name="T5" fmla="*/ 109 h 109"/>
                  <a:gd name="T6" fmla="*/ 152 w 192"/>
                  <a:gd name="T7" fmla="*/ 109 h 109"/>
                  <a:gd name="T8" fmla="*/ 154 w 192"/>
                  <a:gd name="T9" fmla="*/ 109 h 109"/>
                  <a:gd name="T10" fmla="*/ 154 w 192"/>
                  <a:gd name="T11" fmla="*/ 109 h 109"/>
                  <a:gd name="T12" fmla="*/ 192 w 192"/>
                  <a:gd name="T13" fmla="*/ 68 h 109"/>
                  <a:gd name="T14" fmla="*/ 151 w 192"/>
                  <a:gd name="T15" fmla="*/ 27 h 109"/>
                  <a:gd name="T16" fmla="*/ 138 w 192"/>
                  <a:gd name="T17" fmla="*/ 29 h 109"/>
                  <a:gd name="T18" fmla="*/ 97 w 192"/>
                  <a:gd name="T19" fmla="*/ 0 h 109"/>
                  <a:gd name="T20" fmla="*/ 55 w 192"/>
                  <a:gd name="T21" fmla="*/ 38 h 109"/>
                  <a:gd name="T22" fmla="*/ 38 w 192"/>
                  <a:gd name="T23" fmla="*/ 34 h 109"/>
                  <a:gd name="T24" fmla="*/ 0 w 192"/>
                  <a:gd name="T25" fmla="*/ 71 h 109"/>
                  <a:gd name="T26" fmla="*/ 33 w 192"/>
                  <a:gd name="T27" fmla="*/ 109 h 109"/>
                  <a:gd name="T28" fmla="*/ 33 w 192"/>
                  <a:gd name="T29" fmla="*/ 109 h 109"/>
                  <a:gd name="T30" fmla="*/ 37 w 192"/>
                  <a:gd name="T31" fmla="*/ 109 h 109"/>
                  <a:gd name="T32" fmla="*/ 38 w 192"/>
                  <a:gd name="T33" fmla="*/ 109 h 109"/>
                  <a:gd name="T34" fmla="*/ 40 w 192"/>
                  <a:gd name="T35" fmla="*/ 109 h 109"/>
                  <a:gd name="T36" fmla="*/ 52 w 192"/>
                  <a:gd name="T37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2" h="109">
                    <a:moveTo>
                      <a:pt x="140" y="109"/>
                    </a:moveTo>
                    <a:cubicBezTo>
                      <a:pt x="150" y="109"/>
                      <a:pt x="150" y="109"/>
                      <a:pt x="150" y="109"/>
                    </a:cubicBezTo>
                    <a:cubicBezTo>
                      <a:pt x="150" y="109"/>
                      <a:pt x="150" y="109"/>
                      <a:pt x="151" y="109"/>
                    </a:cubicBezTo>
                    <a:cubicBezTo>
                      <a:pt x="151" y="109"/>
                      <a:pt x="152" y="109"/>
                      <a:pt x="152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76" y="107"/>
                      <a:pt x="192" y="90"/>
                      <a:pt x="192" y="68"/>
                    </a:cubicBezTo>
                    <a:cubicBezTo>
                      <a:pt x="192" y="45"/>
                      <a:pt x="174" y="27"/>
                      <a:pt x="151" y="27"/>
                    </a:cubicBezTo>
                    <a:cubicBezTo>
                      <a:pt x="146" y="27"/>
                      <a:pt x="142" y="28"/>
                      <a:pt x="138" y="29"/>
                    </a:cubicBezTo>
                    <a:cubicBezTo>
                      <a:pt x="132" y="12"/>
                      <a:pt x="116" y="0"/>
                      <a:pt x="97" y="0"/>
                    </a:cubicBezTo>
                    <a:cubicBezTo>
                      <a:pt x="75" y="0"/>
                      <a:pt x="58" y="16"/>
                      <a:pt x="55" y="38"/>
                    </a:cubicBezTo>
                    <a:cubicBezTo>
                      <a:pt x="50" y="35"/>
                      <a:pt x="44" y="34"/>
                      <a:pt x="38" y="34"/>
                    </a:cubicBezTo>
                    <a:cubicBezTo>
                      <a:pt x="17" y="34"/>
                      <a:pt x="0" y="50"/>
                      <a:pt x="0" y="71"/>
                    </a:cubicBezTo>
                    <a:cubicBezTo>
                      <a:pt x="0" y="90"/>
                      <a:pt x="14" y="106"/>
                      <a:pt x="33" y="109"/>
                    </a:cubicBezTo>
                    <a:cubicBezTo>
                      <a:pt x="33" y="109"/>
                      <a:pt x="33" y="109"/>
                      <a:pt x="33" y="109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9"/>
                      <a:pt x="38" y="109"/>
                      <a:pt x="38" y="109"/>
                    </a:cubicBezTo>
                    <a:cubicBezTo>
                      <a:pt x="39" y="109"/>
                      <a:pt x="39" y="109"/>
                      <a:pt x="40" y="109"/>
                    </a:cubicBezTo>
                    <a:cubicBezTo>
                      <a:pt x="52" y="109"/>
                      <a:pt x="52" y="109"/>
                      <a:pt x="52" y="109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182"/>
              <p:cNvSpPr>
                <a:spLocks/>
              </p:cNvSpPr>
              <p:nvPr/>
            </p:nvSpPr>
            <p:spPr bwMode="auto">
              <a:xfrm>
                <a:off x="7123" y="2540"/>
                <a:ext cx="160" cy="162"/>
              </a:xfrm>
              <a:custGeom>
                <a:avLst/>
                <a:gdLst>
                  <a:gd name="T0" fmla="*/ 63 w 160"/>
                  <a:gd name="T1" fmla="*/ 133 h 162"/>
                  <a:gd name="T2" fmla="*/ 0 w 160"/>
                  <a:gd name="T3" fmla="*/ 162 h 162"/>
                  <a:gd name="T4" fmla="*/ 29 w 160"/>
                  <a:gd name="T5" fmla="*/ 97 h 162"/>
                  <a:gd name="T6" fmla="*/ 126 w 160"/>
                  <a:gd name="T7" fmla="*/ 0 h 162"/>
                  <a:gd name="T8" fmla="*/ 160 w 160"/>
                  <a:gd name="T9" fmla="*/ 36 h 162"/>
                  <a:gd name="T10" fmla="*/ 63 w 160"/>
                  <a:gd name="T11" fmla="*/ 133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162">
                    <a:moveTo>
                      <a:pt x="63" y="133"/>
                    </a:moveTo>
                    <a:lnTo>
                      <a:pt x="0" y="162"/>
                    </a:lnTo>
                    <a:lnTo>
                      <a:pt x="29" y="97"/>
                    </a:lnTo>
                    <a:lnTo>
                      <a:pt x="126" y="0"/>
                    </a:lnTo>
                    <a:lnTo>
                      <a:pt x="160" y="36"/>
                    </a:lnTo>
                    <a:lnTo>
                      <a:pt x="63" y="133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183"/>
              <p:cNvSpPr>
                <a:spLocks/>
              </p:cNvSpPr>
              <p:nvPr/>
            </p:nvSpPr>
            <p:spPr bwMode="auto">
              <a:xfrm>
                <a:off x="7040" y="2414"/>
                <a:ext cx="346" cy="198"/>
              </a:xfrm>
              <a:custGeom>
                <a:avLst/>
                <a:gdLst>
                  <a:gd name="T0" fmla="*/ 140 w 192"/>
                  <a:gd name="T1" fmla="*/ 110 h 110"/>
                  <a:gd name="T2" fmla="*/ 150 w 192"/>
                  <a:gd name="T3" fmla="*/ 110 h 110"/>
                  <a:gd name="T4" fmla="*/ 151 w 192"/>
                  <a:gd name="T5" fmla="*/ 110 h 110"/>
                  <a:gd name="T6" fmla="*/ 153 w 192"/>
                  <a:gd name="T7" fmla="*/ 110 h 110"/>
                  <a:gd name="T8" fmla="*/ 155 w 192"/>
                  <a:gd name="T9" fmla="*/ 110 h 110"/>
                  <a:gd name="T10" fmla="*/ 155 w 192"/>
                  <a:gd name="T11" fmla="*/ 109 h 110"/>
                  <a:gd name="T12" fmla="*/ 192 w 192"/>
                  <a:gd name="T13" fmla="*/ 69 h 110"/>
                  <a:gd name="T14" fmla="*/ 151 w 192"/>
                  <a:gd name="T15" fmla="*/ 27 h 110"/>
                  <a:gd name="T16" fmla="*/ 138 w 192"/>
                  <a:gd name="T17" fmla="*/ 30 h 110"/>
                  <a:gd name="T18" fmla="*/ 98 w 192"/>
                  <a:gd name="T19" fmla="*/ 0 h 110"/>
                  <a:gd name="T20" fmla="*/ 56 w 192"/>
                  <a:gd name="T21" fmla="*/ 38 h 110"/>
                  <a:gd name="T22" fmla="*/ 38 w 192"/>
                  <a:gd name="T23" fmla="*/ 34 h 110"/>
                  <a:gd name="T24" fmla="*/ 0 w 192"/>
                  <a:gd name="T25" fmla="*/ 72 h 110"/>
                  <a:gd name="T26" fmla="*/ 33 w 192"/>
                  <a:gd name="T27" fmla="*/ 109 h 110"/>
                  <a:gd name="T28" fmla="*/ 33 w 192"/>
                  <a:gd name="T29" fmla="*/ 110 h 110"/>
                  <a:gd name="T30" fmla="*/ 37 w 192"/>
                  <a:gd name="T31" fmla="*/ 110 h 110"/>
                  <a:gd name="T32" fmla="*/ 38 w 192"/>
                  <a:gd name="T33" fmla="*/ 110 h 110"/>
                  <a:gd name="T34" fmla="*/ 40 w 192"/>
                  <a:gd name="T35" fmla="*/ 110 h 110"/>
                  <a:gd name="T36" fmla="*/ 53 w 192"/>
                  <a:gd name="T3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2" h="110">
                    <a:moveTo>
                      <a:pt x="140" y="110"/>
                    </a:moveTo>
                    <a:cubicBezTo>
                      <a:pt x="150" y="110"/>
                      <a:pt x="150" y="110"/>
                      <a:pt x="150" y="110"/>
                    </a:cubicBezTo>
                    <a:cubicBezTo>
                      <a:pt x="150" y="110"/>
                      <a:pt x="151" y="110"/>
                      <a:pt x="151" y="110"/>
                    </a:cubicBezTo>
                    <a:cubicBezTo>
                      <a:pt x="152" y="110"/>
                      <a:pt x="152" y="110"/>
                      <a:pt x="153" y="110"/>
                    </a:cubicBezTo>
                    <a:cubicBezTo>
                      <a:pt x="155" y="110"/>
                      <a:pt x="155" y="110"/>
                      <a:pt x="155" y="110"/>
                    </a:cubicBezTo>
                    <a:cubicBezTo>
                      <a:pt x="155" y="109"/>
                      <a:pt x="155" y="109"/>
                      <a:pt x="155" y="109"/>
                    </a:cubicBezTo>
                    <a:cubicBezTo>
                      <a:pt x="176" y="108"/>
                      <a:pt x="192" y="90"/>
                      <a:pt x="192" y="69"/>
                    </a:cubicBezTo>
                    <a:cubicBezTo>
                      <a:pt x="192" y="46"/>
                      <a:pt x="174" y="27"/>
                      <a:pt x="151" y="27"/>
                    </a:cubicBezTo>
                    <a:cubicBezTo>
                      <a:pt x="146" y="27"/>
                      <a:pt x="142" y="28"/>
                      <a:pt x="138" y="30"/>
                    </a:cubicBezTo>
                    <a:cubicBezTo>
                      <a:pt x="132" y="13"/>
                      <a:pt x="117" y="0"/>
                      <a:pt x="98" y="0"/>
                    </a:cubicBezTo>
                    <a:cubicBezTo>
                      <a:pt x="76" y="0"/>
                      <a:pt x="58" y="17"/>
                      <a:pt x="56" y="38"/>
                    </a:cubicBezTo>
                    <a:cubicBezTo>
                      <a:pt x="50" y="36"/>
                      <a:pt x="45" y="34"/>
                      <a:pt x="38" y="34"/>
                    </a:cubicBezTo>
                    <a:cubicBezTo>
                      <a:pt x="17" y="34"/>
                      <a:pt x="0" y="51"/>
                      <a:pt x="0" y="72"/>
                    </a:cubicBezTo>
                    <a:cubicBezTo>
                      <a:pt x="0" y="91"/>
                      <a:pt x="15" y="107"/>
                      <a:pt x="33" y="109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7" y="110"/>
                      <a:pt x="37" y="110"/>
                      <a:pt x="37" y="110"/>
                    </a:cubicBezTo>
                    <a:cubicBezTo>
                      <a:pt x="37" y="110"/>
                      <a:pt x="38" y="110"/>
                      <a:pt x="38" y="110"/>
                    </a:cubicBezTo>
                    <a:cubicBezTo>
                      <a:pt x="39" y="110"/>
                      <a:pt x="39" y="110"/>
                      <a:pt x="40" y="110"/>
                    </a:cubicBezTo>
                    <a:cubicBezTo>
                      <a:pt x="53" y="110"/>
                      <a:pt x="53" y="110"/>
                      <a:pt x="53" y="11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184"/>
              <p:cNvSpPr>
                <a:spLocks/>
              </p:cNvSpPr>
              <p:nvPr/>
            </p:nvSpPr>
            <p:spPr bwMode="auto">
              <a:xfrm>
                <a:off x="409" y="3206"/>
                <a:ext cx="105" cy="104"/>
              </a:xfrm>
              <a:custGeom>
                <a:avLst/>
                <a:gdLst>
                  <a:gd name="T0" fmla="*/ 42 w 58"/>
                  <a:gd name="T1" fmla="*/ 0 h 58"/>
                  <a:gd name="T2" fmla="*/ 52 w 58"/>
                  <a:gd name="T3" fmla="*/ 18 h 58"/>
                  <a:gd name="T4" fmla="*/ 42 w 58"/>
                  <a:gd name="T5" fmla="*/ 52 h 58"/>
                  <a:gd name="T6" fmla="*/ 10 w 58"/>
                  <a:gd name="T7" fmla="*/ 40 h 58"/>
                  <a:gd name="T8" fmla="*/ 0 w 58"/>
                  <a:gd name="T9" fmla="*/ 2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8">
                    <a:moveTo>
                      <a:pt x="42" y="0"/>
                    </a:moveTo>
                    <a:cubicBezTo>
                      <a:pt x="52" y="18"/>
                      <a:pt x="52" y="18"/>
                      <a:pt x="52" y="18"/>
                    </a:cubicBezTo>
                    <a:cubicBezTo>
                      <a:pt x="58" y="31"/>
                      <a:pt x="54" y="46"/>
                      <a:pt x="42" y="52"/>
                    </a:cubicBezTo>
                    <a:cubicBezTo>
                      <a:pt x="31" y="58"/>
                      <a:pt x="16" y="52"/>
                      <a:pt x="10" y="40"/>
                    </a:cubicBezTo>
                    <a:cubicBezTo>
                      <a:pt x="0" y="21"/>
                      <a:pt x="0" y="21"/>
                      <a:pt x="0" y="21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Line 185"/>
              <p:cNvSpPr>
                <a:spLocks noChangeShapeType="1"/>
              </p:cNvSpPr>
              <p:nvPr/>
            </p:nvSpPr>
            <p:spPr bwMode="auto">
              <a:xfrm>
                <a:off x="485" y="3299"/>
                <a:ext cx="38" cy="74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86"/>
              <p:cNvSpPr>
                <a:spLocks/>
              </p:cNvSpPr>
              <p:nvPr/>
            </p:nvSpPr>
            <p:spPr bwMode="auto">
              <a:xfrm>
                <a:off x="296" y="3096"/>
                <a:ext cx="346" cy="198"/>
              </a:xfrm>
              <a:custGeom>
                <a:avLst/>
                <a:gdLst>
                  <a:gd name="T0" fmla="*/ 140 w 192"/>
                  <a:gd name="T1" fmla="*/ 110 h 110"/>
                  <a:gd name="T2" fmla="*/ 149 w 192"/>
                  <a:gd name="T3" fmla="*/ 110 h 110"/>
                  <a:gd name="T4" fmla="*/ 151 w 192"/>
                  <a:gd name="T5" fmla="*/ 110 h 110"/>
                  <a:gd name="T6" fmla="*/ 152 w 192"/>
                  <a:gd name="T7" fmla="*/ 110 h 110"/>
                  <a:gd name="T8" fmla="*/ 154 w 192"/>
                  <a:gd name="T9" fmla="*/ 110 h 110"/>
                  <a:gd name="T10" fmla="*/ 154 w 192"/>
                  <a:gd name="T11" fmla="*/ 109 h 110"/>
                  <a:gd name="T12" fmla="*/ 192 w 192"/>
                  <a:gd name="T13" fmla="*/ 69 h 110"/>
                  <a:gd name="T14" fmla="*/ 151 w 192"/>
                  <a:gd name="T15" fmla="*/ 27 h 110"/>
                  <a:gd name="T16" fmla="*/ 137 w 192"/>
                  <a:gd name="T17" fmla="*/ 30 h 110"/>
                  <a:gd name="T18" fmla="*/ 97 w 192"/>
                  <a:gd name="T19" fmla="*/ 0 h 110"/>
                  <a:gd name="T20" fmla="*/ 55 w 192"/>
                  <a:gd name="T21" fmla="*/ 38 h 110"/>
                  <a:gd name="T22" fmla="*/ 38 w 192"/>
                  <a:gd name="T23" fmla="*/ 34 h 110"/>
                  <a:gd name="T24" fmla="*/ 0 w 192"/>
                  <a:gd name="T25" fmla="*/ 72 h 110"/>
                  <a:gd name="T26" fmla="*/ 33 w 192"/>
                  <a:gd name="T27" fmla="*/ 109 h 110"/>
                  <a:gd name="T28" fmla="*/ 33 w 192"/>
                  <a:gd name="T29" fmla="*/ 110 h 110"/>
                  <a:gd name="T30" fmla="*/ 37 w 192"/>
                  <a:gd name="T31" fmla="*/ 110 h 110"/>
                  <a:gd name="T32" fmla="*/ 38 w 192"/>
                  <a:gd name="T33" fmla="*/ 110 h 110"/>
                  <a:gd name="T34" fmla="*/ 39 w 192"/>
                  <a:gd name="T35" fmla="*/ 110 h 110"/>
                  <a:gd name="T36" fmla="*/ 52 w 192"/>
                  <a:gd name="T3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2" h="110">
                    <a:moveTo>
                      <a:pt x="140" y="110"/>
                    </a:moveTo>
                    <a:cubicBezTo>
                      <a:pt x="149" y="110"/>
                      <a:pt x="149" y="110"/>
                      <a:pt x="149" y="110"/>
                    </a:cubicBezTo>
                    <a:cubicBezTo>
                      <a:pt x="150" y="110"/>
                      <a:pt x="150" y="110"/>
                      <a:pt x="151" y="110"/>
                    </a:cubicBezTo>
                    <a:cubicBezTo>
                      <a:pt x="151" y="110"/>
                      <a:pt x="152" y="110"/>
                      <a:pt x="152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75" y="108"/>
                      <a:pt x="192" y="90"/>
                      <a:pt x="192" y="69"/>
                    </a:cubicBezTo>
                    <a:cubicBezTo>
                      <a:pt x="192" y="46"/>
                      <a:pt x="174" y="27"/>
                      <a:pt x="151" y="27"/>
                    </a:cubicBezTo>
                    <a:cubicBezTo>
                      <a:pt x="146" y="27"/>
                      <a:pt x="142" y="28"/>
                      <a:pt x="137" y="30"/>
                    </a:cubicBezTo>
                    <a:cubicBezTo>
                      <a:pt x="132" y="12"/>
                      <a:pt x="116" y="0"/>
                      <a:pt x="97" y="0"/>
                    </a:cubicBezTo>
                    <a:cubicBezTo>
                      <a:pt x="75" y="0"/>
                      <a:pt x="57" y="17"/>
                      <a:pt x="55" y="38"/>
                    </a:cubicBezTo>
                    <a:cubicBezTo>
                      <a:pt x="50" y="36"/>
                      <a:pt x="44" y="34"/>
                      <a:pt x="38" y="34"/>
                    </a:cubicBezTo>
                    <a:cubicBezTo>
                      <a:pt x="17" y="34"/>
                      <a:pt x="0" y="51"/>
                      <a:pt x="0" y="72"/>
                    </a:cubicBezTo>
                    <a:cubicBezTo>
                      <a:pt x="0" y="91"/>
                      <a:pt x="14" y="107"/>
                      <a:pt x="33" y="109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7" y="110"/>
                      <a:pt x="37" y="110"/>
                      <a:pt x="37" y="110"/>
                    </a:cubicBezTo>
                    <a:cubicBezTo>
                      <a:pt x="37" y="110"/>
                      <a:pt x="38" y="110"/>
                      <a:pt x="38" y="110"/>
                    </a:cubicBezTo>
                    <a:cubicBezTo>
                      <a:pt x="39" y="110"/>
                      <a:pt x="39" y="110"/>
                      <a:pt x="39" y="110"/>
                    </a:cubicBezTo>
                    <a:cubicBezTo>
                      <a:pt x="52" y="110"/>
                      <a:pt x="52" y="110"/>
                      <a:pt x="52" y="11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Oval 187"/>
              <p:cNvSpPr>
                <a:spLocks noChangeArrowheads="1"/>
              </p:cNvSpPr>
              <p:nvPr/>
            </p:nvSpPr>
            <p:spPr bwMode="auto">
              <a:xfrm>
                <a:off x="1146" y="3061"/>
                <a:ext cx="143" cy="143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188"/>
              <p:cNvSpPr>
                <a:spLocks/>
              </p:cNvSpPr>
              <p:nvPr/>
            </p:nvSpPr>
            <p:spPr bwMode="auto">
              <a:xfrm>
                <a:off x="1044" y="3238"/>
                <a:ext cx="346" cy="170"/>
              </a:xfrm>
              <a:custGeom>
                <a:avLst/>
                <a:gdLst>
                  <a:gd name="T0" fmla="*/ 96 w 192"/>
                  <a:gd name="T1" fmla="*/ 0 h 94"/>
                  <a:gd name="T2" fmla="*/ 0 w 192"/>
                  <a:gd name="T3" fmla="*/ 94 h 94"/>
                  <a:gd name="T4" fmla="*/ 192 w 192"/>
                  <a:gd name="T5" fmla="*/ 94 h 94"/>
                  <a:gd name="T6" fmla="*/ 96 w 192"/>
                  <a:gd name="T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2" h="94">
                    <a:moveTo>
                      <a:pt x="96" y="0"/>
                    </a:moveTo>
                    <a:cubicBezTo>
                      <a:pt x="43" y="0"/>
                      <a:pt x="0" y="42"/>
                      <a:pt x="0" y="94"/>
                    </a:cubicBezTo>
                    <a:cubicBezTo>
                      <a:pt x="192" y="94"/>
                      <a:pt x="192" y="94"/>
                      <a:pt x="192" y="94"/>
                    </a:cubicBezTo>
                    <a:cubicBezTo>
                      <a:pt x="192" y="42"/>
                      <a:pt x="149" y="0"/>
                      <a:pt x="96" y="0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Line 189"/>
              <p:cNvSpPr>
                <a:spLocks noChangeShapeType="1"/>
              </p:cNvSpPr>
              <p:nvPr/>
            </p:nvSpPr>
            <p:spPr bwMode="auto">
              <a:xfrm>
                <a:off x="2028" y="3292"/>
                <a:ext cx="52" cy="53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Line 190"/>
              <p:cNvSpPr>
                <a:spLocks noChangeShapeType="1"/>
              </p:cNvSpPr>
              <p:nvPr/>
            </p:nvSpPr>
            <p:spPr bwMode="auto">
              <a:xfrm flipH="1">
                <a:off x="2028" y="3292"/>
                <a:ext cx="52" cy="53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Oval 191"/>
              <p:cNvSpPr>
                <a:spLocks noChangeArrowheads="1"/>
              </p:cNvSpPr>
              <p:nvPr/>
            </p:nvSpPr>
            <p:spPr bwMode="auto">
              <a:xfrm>
                <a:off x="1873" y="3063"/>
                <a:ext cx="117" cy="116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Oval 192"/>
              <p:cNvSpPr>
                <a:spLocks noChangeArrowheads="1"/>
              </p:cNvSpPr>
              <p:nvPr/>
            </p:nvSpPr>
            <p:spPr bwMode="auto">
              <a:xfrm>
                <a:off x="1970" y="3236"/>
                <a:ext cx="168" cy="166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193"/>
              <p:cNvSpPr>
                <a:spLocks/>
              </p:cNvSpPr>
              <p:nvPr/>
            </p:nvSpPr>
            <p:spPr bwMode="auto">
              <a:xfrm>
                <a:off x="1792" y="3206"/>
                <a:ext cx="234" cy="139"/>
              </a:xfrm>
              <a:custGeom>
                <a:avLst/>
                <a:gdLst>
                  <a:gd name="T0" fmla="*/ 99 w 130"/>
                  <a:gd name="T1" fmla="*/ 63 h 77"/>
                  <a:gd name="T2" fmla="*/ 130 w 130"/>
                  <a:gd name="T3" fmla="*/ 19 h 77"/>
                  <a:gd name="T4" fmla="*/ 78 w 130"/>
                  <a:gd name="T5" fmla="*/ 0 h 77"/>
                  <a:gd name="T6" fmla="*/ 0 w 130"/>
                  <a:gd name="T7" fmla="*/ 77 h 77"/>
                  <a:gd name="T8" fmla="*/ 101 w 130"/>
                  <a:gd name="T9" fmla="*/ 77 h 77"/>
                  <a:gd name="T10" fmla="*/ 99 w 130"/>
                  <a:gd name="T11" fmla="*/ 63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0" h="77">
                    <a:moveTo>
                      <a:pt x="99" y="63"/>
                    </a:moveTo>
                    <a:cubicBezTo>
                      <a:pt x="99" y="43"/>
                      <a:pt x="112" y="26"/>
                      <a:pt x="130" y="19"/>
                    </a:cubicBezTo>
                    <a:cubicBezTo>
                      <a:pt x="116" y="7"/>
                      <a:pt x="98" y="0"/>
                      <a:pt x="78" y="0"/>
                    </a:cubicBezTo>
                    <a:cubicBezTo>
                      <a:pt x="35" y="0"/>
                      <a:pt x="0" y="35"/>
                      <a:pt x="0" y="77"/>
                    </a:cubicBezTo>
                    <a:cubicBezTo>
                      <a:pt x="101" y="77"/>
                      <a:pt x="101" y="77"/>
                      <a:pt x="101" y="77"/>
                    </a:cubicBezTo>
                    <a:cubicBezTo>
                      <a:pt x="100" y="73"/>
                      <a:pt x="99" y="68"/>
                      <a:pt x="99" y="63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Line 194"/>
              <p:cNvSpPr>
                <a:spLocks noChangeShapeType="1"/>
              </p:cNvSpPr>
              <p:nvPr/>
            </p:nvSpPr>
            <p:spPr bwMode="auto">
              <a:xfrm>
                <a:off x="2770" y="3321"/>
                <a:ext cx="74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Oval 195"/>
              <p:cNvSpPr>
                <a:spLocks noChangeArrowheads="1"/>
              </p:cNvSpPr>
              <p:nvPr/>
            </p:nvSpPr>
            <p:spPr bwMode="auto">
              <a:xfrm>
                <a:off x="2628" y="3065"/>
                <a:ext cx="115" cy="115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Oval 196"/>
              <p:cNvSpPr>
                <a:spLocks noChangeArrowheads="1"/>
              </p:cNvSpPr>
              <p:nvPr/>
            </p:nvSpPr>
            <p:spPr bwMode="auto">
              <a:xfrm>
                <a:off x="2723" y="3238"/>
                <a:ext cx="168" cy="16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197"/>
              <p:cNvSpPr>
                <a:spLocks/>
              </p:cNvSpPr>
              <p:nvPr/>
            </p:nvSpPr>
            <p:spPr bwMode="auto">
              <a:xfrm>
                <a:off x="2545" y="3207"/>
                <a:ext cx="234" cy="139"/>
              </a:xfrm>
              <a:custGeom>
                <a:avLst/>
                <a:gdLst>
                  <a:gd name="T0" fmla="*/ 99 w 130"/>
                  <a:gd name="T1" fmla="*/ 63 h 77"/>
                  <a:gd name="T2" fmla="*/ 130 w 130"/>
                  <a:gd name="T3" fmla="*/ 20 h 77"/>
                  <a:gd name="T4" fmla="*/ 78 w 130"/>
                  <a:gd name="T5" fmla="*/ 0 h 77"/>
                  <a:gd name="T6" fmla="*/ 0 w 130"/>
                  <a:gd name="T7" fmla="*/ 77 h 77"/>
                  <a:gd name="T8" fmla="*/ 101 w 130"/>
                  <a:gd name="T9" fmla="*/ 77 h 77"/>
                  <a:gd name="T10" fmla="*/ 99 w 130"/>
                  <a:gd name="T11" fmla="*/ 63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0" h="77">
                    <a:moveTo>
                      <a:pt x="99" y="63"/>
                    </a:moveTo>
                    <a:cubicBezTo>
                      <a:pt x="99" y="43"/>
                      <a:pt x="112" y="26"/>
                      <a:pt x="130" y="20"/>
                    </a:cubicBezTo>
                    <a:cubicBezTo>
                      <a:pt x="116" y="8"/>
                      <a:pt x="98" y="0"/>
                      <a:pt x="78" y="0"/>
                    </a:cubicBezTo>
                    <a:cubicBezTo>
                      <a:pt x="35" y="0"/>
                      <a:pt x="0" y="35"/>
                      <a:pt x="0" y="77"/>
                    </a:cubicBezTo>
                    <a:cubicBezTo>
                      <a:pt x="101" y="77"/>
                      <a:pt x="101" y="77"/>
                      <a:pt x="101" y="77"/>
                    </a:cubicBezTo>
                    <a:cubicBezTo>
                      <a:pt x="100" y="73"/>
                      <a:pt x="99" y="68"/>
                      <a:pt x="99" y="63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Line 198"/>
              <p:cNvSpPr>
                <a:spLocks noChangeShapeType="1"/>
              </p:cNvSpPr>
              <p:nvPr/>
            </p:nvSpPr>
            <p:spPr bwMode="auto">
              <a:xfrm>
                <a:off x="3518" y="3317"/>
                <a:ext cx="74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Line 199"/>
              <p:cNvSpPr>
                <a:spLocks noChangeShapeType="1"/>
              </p:cNvSpPr>
              <p:nvPr/>
            </p:nvSpPr>
            <p:spPr bwMode="auto">
              <a:xfrm>
                <a:off x="3556" y="3281"/>
                <a:ext cx="0" cy="74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Oval 200"/>
              <p:cNvSpPr>
                <a:spLocks noChangeArrowheads="1"/>
              </p:cNvSpPr>
              <p:nvPr/>
            </p:nvSpPr>
            <p:spPr bwMode="auto">
              <a:xfrm>
                <a:off x="3376" y="3061"/>
                <a:ext cx="117" cy="116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Oval 201"/>
              <p:cNvSpPr>
                <a:spLocks noChangeArrowheads="1"/>
              </p:cNvSpPr>
              <p:nvPr/>
            </p:nvSpPr>
            <p:spPr bwMode="auto">
              <a:xfrm>
                <a:off x="3471" y="3234"/>
                <a:ext cx="168" cy="168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202"/>
              <p:cNvSpPr>
                <a:spLocks/>
              </p:cNvSpPr>
              <p:nvPr/>
            </p:nvSpPr>
            <p:spPr bwMode="auto">
              <a:xfrm>
                <a:off x="3293" y="3206"/>
                <a:ext cx="234" cy="139"/>
              </a:xfrm>
              <a:custGeom>
                <a:avLst/>
                <a:gdLst>
                  <a:gd name="T0" fmla="*/ 99 w 130"/>
                  <a:gd name="T1" fmla="*/ 62 h 77"/>
                  <a:gd name="T2" fmla="*/ 130 w 130"/>
                  <a:gd name="T3" fmla="*/ 19 h 77"/>
                  <a:gd name="T4" fmla="*/ 79 w 130"/>
                  <a:gd name="T5" fmla="*/ 0 h 77"/>
                  <a:gd name="T6" fmla="*/ 0 w 130"/>
                  <a:gd name="T7" fmla="*/ 77 h 77"/>
                  <a:gd name="T8" fmla="*/ 102 w 130"/>
                  <a:gd name="T9" fmla="*/ 77 h 77"/>
                  <a:gd name="T10" fmla="*/ 99 w 130"/>
                  <a:gd name="T11" fmla="*/ 6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0" h="77">
                    <a:moveTo>
                      <a:pt x="99" y="62"/>
                    </a:moveTo>
                    <a:cubicBezTo>
                      <a:pt x="99" y="42"/>
                      <a:pt x="112" y="25"/>
                      <a:pt x="130" y="19"/>
                    </a:cubicBezTo>
                    <a:cubicBezTo>
                      <a:pt x="116" y="7"/>
                      <a:pt x="98" y="0"/>
                      <a:pt x="79" y="0"/>
                    </a:cubicBezTo>
                    <a:cubicBezTo>
                      <a:pt x="35" y="0"/>
                      <a:pt x="0" y="34"/>
                      <a:pt x="0" y="77"/>
                    </a:cubicBezTo>
                    <a:cubicBezTo>
                      <a:pt x="102" y="77"/>
                      <a:pt x="102" y="77"/>
                      <a:pt x="102" y="77"/>
                    </a:cubicBezTo>
                    <a:cubicBezTo>
                      <a:pt x="100" y="72"/>
                      <a:pt x="99" y="67"/>
                      <a:pt x="99" y="62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203"/>
              <p:cNvSpPr>
                <a:spLocks/>
              </p:cNvSpPr>
              <p:nvPr/>
            </p:nvSpPr>
            <p:spPr bwMode="auto">
              <a:xfrm>
                <a:off x="4257" y="3289"/>
                <a:ext cx="98" cy="65"/>
              </a:xfrm>
              <a:custGeom>
                <a:avLst/>
                <a:gdLst>
                  <a:gd name="T0" fmla="*/ 0 w 98"/>
                  <a:gd name="T1" fmla="*/ 27 h 65"/>
                  <a:gd name="T2" fmla="*/ 36 w 98"/>
                  <a:gd name="T3" fmla="*/ 65 h 65"/>
                  <a:gd name="T4" fmla="*/ 98 w 98"/>
                  <a:gd name="T5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8" h="65">
                    <a:moveTo>
                      <a:pt x="0" y="27"/>
                    </a:moveTo>
                    <a:lnTo>
                      <a:pt x="36" y="65"/>
                    </a:lnTo>
                    <a:lnTo>
                      <a:pt x="98" y="0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Oval 204"/>
              <p:cNvSpPr>
                <a:spLocks noChangeArrowheads="1"/>
              </p:cNvSpPr>
              <p:nvPr/>
            </p:nvSpPr>
            <p:spPr bwMode="auto">
              <a:xfrm>
                <a:off x="4126" y="3065"/>
                <a:ext cx="117" cy="114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" name="Oval 206"/>
            <p:cNvSpPr>
              <a:spLocks noChangeArrowheads="1"/>
            </p:cNvSpPr>
            <p:nvPr/>
          </p:nvSpPr>
          <p:spPr bwMode="auto">
            <a:xfrm>
              <a:off x="4223" y="3236"/>
              <a:ext cx="166" cy="168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07"/>
            <p:cNvSpPr>
              <a:spLocks/>
            </p:cNvSpPr>
            <p:nvPr/>
          </p:nvSpPr>
          <p:spPr bwMode="auto">
            <a:xfrm>
              <a:off x="4043" y="3207"/>
              <a:ext cx="234" cy="139"/>
            </a:xfrm>
            <a:custGeom>
              <a:avLst/>
              <a:gdLst>
                <a:gd name="T0" fmla="*/ 100 w 130"/>
                <a:gd name="T1" fmla="*/ 63 h 77"/>
                <a:gd name="T2" fmla="*/ 130 w 130"/>
                <a:gd name="T3" fmla="*/ 19 h 77"/>
                <a:gd name="T4" fmla="*/ 79 w 130"/>
                <a:gd name="T5" fmla="*/ 0 h 77"/>
                <a:gd name="T6" fmla="*/ 0 w 130"/>
                <a:gd name="T7" fmla="*/ 77 h 77"/>
                <a:gd name="T8" fmla="*/ 102 w 130"/>
                <a:gd name="T9" fmla="*/ 77 h 77"/>
                <a:gd name="T10" fmla="*/ 100 w 130"/>
                <a:gd name="T11" fmla="*/ 6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7">
                  <a:moveTo>
                    <a:pt x="100" y="63"/>
                  </a:moveTo>
                  <a:cubicBezTo>
                    <a:pt x="100" y="43"/>
                    <a:pt x="112" y="26"/>
                    <a:pt x="130" y="19"/>
                  </a:cubicBezTo>
                  <a:cubicBezTo>
                    <a:pt x="116" y="7"/>
                    <a:pt x="98" y="0"/>
                    <a:pt x="79" y="0"/>
                  </a:cubicBezTo>
                  <a:cubicBezTo>
                    <a:pt x="35" y="0"/>
                    <a:pt x="0" y="34"/>
                    <a:pt x="0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00" y="73"/>
                    <a:pt x="100" y="68"/>
                    <a:pt x="100" y="63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Line 208"/>
            <p:cNvSpPr>
              <a:spLocks noChangeShapeType="1"/>
            </p:cNvSpPr>
            <p:nvPr/>
          </p:nvSpPr>
          <p:spPr bwMode="auto">
            <a:xfrm flipH="1">
              <a:off x="5009" y="3252"/>
              <a:ext cx="93" cy="134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209"/>
            <p:cNvSpPr>
              <a:spLocks noChangeArrowheads="1"/>
            </p:cNvSpPr>
            <p:nvPr/>
          </p:nvSpPr>
          <p:spPr bwMode="auto">
            <a:xfrm>
              <a:off x="4877" y="3063"/>
              <a:ext cx="116" cy="116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210"/>
            <p:cNvSpPr>
              <a:spLocks noChangeArrowheads="1"/>
            </p:cNvSpPr>
            <p:nvPr/>
          </p:nvSpPr>
          <p:spPr bwMode="auto">
            <a:xfrm>
              <a:off x="4973" y="3236"/>
              <a:ext cx="167" cy="166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11"/>
            <p:cNvSpPr>
              <a:spLocks/>
            </p:cNvSpPr>
            <p:nvPr/>
          </p:nvSpPr>
          <p:spPr bwMode="auto">
            <a:xfrm>
              <a:off x="4794" y="3206"/>
              <a:ext cx="235" cy="139"/>
            </a:xfrm>
            <a:custGeom>
              <a:avLst/>
              <a:gdLst>
                <a:gd name="T0" fmla="*/ 99 w 130"/>
                <a:gd name="T1" fmla="*/ 63 h 77"/>
                <a:gd name="T2" fmla="*/ 130 w 130"/>
                <a:gd name="T3" fmla="*/ 19 h 77"/>
                <a:gd name="T4" fmla="*/ 78 w 130"/>
                <a:gd name="T5" fmla="*/ 0 h 77"/>
                <a:gd name="T6" fmla="*/ 0 w 130"/>
                <a:gd name="T7" fmla="*/ 77 h 77"/>
                <a:gd name="T8" fmla="*/ 101 w 130"/>
                <a:gd name="T9" fmla="*/ 77 h 77"/>
                <a:gd name="T10" fmla="*/ 99 w 130"/>
                <a:gd name="T11" fmla="*/ 6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7">
                  <a:moveTo>
                    <a:pt x="99" y="63"/>
                  </a:moveTo>
                  <a:cubicBezTo>
                    <a:pt x="99" y="43"/>
                    <a:pt x="112" y="26"/>
                    <a:pt x="130" y="19"/>
                  </a:cubicBezTo>
                  <a:cubicBezTo>
                    <a:pt x="116" y="7"/>
                    <a:pt x="98" y="0"/>
                    <a:pt x="78" y="0"/>
                  </a:cubicBezTo>
                  <a:cubicBezTo>
                    <a:pt x="35" y="0"/>
                    <a:pt x="0" y="35"/>
                    <a:pt x="0" y="77"/>
                  </a:cubicBezTo>
                  <a:cubicBezTo>
                    <a:pt x="101" y="77"/>
                    <a:pt x="101" y="77"/>
                    <a:pt x="101" y="77"/>
                  </a:cubicBezTo>
                  <a:cubicBezTo>
                    <a:pt x="100" y="73"/>
                    <a:pt x="99" y="68"/>
                    <a:pt x="99" y="63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Line 212"/>
            <p:cNvSpPr>
              <a:spLocks noChangeShapeType="1"/>
            </p:cNvSpPr>
            <p:nvPr/>
          </p:nvSpPr>
          <p:spPr bwMode="auto">
            <a:xfrm>
              <a:off x="5715" y="3141"/>
              <a:ext cx="0" cy="11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213"/>
            <p:cNvSpPr>
              <a:spLocks noChangeArrowheads="1"/>
            </p:cNvSpPr>
            <p:nvPr/>
          </p:nvSpPr>
          <p:spPr bwMode="auto">
            <a:xfrm>
              <a:off x="5704" y="3296"/>
              <a:ext cx="24" cy="2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214"/>
            <p:cNvSpPr>
              <a:spLocks noChangeArrowheads="1"/>
            </p:cNvSpPr>
            <p:nvPr/>
          </p:nvSpPr>
          <p:spPr bwMode="auto">
            <a:xfrm>
              <a:off x="5542" y="3061"/>
              <a:ext cx="346" cy="347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5"/>
            <p:cNvSpPr>
              <a:spLocks noEditPoints="1"/>
            </p:cNvSpPr>
            <p:nvPr/>
          </p:nvSpPr>
          <p:spPr bwMode="auto">
            <a:xfrm>
              <a:off x="6433" y="3157"/>
              <a:ext cx="73" cy="166"/>
            </a:xfrm>
            <a:custGeom>
              <a:avLst/>
              <a:gdLst>
                <a:gd name="T0" fmla="*/ 12 w 41"/>
                <a:gd name="T1" fmla="*/ 65 h 92"/>
                <a:gd name="T2" fmla="*/ 11 w 41"/>
                <a:gd name="T3" fmla="*/ 62 h 92"/>
                <a:gd name="T4" fmla="*/ 20 w 41"/>
                <a:gd name="T5" fmla="*/ 39 h 92"/>
                <a:gd name="T6" fmla="*/ 29 w 41"/>
                <a:gd name="T7" fmla="*/ 21 h 92"/>
                <a:gd name="T8" fmla="*/ 16 w 41"/>
                <a:gd name="T9" fmla="*/ 9 h 92"/>
                <a:gd name="T10" fmla="*/ 3 w 41"/>
                <a:gd name="T11" fmla="*/ 13 h 92"/>
                <a:gd name="T12" fmla="*/ 0 w 41"/>
                <a:gd name="T13" fmla="*/ 5 h 92"/>
                <a:gd name="T14" fmla="*/ 19 w 41"/>
                <a:gd name="T15" fmla="*/ 0 h 92"/>
                <a:gd name="T16" fmla="*/ 41 w 41"/>
                <a:gd name="T17" fmla="*/ 19 h 92"/>
                <a:gd name="T18" fmla="*/ 29 w 41"/>
                <a:gd name="T19" fmla="*/ 42 h 92"/>
                <a:gd name="T20" fmla="*/ 22 w 41"/>
                <a:gd name="T21" fmla="*/ 62 h 92"/>
                <a:gd name="T22" fmla="*/ 22 w 41"/>
                <a:gd name="T23" fmla="*/ 65 h 92"/>
                <a:gd name="T24" fmla="*/ 12 w 41"/>
                <a:gd name="T25" fmla="*/ 65 h 92"/>
                <a:gd name="T26" fmla="*/ 9 w 41"/>
                <a:gd name="T27" fmla="*/ 84 h 92"/>
                <a:gd name="T28" fmla="*/ 17 w 41"/>
                <a:gd name="T29" fmla="*/ 75 h 92"/>
                <a:gd name="T30" fmla="*/ 24 w 41"/>
                <a:gd name="T31" fmla="*/ 84 h 92"/>
                <a:gd name="T32" fmla="*/ 16 w 41"/>
                <a:gd name="T33" fmla="*/ 92 h 92"/>
                <a:gd name="T34" fmla="*/ 9 w 41"/>
                <a:gd name="T35" fmla="*/ 8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" h="92">
                  <a:moveTo>
                    <a:pt x="12" y="65"/>
                  </a:moveTo>
                  <a:cubicBezTo>
                    <a:pt x="11" y="62"/>
                    <a:pt x="11" y="62"/>
                    <a:pt x="11" y="62"/>
                  </a:cubicBezTo>
                  <a:cubicBezTo>
                    <a:pt x="11" y="55"/>
                    <a:pt x="13" y="47"/>
                    <a:pt x="20" y="39"/>
                  </a:cubicBezTo>
                  <a:cubicBezTo>
                    <a:pt x="26" y="32"/>
                    <a:pt x="29" y="27"/>
                    <a:pt x="29" y="21"/>
                  </a:cubicBezTo>
                  <a:cubicBezTo>
                    <a:pt x="29" y="14"/>
                    <a:pt x="25" y="9"/>
                    <a:pt x="16" y="9"/>
                  </a:cubicBezTo>
                  <a:cubicBezTo>
                    <a:pt x="11" y="9"/>
                    <a:pt x="6" y="11"/>
                    <a:pt x="3" y="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2"/>
                    <a:pt x="12" y="0"/>
                    <a:pt x="19" y="0"/>
                  </a:cubicBezTo>
                  <a:cubicBezTo>
                    <a:pt x="34" y="0"/>
                    <a:pt x="41" y="9"/>
                    <a:pt x="41" y="19"/>
                  </a:cubicBezTo>
                  <a:cubicBezTo>
                    <a:pt x="41" y="28"/>
                    <a:pt x="36" y="35"/>
                    <a:pt x="29" y="42"/>
                  </a:cubicBezTo>
                  <a:cubicBezTo>
                    <a:pt x="24" y="49"/>
                    <a:pt x="21" y="55"/>
                    <a:pt x="22" y="62"/>
                  </a:cubicBezTo>
                  <a:cubicBezTo>
                    <a:pt x="22" y="65"/>
                    <a:pt x="22" y="65"/>
                    <a:pt x="22" y="65"/>
                  </a:cubicBezTo>
                  <a:lnTo>
                    <a:pt x="12" y="65"/>
                  </a:lnTo>
                  <a:close/>
                  <a:moveTo>
                    <a:pt x="9" y="84"/>
                  </a:moveTo>
                  <a:cubicBezTo>
                    <a:pt x="9" y="79"/>
                    <a:pt x="12" y="75"/>
                    <a:pt x="17" y="75"/>
                  </a:cubicBezTo>
                  <a:cubicBezTo>
                    <a:pt x="21" y="75"/>
                    <a:pt x="24" y="79"/>
                    <a:pt x="24" y="84"/>
                  </a:cubicBezTo>
                  <a:cubicBezTo>
                    <a:pt x="24" y="88"/>
                    <a:pt x="21" y="92"/>
                    <a:pt x="16" y="92"/>
                  </a:cubicBezTo>
                  <a:cubicBezTo>
                    <a:pt x="12" y="92"/>
                    <a:pt x="9" y="88"/>
                    <a:pt x="9" y="8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216"/>
            <p:cNvSpPr>
              <a:spLocks noChangeArrowheads="1"/>
            </p:cNvSpPr>
            <p:nvPr/>
          </p:nvSpPr>
          <p:spPr bwMode="auto">
            <a:xfrm>
              <a:off x="6292" y="3063"/>
              <a:ext cx="346" cy="346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Line 217"/>
            <p:cNvSpPr>
              <a:spLocks noChangeShapeType="1"/>
            </p:cNvSpPr>
            <p:nvPr/>
          </p:nvSpPr>
          <p:spPr bwMode="auto">
            <a:xfrm>
              <a:off x="7215" y="3216"/>
              <a:ext cx="0" cy="51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218"/>
            <p:cNvSpPr>
              <a:spLocks noChangeArrowheads="1"/>
            </p:cNvSpPr>
            <p:nvPr/>
          </p:nvSpPr>
          <p:spPr bwMode="auto">
            <a:xfrm>
              <a:off x="7204" y="3307"/>
              <a:ext cx="23" cy="2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9"/>
            <p:cNvSpPr>
              <a:spLocks/>
            </p:cNvSpPr>
            <p:nvPr/>
          </p:nvSpPr>
          <p:spPr bwMode="auto">
            <a:xfrm>
              <a:off x="7038" y="3085"/>
              <a:ext cx="353" cy="297"/>
            </a:xfrm>
            <a:custGeom>
              <a:avLst/>
              <a:gdLst>
                <a:gd name="T0" fmla="*/ 105 w 196"/>
                <a:gd name="T1" fmla="*/ 6 h 165"/>
                <a:gd name="T2" fmla="*/ 92 w 196"/>
                <a:gd name="T3" fmla="*/ 6 h 165"/>
                <a:gd name="T4" fmla="*/ 4 w 196"/>
                <a:gd name="T5" fmla="*/ 155 h 165"/>
                <a:gd name="T6" fmla="*/ 10 w 196"/>
                <a:gd name="T7" fmla="*/ 165 h 165"/>
                <a:gd name="T8" fmla="*/ 187 w 196"/>
                <a:gd name="T9" fmla="*/ 165 h 165"/>
                <a:gd name="T10" fmla="*/ 193 w 196"/>
                <a:gd name="T11" fmla="*/ 155 h 165"/>
                <a:gd name="T12" fmla="*/ 105 w 196"/>
                <a:gd name="T13" fmla="*/ 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165">
                  <a:moveTo>
                    <a:pt x="105" y="6"/>
                  </a:moveTo>
                  <a:cubicBezTo>
                    <a:pt x="101" y="0"/>
                    <a:pt x="95" y="0"/>
                    <a:pt x="92" y="6"/>
                  </a:cubicBezTo>
                  <a:cubicBezTo>
                    <a:pt x="4" y="155"/>
                    <a:pt x="4" y="155"/>
                    <a:pt x="4" y="155"/>
                  </a:cubicBezTo>
                  <a:cubicBezTo>
                    <a:pt x="0" y="160"/>
                    <a:pt x="3" y="165"/>
                    <a:pt x="10" y="165"/>
                  </a:cubicBezTo>
                  <a:cubicBezTo>
                    <a:pt x="187" y="165"/>
                    <a:pt x="187" y="165"/>
                    <a:pt x="187" y="165"/>
                  </a:cubicBezTo>
                  <a:cubicBezTo>
                    <a:pt x="194" y="165"/>
                    <a:pt x="196" y="160"/>
                    <a:pt x="193" y="155"/>
                  </a:cubicBezTo>
                  <a:lnTo>
                    <a:pt x="105" y="6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Line 220"/>
            <p:cNvSpPr>
              <a:spLocks noChangeShapeType="1"/>
            </p:cNvSpPr>
            <p:nvPr/>
          </p:nvSpPr>
          <p:spPr bwMode="auto">
            <a:xfrm flipV="1">
              <a:off x="557" y="3969"/>
              <a:ext cx="0" cy="72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1"/>
            <p:cNvSpPr>
              <a:spLocks/>
            </p:cNvSpPr>
            <p:nvPr/>
          </p:nvSpPr>
          <p:spPr bwMode="auto">
            <a:xfrm>
              <a:off x="517" y="3954"/>
              <a:ext cx="80" cy="38"/>
            </a:xfrm>
            <a:custGeom>
              <a:avLst/>
              <a:gdLst>
                <a:gd name="T0" fmla="*/ 80 w 80"/>
                <a:gd name="T1" fmla="*/ 36 h 38"/>
                <a:gd name="T2" fmla="*/ 38 w 80"/>
                <a:gd name="T3" fmla="*/ 0 h 38"/>
                <a:gd name="T4" fmla="*/ 0 w 80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0" h="38">
                  <a:moveTo>
                    <a:pt x="80" y="36"/>
                  </a:moveTo>
                  <a:lnTo>
                    <a:pt x="38" y="0"/>
                  </a:lnTo>
                  <a:lnTo>
                    <a:pt x="0" y="38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222"/>
            <p:cNvSpPr>
              <a:spLocks noChangeArrowheads="1"/>
            </p:cNvSpPr>
            <p:nvPr/>
          </p:nvSpPr>
          <p:spPr bwMode="auto">
            <a:xfrm>
              <a:off x="377" y="3741"/>
              <a:ext cx="117" cy="116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223"/>
            <p:cNvSpPr>
              <a:spLocks noChangeArrowheads="1"/>
            </p:cNvSpPr>
            <p:nvPr/>
          </p:nvSpPr>
          <p:spPr bwMode="auto">
            <a:xfrm>
              <a:off x="474" y="3915"/>
              <a:ext cx="166" cy="166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4"/>
            <p:cNvSpPr>
              <a:spLocks/>
            </p:cNvSpPr>
            <p:nvPr/>
          </p:nvSpPr>
          <p:spPr bwMode="auto">
            <a:xfrm>
              <a:off x="294" y="3884"/>
              <a:ext cx="234" cy="139"/>
            </a:xfrm>
            <a:custGeom>
              <a:avLst/>
              <a:gdLst>
                <a:gd name="T0" fmla="*/ 100 w 130"/>
                <a:gd name="T1" fmla="*/ 63 h 77"/>
                <a:gd name="T2" fmla="*/ 130 w 130"/>
                <a:gd name="T3" fmla="*/ 19 h 77"/>
                <a:gd name="T4" fmla="*/ 79 w 130"/>
                <a:gd name="T5" fmla="*/ 0 h 77"/>
                <a:gd name="T6" fmla="*/ 0 w 130"/>
                <a:gd name="T7" fmla="*/ 77 h 77"/>
                <a:gd name="T8" fmla="*/ 102 w 130"/>
                <a:gd name="T9" fmla="*/ 77 h 77"/>
                <a:gd name="T10" fmla="*/ 100 w 130"/>
                <a:gd name="T11" fmla="*/ 6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7">
                  <a:moveTo>
                    <a:pt x="100" y="63"/>
                  </a:moveTo>
                  <a:cubicBezTo>
                    <a:pt x="100" y="43"/>
                    <a:pt x="112" y="26"/>
                    <a:pt x="130" y="19"/>
                  </a:cubicBezTo>
                  <a:cubicBezTo>
                    <a:pt x="116" y="7"/>
                    <a:pt x="98" y="0"/>
                    <a:pt x="79" y="0"/>
                  </a:cubicBezTo>
                  <a:cubicBezTo>
                    <a:pt x="35" y="0"/>
                    <a:pt x="0" y="35"/>
                    <a:pt x="0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00" y="73"/>
                    <a:pt x="100" y="68"/>
                    <a:pt x="100" y="63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Line 225"/>
            <p:cNvSpPr>
              <a:spLocks noChangeShapeType="1"/>
            </p:cNvSpPr>
            <p:nvPr/>
          </p:nvSpPr>
          <p:spPr bwMode="auto">
            <a:xfrm flipV="1">
              <a:off x="1307" y="3954"/>
              <a:ext cx="0" cy="53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Line 226"/>
            <p:cNvSpPr>
              <a:spLocks noChangeShapeType="1"/>
            </p:cNvSpPr>
            <p:nvPr/>
          </p:nvSpPr>
          <p:spPr bwMode="auto">
            <a:xfrm flipV="1">
              <a:off x="1307" y="4035"/>
              <a:ext cx="0" cy="11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227"/>
            <p:cNvSpPr>
              <a:spLocks noChangeArrowheads="1"/>
            </p:cNvSpPr>
            <p:nvPr/>
          </p:nvSpPr>
          <p:spPr bwMode="auto">
            <a:xfrm>
              <a:off x="1127" y="3743"/>
              <a:ext cx="117" cy="116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228"/>
            <p:cNvSpPr>
              <a:spLocks noChangeArrowheads="1"/>
            </p:cNvSpPr>
            <p:nvPr/>
          </p:nvSpPr>
          <p:spPr bwMode="auto">
            <a:xfrm>
              <a:off x="1224" y="3916"/>
              <a:ext cx="166" cy="168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9"/>
            <p:cNvSpPr>
              <a:spLocks/>
            </p:cNvSpPr>
            <p:nvPr/>
          </p:nvSpPr>
          <p:spPr bwMode="auto">
            <a:xfrm>
              <a:off x="1044" y="3886"/>
              <a:ext cx="236" cy="139"/>
            </a:xfrm>
            <a:custGeom>
              <a:avLst/>
              <a:gdLst>
                <a:gd name="T0" fmla="*/ 100 w 131"/>
                <a:gd name="T1" fmla="*/ 63 h 77"/>
                <a:gd name="T2" fmla="*/ 131 w 131"/>
                <a:gd name="T3" fmla="*/ 20 h 77"/>
                <a:gd name="T4" fmla="*/ 79 w 131"/>
                <a:gd name="T5" fmla="*/ 0 h 77"/>
                <a:gd name="T6" fmla="*/ 0 w 131"/>
                <a:gd name="T7" fmla="*/ 77 h 77"/>
                <a:gd name="T8" fmla="*/ 102 w 131"/>
                <a:gd name="T9" fmla="*/ 77 h 77"/>
                <a:gd name="T10" fmla="*/ 100 w 131"/>
                <a:gd name="T11" fmla="*/ 6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77">
                  <a:moveTo>
                    <a:pt x="100" y="63"/>
                  </a:moveTo>
                  <a:cubicBezTo>
                    <a:pt x="100" y="43"/>
                    <a:pt x="113" y="26"/>
                    <a:pt x="131" y="20"/>
                  </a:cubicBezTo>
                  <a:cubicBezTo>
                    <a:pt x="117" y="8"/>
                    <a:pt x="99" y="0"/>
                    <a:pt x="79" y="0"/>
                  </a:cubicBezTo>
                  <a:cubicBezTo>
                    <a:pt x="36" y="0"/>
                    <a:pt x="0" y="35"/>
                    <a:pt x="0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01" y="73"/>
                    <a:pt x="100" y="68"/>
                    <a:pt x="100" y="63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0"/>
            <p:cNvSpPr>
              <a:spLocks/>
            </p:cNvSpPr>
            <p:nvPr/>
          </p:nvSpPr>
          <p:spPr bwMode="auto">
            <a:xfrm>
              <a:off x="2062" y="3954"/>
              <a:ext cx="34" cy="72"/>
            </a:xfrm>
            <a:custGeom>
              <a:avLst/>
              <a:gdLst>
                <a:gd name="T0" fmla="*/ 0 w 34"/>
                <a:gd name="T1" fmla="*/ 0 h 72"/>
                <a:gd name="T2" fmla="*/ 0 w 34"/>
                <a:gd name="T3" fmla="*/ 54 h 72"/>
                <a:gd name="T4" fmla="*/ 34 w 3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72">
                  <a:moveTo>
                    <a:pt x="0" y="0"/>
                  </a:moveTo>
                  <a:lnTo>
                    <a:pt x="0" y="54"/>
                  </a:lnTo>
                  <a:lnTo>
                    <a:pt x="34" y="72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Oval 231"/>
            <p:cNvSpPr>
              <a:spLocks noChangeArrowheads="1"/>
            </p:cNvSpPr>
            <p:nvPr/>
          </p:nvSpPr>
          <p:spPr bwMode="auto">
            <a:xfrm>
              <a:off x="1876" y="3740"/>
              <a:ext cx="118" cy="115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232"/>
            <p:cNvSpPr>
              <a:spLocks noChangeArrowheads="1"/>
            </p:cNvSpPr>
            <p:nvPr/>
          </p:nvSpPr>
          <p:spPr bwMode="auto">
            <a:xfrm>
              <a:off x="1974" y="3913"/>
              <a:ext cx="166" cy="168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3"/>
            <p:cNvSpPr>
              <a:spLocks/>
            </p:cNvSpPr>
            <p:nvPr/>
          </p:nvSpPr>
          <p:spPr bwMode="auto">
            <a:xfrm>
              <a:off x="1794" y="3882"/>
              <a:ext cx="234" cy="139"/>
            </a:xfrm>
            <a:custGeom>
              <a:avLst/>
              <a:gdLst>
                <a:gd name="T0" fmla="*/ 100 w 130"/>
                <a:gd name="T1" fmla="*/ 63 h 77"/>
                <a:gd name="T2" fmla="*/ 130 w 130"/>
                <a:gd name="T3" fmla="*/ 20 h 77"/>
                <a:gd name="T4" fmla="*/ 79 w 130"/>
                <a:gd name="T5" fmla="*/ 0 h 77"/>
                <a:gd name="T6" fmla="*/ 0 w 130"/>
                <a:gd name="T7" fmla="*/ 77 h 77"/>
                <a:gd name="T8" fmla="*/ 102 w 130"/>
                <a:gd name="T9" fmla="*/ 77 h 77"/>
                <a:gd name="T10" fmla="*/ 100 w 130"/>
                <a:gd name="T11" fmla="*/ 6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7">
                  <a:moveTo>
                    <a:pt x="100" y="63"/>
                  </a:moveTo>
                  <a:cubicBezTo>
                    <a:pt x="100" y="43"/>
                    <a:pt x="112" y="26"/>
                    <a:pt x="130" y="20"/>
                  </a:cubicBezTo>
                  <a:cubicBezTo>
                    <a:pt x="116" y="8"/>
                    <a:pt x="98" y="0"/>
                    <a:pt x="79" y="0"/>
                  </a:cubicBezTo>
                  <a:cubicBezTo>
                    <a:pt x="35" y="0"/>
                    <a:pt x="0" y="35"/>
                    <a:pt x="0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00" y="73"/>
                    <a:pt x="100" y="68"/>
                    <a:pt x="100" y="63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234"/>
            <p:cNvSpPr>
              <a:spLocks noChangeArrowheads="1"/>
            </p:cNvSpPr>
            <p:nvPr/>
          </p:nvSpPr>
          <p:spPr bwMode="auto">
            <a:xfrm>
              <a:off x="2763" y="3954"/>
              <a:ext cx="124" cy="127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5"/>
            <p:cNvSpPr>
              <a:spLocks/>
            </p:cNvSpPr>
            <p:nvPr/>
          </p:nvSpPr>
          <p:spPr bwMode="auto">
            <a:xfrm>
              <a:off x="2787" y="3893"/>
              <a:ext cx="79" cy="67"/>
            </a:xfrm>
            <a:custGeom>
              <a:avLst/>
              <a:gdLst>
                <a:gd name="T0" fmla="*/ 0 w 44"/>
                <a:gd name="T1" fmla="*/ 37 h 37"/>
                <a:gd name="T2" fmla="*/ 0 w 44"/>
                <a:gd name="T3" fmla="*/ 24 h 37"/>
                <a:gd name="T4" fmla="*/ 22 w 44"/>
                <a:gd name="T5" fmla="*/ 0 h 37"/>
                <a:gd name="T6" fmla="*/ 44 w 44"/>
                <a:gd name="T7" fmla="*/ 24 h 37"/>
                <a:gd name="T8" fmla="*/ 44 w 44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7">
                  <a:moveTo>
                    <a:pt x="0" y="37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0" y="0"/>
                    <a:pt x="22" y="0"/>
                  </a:cubicBezTo>
                  <a:cubicBezTo>
                    <a:pt x="34" y="0"/>
                    <a:pt x="44" y="11"/>
                    <a:pt x="44" y="24"/>
                  </a:cubicBezTo>
                  <a:cubicBezTo>
                    <a:pt x="44" y="37"/>
                    <a:pt x="44" y="37"/>
                    <a:pt x="44" y="37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36"/>
            <p:cNvSpPr>
              <a:spLocks/>
            </p:cNvSpPr>
            <p:nvPr/>
          </p:nvSpPr>
          <p:spPr bwMode="auto">
            <a:xfrm>
              <a:off x="2812" y="3996"/>
              <a:ext cx="29" cy="54"/>
            </a:xfrm>
            <a:custGeom>
              <a:avLst/>
              <a:gdLst>
                <a:gd name="T0" fmla="*/ 16 w 16"/>
                <a:gd name="T1" fmla="*/ 8 h 30"/>
                <a:gd name="T2" fmla="*/ 8 w 16"/>
                <a:gd name="T3" fmla="*/ 0 h 30"/>
                <a:gd name="T4" fmla="*/ 0 w 16"/>
                <a:gd name="T5" fmla="*/ 8 h 30"/>
                <a:gd name="T6" fmla="*/ 5 w 16"/>
                <a:gd name="T7" fmla="*/ 15 h 30"/>
                <a:gd name="T8" fmla="*/ 5 w 16"/>
                <a:gd name="T9" fmla="*/ 30 h 30"/>
                <a:gd name="T10" fmla="*/ 10 w 16"/>
                <a:gd name="T11" fmla="*/ 30 h 30"/>
                <a:gd name="T12" fmla="*/ 10 w 16"/>
                <a:gd name="T13" fmla="*/ 15 h 30"/>
                <a:gd name="T14" fmla="*/ 16 w 16"/>
                <a:gd name="T15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30">
                  <a:moveTo>
                    <a:pt x="16" y="8"/>
                  </a:moveTo>
                  <a:cubicBezTo>
                    <a:pt x="16" y="3"/>
                    <a:pt x="12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11"/>
                    <a:pt x="2" y="14"/>
                    <a:pt x="5" y="15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3" y="14"/>
                    <a:pt x="16" y="11"/>
                    <a:pt x="16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237"/>
            <p:cNvSpPr>
              <a:spLocks noChangeArrowheads="1"/>
            </p:cNvSpPr>
            <p:nvPr/>
          </p:nvSpPr>
          <p:spPr bwMode="auto">
            <a:xfrm>
              <a:off x="2624" y="3741"/>
              <a:ext cx="116" cy="116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8"/>
            <p:cNvSpPr>
              <a:spLocks/>
            </p:cNvSpPr>
            <p:nvPr/>
          </p:nvSpPr>
          <p:spPr bwMode="auto">
            <a:xfrm>
              <a:off x="2541" y="3884"/>
              <a:ext cx="211" cy="139"/>
            </a:xfrm>
            <a:custGeom>
              <a:avLst/>
              <a:gdLst>
                <a:gd name="T0" fmla="*/ 117 w 117"/>
                <a:gd name="T1" fmla="*/ 11 h 77"/>
                <a:gd name="T2" fmla="*/ 78 w 117"/>
                <a:gd name="T3" fmla="*/ 0 h 77"/>
                <a:gd name="T4" fmla="*/ 0 w 117"/>
                <a:gd name="T5" fmla="*/ 77 h 77"/>
                <a:gd name="T6" fmla="*/ 101 w 117"/>
                <a:gd name="T7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77">
                  <a:moveTo>
                    <a:pt x="117" y="11"/>
                  </a:moveTo>
                  <a:cubicBezTo>
                    <a:pt x="106" y="4"/>
                    <a:pt x="92" y="0"/>
                    <a:pt x="78" y="0"/>
                  </a:cubicBezTo>
                  <a:cubicBezTo>
                    <a:pt x="35" y="0"/>
                    <a:pt x="0" y="35"/>
                    <a:pt x="0" y="77"/>
                  </a:cubicBezTo>
                  <a:cubicBezTo>
                    <a:pt x="101" y="77"/>
                    <a:pt x="101" y="77"/>
                    <a:pt x="101" y="77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9"/>
            <p:cNvSpPr>
              <a:spLocks/>
            </p:cNvSpPr>
            <p:nvPr/>
          </p:nvSpPr>
          <p:spPr bwMode="auto">
            <a:xfrm>
              <a:off x="3480" y="3922"/>
              <a:ext cx="157" cy="159"/>
            </a:xfrm>
            <a:custGeom>
              <a:avLst/>
              <a:gdLst>
                <a:gd name="T0" fmla="*/ 64 w 157"/>
                <a:gd name="T1" fmla="*/ 130 h 159"/>
                <a:gd name="T2" fmla="*/ 0 w 157"/>
                <a:gd name="T3" fmla="*/ 159 h 159"/>
                <a:gd name="T4" fmla="*/ 27 w 157"/>
                <a:gd name="T5" fmla="*/ 95 h 159"/>
                <a:gd name="T6" fmla="*/ 123 w 157"/>
                <a:gd name="T7" fmla="*/ 0 h 159"/>
                <a:gd name="T8" fmla="*/ 157 w 157"/>
                <a:gd name="T9" fmla="*/ 34 h 159"/>
                <a:gd name="T10" fmla="*/ 64 w 157"/>
                <a:gd name="T11" fmla="*/ 13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7" h="159">
                  <a:moveTo>
                    <a:pt x="64" y="130"/>
                  </a:moveTo>
                  <a:lnTo>
                    <a:pt x="0" y="159"/>
                  </a:lnTo>
                  <a:lnTo>
                    <a:pt x="27" y="95"/>
                  </a:lnTo>
                  <a:lnTo>
                    <a:pt x="123" y="0"/>
                  </a:lnTo>
                  <a:lnTo>
                    <a:pt x="157" y="34"/>
                  </a:lnTo>
                  <a:lnTo>
                    <a:pt x="64" y="130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240"/>
            <p:cNvSpPr>
              <a:spLocks noChangeArrowheads="1"/>
            </p:cNvSpPr>
            <p:nvPr/>
          </p:nvSpPr>
          <p:spPr bwMode="auto">
            <a:xfrm>
              <a:off x="3374" y="3743"/>
              <a:ext cx="117" cy="116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41"/>
            <p:cNvSpPr>
              <a:spLocks/>
            </p:cNvSpPr>
            <p:nvPr/>
          </p:nvSpPr>
          <p:spPr bwMode="auto">
            <a:xfrm>
              <a:off x="3291" y="3888"/>
              <a:ext cx="236" cy="138"/>
            </a:xfrm>
            <a:custGeom>
              <a:avLst/>
              <a:gdLst>
                <a:gd name="T0" fmla="*/ 131 w 131"/>
                <a:gd name="T1" fmla="*/ 19 h 77"/>
                <a:gd name="T2" fmla="*/ 79 w 131"/>
                <a:gd name="T3" fmla="*/ 0 h 77"/>
                <a:gd name="T4" fmla="*/ 0 w 131"/>
                <a:gd name="T5" fmla="*/ 77 h 77"/>
                <a:gd name="T6" fmla="*/ 86 w 131"/>
                <a:gd name="T7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77">
                  <a:moveTo>
                    <a:pt x="131" y="19"/>
                  </a:moveTo>
                  <a:cubicBezTo>
                    <a:pt x="117" y="7"/>
                    <a:pt x="99" y="0"/>
                    <a:pt x="79" y="0"/>
                  </a:cubicBezTo>
                  <a:cubicBezTo>
                    <a:pt x="36" y="0"/>
                    <a:pt x="0" y="34"/>
                    <a:pt x="0" y="77"/>
                  </a:cubicBezTo>
                  <a:cubicBezTo>
                    <a:pt x="86" y="77"/>
                    <a:pt x="86" y="77"/>
                    <a:pt x="86" y="77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42"/>
            <p:cNvSpPr>
              <a:spLocks/>
            </p:cNvSpPr>
            <p:nvPr/>
          </p:nvSpPr>
          <p:spPr bwMode="auto">
            <a:xfrm>
              <a:off x="4281" y="3927"/>
              <a:ext cx="108" cy="108"/>
            </a:xfrm>
            <a:custGeom>
              <a:avLst/>
              <a:gdLst>
                <a:gd name="T0" fmla="*/ 60 w 60"/>
                <a:gd name="T1" fmla="*/ 31 h 60"/>
                <a:gd name="T2" fmla="*/ 46 w 60"/>
                <a:gd name="T3" fmla="*/ 48 h 60"/>
                <a:gd name="T4" fmla="*/ 10 w 60"/>
                <a:gd name="T5" fmla="*/ 52 h 60"/>
                <a:gd name="T6" fmla="*/ 9 w 60"/>
                <a:gd name="T7" fmla="*/ 16 h 60"/>
                <a:gd name="T8" fmla="*/ 23 w 60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0">
                  <a:moveTo>
                    <a:pt x="60" y="31"/>
                  </a:moveTo>
                  <a:cubicBezTo>
                    <a:pt x="46" y="48"/>
                    <a:pt x="46" y="48"/>
                    <a:pt x="46" y="48"/>
                  </a:cubicBezTo>
                  <a:cubicBezTo>
                    <a:pt x="36" y="58"/>
                    <a:pt x="20" y="60"/>
                    <a:pt x="10" y="52"/>
                  </a:cubicBezTo>
                  <a:cubicBezTo>
                    <a:pt x="0" y="43"/>
                    <a:pt x="0" y="27"/>
                    <a:pt x="9" y="16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Line 243"/>
            <p:cNvSpPr>
              <a:spLocks noChangeShapeType="1"/>
            </p:cNvSpPr>
            <p:nvPr/>
          </p:nvSpPr>
          <p:spPr bwMode="auto">
            <a:xfrm flipH="1">
              <a:off x="4243" y="4021"/>
              <a:ext cx="56" cy="6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244"/>
            <p:cNvSpPr>
              <a:spLocks noChangeArrowheads="1"/>
            </p:cNvSpPr>
            <p:nvPr/>
          </p:nvSpPr>
          <p:spPr bwMode="auto">
            <a:xfrm>
              <a:off x="4131" y="3740"/>
              <a:ext cx="121" cy="119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45"/>
            <p:cNvSpPr>
              <a:spLocks/>
            </p:cNvSpPr>
            <p:nvPr/>
          </p:nvSpPr>
          <p:spPr bwMode="auto">
            <a:xfrm>
              <a:off x="4045" y="3888"/>
              <a:ext cx="228" cy="146"/>
            </a:xfrm>
            <a:custGeom>
              <a:avLst/>
              <a:gdLst>
                <a:gd name="T0" fmla="*/ 127 w 127"/>
                <a:gd name="T1" fmla="*/ 14 h 81"/>
                <a:gd name="T2" fmla="*/ 81 w 127"/>
                <a:gd name="T3" fmla="*/ 0 h 81"/>
                <a:gd name="T4" fmla="*/ 0 w 127"/>
                <a:gd name="T5" fmla="*/ 81 h 81"/>
                <a:gd name="T6" fmla="*/ 90 w 127"/>
                <a:gd name="T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81">
                  <a:moveTo>
                    <a:pt x="127" y="14"/>
                  </a:moveTo>
                  <a:cubicBezTo>
                    <a:pt x="114" y="6"/>
                    <a:pt x="98" y="0"/>
                    <a:pt x="81" y="0"/>
                  </a:cubicBezTo>
                  <a:cubicBezTo>
                    <a:pt x="37" y="0"/>
                    <a:pt x="0" y="36"/>
                    <a:pt x="0" y="81"/>
                  </a:cubicBezTo>
                  <a:cubicBezTo>
                    <a:pt x="90" y="81"/>
                    <a:pt x="90" y="81"/>
                    <a:pt x="90" y="81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46"/>
            <p:cNvSpPr>
              <a:spLocks/>
            </p:cNvSpPr>
            <p:nvPr/>
          </p:nvSpPr>
          <p:spPr bwMode="auto">
            <a:xfrm>
              <a:off x="4994" y="3913"/>
              <a:ext cx="121" cy="122"/>
            </a:xfrm>
            <a:custGeom>
              <a:avLst/>
              <a:gdLst>
                <a:gd name="T0" fmla="*/ 35 w 67"/>
                <a:gd name="T1" fmla="*/ 1 h 68"/>
                <a:gd name="T2" fmla="*/ 67 w 67"/>
                <a:gd name="T3" fmla="*/ 36 h 68"/>
                <a:gd name="T4" fmla="*/ 32 w 67"/>
                <a:gd name="T5" fmla="*/ 67 h 68"/>
                <a:gd name="T6" fmla="*/ 0 w 67"/>
                <a:gd name="T7" fmla="*/ 33 h 68"/>
                <a:gd name="T8" fmla="*/ 35 w 67"/>
                <a:gd name="T9" fmla="*/ 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8">
                  <a:moveTo>
                    <a:pt x="35" y="1"/>
                  </a:moveTo>
                  <a:cubicBezTo>
                    <a:pt x="53" y="2"/>
                    <a:pt x="67" y="17"/>
                    <a:pt x="67" y="36"/>
                  </a:cubicBezTo>
                  <a:cubicBezTo>
                    <a:pt x="66" y="54"/>
                    <a:pt x="50" y="68"/>
                    <a:pt x="32" y="67"/>
                  </a:cubicBezTo>
                  <a:cubicBezTo>
                    <a:pt x="14" y="67"/>
                    <a:pt x="0" y="51"/>
                    <a:pt x="0" y="33"/>
                  </a:cubicBezTo>
                  <a:cubicBezTo>
                    <a:pt x="1" y="15"/>
                    <a:pt x="17" y="0"/>
                    <a:pt x="35" y="1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Line 247"/>
            <p:cNvSpPr>
              <a:spLocks noChangeShapeType="1"/>
            </p:cNvSpPr>
            <p:nvPr/>
          </p:nvSpPr>
          <p:spPr bwMode="auto">
            <a:xfrm>
              <a:off x="5090" y="4023"/>
              <a:ext cx="43" cy="63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248"/>
            <p:cNvSpPr>
              <a:spLocks noChangeArrowheads="1"/>
            </p:cNvSpPr>
            <p:nvPr/>
          </p:nvSpPr>
          <p:spPr bwMode="auto">
            <a:xfrm>
              <a:off x="4884" y="3740"/>
              <a:ext cx="121" cy="119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49"/>
            <p:cNvSpPr>
              <a:spLocks/>
            </p:cNvSpPr>
            <p:nvPr/>
          </p:nvSpPr>
          <p:spPr bwMode="auto">
            <a:xfrm>
              <a:off x="4798" y="3888"/>
              <a:ext cx="205" cy="144"/>
            </a:xfrm>
            <a:custGeom>
              <a:avLst/>
              <a:gdLst>
                <a:gd name="T0" fmla="*/ 114 w 114"/>
                <a:gd name="T1" fmla="*/ 7 h 80"/>
                <a:gd name="T2" fmla="*/ 81 w 114"/>
                <a:gd name="T3" fmla="*/ 0 h 80"/>
                <a:gd name="T4" fmla="*/ 0 w 114"/>
                <a:gd name="T5" fmla="*/ 80 h 80"/>
                <a:gd name="T6" fmla="*/ 89 w 114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80">
                  <a:moveTo>
                    <a:pt x="114" y="7"/>
                  </a:moveTo>
                  <a:cubicBezTo>
                    <a:pt x="104" y="3"/>
                    <a:pt x="93" y="0"/>
                    <a:pt x="81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89" y="80"/>
                    <a:pt x="89" y="80"/>
                    <a:pt x="89" y="8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250"/>
            <p:cNvSpPr>
              <a:spLocks noChangeArrowheads="1"/>
            </p:cNvSpPr>
            <p:nvPr/>
          </p:nvSpPr>
          <p:spPr bwMode="auto">
            <a:xfrm>
              <a:off x="5625" y="3743"/>
              <a:ext cx="117" cy="116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Oval 251"/>
            <p:cNvSpPr>
              <a:spLocks noChangeArrowheads="1"/>
            </p:cNvSpPr>
            <p:nvPr/>
          </p:nvSpPr>
          <p:spPr bwMode="auto">
            <a:xfrm>
              <a:off x="5722" y="3916"/>
              <a:ext cx="166" cy="168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52"/>
            <p:cNvSpPr>
              <a:spLocks/>
            </p:cNvSpPr>
            <p:nvPr/>
          </p:nvSpPr>
          <p:spPr bwMode="auto">
            <a:xfrm>
              <a:off x="5542" y="3886"/>
              <a:ext cx="235" cy="139"/>
            </a:xfrm>
            <a:custGeom>
              <a:avLst/>
              <a:gdLst>
                <a:gd name="T0" fmla="*/ 100 w 130"/>
                <a:gd name="T1" fmla="*/ 63 h 77"/>
                <a:gd name="T2" fmla="*/ 130 w 130"/>
                <a:gd name="T3" fmla="*/ 20 h 77"/>
                <a:gd name="T4" fmla="*/ 79 w 130"/>
                <a:gd name="T5" fmla="*/ 0 h 77"/>
                <a:gd name="T6" fmla="*/ 0 w 130"/>
                <a:gd name="T7" fmla="*/ 77 h 77"/>
                <a:gd name="T8" fmla="*/ 102 w 130"/>
                <a:gd name="T9" fmla="*/ 77 h 77"/>
                <a:gd name="T10" fmla="*/ 100 w 130"/>
                <a:gd name="T11" fmla="*/ 6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7">
                  <a:moveTo>
                    <a:pt x="100" y="63"/>
                  </a:moveTo>
                  <a:cubicBezTo>
                    <a:pt x="100" y="43"/>
                    <a:pt x="112" y="26"/>
                    <a:pt x="130" y="20"/>
                  </a:cubicBezTo>
                  <a:cubicBezTo>
                    <a:pt x="116" y="8"/>
                    <a:pt x="98" y="0"/>
                    <a:pt x="79" y="0"/>
                  </a:cubicBezTo>
                  <a:cubicBezTo>
                    <a:pt x="35" y="0"/>
                    <a:pt x="0" y="35"/>
                    <a:pt x="0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00" y="73"/>
                    <a:pt x="100" y="68"/>
                    <a:pt x="100" y="63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Line 253"/>
            <p:cNvSpPr>
              <a:spLocks noChangeShapeType="1"/>
            </p:cNvSpPr>
            <p:nvPr/>
          </p:nvSpPr>
          <p:spPr bwMode="auto">
            <a:xfrm>
              <a:off x="5771" y="3980"/>
              <a:ext cx="67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Line 254"/>
            <p:cNvSpPr>
              <a:spLocks noChangeShapeType="1"/>
            </p:cNvSpPr>
            <p:nvPr/>
          </p:nvSpPr>
          <p:spPr bwMode="auto">
            <a:xfrm>
              <a:off x="5771" y="4025"/>
              <a:ext cx="67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255"/>
            <p:cNvSpPr>
              <a:spLocks noChangeArrowheads="1"/>
            </p:cNvSpPr>
            <p:nvPr/>
          </p:nvSpPr>
          <p:spPr bwMode="auto">
            <a:xfrm>
              <a:off x="6373" y="3747"/>
              <a:ext cx="114" cy="112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56"/>
            <p:cNvSpPr>
              <a:spLocks/>
            </p:cNvSpPr>
            <p:nvPr/>
          </p:nvSpPr>
          <p:spPr bwMode="auto">
            <a:xfrm>
              <a:off x="6292" y="3886"/>
              <a:ext cx="204" cy="137"/>
            </a:xfrm>
            <a:custGeom>
              <a:avLst/>
              <a:gdLst>
                <a:gd name="T0" fmla="*/ 113 w 113"/>
                <a:gd name="T1" fmla="*/ 10 h 76"/>
                <a:gd name="T2" fmla="*/ 77 w 113"/>
                <a:gd name="T3" fmla="*/ 0 h 76"/>
                <a:gd name="T4" fmla="*/ 0 w 113"/>
                <a:gd name="T5" fmla="*/ 76 h 76"/>
                <a:gd name="T6" fmla="*/ 86 w 113"/>
                <a:gd name="T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76">
                  <a:moveTo>
                    <a:pt x="113" y="10"/>
                  </a:moveTo>
                  <a:cubicBezTo>
                    <a:pt x="102" y="4"/>
                    <a:pt x="90" y="0"/>
                    <a:pt x="77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86" y="76"/>
                    <a:pt x="86" y="76"/>
                    <a:pt x="86" y="76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57"/>
            <p:cNvSpPr>
              <a:spLocks noEditPoints="1"/>
            </p:cNvSpPr>
            <p:nvPr/>
          </p:nvSpPr>
          <p:spPr bwMode="auto">
            <a:xfrm>
              <a:off x="6478" y="3911"/>
              <a:ext cx="160" cy="171"/>
            </a:xfrm>
            <a:custGeom>
              <a:avLst/>
              <a:gdLst>
                <a:gd name="T0" fmla="*/ 66 w 89"/>
                <a:gd name="T1" fmla="*/ 89 h 95"/>
                <a:gd name="T2" fmla="*/ 41 w 89"/>
                <a:gd name="T3" fmla="*/ 95 h 95"/>
                <a:gd name="T4" fmla="*/ 0 w 89"/>
                <a:gd name="T5" fmla="*/ 52 h 95"/>
                <a:gd name="T6" fmla="*/ 50 w 89"/>
                <a:gd name="T7" fmla="*/ 0 h 95"/>
                <a:gd name="T8" fmla="*/ 89 w 89"/>
                <a:gd name="T9" fmla="*/ 39 h 95"/>
                <a:gd name="T10" fmla="*/ 65 w 89"/>
                <a:gd name="T11" fmla="*/ 72 h 95"/>
                <a:gd name="T12" fmla="*/ 55 w 89"/>
                <a:gd name="T13" fmla="*/ 60 h 95"/>
                <a:gd name="T14" fmla="*/ 55 w 89"/>
                <a:gd name="T15" fmla="*/ 60 h 95"/>
                <a:gd name="T16" fmla="*/ 35 w 89"/>
                <a:gd name="T17" fmla="*/ 72 h 95"/>
                <a:gd name="T18" fmla="*/ 21 w 89"/>
                <a:gd name="T19" fmla="*/ 55 h 95"/>
                <a:gd name="T20" fmla="*/ 53 w 89"/>
                <a:gd name="T21" fmla="*/ 22 h 95"/>
                <a:gd name="T22" fmla="*/ 67 w 89"/>
                <a:gd name="T23" fmla="*/ 25 h 95"/>
                <a:gd name="T24" fmla="*/ 63 w 89"/>
                <a:gd name="T25" fmla="*/ 50 h 95"/>
                <a:gd name="T26" fmla="*/ 67 w 89"/>
                <a:gd name="T27" fmla="*/ 65 h 95"/>
                <a:gd name="T28" fmla="*/ 82 w 89"/>
                <a:gd name="T29" fmla="*/ 40 h 95"/>
                <a:gd name="T30" fmla="*/ 49 w 89"/>
                <a:gd name="T31" fmla="*/ 6 h 95"/>
                <a:gd name="T32" fmla="*/ 8 w 89"/>
                <a:gd name="T33" fmla="*/ 51 h 95"/>
                <a:gd name="T34" fmla="*/ 43 w 89"/>
                <a:gd name="T35" fmla="*/ 88 h 95"/>
                <a:gd name="T36" fmla="*/ 63 w 89"/>
                <a:gd name="T37" fmla="*/ 83 h 95"/>
                <a:gd name="T38" fmla="*/ 66 w 89"/>
                <a:gd name="T39" fmla="*/ 89 h 95"/>
                <a:gd name="T40" fmla="*/ 58 w 89"/>
                <a:gd name="T41" fmla="*/ 30 h 95"/>
                <a:gd name="T42" fmla="*/ 51 w 89"/>
                <a:gd name="T43" fmla="*/ 30 h 95"/>
                <a:gd name="T44" fmla="*/ 30 w 89"/>
                <a:gd name="T45" fmla="*/ 54 h 95"/>
                <a:gd name="T46" fmla="*/ 39 w 89"/>
                <a:gd name="T47" fmla="*/ 64 h 95"/>
                <a:gd name="T48" fmla="*/ 55 w 89"/>
                <a:gd name="T49" fmla="*/ 46 h 95"/>
                <a:gd name="T50" fmla="*/ 58 w 89"/>
                <a:gd name="T51" fmla="*/ 3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9" h="95">
                  <a:moveTo>
                    <a:pt x="66" y="89"/>
                  </a:moveTo>
                  <a:cubicBezTo>
                    <a:pt x="58" y="93"/>
                    <a:pt x="50" y="95"/>
                    <a:pt x="41" y="95"/>
                  </a:cubicBezTo>
                  <a:cubicBezTo>
                    <a:pt x="19" y="95"/>
                    <a:pt x="0" y="78"/>
                    <a:pt x="0" y="52"/>
                  </a:cubicBezTo>
                  <a:cubicBezTo>
                    <a:pt x="0" y="24"/>
                    <a:pt x="20" y="0"/>
                    <a:pt x="50" y="0"/>
                  </a:cubicBezTo>
                  <a:cubicBezTo>
                    <a:pt x="73" y="0"/>
                    <a:pt x="89" y="17"/>
                    <a:pt x="89" y="39"/>
                  </a:cubicBezTo>
                  <a:cubicBezTo>
                    <a:pt x="89" y="60"/>
                    <a:pt x="78" y="72"/>
                    <a:pt x="65" y="72"/>
                  </a:cubicBezTo>
                  <a:cubicBezTo>
                    <a:pt x="60" y="72"/>
                    <a:pt x="55" y="68"/>
                    <a:pt x="55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0" y="68"/>
                    <a:pt x="44" y="72"/>
                    <a:pt x="35" y="72"/>
                  </a:cubicBezTo>
                  <a:cubicBezTo>
                    <a:pt x="28" y="72"/>
                    <a:pt x="21" y="65"/>
                    <a:pt x="21" y="55"/>
                  </a:cubicBezTo>
                  <a:cubicBezTo>
                    <a:pt x="21" y="38"/>
                    <a:pt x="34" y="22"/>
                    <a:pt x="53" y="22"/>
                  </a:cubicBezTo>
                  <a:cubicBezTo>
                    <a:pt x="59" y="22"/>
                    <a:pt x="64" y="24"/>
                    <a:pt x="67" y="25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1" y="60"/>
                    <a:pt x="62" y="65"/>
                    <a:pt x="67" y="65"/>
                  </a:cubicBezTo>
                  <a:cubicBezTo>
                    <a:pt x="74" y="65"/>
                    <a:pt x="82" y="56"/>
                    <a:pt x="82" y="40"/>
                  </a:cubicBezTo>
                  <a:cubicBezTo>
                    <a:pt x="82" y="20"/>
                    <a:pt x="70" y="6"/>
                    <a:pt x="49" y="6"/>
                  </a:cubicBezTo>
                  <a:cubicBezTo>
                    <a:pt x="27" y="6"/>
                    <a:pt x="8" y="24"/>
                    <a:pt x="8" y="51"/>
                  </a:cubicBezTo>
                  <a:cubicBezTo>
                    <a:pt x="8" y="74"/>
                    <a:pt x="23" y="88"/>
                    <a:pt x="43" y="88"/>
                  </a:cubicBezTo>
                  <a:cubicBezTo>
                    <a:pt x="51" y="88"/>
                    <a:pt x="58" y="86"/>
                    <a:pt x="63" y="83"/>
                  </a:cubicBezTo>
                  <a:lnTo>
                    <a:pt x="66" y="89"/>
                  </a:lnTo>
                  <a:close/>
                  <a:moveTo>
                    <a:pt x="58" y="30"/>
                  </a:moveTo>
                  <a:cubicBezTo>
                    <a:pt x="57" y="30"/>
                    <a:pt x="54" y="30"/>
                    <a:pt x="51" y="30"/>
                  </a:cubicBezTo>
                  <a:cubicBezTo>
                    <a:pt x="39" y="30"/>
                    <a:pt x="30" y="41"/>
                    <a:pt x="30" y="54"/>
                  </a:cubicBezTo>
                  <a:cubicBezTo>
                    <a:pt x="30" y="60"/>
                    <a:pt x="33" y="64"/>
                    <a:pt x="39" y="64"/>
                  </a:cubicBezTo>
                  <a:cubicBezTo>
                    <a:pt x="47" y="64"/>
                    <a:pt x="54" y="54"/>
                    <a:pt x="55" y="46"/>
                  </a:cubicBezTo>
                  <a:lnTo>
                    <a:pt x="5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Oval 258"/>
            <p:cNvSpPr>
              <a:spLocks noChangeArrowheads="1"/>
            </p:cNvSpPr>
            <p:nvPr/>
          </p:nvSpPr>
          <p:spPr bwMode="auto">
            <a:xfrm>
              <a:off x="7126" y="3741"/>
              <a:ext cx="118" cy="116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59"/>
            <p:cNvSpPr>
              <a:spLocks/>
            </p:cNvSpPr>
            <p:nvPr/>
          </p:nvSpPr>
          <p:spPr bwMode="auto">
            <a:xfrm>
              <a:off x="7042" y="3886"/>
              <a:ext cx="198" cy="140"/>
            </a:xfrm>
            <a:custGeom>
              <a:avLst/>
              <a:gdLst>
                <a:gd name="T0" fmla="*/ 110 w 110"/>
                <a:gd name="T1" fmla="*/ 6 h 78"/>
                <a:gd name="T2" fmla="*/ 79 w 110"/>
                <a:gd name="T3" fmla="*/ 0 h 78"/>
                <a:gd name="T4" fmla="*/ 0 w 110"/>
                <a:gd name="T5" fmla="*/ 78 h 78"/>
                <a:gd name="T6" fmla="*/ 103 w 110"/>
                <a:gd name="T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78">
                  <a:moveTo>
                    <a:pt x="110" y="6"/>
                  </a:moveTo>
                  <a:cubicBezTo>
                    <a:pt x="100" y="2"/>
                    <a:pt x="90" y="0"/>
                    <a:pt x="79" y="0"/>
                  </a:cubicBezTo>
                  <a:cubicBezTo>
                    <a:pt x="36" y="0"/>
                    <a:pt x="0" y="35"/>
                    <a:pt x="0" y="78"/>
                  </a:cubicBezTo>
                  <a:cubicBezTo>
                    <a:pt x="103" y="78"/>
                    <a:pt x="103" y="78"/>
                    <a:pt x="103" y="78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Line 260"/>
            <p:cNvSpPr>
              <a:spLocks noChangeShapeType="1"/>
            </p:cNvSpPr>
            <p:nvPr/>
          </p:nvSpPr>
          <p:spPr bwMode="auto">
            <a:xfrm>
              <a:off x="7330" y="3994"/>
              <a:ext cx="0" cy="74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61"/>
            <p:cNvSpPr>
              <a:spLocks/>
            </p:cNvSpPr>
            <p:nvPr/>
          </p:nvSpPr>
          <p:spPr bwMode="auto">
            <a:xfrm>
              <a:off x="7290" y="4044"/>
              <a:ext cx="80" cy="37"/>
            </a:xfrm>
            <a:custGeom>
              <a:avLst/>
              <a:gdLst>
                <a:gd name="T0" fmla="*/ 0 w 80"/>
                <a:gd name="T1" fmla="*/ 0 h 37"/>
                <a:gd name="T2" fmla="*/ 42 w 80"/>
                <a:gd name="T3" fmla="*/ 37 h 37"/>
                <a:gd name="T4" fmla="*/ 80 w 80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0" h="37">
                  <a:moveTo>
                    <a:pt x="0" y="0"/>
                  </a:moveTo>
                  <a:lnTo>
                    <a:pt x="42" y="37"/>
                  </a:lnTo>
                  <a:lnTo>
                    <a:pt x="80" y="0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262"/>
            <p:cNvSpPr>
              <a:spLocks noChangeArrowheads="1"/>
            </p:cNvSpPr>
            <p:nvPr/>
          </p:nvSpPr>
          <p:spPr bwMode="auto">
            <a:xfrm>
              <a:off x="7272" y="3875"/>
              <a:ext cx="116" cy="115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9500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473076" y="442913"/>
            <a:ext cx="11263313" cy="5949950"/>
            <a:chOff x="298" y="279"/>
            <a:chExt cx="7095" cy="3748"/>
          </a:xfrm>
        </p:grpSpPr>
        <p:grpSp>
          <p:nvGrpSpPr>
            <p:cNvPr id="5" name="Group 205"/>
            <p:cNvGrpSpPr>
              <a:grpSpLocks/>
            </p:cNvGrpSpPr>
            <p:nvPr/>
          </p:nvGrpSpPr>
          <p:grpSpPr bwMode="auto">
            <a:xfrm>
              <a:off x="298" y="279"/>
              <a:ext cx="7057" cy="2398"/>
              <a:chOff x="298" y="279"/>
              <a:chExt cx="7057" cy="2398"/>
            </a:xfrm>
          </p:grpSpPr>
          <p:sp>
            <p:nvSpPr>
              <p:cNvPr id="144" name="Oval 5"/>
              <p:cNvSpPr>
                <a:spLocks noChangeArrowheads="1"/>
              </p:cNvSpPr>
              <p:nvPr/>
            </p:nvSpPr>
            <p:spPr bwMode="auto">
              <a:xfrm>
                <a:off x="390" y="297"/>
                <a:ext cx="117" cy="115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6"/>
              <p:cNvSpPr>
                <a:spLocks/>
              </p:cNvSpPr>
              <p:nvPr/>
            </p:nvSpPr>
            <p:spPr bwMode="auto">
              <a:xfrm>
                <a:off x="305" y="441"/>
                <a:ext cx="198" cy="140"/>
              </a:xfrm>
              <a:custGeom>
                <a:avLst/>
                <a:gdLst>
                  <a:gd name="T0" fmla="*/ 110 w 110"/>
                  <a:gd name="T1" fmla="*/ 6 h 78"/>
                  <a:gd name="T2" fmla="*/ 79 w 110"/>
                  <a:gd name="T3" fmla="*/ 0 h 78"/>
                  <a:gd name="T4" fmla="*/ 0 w 110"/>
                  <a:gd name="T5" fmla="*/ 78 h 78"/>
                  <a:gd name="T6" fmla="*/ 103 w 110"/>
                  <a:gd name="T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" h="78">
                    <a:moveTo>
                      <a:pt x="110" y="6"/>
                    </a:moveTo>
                    <a:cubicBezTo>
                      <a:pt x="100" y="2"/>
                      <a:pt x="90" y="0"/>
                      <a:pt x="79" y="0"/>
                    </a:cubicBezTo>
                    <a:cubicBezTo>
                      <a:pt x="36" y="0"/>
                      <a:pt x="0" y="35"/>
                      <a:pt x="0" y="78"/>
                    </a:cubicBezTo>
                    <a:cubicBezTo>
                      <a:pt x="103" y="78"/>
                      <a:pt x="103" y="78"/>
                      <a:pt x="103" y="78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Line 7"/>
              <p:cNvSpPr>
                <a:spLocks noChangeShapeType="1"/>
              </p:cNvSpPr>
              <p:nvPr/>
            </p:nvSpPr>
            <p:spPr bwMode="auto">
              <a:xfrm flipV="1">
                <a:off x="593" y="444"/>
                <a:ext cx="0" cy="72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8"/>
              <p:cNvSpPr>
                <a:spLocks/>
              </p:cNvSpPr>
              <p:nvPr/>
            </p:nvSpPr>
            <p:spPr bwMode="auto">
              <a:xfrm>
                <a:off x="553" y="430"/>
                <a:ext cx="80" cy="38"/>
              </a:xfrm>
              <a:custGeom>
                <a:avLst/>
                <a:gdLst>
                  <a:gd name="T0" fmla="*/ 80 w 80"/>
                  <a:gd name="T1" fmla="*/ 36 h 38"/>
                  <a:gd name="T2" fmla="*/ 38 w 80"/>
                  <a:gd name="T3" fmla="*/ 0 h 38"/>
                  <a:gd name="T4" fmla="*/ 0 w 80"/>
                  <a:gd name="T5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0" h="38">
                    <a:moveTo>
                      <a:pt x="80" y="36"/>
                    </a:moveTo>
                    <a:lnTo>
                      <a:pt x="38" y="0"/>
                    </a:lnTo>
                    <a:lnTo>
                      <a:pt x="0" y="38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Oval 9"/>
              <p:cNvSpPr>
                <a:spLocks noChangeArrowheads="1"/>
              </p:cNvSpPr>
              <p:nvPr/>
            </p:nvSpPr>
            <p:spPr bwMode="auto">
              <a:xfrm>
                <a:off x="535" y="522"/>
                <a:ext cx="116" cy="115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Oval 10"/>
              <p:cNvSpPr>
                <a:spLocks noChangeArrowheads="1"/>
              </p:cNvSpPr>
              <p:nvPr/>
            </p:nvSpPr>
            <p:spPr bwMode="auto">
              <a:xfrm>
                <a:off x="1179" y="293"/>
                <a:ext cx="106" cy="104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11"/>
              <p:cNvSpPr>
                <a:spLocks/>
              </p:cNvSpPr>
              <p:nvPr/>
            </p:nvSpPr>
            <p:spPr bwMode="auto">
              <a:xfrm>
                <a:off x="1104" y="424"/>
                <a:ext cx="257" cy="126"/>
              </a:xfrm>
              <a:custGeom>
                <a:avLst/>
                <a:gdLst>
                  <a:gd name="T0" fmla="*/ 72 w 143"/>
                  <a:gd name="T1" fmla="*/ 0 h 70"/>
                  <a:gd name="T2" fmla="*/ 0 w 143"/>
                  <a:gd name="T3" fmla="*/ 70 h 70"/>
                  <a:gd name="T4" fmla="*/ 143 w 143"/>
                  <a:gd name="T5" fmla="*/ 70 h 70"/>
                  <a:gd name="T6" fmla="*/ 72 w 143"/>
                  <a:gd name="T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3" h="70">
                    <a:moveTo>
                      <a:pt x="72" y="0"/>
                    </a:moveTo>
                    <a:cubicBezTo>
                      <a:pt x="32" y="0"/>
                      <a:pt x="0" y="31"/>
                      <a:pt x="0" y="70"/>
                    </a:cubicBezTo>
                    <a:cubicBezTo>
                      <a:pt x="143" y="70"/>
                      <a:pt x="143" y="70"/>
                      <a:pt x="143" y="70"/>
                    </a:cubicBezTo>
                    <a:cubicBezTo>
                      <a:pt x="143" y="31"/>
                      <a:pt x="111" y="0"/>
                      <a:pt x="72" y="0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12"/>
              <p:cNvSpPr>
                <a:spLocks/>
              </p:cNvSpPr>
              <p:nvPr/>
            </p:nvSpPr>
            <p:spPr bwMode="auto">
              <a:xfrm>
                <a:off x="1060" y="543"/>
                <a:ext cx="346" cy="97"/>
              </a:xfrm>
              <a:custGeom>
                <a:avLst/>
                <a:gdLst>
                  <a:gd name="T0" fmla="*/ 184 w 192"/>
                  <a:gd name="T1" fmla="*/ 0 h 54"/>
                  <a:gd name="T2" fmla="*/ 192 w 192"/>
                  <a:gd name="T3" fmla="*/ 15 h 54"/>
                  <a:gd name="T4" fmla="*/ 96 w 192"/>
                  <a:gd name="T5" fmla="*/ 54 h 54"/>
                  <a:gd name="T6" fmla="*/ 0 w 192"/>
                  <a:gd name="T7" fmla="*/ 15 h 54"/>
                  <a:gd name="T8" fmla="*/ 5 w 192"/>
                  <a:gd name="T9" fmla="*/ 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54">
                    <a:moveTo>
                      <a:pt x="184" y="0"/>
                    </a:moveTo>
                    <a:cubicBezTo>
                      <a:pt x="189" y="5"/>
                      <a:pt x="192" y="10"/>
                      <a:pt x="192" y="15"/>
                    </a:cubicBezTo>
                    <a:cubicBezTo>
                      <a:pt x="192" y="37"/>
                      <a:pt x="149" y="54"/>
                      <a:pt x="96" y="54"/>
                    </a:cubicBezTo>
                    <a:cubicBezTo>
                      <a:pt x="43" y="54"/>
                      <a:pt x="0" y="37"/>
                      <a:pt x="0" y="15"/>
                    </a:cubicBezTo>
                    <a:cubicBezTo>
                      <a:pt x="0" y="11"/>
                      <a:pt x="1" y="7"/>
                      <a:pt x="5" y="3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13"/>
              <p:cNvSpPr>
                <a:spLocks/>
              </p:cNvSpPr>
              <p:nvPr/>
            </p:nvSpPr>
            <p:spPr bwMode="auto">
              <a:xfrm>
                <a:off x="1866" y="439"/>
                <a:ext cx="216" cy="200"/>
              </a:xfrm>
              <a:custGeom>
                <a:avLst/>
                <a:gdLst>
                  <a:gd name="T0" fmla="*/ 110 w 120"/>
                  <a:gd name="T1" fmla="*/ 0 h 111"/>
                  <a:gd name="T2" fmla="*/ 120 w 120"/>
                  <a:gd name="T3" fmla="*/ 40 h 111"/>
                  <a:gd name="T4" fmla="*/ 60 w 120"/>
                  <a:gd name="T5" fmla="*/ 111 h 111"/>
                  <a:gd name="T6" fmla="*/ 0 w 120"/>
                  <a:gd name="T7" fmla="*/ 40 h 111"/>
                  <a:gd name="T8" fmla="*/ 11 w 120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11">
                    <a:moveTo>
                      <a:pt x="110" y="0"/>
                    </a:moveTo>
                    <a:cubicBezTo>
                      <a:pt x="116" y="11"/>
                      <a:pt x="120" y="25"/>
                      <a:pt x="120" y="40"/>
                    </a:cubicBezTo>
                    <a:cubicBezTo>
                      <a:pt x="120" y="79"/>
                      <a:pt x="93" y="111"/>
                      <a:pt x="60" y="111"/>
                    </a:cubicBezTo>
                    <a:cubicBezTo>
                      <a:pt x="27" y="111"/>
                      <a:pt x="0" y="79"/>
                      <a:pt x="0" y="40"/>
                    </a:cubicBezTo>
                    <a:cubicBezTo>
                      <a:pt x="0" y="25"/>
                      <a:pt x="4" y="12"/>
                      <a:pt x="11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14"/>
              <p:cNvSpPr>
                <a:spLocks/>
              </p:cNvSpPr>
              <p:nvPr/>
            </p:nvSpPr>
            <p:spPr bwMode="auto">
              <a:xfrm>
                <a:off x="1878" y="288"/>
                <a:ext cx="191" cy="156"/>
              </a:xfrm>
              <a:custGeom>
                <a:avLst/>
                <a:gdLst>
                  <a:gd name="T0" fmla="*/ 68 w 106"/>
                  <a:gd name="T1" fmla="*/ 13 h 87"/>
                  <a:gd name="T2" fmla="*/ 39 w 106"/>
                  <a:gd name="T3" fmla="*/ 13 h 87"/>
                  <a:gd name="T4" fmla="*/ 8 w 106"/>
                  <a:gd name="T5" fmla="*/ 64 h 87"/>
                  <a:gd name="T6" fmla="*/ 21 w 106"/>
                  <a:gd name="T7" fmla="*/ 87 h 87"/>
                  <a:gd name="T8" fmla="*/ 85 w 106"/>
                  <a:gd name="T9" fmla="*/ 87 h 87"/>
                  <a:gd name="T10" fmla="*/ 98 w 106"/>
                  <a:gd name="T11" fmla="*/ 64 h 87"/>
                  <a:gd name="T12" fmla="*/ 68 w 106"/>
                  <a:gd name="T13" fmla="*/ 1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87">
                    <a:moveTo>
                      <a:pt x="68" y="13"/>
                    </a:moveTo>
                    <a:cubicBezTo>
                      <a:pt x="60" y="0"/>
                      <a:pt x="47" y="0"/>
                      <a:pt x="39" y="13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0" y="77"/>
                      <a:pt x="6" y="87"/>
                      <a:pt x="21" y="87"/>
                    </a:cubicBezTo>
                    <a:cubicBezTo>
                      <a:pt x="85" y="87"/>
                      <a:pt x="85" y="87"/>
                      <a:pt x="85" y="87"/>
                    </a:cubicBezTo>
                    <a:cubicBezTo>
                      <a:pt x="100" y="87"/>
                      <a:pt x="106" y="77"/>
                      <a:pt x="98" y="64"/>
                    </a:cubicBezTo>
                    <a:lnTo>
                      <a:pt x="68" y="13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5"/>
              <p:cNvSpPr>
                <a:spLocks/>
              </p:cNvSpPr>
              <p:nvPr/>
            </p:nvSpPr>
            <p:spPr bwMode="auto">
              <a:xfrm>
                <a:off x="1819" y="428"/>
                <a:ext cx="54" cy="124"/>
              </a:xfrm>
              <a:custGeom>
                <a:avLst/>
                <a:gdLst>
                  <a:gd name="T0" fmla="*/ 30 w 30"/>
                  <a:gd name="T1" fmla="*/ 18 h 69"/>
                  <a:gd name="T2" fmla="*/ 2 w 30"/>
                  <a:gd name="T3" fmla="*/ 24 h 69"/>
                  <a:gd name="T4" fmla="*/ 26 w 30"/>
                  <a:gd name="T5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69">
                    <a:moveTo>
                      <a:pt x="30" y="18"/>
                    </a:moveTo>
                    <a:cubicBezTo>
                      <a:pt x="30" y="18"/>
                      <a:pt x="0" y="0"/>
                      <a:pt x="2" y="24"/>
                    </a:cubicBezTo>
                    <a:cubicBezTo>
                      <a:pt x="3" y="48"/>
                      <a:pt x="14" y="64"/>
                      <a:pt x="26" y="69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6"/>
              <p:cNvSpPr>
                <a:spLocks/>
              </p:cNvSpPr>
              <p:nvPr/>
            </p:nvSpPr>
            <p:spPr bwMode="auto">
              <a:xfrm>
                <a:off x="2074" y="428"/>
                <a:ext cx="54" cy="124"/>
              </a:xfrm>
              <a:custGeom>
                <a:avLst/>
                <a:gdLst>
                  <a:gd name="T0" fmla="*/ 0 w 30"/>
                  <a:gd name="T1" fmla="*/ 18 h 69"/>
                  <a:gd name="T2" fmla="*/ 29 w 30"/>
                  <a:gd name="T3" fmla="*/ 24 h 69"/>
                  <a:gd name="T4" fmla="*/ 4 w 30"/>
                  <a:gd name="T5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69">
                    <a:moveTo>
                      <a:pt x="0" y="18"/>
                    </a:moveTo>
                    <a:cubicBezTo>
                      <a:pt x="0" y="18"/>
                      <a:pt x="30" y="0"/>
                      <a:pt x="29" y="24"/>
                    </a:cubicBezTo>
                    <a:cubicBezTo>
                      <a:pt x="28" y="48"/>
                      <a:pt x="17" y="64"/>
                      <a:pt x="4" y="69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Oval 17"/>
              <p:cNvSpPr>
                <a:spLocks noChangeArrowheads="1"/>
              </p:cNvSpPr>
              <p:nvPr/>
            </p:nvSpPr>
            <p:spPr bwMode="auto">
              <a:xfrm>
                <a:off x="1925" y="484"/>
                <a:ext cx="20" cy="2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Oval 18"/>
              <p:cNvSpPr>
                <a:spLocks noChangeArrowheads="1"/>
              </p:cNvSpPr>
              <p:nvPr/>
            </p:nvSpPr>
            <p:spPr bwMode="auto">
              <a:xfrm>
                <a:off x="2003" y="484"/>
                <a:ext cx="21" cy="2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9"/>
              <p:cNvSpPr>
                <a:spLocks/>
              </p:cNvSpPr>
              <p:nvPr/>
            </p:nvSpPr>
            <p:spPr bwMode="auto">
              <a:xfrm>
                <a:off x="1934" y="561"/>
                <a:ext cx="79" cy="31"/>
              </a:xfrm>
              <a:custGeom>
                <a:avLst/>
                <a:gdLst>
                  <a:gd name="T0" fmla="*/ 0 w 44"/>
                  <a:gd name="T1" fmla="*/ 0 h 17"/>
                  <a:gd name="T2" fmla="*/ 44 w 44"/>
                  <a:gd name="T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4" h="17">
                    <a:moveTo>
                      <a:pt x="0" y="0"/>
                    </a:moveTo>
                    <a:cubicBezTo>
                      <a:pt x="0" y="0"/>
                      <a:pt x="19" y="17"/>
                      <a:pt x="44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20"/>
              <p:cNvSpPr>
                <a:spLocks/>
              </p:cNvSpPr>
              <p:nvPr/>
            </p:nvSpPr>
            <p:spPr bwMode="auto">
              <a:xfrm>
                <a:off x="2628" y="421"/>
                <a:ext cx="29" cy="144"/>
              </a:xfrm>
              <a:custGeom>
                <a:avLst/>
                <a:gdLst>
                  <a:gd name="T0" fmla="*/ 16 w 16"/>
                  <a:gd name="T1" fmla="*/ 80 h 80"/>
                  <a:gd name="T2" fmla="*/ 0 w 16"/>
                  <a:gd name="T3" fmla="*/ 35 h 80"/>
                  <a:gd name="T4" fmla="*/ 9 w 16"/>
                  <a:gd name="T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80">
                    <a:moveTo>
                      <a:pt x="16" y="80"/>
                    </a:moveTo>
                    <a:cubicBezTo>
                      <a:pt x="6" y="69"/>
                      <a:pt x="0" y="53"/>
                      <a:pt x="0" y="35"/>
                    </a:cubicBezTo>
                    <a:cubicBezTo>
                      <a:pt x="0" y="22"/>
                      <a:pt x="3" y="10"/>
                      <a:pt x="9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21"/>
              <p:cNvSpPr>
                <a:spLocks/>
              </p:cNvSpPr>
              <p:nvPr/>
            </p:nvSpPr>
            <p:spPr bwMode="auto">
              <a:xfrm>
                <a:off x="2788" y="421"/>
                <a:ext cx="29" cy="144"/>
              </a:xfrm>
              <a:custGeom>
                <a:avLst/>
                <a:gdLst>
                  <a:gd name="T0" fmla="*/ 6 w 16"/>
                  <a:gd name="T1" fmla="*/ 0 h 80"/>
                  <a:gd name="T2" fmla="*/ 16 w 16"/>
                  <a:gd name="T3" fmla="*/ 35 h 80"/>
                  <a:gd name="T4" fmla="*/ 0 w 16"/>
                  <a:gd name="T5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80">
                    <a:moveTo>
                      <a:pt x="6" y="0"/>
                    </a:moveTo>
                    <a:cubicBezTo>
                      <a:pt x="12" y="10"/>
                      <a:pt x="16" y="22"/>
                      <a:pt x="16" y="35"/>
                    </a:cubicBezTo>
                    <a:cubicBezTo>
                      <a:pt x="16" y="53"/>
                      <a:pt x="10" y="68"/>
                      <a:pt x="0" y="8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22"/>
              <p:cNvSpPr>
                <a:spLocks/>
              </p:cNvSpPr>
              <p:nvPr/>
            </p:nvSpPr>
            <p:spPr bwMode="auto">
              <a:xfrm>
                <a:off x="2639" y="288"/>
                <a:ext cx="167" cy="138"/>
              </a:xfrm>
              <a:custGeom>
                <a:avLst/>
                <a:gdLst>
                  <a:gd name="T0" fmla="*/ 59 w 93"/>
                  <a:gd name="T1" fmla="*/ 12 h 77"/>
                  <a:gd name="T2" fmla="*/ 34 w 93"/>
                  <a:gd name="T3" fmla="*/ 12 h 77"/>
                  <a:gd name="T4" fmla="*/ 7 w 93"/>
                  <a:gd name="T5" fmla="*/ 56 h 77"/>
                  <a:gd name="T6" fmla="*/ 18 w 93"/>
                  <a:gd name="T7" fmla="*/ 77 h 77"/>
                  <a:gd name="T8" fmla="*/ 74 w 93"/>
                  <a:gd name="T9" fmla="*/ 77 h 77"/>
                  <a:gd name="T10" fmla="*/ 86 w 93"/>
                  <a:gd name="T11" fmla="*/ 56 h 77"/>
                  <a:gd name="T12" fmla="*/ 59 w 93"/>
                  <a:gd name="T13" fmla="*/ 1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77">
                    <a:moveTo>
                      <a:pt x="59" y="12"/>
                    </a:moveTo>
                    <a:cubicBezTo>
                      <a:pt x="52" y="0"/>
                      <a:pt x="41" y="0"/>
                      <a:pt x="34" y="12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0" y="67"/>
                      <a:pt x="5" y="77"/>
                      <a:pt x="18" y="77"/>
                    </a:cubicBezTo>
                    <a:cubicBezTo>
                      <a:pt x="74" y="77"/>
                      <a:pt x="74" y="77"/>
                      <a:pt x="74" y="77"/>
                    </a:cubicBezTo>
                    <a:cubicBezTo>
                      <a:pt x="87" y="77"/>
                      <a:pt x="93" y="67"/>
                      <a:pt x="86" y="56"/>
                    </a:cubicBezTo>
                    <a:lnTo>
                      <a:pt x="59" y="12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23"/>
              <p:cNvSpPr>
                <a:spLocks/>
              </p:cNvSpPr>
              <p:nvPr/>
            </p:nvSpPr>
            <p:spPr bwMode="auto">
              <a:xfrm>
                <a:off x="2587" y="412"/>
                <a:ext cx="47" cy="108"/>
              </a:xfrm>
              <a:custGeom>
                <a:avLst/>
                <a:gdLst>
                  <a:gd name="T0" fmla="*/ 26 w 26"/>
                  <a:gd name="T1" fmla="*/ 15 h 60"/>
                  <a:gd name="T2" fmla="*/ 1 w 26"/>
                  <a:gd name="T3" fmla="*/ 21 h 60"/>
                  <a:gd name="T4" fmla="*/ 23 w 26"/>
                  <a:gd name="T5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60">
                    <a:moveTo>
                      <a:pt x="26" y="15"/>
                    </a:moveTo>
                    <a:cubicBezTo>
                      <a:pt x="26" y="15"/>
                      <a:pt x="0" y="0"/>
                      <a:pt x="1" y="21"/>
                    </a:cubicBezTo>
                    <a:cubicBezTo>
                      <a:pt x="2" y="42"/>
                      <a:pt x="12" y="55"/>
                      <a:pt x="23" y="6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24"/>
              <p:cNvSpPr>
                <a:spLocks/>
              </p:cNvSpPr>
              <p:nvPr/>
            </p:nvSpPr>
            <p:spPr bwMode="auto">
              <a:xfrm>
                <a:off x="2810" y="412"/>
                <a:ext cx="47" cy="108"/>
              </a:xfrm>
              <a:custGeom>
                <a:avLst/>
                <a:gdLst>
                  <a:gd name="T0" fmla="*/ 0 w 26"/>
                  <a:gd name="T1" fmla="*/ 15 h 60"/>
                  <a:gd name="T2" fmla="*/ 25 w 26"/>
                  <a:gd name="T3" fmla="*/ 21 h 60"/>
                  <a:gd name="T4" fmla="*/ 4 w 26"/>
                  <a:gd name="T5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60">
                    <a:moveTo>
                      <a:pt x="0" y="15"/>
                    </a:moveTo>
                    <a:cubicBezTo>
                      <a:pt x="0" y="15"/>
                      <a:pt x="26" y="0"/>
                      <a:pt x="25" y="21"/>
                    </a:cubicBezTo>
                    <a:cubicBezTo>
                      <a:pt x="24" y="42"/>
                      <a:pt x="15" y="55"/>
                      <a:pt x="4" y="6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Oval 25"/>
              <p:cNvSpPr>
                <a:spLocks noChangeArrowheads="1"/>
              </p:cNvSpPr>
              <p:nvPr/>
            </p:nvSpPr>
            <p:spPr bwMode="auto">
              <a:xfrm>
                <a:off x="2679" y="460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Oval 26"/>
              <p:cNvSpPr>
                <a:spLocks noChangeArrowheads="1"/>
              </p:cNvSpPr>
              <p:nvPr/>
            </p:nvSpPr>
            <p:spPr bwMode="auto">
              <a:xfrm>
                <a:off x="2747" y="460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27"/>
              <p:cNvSpPr>
                <a:spLocks/>
              </p:cNvSpPr>
              <p:nvPr/>
            </p:nvSpPr>
            <p:spPr bwMode="auto">
              <a:xfrm>
                <a:off x="2698" y="536"/>
                <a:ext cx="49" cy="18"/>
              </a:xfrm>
              <a:custGeom>
                <a:avLst/>
                <a:gdLst>
                  <a:gd name="T0" fmla="*/ 0 w 27"/>
                  <a:gd name="T1" fmla="*/ 0 h 10"/>
                  <a:gd name="T2" fmla="*/ 27 w 27"/>
                  <a:gd name="T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7" h="10">
                    <a:moveTo>
                      <a:pt x="0" y="0"/>
                    </a:moveTo>
                    <a:cubicBezTo>
                      <a:pt x="0" y="0"/>
                      <a:pt x="11" y="10"/>
                      <a:pt x="27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28"/>
              <p:cNvSpPr>
                <a:spLocks/>
              </p:cNvSpPr>
              <p:nvPr/>
            </p:nvSpPr>
            <p:spPr bwMode="auto">
              <a:xfrm>
                <a:off x="2657" y="496"/>
                <a:ext cx="129" cy="143"/>
              </a:xfrm>
              <a:custGeom>
                <a:avLst/>
                <a:gdLst>
                  <a:gd name="T0" fmla="*/ 72 w 72"/>
                  <a:gd name="T1" fmla="*/ 35 h 79"/>
                  <a:gd name="T2" fmla="*/ 38 w 72"/>
                  <a:gd name="T3" fmla="*/ 79 h 79"/>
                  <a:gd name="T4" fmla="*/ 0 w 72"/>
                  <a:gd name="T5" fmla="*/ 35 h 79"/>
                  <a:gd name="T6" fmla="*/ 36 w 72"/>
                  <a:gd name="T7" fmla="*/ 0 h 79"/>
                  <a:gd name="T8" fmla="*/ 72 w 72"/>
                  <a:gd name="T9" fmla="*/ 3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9">
                    <a:moveTo>
                      <a:pt x="72" y="35"/>
                    </a:moveTo>
                    <a:cubicBezTo>
                      <a:pt x="72" y="55"/>
                      <a:pt x="51" y="79"/>
                      <a:pt x="38" y="79"/>
                    </a:cubicBezTo>
                    <a:cubicBezTo>
                      <a:pt x="24" y="79"/>
                      <a:pt x="0" y="55"/>
                      <a:pt x="0" y="35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5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Oval 29"/>
              <p:cNvSpPr>
                <a:spLocks noChangeArrowheads="1"/>
              </p:cNvSpPr>
              <p:nvPr/>
            </p:nvSpPr>
            <p:spPr bwMode="auto">
              <a:xfrm>
                <a:off x="3423" y="460"/>
                <a:ext cx="18" cy="2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Oval 30"/>
              <p:cNvSpPr>
                <a:spLocks noChangeArrowheads="1"/>
              </p:cNvSpPr>
              <p:nvPr/>
            </p:nvSpPr>
            <p:spPr bwMode="auto">
              <a:xfrm>
                <a:off x="3497" y="460"/>
                <a:ext cx="18" cy="2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Oval 31"/>
              <p:cNvSpPr>
                <a:spLocks noChangeArrowheads="1"/>
              </p:cNvSpPr>
              <p:nvPr/>
            </p:nvSpPr>
            <p:spPr bwMode="auto">
              <a:xfrm>
                <a:off x="3430" y="603"/>
                <a:ext cx="76" cy="3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32"/>
              <p:cNvSpPr>
                <a:spLocks/>
              </p:cNvSpPr>
              <p:nvPr/>
            </p:nvSpPr>
            <p:spPr bwMode="auto">
              <a:xfrm>
                <a:off x="3374" y="381"/>
                <a:ext cx="189" cy="261"/>
              </a:xfrm>
              <a:custGeom>
                <a:avLst/>
                <a:gdLst>
                  <a:gd name="T0" fmla="*/ 105 w 105"/>
                  <a:gd name="T1" fmla="*/ 48 h 145"/>
                  <a:gd name="T2" fmla="*/ 52 w 105"/>
                  <a:gd name="T3" fmla="*/ 145 h 145"/>
                  <a:gd name="T4" fmla="*/ 0 w 105"/>
                  <a:gd name="T5" fmla="*/ 48 h 145"/>
                  <a:gd name="T6" fmla="*/ 52 w 105"/>
                  <a:gd name="T7" fmla="*/ 0 h 145"/>
                  <a:gd name="T8" fmla="*/ 105 w 105"/>
                  <a:gd name="T9" fmla="*/ 48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45">
                    <a:moveTo>
                      <a:pt x="105" y="48"/>
                    </a:moveTo>
                    <a:cubicBezTo>
                      <a:pt x="105" y="75"/>
                      <a:pt x="88" y="145"/>
                      <a:pt x="52" y="145"/>
                    </a:cubicBezTo>
                    <a:cubicBezTo>
                      <a:pt x="10" y="145"/>
                      <a:pt x="0" y="75"/>
                      <a:pt x="0" y="48"/>
                    </a:cubicBezTo>
                    <a:cubicBezTo>
                      <a:pt x="0" y="21"/>
                      <a:pt x="23" y="0"/>
                      <a:pt x="52" y="0"/>
                    </a:cubicBezTo>
                    <a:cubicBezTo>
                      <a:pt x="82" y="0"/>
                      <a:pt x="105" y="21"/>
                      <a:pt x="105" y="48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33"/>
              <p:cNvSpPr>
                <a:spLocks/>
              </p:cNvSpPr>
              <p:nvPr/>
            </p:nvSpPr>
            <p:spPr bwMode="auto">
              <a:xfrm>
                <a:off x="3295" y="426"/>
                <a:ext cx="86" cy="85"/>
              </a:xfrm>
              <a:custGeom>
                <a:avLst/>
                <a:gdLst>
                  <a:gd name="T0" fmla="*/ 86 w 86"/>
                  <a:gd name="T1" fmla="*/ 0 h 85"/>
                  <a:gd name="T2" fmla="*/ 0 w 86"/>
                  <a:gd name="T3" fmla="*/ 85 h 85"/>
                  <a:gd name="T4" fmla="*/ 76 w 86"/>
                  <a:gd name="T5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6" h="85">
                    <a:moveTo>
                      <a:pt x="86" y="0"/>
                    </a:moveTo>
                    <a:lnTo>
                      <a:pt x="0" y="85"/>
                    </a:lnTo>
                    <a:lnTo>
                      <a:pt x="76" y="85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34"/>
              <p:cNvSpPr>
                <a:spLocks/>
              </p:cNvSpPr>
              <p:nvPr/>
            </p:nvSpPr>
            <p:spPr bwMode="auto">
              <a:xfrm>
                <a:off x="3556" y="426"/>
                <a:ext cx="84" cy="85"/>
              </a:xfrm>
              <a:custGeom>
                <a:avLst/>
                <a:gdLst>
                  <a:gd name="T0" fmla="*/ 0 w 84"/>
                  <a:gd name="T1" fmla="*/ 0 h 85"/>
                  <a:gd name="T2" fmla="*/ 84 w 84"/>
                  <a:gd name="T3" fmla="*/ 85 h 85"/>
                  <a:gd name="T4" fmla="*/ 11 w 84"/>
                  <a:gd name="T5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4" h="85">
                    <a:moveTo>
                      <a:pt x="0" y="0"/>
                    </a:moveTo>
                    <a:lnTo>
                      <a:pt x="84" y="85"/>
                    </a:lnTo>
                    <a:lnTo>
                      <a:pt x="11" y="85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35"/>
              <p:cNvSpPr>
                <a:spLocks/>
              </p:cNvSpPr>
              <p:nvPr/>
            </p:nvSpPr>
            <p:spPr bwMode="auto">
              <a:xfrm>
                <a:off x="3270" y="304"/>
                <a:ext cx="178" cy="81"/>
              </a:xfrm>
              <a:custGeom>
                <a:avLst/>
                <a:gdLst>
                  <a:gd name="T0" fmla="*/ 16 w 99"/>
                  <a:gd name="T1" fmla="*/ 0 h 45"/>
                  <a:gd name="T2" fmla="*/ 82 w 99"/>
                  <a:gd name="T3" fmla="*/ 27 h 45"/>
                  <a:gd name="T4" fmla="*/ 97 w 99"/>
                  <a:gd name="T5" fmla="*/ 4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9" h="45">
                    <a:moveTo>
                      <a:pt x="16" y="0"/>
                    </a:moveTo>
                    <a:cubicBezTo>
                      <a:pt x="16" y="0"/>
                      <a:pt x="0" y="45"/>
                      <a:pt x="82" y="27"/>
                    </a:cubicBezTo>
                    <a:cubicBezTo>
                      <a:pt x="82" y="27"/>
                      <a:pt x="99" y="21"/>
                      <a:pt x="97" y="43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36"/>
              <p:cNvSpPr>
                <a:spLocks/>
              </p:cNvSpPr>
              <p:nvPr/>
            </p:nvSpPr>
            <p:spPr bwMode="auto">
              <a:xfrm>
                <a:off x="3328" y="297"/>
                <a:ext cx="14" cy="59"/>
              </a:xfrm>
              <a:custGeom>
                <a:avLst/>
                <a:gdLst>
                  <a:gd name="T0" fmla="*/ 5 w 8"/>
                  <a:gd name="T1" fmla="*/ 0 h 33"/>
                  <a:gd name="T2" fmla="*/ 8 w 8"/>
                  <a:gd name="T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" h="33">
                    <a:moveTo>
                      <a:pt x="5" y="0"/>
                    </a:moveTo>
                    <a:cubicBezTo>
                      <a:pt x="5" y="0"/>
                      <a:pt x="0" y="24"/>
                      <a:pt x="8" y="33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37"/>
              <p:cNvSpPr>
                <a:spLocks/>
              </p:cNvSpPr>
              <p:nvPr/>
            </p:nvSpPr>
            <p:spPr bwMode="auto">
              <a:xfrm>
                <a:off x="3365" y="297"/>
                <a:ext cx="16" cy="59"/>
              </a:xfrm>
              <a:custGeom>
                <a:avLst/>
                <a:gdLst>
                  <a:gd name="T0" fmla="*/ 6 w 9"/>
                  <a:gd name="T1" fmla="*/ 0 h 33"/>
                  <a:gd name="T2" fmla="*/ 9 w 9"/>
                  <a:gd name="T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9" h="33">
                    <a:moveTo>
                      <a:pt x="6" y="0"/>
                    </a:moveTo>
                    <a:cubicBezTo>
                      <a:pt x="6" y="0"/>
                      <a:pt x="0" y="24"/>
                      <a:pt x="9" y="33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38"/>
              <p:cNvSpPr>
                <a:spLocks/>
              </p:cNvSpPr>
              <p:nvPr/>
            </p:nvSpPr>
            <p:spPr bwMode="auto">
              <a:xfrm>
                <a:off x="3489" y="304"/>
                <a:ext cx="178" cy="81"/>
              </a:xfrm>
              <a:custGeom>
                <a:avLst/>
                <a:gdLst>
                  <a:gd name="T0" fmla="*/ 83 w 99"/>
                  <a:gd name="T1" fmla="*/ 0 h 45"/>
                  <a:gd name="T2" fmla="*/ 17 w 99"/>
                  <a:gd name="T3" fmla="*/ 27 h 45"/>
                  <a:gd name="T4" fmla="*/ 2 w 99"/>
                  <a:gd name="T5" fmla="*/ 4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9" h="45">
                    <a:moveTo>
                      <a:pt x="83" y="0"/>
                    </a:moveTo>
                    <a:cubicBezTo>
                      <a:pt x="83" y="0"/>
                      <a:pt x="99" y="45"/>
                      <a:pt x="17" y="27"/>
                    </a:cubicBezTo>
                    <a:cubicBezTo>
                      <a:pt x="17" y="27"/>
                      <a:pt x="0" y="21"/>
                      <a:pt x="2" y="43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39"/>
              <p:cNvSpPr>
                <a:spLocks/>
              </p:cNvSpPr>
              <p:nvPr/>
            </p:nvSpPr>
            <p:spPr bwMode="auto">
              <a:xfrm>
                <a:off x="3595" y="297"/>
                <a:ext cx="15" cy="59"/>
              </a:xfrm>
              <a:custGeom>
                <a:avLst/>
                <a:gdLst>
                  <a:gd name="T0" fmla="*/ 3 w 8"/>
                  <a:gd name="T1" fmla="*/ 0 h 33"/>
                  <a:gd name="T2" fmla="*/ 0 w 8"/>
                  <a:gd name="T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" h="33">
                    <a:moveTo>
                      <a:pt x="3" y="0"/>
                    </a:moveTo>
                    <a:cubicBezTo>
                      <a:pt x="3" y="0"/>
                      <a:pt x="8" y="24"/>
                      <a:pt x="0" y="33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40"/>
              <p:cNvSpPr>
                <a:spLocks/>
              </p:cNvSpPr>
              <p:nvPr/>
            </p:nvSpPr>
            <p:spPr bwMode="auto">
              <a:xfrm>
                <a:off x="3556" y="297"/>
                <a:ext cx="14" cy="59"/>
              </a:xfrm>
              <a:custGeom>
                <a:avLst/>
                <a:gdLst>
                  <a:gd name="T0" fmla="*/ 3 w 8"/>
                  <a:gd name="T1" fmla="*/ 0 h 33"/>
                  <a:gd name="T2" fmla="*/ 0 w 8"/>
                  <a:gd name="T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" h="33">
                    <a:moveTo>
                      <a:pt x="3" y="0"/>
                    </a:moveTo>
                    <a:cubicBezTo>
                      <a:pt x="3" y="0"/>
                      <a:pt x="8" y="24"/>
                      <a:pt x="0" y="33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Oval 41"/>
              <p:cNvSpPr>
                <a:spLocks noChangeArrowheads="1"/>
              </p:cNvSpPr>
              <p:nvPr/>
            </p:nvSpPr>
            <p:spPr bwMode="auto">
              <a:xfrm>
                <a:off x="4187" y="340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42"/>
              <p:cNvSpPr>
                <a:spLocks/>
              </p:cNvSpPr>
              <p:nvPr/>
            </p:nvSpPr>
            <p:spPr bwMode="auto">
              <a:xfrm>
                <a:off x="4225" y="338"/>
                <a:ext cx="18" cy="20"/>
              </a:xfrm>
              <a:custGeom>
                <a:avLst/>
                <a:gdLst>
                  <a:gd name="T0" fmla="*/ 10 w 10"/>
                  <a:gd name="T1" fmla="*/ 5 h 11"/>
                  <a:gd name="T2" fmla="*/ 5 w 10"/>
                  <a:gd name="T3" fmla="*/ 10 h 11"/>
                  <a:gd name="T4" fmla="*/ 0 w 10"/>
                  <a:gd name="T5" fmla="*/ 6 h 11"/>
                  <a:gd name="T6" fmla="*/ 5 w 10"/>
                  <a:gd name="T7" fmla="*/ 0 h 11"/>
                  <a:gd name="T8" fmla="*/ 10 w 10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">
                    <a:moveTo>
                      <a:pt x="10" y="5"/>
                    </a:moveTo>
                    <a:cubicBezTo>
                      <a:pt x="10" y="8"/>
                      <a:pt x="8" y="10"/>
                      <a:pt x="5" y="10"/>
                    </a:cubicBezTo>
                    <a:cubicBezTo>
                      <a:pt x="2" y="11"/>
                      <a:pt x="0" y="8"/>
                      <a:pt x="0" y="6"/>
                    </a:cubicBezTo>
                    <a:cubicBezTo>
                      <a:pt x="0" y="3"/>
                      <a:pt x="2" y="1"/>
                      <a:pt x="5" y="0"/>
                    </a:cubicBezTo>
                    <a:cubicBezTo>
                      <a:pt x="8" y="0"/>
                      <a:pt x="10" y="3"/>
                      <a:pt x="10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43"/>
              <p:cNvSpPr>
                <a:spLocks/>
              </p:cNvSpPr>
              <p:nvPr/>
            </p:nvSpPr>
            <p:spPr bwMode="auto">
              <a:xfrm>
                <a:off x="4210" y="468"/>
                <a:ext cx="20" cy="18"/>
              </a:xfrm>
              <a:custGeom>
                <a:avLst/>
                <a:gdLst>
                  <a:gd name="T0" fmla="*/ 11 w 11"/>
                  <a:gd name="T1" fmla="*/ 5 h 10"/>
                  <a:gd name="T2" fmla="*/ 6 w 11"/>
                  <a:gd name="T3" fmla="*/ 10 h 10"/>
                  <a:gd name="T4" fmla="*/ 0 w 11"/>
                  <a:gd name="T5" fmla="*/ 5 h 10"/>
                  <a:gd name="T6" fmla="*/ 5 w 11"/>
                  <a:gd name="T7" fmla="*/ 0 h 10"/>
                  <a:gd name="T8" fmla="*/ 11 w 11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0">
                    <a:moveTo>
                      <a:pt x="11" y="5"/>
                    </a:moveTo>
                    <a:cubicBezTo>
                      <a:pt x="11" y="7"/>
                      <a:pt x="8" y="10"/>
                      <a:pt x="6" y="10"/>
                    </a:cubicBezTo>
                    <a:cubicBezTo>
                      <a:pt x="3" y="10"/>
                      <a:pt x="0" y="8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1" y="2"/>
                      <a:pt x="11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44"/>
              <p:cNvSpPr>
                <a:spLocks/>
              </p:cNvSpPr>
              <p:nvPr/>
            </p:nvSpPr>
            <p:spPr bwMode="auto">
              <a:xfrm>
                <a:off x="4212" y="516"/>
                <a:ext cx="18" cy="18"/>
              </a:xfrm>
              <a:custGeom>
                <a:avLst/>
                <a:gdLst>
                  <a:gd name="T0" fmla="*/ 10 w 10"/>
                  <a:gd name="T1" fmla="*/ 5 h 10"/>
                  <a:gd name="T2" fmla="*/ 5 w 10"/>
                  <a:gd name="T3" fmla="*/ 10 h 10"/>
                  <a:gd name="T4" fmla="*/ 0 w 10"/>
                  <a:gd name="T5" fmla="*/ 5 h 10"/>
                  <a:gd name="T6" fmla="*/ 5 w 10"/>
                  <a:gd name="T7" fmla="*/ 0 h 10"/>
                  <a:gd name="T8" fmla="*/ 10 w 10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10" y="5"/>
                    </a:moveTo>
                    <a:cubicBezTo>
                      <a:pt x="10" y="7"/>
                      <a:pt x="8" y="10"/>
                      <a:pt x="5" y="10"/>
                    </a:cubicBezTo>
                    <a:cubicBezTo>
                      <a:pt x="2" y="10"/>
                      <a:pt x="0" y="8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0" y="2"/>
                      <a:pt x="10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45"/>
              <p:cNvSpPr>
                <a:spLocks/>
              </p:cNvSpPr>
              <p:nvPr/>
            </p:nvSpPr>
            <p:spPr bwMode="auto">
              <a:xfrm>
                <a:off x="4212" y="565"/>
                <a:ext cx="20" cy="18"/>
              </a:xfrm>
              <a:custGeom>
                <a:avLst/>
                <a:gdLst>
                  <a:gd name="T0" fmla="*/ 11 w 11"/>
                  <a:gd name="T1" fmla="*/ 5 h 10"/>
                  <a:gd name="T2" fmla="*/ 6 w 11"/>
                  <a:gd name="T3" fmla="*/ 10 h 10"/>
                  <a:gd name="T4" fmla="*/ 0 w 11"/>
                  <a:gd name="T5" fmla="*/ 5 h 10"/>
                  <a:gd name="T6" fmla="*/ 6 w 11"/>
                  <a:gd name="T7" fmla="*/ 0 h 10"/>
                  <a:gd name="T8" fmla="*/ 11 w 11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0">
                    <a:moveTo>
                      <a:pt x="11" y="5"/>
                    </a:moveTo>
                    <a:cubicBezTo>
                      <a:pt x="11" y="7"/>
                      <a:pt x="9" y="10"/>
                      <a:pt x="6" y="10"/>
                    </a:cubicBezTo>
                    <a:cubicBezTo>
                      <a:pt x="3" y="10"/>
                      <a:pt x="0" y="8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8" y="0"/>
                      <a:pt x="11" y="2"/>
                      <a:pt x="11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46"/>
              <p:cNvSpPr>
                <a:spLocks/>
              </p:cNvSpPr>
              <p:nvPr/>
            </p:nvSpPr>
            <p:spPr bwMode="auto">
              <a:xfrm>
                <a:off x="4153" y="293"/>
                <a:ext cx="129" cy="130"/>
              </a:xfrm>
              <a:custGeom>
                <a:avLst/>
                <a:gdLst>
                  <a:gd name="T0" fmla="*/ 71 w 72"/>
                  <a:gd name="T1" fmla="*/ 35 h 72"/>
                  <a:gd name="T2" fmla="*/ 37 w 72"/>
                  <a:gd name="T3" fmla="*/ 71 h 72"/>
                  <a:gd name="T4" fmla="*/ 0 w 72"/>
                  <a:gd name="T5" fmla="*/ 36 h 72"/>
                  <a:gd name="T6" fmla="*/ 35 w 72"/>
                  <a:gd name="T7" fmla="*/ 0 h 72"/>
                  <a:gd name="T8" fmla="*/ 71 w 72"/>
                  <a:gd name="T9" fmla="*/ 3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2">
                    <a:moveTo>
                      <a:pt x="71" y="35"/>
                    </a:moveTo>
                    <a:cubicBezTo>
                      <a:pt x="72" y="54"/>
                      <a:pt x="56" y="71"/>
                      <a:pt x="37" y="71"/>
                    </a:cubicBezTo>
                    <a:cubicBezTo>
                      <a:pt x="17" y="72"/>
                      <a:pt x="1" y="56"/>
                      <a:pt x="0" y="36"/>
                    </a:cubicBezTo>
                    <a:cubicBezTo>
                      <a:pt x="0" y="17"/>
                      <a:pt x="15" y="1"/>
                      <a:pt x="35" y="0"/>
                    </a:cubicBezTo>
                    <a:cubicBezTo>
                      <a:pt x="55" y="0"/>
                      <a:pt x="71" y="15"/>
                      <a:pt x="71" y="35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47"/>
              <p:cNvSpPr>
                <a:spLocks/>
              </p:cNvSpPr>
              <p:nvPr/>
            </p:nvSpPr>
            <p:spPr bwMode="auto">
              <a:xfrm>
                <a:off x="4111" y="419"/>
                <a:ext cx="222" cy="220"/>
              </a:xfrm>
              <a:custGeom>
                <a:avLst/>
                <a:gdLst>
                  <a:gd name="T0" fmla="*/ 60 w 123"/>
                  <a:gd name="T1" fmla="*/ 1 h 122"/>
                  <a:gd name="T2" fmla="*/ 2 w 123"/>
                  <a:gd name="T3" fmla="*/ 122 h 122"/>
                  <a:gd name="T4" fmla="*/ 123 w 123"/>
                  <a:gd name="T5" fmla="*/ 119 h 122"/>
                  <a:gd name="T6" fmla="*/ 60 w 123"/>
                  <a:gd name="T7" fmla="*/ 1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3" h="122">
                    <a:moveTo>
                      <a:pt x="60" y="1"/>
                    </a:moveTo>
                    <a:cubicBezTo>
                      <a:pt x="26" y="2"/>
                      <a:pt x="0" y="56"/>
                      <a:pt x="2" y="122"/>
                    </a:cubicBezTo>
                    <a:cubicBezTo>
                      <a:pt x="123" y="119"/>
                      <a:pt x="123" y="119"/>
                      <a:pt x="123" y="119"/>
                    </a:cubicBezTo>
                    <a:cubicBezTo>
                      <a:pt x="121" y="53"/>
                      <a:pt x="93" y="0"/>
                      <a:pt x="60" y="1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48"/>
              <p:cNvSpPr>
                <a:spLocks/>
              </p:cNvSpPr>
              <p:nvPr/>
            </p:nvSpPr>
            <p:spPr bwMode="auto">
              <a:xfrm>
                <a:off x="4045" y="291"/>
                <a:ext cx="113" cy="303"/>
              </a:xfrm>
              <a:custGeom>
                <a:avLst/>
                <a:gdLst>
                  <a:gd name="T0" fmla="*/ 63 w 63"/>
                  <a:gd name="T1" fmla="*/ 83 h 168"/>
                  <a:gd name="T2" fmla="*/ 13 w 63"/>
                  <a:gd name="T3" fmla="*/ 25 h 168"/>
                  <a:gd name="T4" fmla="*/ 1 w 63"/>
                  <a:gd name="T5" fmla="*/ 59 h 168"/>
                  <a:gd name="T6" fmla="*/ 38 w 63"/>
                  <a:gd name="T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168">
                    <a:moveTo>
                      <a:pt x="63" y="83"/>
                    </a:moveTo>
                    <a:cubicBezTo>
                      <a:pt x="63" y="83"/>
                      <a:pt x="22" y="59"/>
                      <a:pt x="13" y="25"/>
                    </a:cubicBezTo>
                    <a:cubicBezTo>
                      <a:pt x="13" y="25"/>
                      <a:pt x="0" y="0"/>
                      <a:pt x="1" y="59"/>
                    </a:cubicBezTo>
                    <a:cubicBezTo>
                      <a:pt x="2" y="118"/>
                      <a:pt x="32" y="163"/>
                      <a:pt x="38" y="168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49"/>
              <p:cNvSpPr>
                <a:spLocks/>
              </p:cNvSpPr>
              <p:nvPr/>
            </p:nvSpPr>
            <p:spPr bwMode="auto">
              <a:xfrm>
                <a:off x="4280" y="282"/>
                <a:ext cx="112" cy="306"/>
              </a:xfrm>
              <a:custGeom>
                <a:avLst/>
                <a:gdLst>
                  <a:gd name="T0" fmla="*/ 0 w 62"/>
                  <a:gd name="T1" fmla="*/ 87 h 170"/>
                  <a:gd name="T2" fmla="*/ 47 w 62"/>
                  <a:gd name="T3" fmla="*/ 26 h 170"/>
                  <a:gd name="T4" fmla="*/ 61 w 62"/>
                  <a:gd name="T5" fmla="*/ 59 h 170"/>
                  <a:gd name="T6" fmla="*/ 29 w 62"/>
                  <a:gd name="T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170">
                    <a:moveTo>
                      <a:pt x="0" y="87"/>
                    </a:moveTo>
                    <a:cubicBezTo>
                      <a:pt x="0" y="87"/>
                      <a:pt x="40" y="61"/>
                      <a:pt x="47" y="26"/>
                    </a:cubicBezTo>
                    <a:cubicBezTo>
                      <a:pt x="47" y="26"/>
                      <a:pt x="59" y="0"/>
                      <a:pt x="61" y="59"/>
                    </a:cubicBezTo>
                    <a:cubicBezTo>
                      <a:pt x="62" y="119"/>
                      <a:pt x="35" y="165"/>
                      <a:pt x="29" y="17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Oval 50"/>
              <p:cNvSpPr>
                <a:spLocks noChangeArrowheads="1"/>
              </p:cNvSpPr>
              <p:nvPr/>
            </p:nvSpPr>
            <p:spPr bwMode="auto">
              <a:xfrm>
                <a:off x="4938" y="363"/>
                <a:ext cx="17" cy="1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51"/>
              <p:cNvSpPr>
                <a:spLocks/>
              </p:cNvSpPr>
              <p:nvPr/>
            </p:nvSpPr>
            <p:spPr bwMode="auto">
              <a:xfrm>
                <a:off x="4976" y="363"/>
                <a:ext cx="18" cy="16"/>
              </a:xfrm>
              <a:custGeom>
                <a:avLst/>
                <a:gdLst>
                  <a:gd name="T0" fmla="*/ 10 w 10"/>
                  <a:gd name="T1" fmla="*/ 5 h 9"/>
                  <a:gd name="T2" fmla="*/ 5 w 10"/>
                  <a:gd name="T3" fmla="*/ 9 h 9"/>
                  <a:gd name="T4" fmla="*/ 0 w 10"/>
                  <a:gd name="T5" fmla="*/ 5 h 9"/>
                  <a:gd name="T6" fmla="*/ 5 w 10"/>
                  <a:gd name="T7" fmla="*/ 0 h 9"/>
                  <a:gd name="T8" fmla="*/ 10 w 10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10" y="5"/>
                    </a:moveTo>
                    <a:cubicBezTo>
                      <a:pt x="10" y="7"/>
                      <a:pt x="8" y="9"/>
                      <a:pt x="5" y="9"/>
                    </a:cubicBezTo>
                    <a:cubicBezTo>
                      <a:pt x="3" y="9"/>
                      <a:pt x="1" y="7"/>
                      <a:pt x="0" y="5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8" y="0"/>
                      <a:pt x="10" y="2"/>
                      <a:pt x="10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52"/>
              <p:cNvSpPr>
                <a:spLocks/>
              </p:cNvSpPr>
              <p:nvPr/>
            </p:nvSpPr>
            <p:spPr bwMode="auto">
              <a:xfrm>
                <a:off x="4956" y="473"/>
                <a:ext cx="18" cy="16"/>
              </a:xfrm>
              <a:custGeom>
                <a:avLst/>
                <a:gdLst>
                  <a:gd name="T0" fmla="*/ 10 w 10"/>
                  <a:gd name="T1" fmla="*/ 4 h 9"/>
                  <a:gd name="T2" fmla="*/ 5 w 10"/>
                  <a:gd name="T3" fmla="*/ 9 h 9"/>
                  <a:gd name="T4" fmla="*/ 1 w 10"/>
                  <a:gd name="T5" fmla="*/ 5 h 9"/>
                  <a:gd name="T6" fmla="*/ 5 w 10"/>
                  <a:gd name="T7" fmla="*/ 0 h 9"/>
                  <a:gd name="T8" fmla="*/ 10 w 10"/>
                  <a:gd name="T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10" y="4"/>
                    </a:moveTo>
                    <a:cubicBezTo>
                      <a:pt x="10" y="7"/>
                      <a:pt x="8" y="9"/>
                      <a:pt x="5" y="9"/>
                    </a:cubicBezTo>
                    <a:cubicBezTo>
                      <a:pt x="3" y="9"/>
                      <a:pt x="1" y="7"/>
                      <a:pt x="1" y="5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8" y="0"/>
                      <a:pt x="10" y="2"/>
                      <a:pt x="10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53"/>
              <p:cNvSpPr>
                <a:spLocks/>
              </p:cNvSpPr>
              <p:nvPr/>
            </p:nvSpPr>
            <p:spPr bwMode="auto">
              <a:xfrm>
                <a:off x="4956" y="516"/>
                <a:ext cx="18" cy="16"/>
              </a:xfrm>
              <a:custGeom>
                <a:avLst/>
                <a:gdLst>
                  <a:gd name="T0" fmla="*/ 10 w 10"/>
                  <a:gd name="T1" fmla="*/ 5 h 9"/>
                  <a:gd name="T2" fmla="*/ 5 w 10"/>
                  <a:gd name="T3" fmla="*/ 9 h 9"/>
                  <a:gd name="T4" fmla="*/ 1 w 10"/>
                  <a:gd name="T5" fmla="*/ 5 h 9"/>
                  <a:gd name="T6" fmla="*/ 5 w 10"/>
                  <a:gd name="T7" fmla="*/ 0 h 9"/>
                  <a:gd name="T8" fmla="*/ 10 w 10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10" y="5"/>
                    </a:moveTo>
                    <a:cubicBezTo>
                      <a:pt x="10" y="7"/>
                      <a:pt x="8" y="9"/>
                      <a:pt x="5" y="9"/>
                    </a:cubicBezTo>
                    <a:cubicBezTo>
                      <a:pt x="3" y="9"/>
                      <a:pt x="1" y="7"/>
                      <a:pt x="1" y="5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8" y="0"/>
                      <a:pt x="10" y="2"/>
                      <a:pt x="10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54"/>
              <p:cNvSpPr>
                <a:spLocks/>
              </p:cNvSpPr>
              <p:nvPr/>
            </p:nvSpPr>
            <p:spPr bwMode="auto">
              <a:xfrm>
                <a:off x="4956" y="561"/>
                <a:ext cx="18" cy="16"/>
              </a:xfrm>
              <a:custGeom>
                <a:avLst/>
                <a:gdLst>
                  <a:gd name="T0" fmla="*/ 10 w 10"/>
                  <a:gd name="T1" fmla="*/ 4 h 9"/>
                  <a:gd name="T2" fmla="*/ 5 w 10"/>
                  <a:gd name="T3" fmla="*/ 9 h 9"/>
                  <a:gd name="T4" fmla="*/ 1 w 10"/>
                  <a:gd name="T5" fmla="*/ 4 h 9"/>
                  <a:gd name="T6" fmla="*/ 5 w 10"/>
                  <a:gd name="T7" fmla="*/ 0 h 9"/>
                  <a:gd name="T8" fmla="*/ 10 w 10"/>
                  <a:gd name="T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10" y="4"/>
                    </a:moveTo>
                    <a:cubicBezTo>
                      <a:pt x="10" y="7"/>
                      <a:pt x="8" y="9"/>
                      <a:pt x="5" y="9"/>
                    </a:cubicBezTo>
                    <a:cubicBezTo>
                      <a:pt x="3" y="9"/>
                      <a:pt x="1" y="7"/>
                      <a:pt x="1" y="4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8" y="0"/>
                      <a:pt x="10" y="2"/>
                      <a:pt x="10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55"/>
              <p:cNvSpPr>
                <a:spLocks/>
              </p:cNvSpPr>
              <p:nvPr/>
            </p:nvSpPr>
            <p:spPr bwMode="auto">
              <a:xfrm>
                <a:off x="4852" y="322"/>
                <a:ext cx="227" cy="317"/>
              </a:xfrm>
              <a:custGeom>
                <a:avLst/>
                <a:gdLst>
                  <a:gd name="T0" fmla="*/ 83 w 126"/>
                  <a:gd name="T1" fmla="*/ 59 h 176"/>
                  <a:gd name="T2" fmla="*/ 97 w 126"/>
                  <a:gd name="T3" fmla="*/ 33 h 176"/>
                  <a:gd name="T4" fmla="*/ 63 w 126"/>
                  <a:gd name="T5" fmla="*/ 0 h 176"/>
                  <a:gd name="T6" fmla="*/ 29 w 126"/>
                  <a:gd name="T7" fmla="*/ 33 h 176"/>
                  <a:gd name="T8" fmla="*/ 44 w 126"/>
                  <a:gd name="T9" fmla="*/ 59 h 176"/>
                  <a:gd name="T10" fmla="*/ 0 w 126"/>
                  <a:gd name="T11" fmla="*/ 116 h 176"/>
                  <a:gd name="T12" fmla="*/ 63 w 126"/>
                  <a:gd name="T13" fmla="*/ 176 h 176"/>
                  <a:gd name="T14" fmla="*/ 126 w 126"/>
                  <a:gd name="T15" fmla="*/ 116 h 176"/>
                  <a:gd name="T16" fmla="*/ 83 w 126"/>
                  <a:gd name="T17" fmla="*/ 59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6" h="176">
                    <a:moveTo>
                      <a:pt x="83" y="59"/>
                    </a:moveTo>
                    <a:cubicBezTo>
                      <a:pt x="92" y="53"/>
                      <a:pt x="97" y="44"/>
                      <a:pt x="97" y="33"/>
                    </a:cubicBezTo>
                    <a:cubicBezTo>
                      <a:pt x="97" y="15"/>
                      <a:pt x="82" y="0"/>
                      <a:pt x="63" y="0"/>
                    </a:cubicBezTo>
                    <a:cubicBezTo>
                      <a:pt x="44" y="0"/>
                      <a:pt x="29" y="15"/>
                      <a:pt x="29" y="33"/>
                    </a:cubicBezTo>
                    <a:cubicBezTo>
                      <a:pt x="29" y="44"/>
                      <a:pt x="35" y="53"/>
                      <a:pt x="44" y="59"/>
                    </a:cubicBezTo>
                    <a:cubicBezTo>
                      <a:pt x="19" y="67"/>
                      <a:pt x="0" y="90"/>
                      <a:pt x="0" y="116"/>
                    </a:cubicBezTo>
                    <a:cubicBezTo>
                      <a:pt x="0" y="149"/>
                      <a:pt x="28" y="176"/>
                      <a:pt x="63" y="176"/>
                    </a:cubicBezTo>
                    <a:cubicBezTo>
                      <a:pt x="98" y="176"/>
                      <a:pt x="126" y="149"/>
                      <a:pt x="126" y="116"/>
                    </a:cubicBezTo>
                    <a:cubicBezTo>
                      <a:pt x="126" y="90"/>
                      <a:pt x="108" y="67"/>
                      <a:pt x="83" y="59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Line 56"/>
              <p:cNvSpPr>
                <a:spLocks noChangeShapeType="1"/>
              </p:cNvSpPr>
              <p:nvPr/>
            </p:nvSpPr>
            <p:spPr bwMode="auto">
              <a:xfrm>
                <a:off x="4904" y="322"/>
                <a:ext cx="124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Line 57"/>
              <p:cNvSpPr>
                <a:spLocks noChangeShapeType="1"/>
              </p:cNvSpPr>
              <p:nvPr/>
            </p:nvSpPr>
            <p:spPr bwMode="auto">
              <a:xfrm>
                <a:off x="4944" y="293"/>
                <a:ext cx="43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58"/>
              <p:cNvSpPr>
                <a:spLocks/>
              </p:cNvSpPr>
              <p:nvPr/>
            </p:nvSpPr>
            <p:spPr bwMode="auto">
              <a:xfrm>
                <a:off x="4818" y="408"/>
                <a:ext cx="86" cy="60"/>
              </a:xfrm>
              <a:custGeom>
                <a:avLst/>
                <a:gdLst>
                  <a:gd name="T0" fmla="*/ 48 w 48"/>
                  <a:gd name="T1" fmla="*/ 16 h 33"/>
                  <a:gd name="T2" fmla="*/ 0 w 48"/>
                  <a:gd name="T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8" h="33">
                    <a:moveTo>
                      <a:pt x="48" y="16"/>
                    </a:moveTo>
                    <a:cubicBezTo>
                      <a:pt x="48" y="16"/>
                      <a:pt x="11" y="0"/>
                      <a:pt x="0" y="33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59"/>
              <p:cNvSpPr>
                <a:spLocks/>
              </p:cNvSpPr>
              <p:nvPr/>
            </p:nvSpPr>
            <p:spPr bwMode="auto">
              <a:xfrm>
                <a:off x="5028" y="408"/>
                <a:ext cx="87" cy="60"/>
              </a:xfrm>
              <a:custGeom>
                <a:avLst/>
                <a:gdLst>
                  <a:gd name="T0" fmla="*/ 0 w 48"/>
                  <a:gd name="T1" fmla="*/ 16 h 33"/>
                  <a:gd name="T2" fmla="*/ 48 w 48"/>
                  <a:gd name="T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8" h="33">
                    <a:moveTo>
                      <a:pt x="0" y="16"/>
                    </a:moveTo>
                    <a:cubicBezTo>
                      <a:pt x="0" y="16"/>
                      <a:pt x="37" y="0"/>
                      <a:pt x="48" y="33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60"/>
              <p:cNvSpPr>
                <a:spLocks/>
              </p:cNvSpPr>
              <p:nvPr/>
            </p:nvSpPr>
            <p:spPr bwMode="auto">
              <a:xfrm>
                <a:off x="5541" y="356"/>
                <a:ext cx="345" cy="88"/>
              </a:xfrm>
              <a:custGeom>
                <a:avLst/>
                <a:gdLst>
                  <a:gd name="T0" fmla="*/ 72 w 192"/>
                  <a:gd name="T1" fmla="*/ 49 h 49"/>
                  <a:gd name="T2" fmla="*/ 13 w 192"/>
                  <a:gd name="T3" fmla="*/ 49 h 49"/>
                  <a:gd name="T4" fmla="*/ 0 w 192"/>
                  <a:gd name="T5" fmla="*/ 36 h 49"/>
                  <a:gd name="T6" fmla="*/ 0 w 192"/>
                  <a:gd name="T7" fmla="*/ 13 h 49"/>
                  <a:gd name="T8" fmla="*/ 13 w 192"/>
                  <a:gd name="T9" fmla="*/ 0 h 49"/>
                  <a:gd name="T10" fmla="*/ 180 w 192"/>
                  <a:gd name="T11" fmla="*/ 0 h 49"/>
                  <a:gd name="T12" fmla="*/ 192 w 192"/>
                  <a:gd name="T13" fmla="*/ 13 h 49"/>
                  <a:gd name="T14" fmla="*/ 192 w 192"/>
                  <a:gd name="T15" fmla="*/ 36 h 49"/>
                  <a:gd name="T16" fmla="*/ 180 w 192"/>
                  <a:gd name="T17" fmla="*/ 49 h 49"/>
                  <a:gd name="T18" fmla="*/ 119 w 192"/>
                  <a:gd name="T19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49">
                    <a:moveTo>
                      <a:pt x="72" y="49"/>
                    </a:moveTo>
                    <a:cubicBezTo>
                      <a:pt x="13" y="49"/>
                      <a:pt x="13" y="49"/>
                      <a:pt x="13" y="49"/>
                    </a:cubicBezTo>
                    <a:cubicBezTo>
                      <a:pt x="6" y="49"/>
                      <a:pt x="0" y="43"/>
                      <a:pt x="0" y="3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87" y="0"/>
                      <a:pt x="192" y="6"/>
                      <a:pt x="192" y="13"/>
                    </a:cubicBezTo>
                    <a:cubicBezTo>
                      <a:pt x="192" y="36"/>
                      <a:pt x="192" y="36"/>
                      <a:pt x="192" y="36"/>
                    </a:cubicBezTo>
                    <a:cubicBezTo>
                      <a:pt x="192" y="43"/>
                      <a:pt x="187" y="49"/>
                      <a:pt x="180" y="49"/>
                    </a:cubicBezTo>
                    <a:cubicBezTo>
                      <a:pt x="119" y="49"/>
                      <a:pt x="119" y="49"/>
                      <a:pt x="119" y="49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61"/>
              <p:cNvSpPr>
                <a:spLocks/>
              </p:cNvSpPr>
              <p:nvPr/>
            </p:nvSpPr>
            <p:spPr bwMode="auto">
              <a:xfrm>
                <a:off x="5568" y="444"/>
                <a:ext cx="291" cy="195"/>
              </a:xfrm>
              <a:custGeom>
                <a:avLst/>
                <a:gdLst>
                  <a:gd name="T0" fmla="*/ 101 w 162"/>
                  <a:gd name="T1" fmla="*/ 0 h 108"/>
                  <a:gd name="T2" fmla="*/ 150 w 162"/>
                  <a:gd name="T3" fmla="*/ 0 h 108"/>
                  <a:gd name="T4" fmla="*/ 162 w 162"/>
                  <a:gd name="T5" fmla="*/ 12 h 108"/>
                  <a:gd name="T6" fmla="*/ 162 w 162"/>
                  <a:gd name="T7" fmla="*/ 96 h 108"/>
                  <a:gd name="T8" fmla="*/ 150 w 162"/>
                  <a:gd name="T9" fmla="*/ 108 h 108"/>
                  <a:gd name="T10" fmla="*/ 13 w 162"/>
                  <a:gd name="T11" fmla="*/ 108 h 108"/>
                  <a:gd name="T12" fmla="*/ 0 w 162"/>
                  <a:gd name="T13" fmla="*/ 96 h 108"/>
                  <a:gd name="T14" fmla="*/ 0 w 162"/>
                  <a:gd name="T15" fmla="*/ 12 h 108"/>
                  <a:gd name="T16" fmla="*/ 13 w 162"/>
                  <a:gd name="T17" fmla="*/ 0 h 108"/>
                  <a:gd name="T18" fmla="*/ 61 w 162"/>
                  <a:gd name="T19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2" h="108">
                    <a:moveTo>
                      <a:pt x="101" y="0"/>
                    </a:moveTo>
                    <a:cubicBezTo>
                      <a:pt x="150" y="0"/>
                      <a:pt x="150" y="0"/>
                      <a:pt x="150" y="0"/>
                    </a:cubicBezTo>
                    <a:cubicBezTo>
                      <a:pt x="157" y="0"/>
                      <a:pt x="162" y="5"/>
                      <a:pt x="162" y="12"/>
                    </a:cubicBezTo>
                    <a:cubicBezTo>
                      <a:pt x="162" y="96"/>
                      <a:pt x="162" y="96"/>
                      <a:pt x="162" y="96"/>
                    </a:cubicBezTo>
                    <a:cubicBezTo>
                      <a:pt x="162" y="103"/>
                      <a:pt x="157" y="108"/>
                      <a:pt x="150" y="108"/>
                    </a:cubicBezTo>
                    <a:cubicBezTo>
                      <a:pt x="13" y="108"/>
                      <a:pt x="13" y="108"/>
                      <a:pt x="13" y="108"/>
                    </a:cubicBezTo>
                    <a:cubicBezTo>
                      <a:pt x="6" y="108"/>
                      <a:pt x="0" y="103"/>
                      <a:pt x="0" y="96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61" y="0"/>
                      <a:pt x="61" y="0"/>
                      <a:pt x="61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Rectangle 62"/>
              <p:cNvSpPr>
                <a:spLocks noChangeArrowheads="1"/>
              </p:cNvSpPr>
              <p:nvPr/>
            </p:nvSpPr>
            <p:spPr bwMode="auto">
              <a:xfrm>
                <a:off x="5674" y="356"/>
                <a:ext cx="81" cy="283"/>
              </a:xfrm>
              <a:prstGeom prst="rect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63"/>
              <p:cNvSpPr>
                <a:spLocks/>
              </p:cNvSpPr>
              <p:nvPr/>
            </p:nvSpPr>
            <p:spPr bwMode="auto">
              <a:xfrm>
                <a:off x="5717" y="279"/>
                <a:ext cx="84" cy="77"/>
              </a:xfrm>
              <a:custGeom>
                <a:avLst/>
                <a:gdLst>
                  <a:gd name="T0" fmla="*/ 1 w 47"/>
                  <a:gd name="T1" fmla="*/ 41 h 43"/>
                  <a:gd name="T2" fmla="*/ 38 w 47"/>
                  <a:gd name="T3" fmla="*/ 10 h 43"/>
                  <a:gd name="T4" fmla="*/ 47 w 47"/>
                  <a:gd name="T5" fmla="*/ 27 h 43"/>
                  <a:gd name="T6" fmla="*/ 23 w 47"/>
                  <a:gd name="T7" fmla="*/ 42 h 43"/>
                  <a:gd name="T8" fmla="*/ 10 w 47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3">
                    <a:moveTo>
                      <a:pt x="1" y="41"/>
                    </a:moveTo>
                    <a:cubicBezTo>
                      <a:pt x="0" y="34"/>
                      <a:pt x="15" y="0"/>
                      <a:pt x="38" y="10"/>
                    </a:cubicBezTo>
                    <a:cubicBezTo>
                      <a:pt x="45" y="13"/>
                      <a:pt x="47" y="21"/>
                      <a:pt x="47" y="27"/>
                    </a:cubicBezTo>
                    <a:cubicBezTo>
                      <a:pt x="47" y="40"/>
                      <a:pt x="34" y="42"/>
                      <a:pt x="23" y="42"/>
                    </a:cubicBezTo>
                    <a:cubicBezTo>
                      <a:pt x="18" y="42"/>
                      <a:pt x="14" y="42"/>
                      <a:pt x="10" y="43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64"/>
              <p:cNvSpPr>
                <a:spLocks/>
              </p:cNvSpPr>
              <p:nvPr/>
            </p:nvSpPr>
            <p:spPr bwMode="auto">
              <a:xfrm>
                <a:off x="5627" y="279"/>
                <a:ext cx="83" cy="77"/>
              </a:xfrm>
              <a:custGeom>
                <a:avLst/>
                <a:gdLst>
                  <a:gd name="T0" fmla="*/ 45 w 46"/>
                  <a:gd name="T1" fmla="*/ 41 h 43"/>
                  <a:gd name="T2" fmla="*/ 8 w 46"/>
                  <a:gd name="T3" fmla="*/ 10 h 43"/>
                  <a:gd name="T4" fmla="*/ 0 w 46"/>
                  <a:gd name="T5" fmla="*/ 27 h 43"/>
                  <a:gd name="T6" fmla="*/ 24 w 46"/>
                  <a:gd name="T7" fmla="*/ 42 h 43"/>
                  <a:gd name="T8" fmla="*/ 37 w 46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3">
                    <a:moveTo>
                      <a:pt x="45" y="41"/>
                    </a:moveTo>
                    <a:cubicBezTo>
                      <a:pt x="46" y="34"/>
                      <a:pt x="32" y="0"/>
                      <a:pt x="8" y="10"/>
                    </a:cubicBezTo>
                    <a:cubicBezTo>
                      <a:pt x="2" y="13"/>
                      <a:pt x="0" y="21"/>
                      <a:pt x="0" y="27"/>
                    </a:cubicBezTo>
                    <a:cubicBezTo>
                      <a:pt x="0" y="40"/>
                      <a:pt x="13" y="42"/>
                      <a:pt x="24" y="42"/>
                    </a:cubicBezTo>
                    <a:cubicBezTo>
                      <a:pt x="28" y="42"/>
                      <a:pt x="32" y="42"/>
                      <a:pt x="37" y="43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65"/>
              <p:cNvSpPr>
                <a:spLocks/>
              </p:cNvSpPr>
              <p:nvPr/>
            </p:nvSpPr>
            <p:spPr bwMode="auto">
              <a:xfrm>
                <a:off x="6278" y="293"/>
                <a:ext cx="368" cy="346"/>
              </a:xfrm>
              <a:custGeom>
                <a:avLst/>
                <a:gdLst>
                  <a:gd name="T0" fmla="*/ 163 w 205"/>
                  <a:gd name="T1" fmla="*/ 192 h 192"/>
                  <a:gd name="T2" fmla="*/ 41 w 205"/>
                  <a:gd name="T3" fmla="*/ 192 h 192"/>
                  <a:gd name="T4" fmla="*/ 41 w 205"/>
                  <a:gd name="T5" fmla="*/ 0 h 192"/>
                  <a:gd name="T6" fmla="*/ 163 w 205"/>
                  <a:gd name="T7" fmla="*/ 0 h 192"/>
                  <a:gd name="T8" fmla="*/ 163 w 205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5" h="192">
                    <a:moveTo>
                      <a:pt x="163" y="192"/>
                    </a:moveTo>
                    <a:cubicBezTo>
                      <a:pt x="123" y="192"/>
                      <a:pt x="82" y="192"/>
                      <a:pt x="41" y="192"/>
                    </a:cubicBezTo>
                    <a:cubicBezTo>
                      <a:pt x="0" y="134"/>
                      <a:pt x="0" y="59"/>
                      <a:pt x="41" y="0"/>
                    </a:cubicBezTo>
                    <a:cubicBezTo>
                      <a:pt x="82" y="0"/>
                      <a:pt x="123" y="0"/>
                      <a:pt x="163" y="0"/>
                    </a:cubicBezTo>
                    <a:cubicBezTo>
                      <a:pt x="205" y="59"/>
                      <a:pt x="205" y="134"/>
                      <a:pt x="163" y="192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66"/>
              <p:cNvSpPr>
                <a:spLocks/>
              </p:cNvSpPr>
              <p:nvPr/>
            </p:nvSpPr>
            <p:spPr bwMode="auto">
              <a:xfrm>
                <a:off x="6353" y="293"/>
                <a:ext cx="218" cy="346"/>
              </a:xfrm>
              <a:custGeom>
                <a:avLst/>
                <a:gdLst>
                  <a:gd name="T0" fmla="*/ 96 w 121"/>
                  <a:gd name="T1" fmla="*/ 192 h 192"/>
                  <a:gd name="T2" fmla="*/ 24 w 121"/>
                  <a:gd name="T3" fmla="*/ 192 h 192"/>
                  <a:gd name="T4" fmla="*/ 24 w 121"/>
                  <a:gd name="T5" fmla="*/ 0 h 192"/>
                  <a:gd name="T6" fmla="*/ 96 w 121"/>
                  <a:gd name="T7" fmla="*/ 0 h 192"/>
                  <a:gd name="T8" fmla="*/ 96 w 121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192">
                    <a:moveTo>
                      <a:pt x="96" y="192"/>
                    </a:moveTo>
                    <a:cubicBezTo>
                      <a:pt x="72" y="192"/>
                      <a:pt x="48" y="192"/>
                      <a:pt x="24" y="192"/>
                    </a:cubicBezTo>
                    <a:cubicBezTo>
                      <a:pt x="0" y="134"/>
                      <a:pt x="0" y="59"/>
                      <a:pt x="24" y="0"/>
                    </a:cubicBezTo>
                    <a:cubicBezTo>
                      <a:pt x="48" y="0"/>
                      <a:pt x="72" y="0"/>
                      <a:pt x="96" y="0"/>
                    </a:cubicBezTo>
                    <a:cubicBezTo>
                      <a:pt x="121" y="59"/>
                      <a:pt x="121" y="134"/>
                      <a:pt x="96" y="192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Line 67"/>
              <p:cNvSpPr>
                <a:spLocks noChangeShapeType="1"/>
              </p:cNvSpPr>
              <p:nvPr/>
            </p:nvSpPr>
            <p:spPr bwMode="auto">
              <a:xfrm>
                <a:off x="6289" y="352"/>
                <a:ext cx="34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Line 68"/>
              <p:cNvSpPr>
                <a:spLocks noChangeShapeType="1"/>
              </p:cNvSpPr>
              <p:nvPr/>
            </p:nvSpPr>
            <p:spPr bwMode="auto">
              <a:xfrm>
                <a:off x="6289" y="581"/>
                <a:ext cx="34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Line 69"/>
              <p:cNvSpPr>
                <a:spLocks noChangeShapeType="1"/>
              </p:cNvSpPr>
              <p:nvPr/>
            </p:nvSpPr>
            <p:spPr bwMode="auto">
              <a:xfrm>
                <a:off x="6461" y="300"/>
                <a:ext cx="0" cy="333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70"/>
              <p:cNvSpPr>
                <a:spLocks/>
              </p:cNvSpPr>
              <p:nvPr/>
            </p:nvSpPr>
            <p:spPr bwMode="auto">
              <a:xfrm>
                <a:off x="480" y="980"/>
                <a:ext cx="163" cy="164"/>
              </a:xfrm>
              <a:custGeom>
                <a:avLst/>
                <a:gdLst>
                  <a:gd name="T0" fmla="*/ 163 w 163"/>
                  <a:gd name="T1" fmla="*/ 0 h 164"/>
                  <a:gd name="T2" fmla="*/ 0 w 163"/>
                  <a:gd name="T3" fmla="*/ 0 h 164"/>
                  <a:gd name="T4" fmla="*/ 163 w 163"/>
                  <a:gd name="T5" fmla="*/ 164 h 164"/>
                  <a:gd name="T6" fmla="*/ 163 w 163"/>
                  <a:gd name="T7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3" h="164">
                    <a:moveTo>
                      <a:pt x="163" y="0"/>
                    </a:moveTo>
                    <a:lnTo>
                      <a:pt x="0" y="0"/>
                    </a:lnTo>
                    <a:lnTo>
                      <a:pt x="163" y="164"/>
                    </a:lnTo>
                    <a:lnTo>
                      <a:pt x="163" y="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71"/>
              <p:cNvSpPr>
                <a:spLocks/>
              </p:cNvSpPr>
              <p:nvPr/>
            </p:nvSpPr>
            <p:spPr bwMode="auto">
              <a:xfrm>
                <a:off x="343" y="1016"/>
                <a:ext cx="264" cy="263"/>
              </a:xfrm>
              <a:custGeom>
                <a:avLst/>
                <a:gdLst>
                  <a:gd name="T0" fmla="*/ 92 w 264"/>
                  <a:gd name="T1" fmla="*/ 263 h 263"/>
                  <a:gd name="T2" fmla="*/ 0 w 264"/>
                  <a:gd name="T3" fmla="*/ 171 h 263"/>
                  <a:gd name="T4" fmla="*/ 173 w 264"/>
                  <a:gd name="T5" fmla="*/ 0 h 263"/>
                  <a:gd name="T6" fmla="*/ 264 w 264"/>
                  <a:gd name="T7" fmla="*/ 92 h 263"/>
                  <a:gd name="T8" fmla="*/ 92 w 264"/>
                  <a:gd name="T9" fmla="*/ 263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4" h="263">
                    <a:moveTo>
                      <a:pt x="92" y="263"/>
                    </a:moveTo>
                    <a:lnTo>
                      <a:pt x="0" y="171"/>
                    </a:lnTo>
                    <a:lnTo>
                      <a:pt x="173" y="0"/>
                    </a:lnTo>
                    <a:lnTo>
                      <a:pt x="264" y="92"/>
                    </a:lnTo>
                    <a:lnTo>
                      <a:pt x="92" y="263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Line 72"/>
              <p:cNvSpPr>
                <a:spLocks noChangeShapeType="1"/>
              </p:cNvSpPr>
              <p:nvPr/>
            </p:nvSpPr>
            <p:spPr bwMode="auto">
              <a:xfrm flipH="1" flipV="1">
                <a:off x="442" y="1092"/>
                <a:ext cx="151" cy="27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Line 73"/>
              <p:cNvSpPr>
                <a:spLocks noChangeShapeType="1"/>
              </p:cNvSpPr>
              <p:nvPr/>
            </p:nvSpPr>
            <p:spPr bwMode="auto">
              <a:xfrm flipH="1" flipV="1">
                <a:off x="388" y="1146"/>
                <a:ext cx="151" cy="27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Line 74"/>
              <p:cNvSpPr>
                <a:spLocks noChangeShapeType="1"/>
              </p:cNvSpPr>
              <p:nvPr/>
            </p:nvSpPr>
            <p:spPr bwMode="auto">
              <a:xfrm flipH="1" flipV="1">
                <a:off x="361" y="1204"/>
                <a:ext cx="124" cy="23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Line 75"/>
              <p:cNvSpPr>
                <a:spLocks noChangeShapeType="1"/>
              </p:cNvSpPr>
              <p:nvPr/>
            </p:nvSpPr>
            <p:spPr bwMode="auto">
              <a:xfrm flipH="1">
                <a:off x="347" y="1234"/>
                <a:ext cx="43" cy="43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Line 76"/>
              <p:cNvSpPr>
                <a:spLocks noChangeShapeType="1"/>
              </p:cNvSpPr>
              <p:nvPr/>
            </p:nvSpPr>
            <p:spPr bwMode="auto">
              <a:xfrm>
                <a:off x="325" y="1258"/>
                <a:ext cx="41" cy="39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Line 77"/>
              <p:cNvSpPr>
                <a:spLocks noChangeShapeType="1"/>
              </p:cNvSpPr>
              <p:nvPr/>
            </p:nvSpPr>
            <p:spPr bwMode="auto">
              <a:xfrm>
                <a:off x="298" y="1283"/>
                <a:ext cx="40" cy="41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78"/>
              <p:cNvSpPr>
                <a:spLocks/>
              </p:cNvSpPr>
              <p:nvPr/>
            </p:nvSpPr>
            <p:spPr bwMode="auto">
              <a:xfrm>
                <a:off x="1113" y="975"/>
                <a:ext cx="228" cy="324"/>
              </a:xfrm>
              <a:custGeom>
                <a:avLst/>
                <a:gdLst>
                  <a:gd name="T0" fmla="*/ 0 w 127"/>
                  <a:gd name="T1" fmla="*/ 180 h 180"/>
                  <a:gd name="T2" fmla="*/ 17 w 127"/>
                  <a:gd name="T3" fmla="*/ 8 h 180"/>
                  <a:gd name="T4" fmla="*/ 26 w 127"/>
                  <a:gd name="T5" fmla="*/ 0 h 180"/>
                  <a:gd name="T6" fmla="*/ 101 w 127"/>
                  <a:gd name="T7" fmla="*/ 0 h 180"/>
                  <a:gd name="T8" fmla="*/ 110 w 127"/>
                  <a:gd name="T9" fmla="*/ 8 h 180"/>
                  <a:gd name="T10" fmla="*/ 127 w 127"/>
                  <a:gd name="T11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7" h="180">
                    <a:moveTo>
                      <a:pt x="0" y="180"/>
                    </a:moveTo>
                    <a:cubicBezTo>
                      <a:pt x="17" y="8"/>
                      <a:pt x="17" y="8"/>
                      <a:pt x="17" y="8"/>
                    </a:cubicBezTo>
                    <a:cubicBezTo>
                      <a:pt x="17" y="4"/>
                      <a:pt x="21" y="0"/>
                      <a:pt x="26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5" y="0"/>
                      <a:pt x="109" y="4"/>
                      <a:pt x="110" y="8"/>
                    </a:cubicBezTo>
                    <a:cubicBezTo>
                      <a:pt x="127" y="180"/>
                      <a:pt x="127" y="180"/>
                      <a:pt x="127" y="18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79"/>
              <p:cNvSpPr>
                <a:spLocks/>
              </p:cNvSpPr>
              <p:nvPr/>
            </p:nvSpPr>
            <p:spPr bwMode="auto">
              <a:xfrm>
                <a:off x="1053" y="1277"/>
                <a:ext cx="345" cy="96"/>
              </a:xfrm>
              <a:custGeom>
                <a:avLst/>
                <a:gdLst>
                  <a:gd name="T0" fmla="*/ 0 w 192"/>
                  <a:gd name="T1" fmla="*/ 0 h 53"/>
                  <a:gd name="T2" fmla="*/ 192 w 192"/>
                  <a:gd name="T3" fmla="*/ 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92" h="53">
                    <a:moveTo>
                      <a:pt x="0" y="0"/>
                    </a:moveTo>
                    <a:cubicBezTo>
                      <a:pt x="0" y="0"/>
                      <a:pt x="75" y="53"/>
                      <a:pt x="192" y="2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Oval 80"/>
              <p:cNvSpPr>
                <a:spLocks noChangeArrowheads="1"/>
              </p:cNvSpPr>
              <p:nvPr/>
            </p:nvSpPr>
            <p:spPr bwMode="auto">
              <a:xfrm>
                <a:off x="1176" y="1164"/>
                <a:ext cx="100" cy="101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Line 81"/>
              <p:cNvSpPr>
                <a:spLocks noChangeShapeType="1"/>
              </p:cNvSpPr>
              <p:nvPr/>
            </p:nvSpPr>
            <p:spPr bwMode="auto">
              <a:xfrm>
                <a:off x="1129" y="1214"/>
                <a:ext cx="38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Line 82"/>
              <p:cNvSpPr>
                <a:spLocks noChangeShapeType="1"/>
              </p:cNvSpPr>
              <p:nvPr/>
            </p:nvSpPr>
            <p:spPr bwMode="auto">
              <a:xfrm>
                <a:off x="1287" y="1214"/>
                <a:ext cx="40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Line 83"/>
              <p:cNvSpPr>
                <a:spLocks noChangeShapeType="1"/>
              </p:cNvSpPr>
              <p:nvPr/>
            </p:nvSpPr>
            <p:spPr bwMode="auto">
              <a:xfrm>
                <a:off x="1977" y="973"/>
                <a:ext cx="0" cy="159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84"/>
              <p:cNvSpPr>
                <a:spLocks/>
              </p:cNvSpPr>
              <p:nvPr/>
            </p:nvSpPr>
            <p:spPr bwMode="auto">
              <a:xfrm>
                <a:off x="1860" y="1132"/>
                <a:ext cx="112" cy="187"/>
              </a:xfrm>
              <a:custGeom>
                <a:avLst/>
                <a:gdLst>
                  <a:gd name="T0" fmla="*/ 0 w 112"/>
                  <a:gd name="T1" fmla="*/ 187 h 187"/>
                  <a:gd name="T2" fmla="*/ 67 w 112"/>
                  <a:gd name="T3" fmla="*/ 43 h 187"/>
                  <a:gd name="T4" fmla="*/ 67 w 112"/>
                  <a:gd name="T5" fmla="*/ 0 h 187"/>
                  <a:gd name="T6" fmla="*/ 112 w 112"/>
                  <a:gd name="T7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2" h="187">
                    <a:moveTo>
                      <a:pt x="0" y="187"/>
                    </a:moveTo>
                    <a:lnTo>
                      <a:pt x="67" y="43"/>
                    </a:lnTo>
                    <a:lnTo>
                      <a:pt x="67" y="0"/>
                    </a:lnTo>
                    <a:lnTo>
                      <a:pt x="112" y="0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Line 85"/>
              <p:cNvSpPr>
                <a:spLocks noChangeShapeType="1"/>
              </p:cNvSpPr>
              <p:nvPr/>
            </p:nvSpPr>
            <p:spPr bwMode="auto">
              <a:xfrm flipH="1">
                <a:off x="1922" y="1258"/>
                <a:ext cx="18" cy="61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Line 86"/>
              <p:cNvSpPr>
                <a:spLocks noChangeShapeType="1"/>
              </p:cNvSpPr>
              <p:nvPr/>
            </p:nvSpPr>
            <p:spPr bwMode="auto">
              <a:xfrm>
                <a:off x="1977" y="1211"/>
                <a:ext cx="0" cy="10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87"/>
              <p:cNvSpPr>
                <a:spLocks/>
              </p:cNvSpPr>
              <p:nvPr/>
            </p:nvSpPr>
            <p:spPr bwMode="auto">
              <a:xfrm>
                <a:off x="1977" y="1132"/>
                <a:ext cx="110" cy="187"/>
              </a:xfrm>
              <a:custGeom>
                <a:avLst/>
                <a:gdLst>
                  <a:gd name="T0" fmla="*/ 110 w 110"/>
                  <a:gd name="T1" fmla="*/ 187 h 187"/>
                  <a:gd name="T2" fmla="*/ 44 w 110"/>
                  <a:gd name="T3" fmla="*/ 43 h 187"/>
                  <a:gd name="T4" fmla="*/ 44 w 110"/>
                  <a:gd name="T5" fmla="*/ 0 h 187"/>
                  <a:gd name="T6" fmla="*/ 0 w 110"/>
                  <a:gd name="T7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" h="187">
                    <a:moveTo>
                      <a:pt x="110" y="187"/>
                    </a:moveTo>
                    <a:lnTo>
                      <a:pt x="44" y="43"/>
                    </a:lnTo>
                    <a:lnTo>
                      <a:pt x="44" y="0"/>
                    </a:lnTo>
                    <a:lnTo>
                      <a:pt x="0" y="0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Line 88"/>
              <p:cNvSpPr>
                <a:spLocks noChangeShapeType="1"/>
              </p:cNvSpPr>
              <p:nvPr/>
            </p:nvSpPr>
            <p:spPr bwMode="auto">
              <a:xfrm>
                <a:off x="2010" y="1258"/>
                <a:ext cx="16" cy="61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Line 89"/>
              <p:cNvSpPr>
                <a:spLocks noChangeShapeType="1"/>
              </p:cNvSpPr>
              <p:nvPr/>
            </p:nvSpPr>
            <p:spPr bwMode="auto">
              <a:xfrm>
                <a:off x="1972" y="1211"/>
                <a:ext cx="0" cy="10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Line 90"/>
              <p:cNvSpPr>
                <a:spLocks noChangeShapeType="1"/>
              </p:cNvSpPr>
              <p:nvPr/>
            </p:nvSpPr>
            <p:spPr bwMode="auto">
              <a:xfrm>
                <a:off x="1931" y="1173"/>
                <a:ext cx="88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91"/>
              <p:cNvSpPr>
                <a:spLocks/>
              </p:cNvSpPr>
              <p:nvPr/>
            </p:nvSpPr>
            <p:spPr bwMode="auto">
              <a:xfrm>
                <a:off x="2592" y="968"/>
                <a:ext cx="256" cy="351"/>
              </a:xfrm>
              <a:custGeom>
                <a:avLst/>
                <a:gdLst>
                  <a:gd name="T0" fmla="*/ 81 w 142"/>
                  <a:gd name="T1" fmla="*/ 15 h 195"/>
                  <a:gd name="T2" fmla="*/ 61 w 142"/>
                  <a:gd name="T3" fmla="*/ 15 h 195"/>
                  <a:gd name="T4" fmla="*/ 6 w 142"/>
                  <a:gd name="T5" fmla="*/ 168 h 195"/>
                  <a:gd name="T6" fmla="*/ 23 w 142"/>
                  <a:gd name="T7" fmla="*/ 195 h 195"/>
                  <a:gd name="T8" fmla="*/ 119 w 142"/>
                  <a:gd name="T9" fmla="*/ 195 h 195"/>
                  <a:gd name="T10" fmla="*/ 136 w 142"/>
                  <a:gd name="T11" fmla="*/ 168 h 195"/>
                  <a:gd name="T12" fmla="*/ 81 w 142"/>
                  <a:gd name="T13" fmla="*/ 15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" h="195">
                    <a:moveTo>
                      <a:pt x="81" y="15"/>
                    </a:moveTo>
                    <a:cubicBezTo>
                      <a:pt x="76" y="0"/>
                      <a:pt x="66" y="0"/>
                      <a:pt x="61" y="15"/>
                    </a:cubicBezTo>
                    <a:cubicBezTo>
                      <a:pt x="6" y="168"/>
                      <a:pt x="6" y="168"/>
                      <a:pt x="6" y="168"/>
                    </a:cubicBezTo>
                    <a:cubicBezTo>
                      <a:pt x="0" y="183"/>
                      <a:pt x="8" y="195"/>
                      <a:pt x="23" y="195"/>
                    </a:cubicBezTo>
                    <a:cubicBezTo>
                      <a:pt x="119" y="195"/>
                      <a:pt x="119" y="195"/>
                      <a:pt x="119" y="195"/>
                    </a:cubicBezTo>
                    <a:cubicBezTo>
                      <a:pt x="134" y="195"/>
                      <a:pt x="142" y="183"/>
                      <a:pt x="136" y="168"/>
                    </a:cubicBezTo>
                    <a:lnTo>
                      <a:pt x="81" y="15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Line 92"/>
              <p:cNvSpPr>
                <a:spLocks noChangeShapeType="1"/>
              </p:cNvSpPr>
              <p:nvPr/>
            </p:nvSpPr>
            <p:spPr bwMode="auto">
              <a:xfrm>
                <a:off x="2547" y="1319"/>
                <a:ext cx="34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Oval 93"/>
              <p:cNvSpPr>
                <a:spLocks noChangeArrowheads="1"/>
              </p:cNvSpPr>
              <p:nvPr/>
            </p:nvSpPr>
            <p:spPr bwMode="auto">
              <a:xfrm>
                <a:off x="2666" y="1175"/>
                <a:ext cx="102" cy="110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Line 94"/>
              <p:cNvSpPr>
                <a:spLocks noChangeShapeType="1"/>
              </p:cNvSpPr>
              <p:nvPr/>
            </p:nvSpPr>
            <p:spPr bwMode="auto">
              <a:xfrm>
                <a:off x="2616" y="1234"/>
                <a:ext cx="50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Line 95"/>
              <p:cNvSpPr>
                <a:spLocks noChangeShapeType="1"/>
              </p:cNvSpPr>
              <p:nvPr/>
            </p:nvSpPr>
            <p:spPr bwMode="auto">
              <a:xfrm>
                <a:off x="2768" y="1234"/>
                <a:ext cx="51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96"/>
              <p:cNvSpPr>
                <a:spLocks/>
              </p:cNvSpPr>
              <p:nvPr/>
            </p:nvSpPr>
            <p:spPr bwMode="auto">
              <a:xfrm>
                <a:off x="3390" y="979"/>
                <a:ext cx="160" cy="136"/>
              </a:xfrm>
              <a:custGeom>
                <a:avLst/>
                <a:gdLst>
                  <a:gd name="T0" fmla="*/ 65 w 89"/>
                  <a:gd name="T1" fmla="*/ 0 h 76"/>
                  <a:gd name="T2" fmla="*/ 44 w 89"/>
                  <a:gd name="T3" fmla="*/ 10 h 76"/>
                  <a:gd name="T4" fmla="*/ 24 w 89"/>
                  <a:gd name="T5" fmla="*/ 0 h 76"/>
                  <a:gd name="T6" fmla="*/ 0 w 89"/>
                  <a:gd name="T7" fmla="*/ 22 h 76"/>
                  <a:gd name="T8" fmla="*/ 44 w 89"/>
                  <a:gd name="T9" fmla="*/ 76 h 76"/>
                  <a:gd name="T10" fmla="*/ 89 w 89"/>
                  <a:gd name="T11" fmla="*/ 22 h 76"/>
                  <a:gd name="T12" fmla="*/ 65 w 89"/>
                  <a:gd name="T13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76">
                    <a:moveTo>
                      <a:pt x="65" y="0"/>
                    </a:moveTo>
                    <a:cubicBezTo>
                      <a:pt x="56" y="0"/>
                      <a:pt x="49" y="4"/>
                      <a:pt x="44" y="10"/>
                    </a:cubicBezTo>
                    <a:cubicBezTo>
                      <a:pt x="40" y="4"/>
                      <a:pt x="33" y="0"/>
                      <a:pt x="24" y="0"/>
                    </a:cubicBezTo>
                    <a:cubicBezTo>
                      <a:pt x="11" y="0"/>
                      <a:pt x="0" y="10"/>
                      <a:pt x="0" y="22"/>
                    </a:cubicBezTo>
                    <a:cubicBezTo>
                      <a:pt x="0" y="34"/>
                      <a:pt x="22" y="55"/>
                      <a:pt x="44" y="76"/>
                    </a:cubicBezTo>
                    <a:cubicBezTo>
                      <a:pt x="66" y="56"/>
                      <a:pt x="89" y="34"/>
                      <a:pt x="89" y="22"/>
                    </a:cubicBezTo>
                    <a:cubicBezTo>
                      <a:pt x="89" y="10"/>
                      <a:pt x="78" y="0"/>
                      <a:pt x="65" y="0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97"/>
              <p:cNvSpPr>
                <a:spLocks/>
              </p:cNvSpPr>
              <p:nvPr/>
            </p:nvSpPr>
            <p:spPr bwMode="auto">
              <a:xfrm>
                <a:off x="3477" y="1096"/>
                <a:ext cx="147" cy="147"/>
              </a:xfrm>
              <a:custGeom>
                <a:avLst/>
                <a:gdLst>
                  <a:gd name="T0" fmla="*/ 82 w 82"/>
                  <a:gd name="T1" fmla="*/ 60 h 82"/>
                  <a:gd name="T2" fmla="*/ 71 w 82"/>
                  <a:gd name="T3" fmla="*/ 41 h 82"/>
                  <a:gd name="T4" fmla="*/ 82 w 82"/>
                  <a:gd name="T5" fmla="*/ 22 h 82"/>
                  <a:gd name="T6" fmla="*/ 58 w 82"/>
                  <a:gd name="T7" fmla="*/ 0 h 82"/>
                  <a:gd name="T8" fmla="*/ 0 w 82"/>
                  <a:gd name="T9" fmla="*/ 41 h 82"/>
                  <a:gd name="T10" fmla="*/ 58 w 82"/>
                  <a:gd name="T11" fmla="*/ 82 h 82"/>
                  <a:gd name="T12" fmla="*/ 82 w 82"/>
                  <a:gd name="T13" fmla="*/ 6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82">
                    <a:moveTo>
                      <a:pt x="82" y="60"/>
                    </a:moveTo>
                    <a:cubicBezTo>
                      <a:pt x="82" y="52"/>
                      <a:pt x="78" y="45"/>
                      <a:pt x="71" y="41"/>
                    </a:cubicBezTo>
                    <a:cubicBezTo>
                      <a:pt x="78" y="37"/>
                      <a:pt x="82" y="30"/>
                      <a:pt x="82" y="22"/>
                    </a:cubicBezTo>
                    <a:cubicBezTo>
                      <a:pt x="82" y="10"/>
                      <a:pt x="72" y="0"/>
                      <a:pt x="58" y="0"/>
                    </a:cubicBezTo>
                    <a:cubicBezTo>
                      <a:pt x="45" y="0"/>
                      <a:pt x="22" y="20"/>
                      <a:pt x="0" y="41"/>
                    </a:cubicBezTo>
                    <a:cubicBezTo>
                      <a:pt x="21" y="61"/>
                      <a:pt x="45" y="82"/>
                      <a:pt x="58" y="82"/>
                    </a:cubicBezTo>
                    <a:cubicBezTo>
                      <a:pt x="72" y="82"/>
                      <a:pt x="82" y="72"/>
                      <a:pt x="82" y="60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98"/>
              <p:cNvSpPr>
                <a:spLocks/>
              </p:cNvSpPr>
              <p:nvPr/>
            </p:nvSpPr>
            <p:spPr bwMode="auto">
              <a:xfrm>
                <a:off x="3315" y="1096"/>
                <a:ext cx="149" cy="147"/>
              </a:xfrm>
              <a:custGeom>
                <a:avLst/>
                <a:gdLst>
                  <a:gd name="T0" fmla="*/ 0 w 83"/>
                  <a:gd name="T1" fmla="*/ 60 h 82"/>
                  <a:gd name="T2" fmla="*/ 11 w 83"/>
                  <a:gd name="T3" fmla="*/ 41 h 82"/>
                  <a:gd name="T4" fmla="*/ 0 w 83"/>
                  <a:gd name="T5" fmla="*/ 22 h 82"/>
                  <a:gd name="T6" fmla="*/ 24 w 83"/>
                  <a:gd name="T7" fmla="*/ 0 h 82"/>
                  <a:gd name="T8" fmla="*/ 83 w 83"/>
                  <a:gd name="T9" fmla="*/ 41 h 82"/>
                  <a:gd name="T10" fmla="*/ 24 w 83"/>
                  <a:gd name="T11" fmla="*/ 82 h 82"/>
                  <a:gd name="T12" fmla="*/ 0 w 83"/>
                  <a:gd name="T13" fmla="*/ 6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82">
                    <a:moveTo>
                      <a:pt x="0" y="60"/>
                    </a:moveTo>
                    <a:cubicBezTo>
                      <a:pt x="0" y="52"/>
                      <a:pt x="5" y="45"/>
                      <a:pt x="11" y="41"/>
                    </a:cubicBezTo>
                    <a:cubicBezTo>
                      <a:pt x="5" y="37"/>
                      <a:pt x="0" y="30"/>
                      <a:pt x="0" y="22"/>
                    </a:cubicBezTo>
                    <a:cubicBezTo>
                      <a:pt x="0" y="10"/>
                      <a:pt x="11" y="0"/>
                      <a:pt x="24" y="0"/>
                    </a:cubicBezTo>
                    <a:cubicBezTo>
                      <a:pt x="38" y="0"/>
                      <a:pt x="60" y="20"/>
                      <a:pt x="83" y="41"/>
                    </a:cubicBezTo>
                    <a:cubicBezTo>
                      <a:pt x="62" y="61"/>
                      <a:pt x="38" y="82"/>
                      <a:pt x="24" y="82"/>
                    </a:cubicBezTo>
                    <a:cubicBezTo>
                      <a:pt x="11" y="82"/>
                      <a:pt x="0" y="72"/>
                      <a:pt x="0" y="60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99"/>
              <p:cNvSpPr>
                <a:spLocks/>
              </p:cNvSpPr>
              <p:nvPr/>
            </p:nvSpPr>
            <p:spPr bwMode="auto">
              <a:xfrm>
                <a:off x="3455" y="1187"/>
                <a:ext cx="63" cy="137"/>
              </a:xfrm>
              <a:custGeom>
                <a:avLst/>
                <a:gdLst>
                  <a:gd name="T0" fmla="*/ 8 w 35"/>
                  <a:gd name="T1" fmla="*/ 0 h 76"/>
                  <a:gd name="T2" fmla="*/ 35 w 35"/>
                  <a:gd name="T3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5" h="76">
                    <a:moveTo>
                      <a:pt x="8" y="0"/>
                    </a:moveTo>
                    <a:cubicBezTo>
                      <a:pt x="8" y="0"/>
                      <a:pt x="0" y="48"/>
                      <a:pt x="35" y="76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100"/>
              <p:cNvSpPr>
                <a:spLocks/>
              </p:cNvSpPr>
              <p:nvPr/>
            </p:nvSpPr>
            <p:spPr bwMode="auto">
              <a:xfrm>
                <a:off x="4066" y="975"/>
                <a:ext cx="310" cy="346"/>
              </a:xfrm>
              <a:custGeom>
                <a:avLst/>
                <a:gdLst>
                  <a:gd name="T0" fmla="*/ 167 w 172"/>
                  <a:gd name="T1" fmla="*/ 80 h 192"/>
                  <a:gd name="T2" fmla="*/ 85 w 172"/>
                  <a:gd name="T3" fmla="*/ 0 h 192"/>
                  <a:gd name="T4" fmla="*/ 3 w 172"/>
                  <a:gd name="T5" fmla="*/ 80 h 192"/>
                  <a:gd name="T6" fmla="*/ 60 w 172"/>
                  <a:gd name="T7" fmla="*/ 192 h 192"/>
                  <a:gd name="T8" fmla="*/ 49 w 172"/>
                  <a:gd name="T9" fmla="*/ 115 h 192"/>
                  <a:gd name="T10" fmla="*/ 85 w 172"/>
                  <a:gd name="T11" fmla="*/ 49 h 192"/>
                  <a:gd name="T12" fmla="*/ 121 w 172"/>
                  <a:gd name="T13" fmla="*/ 115 h 192"/>
                  <a:gd name="T14" fmla="*/ 111 w 172"/>
                  <a:gd name="T15" fmla="*/ 192 h 192"/>
                  <a:gd name="T16" fmla="*/ 167 w 172"/>
                  <a:gd name="T17" fmla="*/ 8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2" h="192">
                    <a:moveTo>
                      <a:pt x="167" y="80"/>
                    </a:moveTo>
                    <a:cubicBezTo>
                      <a:pt x="167" y="36"/>
                      <a:pt x="130" y="0"/>
                      <a:pt x="85" y="0"/>
                    </a:cubicBezTo>
                    <a:cubicBezTo>
                      <a:pt x="40" y="0"/>
                      <a:pt x="3" y="36"/>
                      <a:pt x="3" y="80"/>
                    </a:cubicBezTo>
                    <a:cubicBezTo>
                      <a:pt x="3" y="80"/>
                      <a:pt x="0" y="179"/>
                      <a:pt x="60" y="192"/>
                    </a:cubicBezTo>
                    <a:cubicBezTo>
                      <a:pt x="48" y="165"/>
                      <a:pt x="49" y="115"/>
                      <a:pt x="49" y="115"/>
                    </a:cubicBezTo>
                    <a:cubicBezTo>
                      <a:pt x="49" y="78"/>
                      <a:pt x="65" y="49"/>
                      <a:pt x="85" y="49"/>
                    </a:cubicBezTo>
                    <a:cubicBezTo>
                      <a:pt x="105" y="49"/>
                      <a:pt x="121" y="78"/>
                      <a:pt x="121" y="115"/>
                    </a:cubicBezTo>
                    <a:cubicBezTo>
                      <a:pt x="121" y="115"/>
                      <a:pt x="122" y="165"/>
                      <a:pt x="111" y="192"/>
                    </a:cubicBezTo>
                    <a:cubicBezTo>
                      <a:pt x="172" y="183"/>
                      <a:pt x="167" y="80"/>
                      <a:pt x="167" y="80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Oval 101"/>
              <p:cNvSpPr>
                <a:spLocks noChangeArrowheads="1"/>
              </p:cNvSpPr>
              <p:nvPr/>
            </p:nvSpPr>
            <p:spPr bwMode="auto">
              <a:xfrm>
                <a:off x="4205" y="1002"/>
                <a:ext cx="29" cy="2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Oval 102"/>
              <p:cNvSpPr>
                <a:spLocks noChangeArrowheads="1"/>
              </p:cNvSpPr>
              <p:nvPr/>
            </p:nvSpPr>
            <p:spPr bwMode="auto">
              <a:xfrm>
                <a:off x="4133" y="1034"/>
                <a:ext cx="29" cy="2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Oval 103"/>
              <p:cNvSpPr>
                <a:spLocks noChangeArrowheads="1"/>
              </p:cNvSpPr>
              <p:nvPr/>
            </p:nvSpPr>
            <p:spPr bwMode="auto">
              <a:xfrm>
                <a:off x="4106" y="1099"/>
                <a:ext cx="27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Oval 104"/>
              <p:cNvSpPr>
                <a:spLocks noChangeArrowheads="1"/>
              </p:cNvSpPr>
              <p:nvPr/>
            </p:nvSpPr>
            <p:spPr bwMode="auto">
              <a:xfrm>
                <a:off x="4106" y="1182"/>
                <a:ext cx="27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Oval 105"/>
              <p:cNvSpPr>
                <a:spLocks noChangeArrowheads="1"/>
              </p:cNvSpPr>
              <p:nvPr/>
            </p:nvSpPr>
            <p:spPr bwMode="auto">
              <a:xfrm>
                <a:off x="4277" y="1034"/>
                <a:ext cx="29" cy="2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Oval 106"/>
              <p:cNvSpPr>
                <a:spLocks noChangeArrowheads="1"/>
              </p:cNvSpPr>
              <p:nvPr/>
            </p:nvSpPr>
            <p:spPr bwMode="auto">
              <a:xfrm>
                <a:off x="4306" y="1099"/>
                <a:ext cx="27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Oval 107"/>
              <p:cNvSpPr>
                <a:spLocks noChangeArrowheads="1"/>
              </p:cNvSpPr>
              <p:nvPr/>
            </p:nvSpPr>
            <p:spPr bwMode="auto">
              <a:xfrm>
                <a:off x="4306" y="1182"/>
                <a:ext cx="27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108"/>
              <p:cNvSpPr>
                <a:spLocks/>
              </p:cNvSpPr>
              <p:nvPr/>
            </p:nvSpPr>
            <p:spPr bwMode="auto">
              <a:xfrm>
                <a:off x="4793" y="1045"/>
                <a:ext cx="345" cy="213"/>
              </a:xfrm>
              <a:custGeom>
                <a:avLst/>
                <a:gdLst>
                  <a:gd name="T0" fmla="*/ 192 w 192"/>
                  <a:gd name="T1" fmla="*/ 53 h 118"/>
                  <a:gd name="T2" fmla="*/ 167 w 192"/>
                  <a:gd name="T3" fmla="*/ 0 h 118"/>
                  <a:gd name="T4" fmla="*/ 26 w 192"/>
                  <a:gd name="T5" fmla="*/ 0 h 118"/>
                  <a:gd name="T6" fmla="*/ 0 w 192"/>
                  <a:gd name="T7" fmla="*/ 53 h 118"/>
                  <a:gd name="T8" fmla="*/ 45 w 192"/>
                  <a:gd name="T9" fmla="*/ 118 h 118"/>
                  <a:gd name="T10" fmla="*/ 148 w 192"/>
                  <a:gd name="T11" fmla="*/ 118 h 118"/>
                  <a:gd name="T12" fmla="*/ 192 w 192"/>
                  <a:gd name="T13" fmla="*/ 5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118">
                    <a:moveTo>
                      <a:pt x="192" y="53"/>
                    </a:moveTo>
                    <a:cubicBezTo>
                      <a:pt x="192" y="32"/>
                      <a:pt x="183" y="14"/>
                      <a:pt x="167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10" y="14"/>
                      <a:pt x="0" y="32"/>
                      <a:pt x="0" y="53"/>
                    </a:cubicBezTo>
                    <a:cubicBezTo>
                      <a:pt x="0" y="80"/>
                      <a:pt x="18" y="105"/>
                      <a:pt x="45" y="118"/>
                    </a:cubicBezTo>
                    <a:cubicBezTo>
                      <a:pt x="148" y="118"/>
                      <a:pt x="148" y="118"/>
                      <a:pt x="148" y="118"/>
                    </a:cubicBezTo>
                    <a:cubicBezTo>
                      <a:pt x="175" y="105"/>
                      <a:pt x="192" y="80"/>
                      <a:pt x="192" y="53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Line 109"/>
              <p:cNvSpPr>
                <a:spLocks noChangeShapeType="1"/>
              </p:cNvSpPr>
              <p:nvPr/>
            </p:nvSpPr>
            <p:spPr bwMode="auto">
              <a:xfrm>
                <a:off x="4965" y="1267"/>
                <a:ext cx="0" cy="54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110"/>
              <p:cNvSpPr>
                <a:spLocks/>
              </p:cNvSpPr>
              <p:nvPr/>
            </p:nvSpPr>
            <p:spPr bwMode="auto">
              <a:xfrm>
                <a:off x="4838" y="1258"/>
                <a:ext cx="41" cy="63"/>
              </a:xfrm>
              <a:custGeom>
                <a:avLst/>
                <a:gdLst>
                  <a:gd name="T0" fmla="*/ 23 w 23"/>
                  <a:gd name="T1" fmla="*/ 0 h 35"/>
                  <a:gd name="T2" fmla="*/ 0 w 23"/>
                  <a:gd name="T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3" h="35">
                    <a:moveTo>
                      <a:pt x="23" y="0"/>
                    </a:moveTo>
                    <a:cubicBezTo>
                      <a:pt x="23" y="0"/>
                      <a:pt x="0" y="8"/>
                      <a:pt x="0" y="35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111"/>
              <p:cNvSpPr>
                <a:spLocks/>
              </p:cNvSpPr>
              <p:nvPr/>
            </p:nvSpPr>
            <p:spPr bwMode="auto">
              <a:xfrm>
                <a:off x="5054" y="1258"/>
                <a:ext cx="39" cy="63"/>
              </a:xfrm>
              <a:custGeom>
                <a:avLst/>
                <a:gdLst>
                  <a:gd name="T0" fmla="*/ 0 w 22"/>
                  <a:gd name="T1" fmla="*/ 0 h 35"/>
                  <a:gd name="T2" fmla="*/ 22 w 22"/>
                  <a:gd name="T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2" h="35">
                    <a:moveTo>
                      <a:pt x="0" y="0"/>
                    </a:moveTo>
                    <a:cubicBezTo>
                      <a:pt x="0" y="0"/>
                      <a:pt x="22" y="8"/>
                      <a:pt x="22" y="35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Line 112"/>
              <p:cNvSpPr>
                <a:spLocks noChangeShapeType="1"/>
              </p:cNvSpPr>
              <p:nvPr/>
            </p:nvSpPr>
            <p:spPr bwMode="auto">
              <a:xfrm>
                <a:off x="4843" y="1011"/>
                <a:ext cx="49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Line 113"/>
              <p:cNvSpPr>
                <a:spLocks noChangeShapeType="1"/>
              </p:cNvSpPr>
              <p:nvPr/>
            </p:nvSpPr>
            <p:spPr bwMode="auto">
              <a:xfrm>
                <a:off x="4942" y="1011"/>
                <a:ext cx="49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Line 114"/>
              <p:cNvSpPr>
                <a:spLocks noChangeShapeType="1"/>
              </p:cNvSpPr>
              <p:nvPr/>
            </p:nvSpPr>
            <p:spPr bwMode="auto">
              <a:xfrm>
                <a:off x="5041" y="1011"/>
                <a:ext cx="48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Line 115"/>
              <p:cNvSpPr>
                <a:spLocks noChangeShapeType="1"/>
              </p:cNvSpPr>
              <p:nvPr/>
            </p:nvSpPr>
            <p:spPr bwMode="auto">
              <a:xfrm>
                <a:off x="4892" y="975"/>
                <a:ext cx="48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Line 116"/>
              <p:cNvSpPr>
                <a:spLocks noChangeShapeType="1"/>
              </p:cNvSpPr>
              <p:nvPr/>
            </p:nvSpPr>
            <p:spPr bwMode="auto">
              <a:xfrm>
                <a:off x="4991" y="975"/>
                <a:ext cx="48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Oval 117"/>
              <p:cNvSpPr>
                <a:spLocks noChangeArrowheads="1"/>
              </p:cNvSpPr>
              <p:nvPr/>
            </p:nvSpPr>
            <p:spPr bwMode="auto">
              <a:xfrm>
                <a:off x="5541" y="973"/>
                <a:ext cx="345" cy="346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118"/>
              <p:cNvSpPr>
                <a:spLocks/>
              </p:cNvSpPr>
              <p:nvPr/>
            </p:nvSpPr>
            <p:spPr bwMode="auto">
              <a:xfrm>
                <a:off x="5566" y="988"/>
                <a:ext cx="234" cy="309"/>
              </a:xfrm>
              <a:custGeom>
                <a:avLst/>
                <a:gdLst>
                  <a:gd name="T0" fmla="*/ 45 w 130"/>
                  <a:gd name="T1" fmla="*/ 0 h 172"/>
                  <a:gd name="T2" fmla="*/ 130 w 130"/>
                  <a:gd name="T3" fmla="*/ 17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30" h="172">
                    <a:moveTo>
                      <a:pt x="45" y="0"/>
                    </a:moveTo>
                    <a:cubicBezTo>
                      <a:pt x="45" y="0"/>
                      <a:pt x="0" y="77"/>
                      <a:pt x="130" y="172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119"/>
              <p:cNvSpPr>
                <a:spLocks/>
              </p:cNvSpPr>
              <p:nvPr/>
            </p:nvSpPr>
            <p:spPr bwMode="auto">
              <a:xfrm>
                <a:off x="5566" y="1011"/>
                <a:ext cx="300" cy="225"/>
              </a:xfrm>
              <a:custGeom>
                <a:avLst/>
                <a:gdLst>
                  <a:gd name="T0" fmla="*/ 0 w 167"/>
                  <a:gd name="T1" fmla="*/ 125 h 125"/>
                  <a:gd name="T2" fmla="*/ 167 w 167"/>
                  <a:gd name="T3" fmla="*/ 3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67" h="125">
                    <a:moveTo>
                      <a:pt x="0" y="125"/>
                    </a:moveTo>
                    <a:cubicBezTo>
                      <a:pt x="0" y="125"/>
                      <a:pt x="26" y="0"/>
                      <a:pt x="167" y="31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120"/>
              <p:cNvSpPr>
                <a:spLocks/>
              </p:cNvSpPr>
              <p:nvPr/>
            </p:nvSpPr>
            <p:spPr bwMode="auto">
              <a:xfrm>
                <a:off x="5697" y="989"/>
                <a:ext cx="187" cy="191"/>
              </a:xfrm>
              <a:custGeom>
                <a:avLst/>
                <a:gdLst>
                  <a:gd name="T0" fmla="*/ 62 w 104"/>
                  <a:gd name="T1" fmla="*/ 7 h 106"/>
                  <a:gd name="T2" fmla="*/ 13 w 104"/>
                  <a:gd name="T3" fmla="*/ 43 h 106"/>
                  <a:gd name="T4" fmla="*/ 104 w 104"/>
                  <a:gd name="T5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4" h="106">
                    <a:moveTo>
                      <a:pt x="62" y="7"/>
                    </a:moveTo>
                    <a:cubicBezTo>
                      <a:pt x="62" y="7"/>
                      <a:pt x="0" y="0"/>
                      <a:pt x="13" y="43"/>
                    </a:cubicBezTo>
                    <a:cubicBezTo>
                      <a:pt x="26" y="86"/>
                      <a:pt x="97" y="106"/>
                      <a:pt x="104" y="106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121"/>
              <p:cNvSpPr>
                <a:spLocks/>
              </p:cNvSpPr>
              <p:nvPr/>
            </p:nvSpPr>
            <p:spPr bwMode="auto">
              <a:xfrm>
                <a:off x="5541" y="1101"/>
                <a:ext cx="104" cy="194"/>
              </a:xfrm>
              <a:custGeom>
                <a:avLst/>
                <a:gdLst>
                  <a:gd name="T0" fmla="*/ 0 w 58"/>
                  <a:gd name="T1" fmla="*/ 32 h 108"/>
                  <a:gd name="T2" fmla="*/ 40 w 58"/>
                  <a:gd name="T3" fmla="*/ 22 h 108"/>
                  <a:gd name="T4" fmla="*/ 47 w 58"/>
                  <a:gd name="T5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8" h="108">
                    <a:moveTo>
                      <a:pt x="0" y="32"/>
                    </a:moveTo>
                    <a:cubicBezTo>
                      <a:pt x="0" y="32"/>
                      <a:pt x="23" y="0"/>
                      <a:pt x="40" y="22"/>
                    </a:cubicBezTo>
                    <a:cubicBezTo>
                      <a:pt x="58" y="44"/>
                      <a:pt x="54" y="75"/>
                      <a:pt x="47" y="108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122"/>
              <p:cNvSpPr>
                <a:spLocks/>
              </p:cNvSpPr>
              <p:nvPr/>
            </p:nvSpPr>
            <p:spPr bwMode="auto">
              <a:xfrm>
                <a:off x="6287" y="1223"/>
                <a:ext cx="102" cy="103"/>
              </a:xfrm>
              <a:custGeom>
                <a:avLst/>
                <a:gdLst>
                  <a:gd name="T0" fmla="*/ 57 w 57"/>
                  <a:gd name="T1" fmla="*/ 11 h 57"/>
                  <a:gd name="T2" fmla="*/ 17 w 57"/>
                  <a:gd name="T3" fmla="*/ 50 h 57"/>
                  <a:gd name="T4" fmla="*/ 3 w 57"/>
                  <a:gd name="T5" fmla="*/ 54 h 57"/>
                  <a:gd name="T6" fmla="*/ 6 w 57"/>
                  <a:gd name="T7" fmla="*/ 39 h 57"/>
                  <a:gd name="T8" fmla="*/ 34 w 57"/>
                  <a:gd name="T9" fmla="*/ 11 h 57"/>
                  <a:gd name="T10" fmla="*/ 46 w 57"/>
                  <a:gd name="T1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57">
                    <a:moveTo>
                      <a:pt x="57" y="11"/>
                    </a:moveTo>
                    <a:cubicBezTo>
                      <a:pt x="17" y="50"/>
                      <a:pt x="17" y="50"/>
                      <a:pt x="17" y="50"/>
                    </a:cubicBezTo>
                    <a:cubicBezTo>
                      <a:pt x="12" y="55"/>
                      <a:pt x="6" y="57"/>
                      <a:pt x="3" y="54"/>
                    </a:cubicBezTo>
                    <a:cubicBezTo>
                      <a:pt x="0" y="51"/>
                      <a:pt x="1" y="44"/>
                      <a:pt x="6" y="39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7" y="8"/>
                      <a:pt x="42" y="4"/>
                      <a:pt x="46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123"/>
              <p:cNvSpPr>
                <a:spLocks/>
              </p:cNvSpPr>
              <p:nvPr/>
            </p:nvSpPr>
            <p:spPr bwMode="auto">
              <a:xfrm>
                <a:off x="6540" y="1015"/>
                <a:ext cx="58" cy="54"/>
              </a:xfrm>
              <a:custGeom>
                <a:avLst/>
                <a:gdLst>
                  <a:gd name="T0" fmla="*/ 0 w 32"/>
                  <a:gd name="T1" fmla="*/ 20 h 30"/>
                  <a:gd name="T2" fmla="*/ 14 w 32"/>
                  <a:gd name="T3" fmla="*/ 6 h 30"/>
                  <a:gd name="T4" fmla="*/ 29 w 32"/>
                  <a:gd name="T5" fmla="*/ 3 h 30"/>
                  <a:gd name="T6" fmla="*/ 25 w 32"/>
                  <a:gd name="T7" fmla="*/ 17 h 30"/>
                  <a:gd name="T8" fmla="*/ 13 w 32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0">
                    <a:moveTo>
                      <a:pt x="0" y="20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19" y="1"/>
                      <a:pt x="26" y="0"/>
                      <a:pt x="29" y="3"/>
                    </a:cubicBezTo>
                    <a:cubicBezTo>
                      <a:pt x="32" y="6"/>
                      <a:pt x="30" y="12"/>
                      <a:pt x="25" y="17"/>
                    </a:cubicBezTo>
                    <a:cubicBezTo>
                      <a:pt x="13" y="30"/>
                      <a:pt x="13" y="30"/>
                      <a:pt x="13" y="3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124"/>
              <p:cNvSpPr>
                <a:spLocks/>
              </p:cNvSpPr>
              <p:nvPr/>
            </p:nvSpPr>
            <p:spPr bwMode="auto">
              <a:xfrm>
                <a:off x="6366" y="977"/>
                <a:ext cx="185" cy="273"/>
              </a:xfrm>
              <a:custGeom>
                <a:avLst/>
                <a:gdLst>
                  <a:gd name="T0" fmla="*/ 0 w 103"/>
                  <a:gd name="T1" fmla="*/ 152 h 152"/>
                  <a:gd name="T2" fmla="*/ 81 w 103"/>
                  <a:gd name="T3" fmla="*/ 0 h 152"/>
                  <a:gd name="T4" fmla="*/ 103 w 103"/>
                  <a:gd name="T5" fmla="*/ 49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3" h="152">
                    <a:moveTo>
                      <a:pt x="0" y="152"/>
                    </a:moveTo>
                    <a:cubicBezTo>
                      <a:pt x="0" y="92"/>
                      <a:pt x="74" y="7"/>
                      <a:pt x="81" y="0"/>
                    </a:cubicBezTo>
                    <a:cubicBezTo>
                      <a:pt x="103" y="49"/>
                      <a:pt x="103" y="49"/>
                      <a:pt x="103" y="49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125"/>
              <p:cNvSpPr>
                <a:spLocks/>
              </p:cNvSpPr>
              <p:nvPr/>
            </p:nvSpPr>
            <p:spPr bwMode="auto">
              <a:xfrm>
                <a:off x="6362" y="1061"/>
                <a:ext cx="272" cy="184"/>
              </a:xfrm>
              <a:custGeom>
                <a:avLst/>
                <a:gdLst>
                  <a:gd name="T0" fmla="*/ 0 w 151"/>
                  <a:gd name="T1" fmla="*/ 102 h 102"/>
                  <a:gd name="T2" fmla="*/ 151 w 151"/>
                  <a:gd name="T3" fmla="*/ 21 h 102"/>
                  <a:gd name="T4" fmla="*/ 102 w 151"/>
                  <a:gd name="T5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02">
                    <a:moveTo>
                      <a:pt x="0" y="102"/>
                    </a:moveTo>
                    <a:cubicBezTo>
                      <a:pt x="60" y="102"/>
                      <a:pt x="144" y="29"/>
                      <a:pt x="151" y="21"/>
                    </a:cubicBezTo>
                    <a:cubicBezTo>
                      <a:pt x="102" y="0"/>
                      <a:pt x="102" y="0"/>
                      <a:pt x="102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Line 126"/>
              <p:cNvSpPr>
                <a:spLocks noChangeShapeType="1"/>
              </p:cNvSpPr>
              <p:nvPr/>
            </p:nvSpPr>
            <p:spPr bwMode="auto">
              <a:xfrm flipH="1">
                <a:off x="6364" y="1063"/>
                <a:ext cx="184" cy="184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127"/>
              <p:cNvSpPr>
                <a:spLocks/>
              </p:cNvSpPr>
              <p:nvPr/>
            </p:nvSpPr>
            <p:spPr bwMode="auto">
              <a:xfrm>
                <a:off x="7080" y="973"/>
                <a:ext cx="260" cy="150"/>
              </a:xfrm>
              <a:custGeom>
                <a:avLst/>
                <a:gdLst>
                  <a:gd name="T0" fmla="*/ 260 w 260"/>
                  <a:gd name="T1" fmla="*/ 150 h 150"/>
                  <a:gd name="T2" fmla="*/ 0 w 260"/>
                  <a:gd name="T3" fmla="*/ 150 h 150"/>
                  <a:gd name="T4" fmla="*/ 0 w 260"/>
                  <a:gd name="T5" fmla="*/ 0 h 150"/>
                  <a:gd name="T6" fmla="*/ 260 w 260"/>
                  <a:gd name="T7" fmla="*/ 0 h 150"/>
                  <a:gd name="T8" fmla="*/ 180 w 260"/>
                  <a:gd name="T9" fmla="*/ 74 h 150"/>
                  <a:gd name="T10" fmla="*/ 260 w 260"/>
                  <a:gd name="T11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0" h="150">
                    <a:moveTo>
                      <a:pt x="260" y="150"/>
                    </a:moveTo>
                    <a:lnTo>
                      <a:pt x="0" y="150"/>
                    </a:lnTo>
                    <a:lnTo>
                      <a:pt x="0" y="0"/>
                    </a:lnTo>
                    <a:lnTo>
                      <a:pt x="260" y="0"/>
                    </a:lnTo>
                    <a:lnTo>
                      <a:pt x="180" y="74"/>
                    </a:lnTo>
                    <a:lnTo>
                      <a:pt x="260" y="15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Line 128"/>
              <p:cNvSpPr>
                <a:spLocks noChangeShapeType="1"/>
              </p:cNvSpPr>
              <p:nvPr/>
            </p:nvSpPr>
            <p:spPr bwMode="auto">
              <a:xfrm>
                <a:off x="7080" y="973"/>
                <a:ext cx="0" cy="34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129"/>
              <p:cNvSpPr>
                <a:spLocks/>
              </p:cNvSpPr>
              <p:nvPr/>
            </p:nvSpPr>
            <p:spPr bwMode="auto">
              <a:xfrm>
                <a:off x="316" y="1907"/>
                <a:ext cx="254" cy="88"/>
              </a:xfrm>
              <a:custGeom>
                <a:avLst/>
                <a:gdLst>
                  <a:gd name="T0" fmla="*/ 93 w 141"/>
                  <a:gd name="T1" fmla="*/ 0 h 49"/>
                  <a:gd name="T2" fmla="*/ 141 w 141"/>
                  <a:gd name="T3" fmla="*/ 24 h 49"/>
                  <a:gd name="T4" fmla="*/ 70 w 141"/>
                  <a:gd name="T5" fmla="*/ 49 h 49"/>
                  <a:gd name="T6" fmla="*/ 0 w 141"/>
                  <a:gd name="T7" fmla="*/ 24 h 49"/>
                  <a:gd name="T8" fmla="*/ 49 w 141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" h="49">
                    <a:moveTo>
                      <a:pt x="93" y="0"/>
                    </a:moveTo>
                    <a:cubicBezTo>
                      <a:pt x="121" y="3"/>
                      <a:pt x="141" y="13"/>
                      <a:pt x="141" y="24"/>
                    </a:cubicBezTo>
                    <a:cubicBezTo>
                      <a:pt x="141" y="38"/>
                      <a:pt x="109" y="49"/>
                      <a:pt x="70" y="49"/>
                    </a:cubicBezTo>
                    <a:cubicBezTo>
                      <a:pt x="31" y="49"/>
                      <a:pt x="0" y="38"/>
                      <a:pt x="0" y="24"/>
                    </a:cubicBezTo>
                    <a:cubicBezTo>
                      <a:pt x="0" y="13"/>
                      <a:pt x="20" y="3"/>
                      <a:pt x="49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130"/>
              <p:cNvSpPr>
                <a:spLocks/>
              </p:cNvSpPr>
              <p:nvPr/>
            </p:nvSpPr>
            <p:spPr bwMode="auto">
              <a:xfrm>
                <a:off x="442" y="1650"/>
                <a:ext cx="200" cy="115"/>
              </a:xfrm>
              <a:custGeom>
                <a:avLst/>
                <a:gdLst>
                  <a:gd name="T0" fmla="*/ 200 w 200"/>
                  <a:gd name="T1" fmla="*/ 115 h 115"/>
                  <a:gd name="T2" fmla="*/ 0 w 200"/>
                  <a:gd name="T3" fmla="*/ 115 h 115"/>
                  <a:gd name="T4" fmla="*/ 0 w 200"/>
                  <a:gd name="T5" fmla="*/ 0 h 115"/>
                  <a:gd name="T6" fmla="*/ 200 w 200"/>
                  <a:gd name="T7" fmla="*/ 0 h 115"/>
                  <a:gd name="T8" fmla="*/ 138 w 200"/>
                  <a:gd name="T9" fmla="*/ 57 h 115"/>
                  <a:gd name="T10" fmla="*/ 200 w 200"/>
                  <a:gd name="T11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0" h="115">
                    <a:moveTo>
                      <a:pt x="200" y="115"/>
                    </a:moveTo>
                    <a:lnTo>
                      <a:pt x="0" y="115"/>
                    </a:lnTo>
                    <a:lnTo>
                      <a:pt x="0" y="0"/>
                    </a:lnTo>
                    <a:lnTo>
                      <a:pt x="200" y="0"/>
                    </a:lnTo>
                    <a:lnTo>
                      <a:pt x="138" y="57"/>
                    </a:lnTo>
                    <a:lnTo>
                      <a:pt x="200" y="115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Line 131"/>
              <p:cNvSpPr>
                <a:spLocks noChangeShapeType="1"/>
              </p:cNvSpPr>
              <p:nvPr/>
            </p:nvSpPr>
            <p:spPr bwMode="auto">
              <a:xfrm>
                <a:off x="442" y="1650"/>
                <a:ext cx="0" cy="30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Oval 132"/>
              <p:cNvSpPr>
                <a:spLocks noChangeArrowheads="1"/>
              </p:cNvSpPr>
              <p:nvPr/>
            </p:nvSpPr>
            <p:spPr bwMode="auto">
              <a:xfrm>
                <a:off x="1075" y="1691"/>
                <a:ext cx="304" cy="304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133"/>
              <p:cNvSpPr>
                <a:spLocks/>
              </p:cNvSpPr>
              <p:nvPr/>
            </p:nvSpPr>
            <p:spPr bwMode="auto">
              <a:xfrm>
                <a:off x="1186" y="1650"/>
                <a:ext cx="81" cy="41"/>
              </a:xfrm>
              <a:custGeom>
                <a:avLst/>
                <a:gdLst>
                  <a:gd name="T0" fmla="*/ 0 w 45"/>
                  <a:gd name="T1" fmla="*/ 23 h 23"/>
                  <a:gd name="T2" fmla="*/ 22 w 45"/>
                  <a:gd name="T3" fmla="*/ 0 h 23"/>
                  <a:gd name="T4" fmla="*/ 45 w 45"/>
                  <a:gd name="T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23">
                    <a:moveTo>
                      <a:pt x="0" y="23"/>
                    </a:moveTo>
                    <a:cubicBezTo>
                      <a:pt x="0" y="10"/>
                      <a:pt x="10" y="0"/>
                      <a:pt x="22" y="0"/>
                    </a:cubicBezTo>
                    <a:cubicBezTo>
                      <a:pt x="35" y="0"/>
                      <a:pt x="45" y="10"/>
                      <a:pt x="45" y="23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Line 134"/>
              <p:cNvSpPr>
                <a:spLocks noChangeShapeType="1"/>
              </p:cNvSpPr>
              <p:nvPr/>
            </p:nvSpPr>
            <p:spPr bwMode="auto">
              <a:xfrm>
                <a:off x="1226" y="1693"/>
                <a:ext cx="0" cy="3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Line 135"/>
              <p:cNvSpPr>
                <a:spLocks noChangeShapeType="1"/>
              </p:cNvSpPr>
              <p:nvPr/>
            </p:nvSpPr>
            <p:spPr bwMode="auto">
              <a:xfrm>
                <a:off x="1226" y="1959"/>
                <a:ext cx="0" cy="3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Line 136"/>
              <p:cNvSpPr>
                <a:spLocks noChangeShapeType="1"/>
              </p:cNvSpPr>
              <p:nvPr/>
            </p:nvSpPr>
            <p:spPr bwMode="auto">
              <a:xfrm flipH="1">
                <a:off x="1343" y="1844"/>
                <a:ext cx="34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Line 137"/>
              <p:cNvSpPr>
                <a:spLocks noChangeShapeType="1"/>
              </p:cNvSpPr>
              <p:nvPr/>
            </p:nvSpPr>
            <p:spPr bwMode="auto">
              <a:xfrm flipH="1">
                <a:off x="1077" y="1844"/>
                <a:ext cx="34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138"/>
              <p:cNvSpPr>
                <a:spLocks/>
              </p:cNvSpPr>
              <p:nvPr/>
            </p:nvSpPr>
            <p:spPr bwMode="auto">
              <a:xfrm>
                <a:off x="1147" y="1765"/>
                <a:ext cx="160" cy="158"/>
              </a:xfrm>
              <a:custGeom>
                <a:avLst/>
                <a:gdLst>
                  <a:gd name="T0" fmla="*/ 160 w 160"/>
                  <a:gd name="T1" fmla="*/ 0 h 158"/>
                  <a:gd name="T2" fmla="*/ 59 w 160"/>
                  <a:gd name="T3" fmla="*/ 58 h 158"/>
                  <a:gd name="T4" fmla="*/ 0 w 160"/>
                  <a:gd name="T5" fmla="*/ 158 h 158"/>
                  <a:gd name="T6" fmla="*/ 100 w 160"/>
                  <a:gd name="T7" fmla="*/ 99 h 158"/>
                  <a:gd name="T8" fmla="*/ 160 w 160"/>
                  <a:gd name="T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0" h="158">
                    <a:moveTo>
                      <a:pt x="160" y="0"/>
                    </a:moveTo>
                    <a:lnTo>
                      <a:pt x="59" y="58"/>
                    </a:lnTo>
                    <a:lnTo>
                      <a:pt x="0" y="158"/>
                    </a:lnTo>
                    <a:lnTo>
                      <a:pt x="100" y="99"/>
                    </a:lnTo>
                    <a:lnTo>
                      <a:pt x="160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Oval 139"/>
              <p:cNvSpPr>
                <a:spLocks noChangeArrowheads="1"/>
              </p:cNvSpPr>
              <p:nvPr/>
            </p:nvSpPr>
            <p:spPr bwMode="auto">
              <a:xfrm>
                <a:off x="1843" y="1661"/>
                <a:ext cx="242" cy="244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140"/>
              <p:cNvSpPr>
                <a:spLocks/>
              </p:cNvSpPr>
              <p:nvPr/>
            </p:nvSpPr>
            <p:spPr bwMode="auto">
              <a:xfrm>
                <a:off x="1855" y="1673"/>
                <a:ext cx="281" cy="281"/>
              </a:xfrm>
              <a:custGeom>
                <a:avLst/>
                <a:gdLst>
                  <a:gd name="T0" fmla="*/ 122 w 156"/>
                  <a:gd name="T1" fmla="*/ 0 h 156"/>
                  <a:gd name="T2" fmla="*/ 122 w 156"/>
                  <a:gd name="T3" fmla="*/ 122 h 156"/>
                  <a:gd name="T4" fmla="*/ 0 w 156"/>
                  <a:gd name="T5" fmla="*/ 12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6" h="156">
                    <a:moveTo>
                      <a:pt x="122" y="0"/>
                    </a:moveTo>
                    <a:cubicBezTo>
                      <a:pt x="156" y="34"/>
                      <a:pt x="156" y="88"/>
                      <a:pt x="122" y="122"/>
                    </a:cubicBezTo>
                    <a:cubicBezTo>
                      <a:pt x="88" y="156"/>
                      <a:pt x="33" y="156"/>
                      <a:pt x="0" y="122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Line 141"/>
              <p:cNvSpPr>
                <a:spLocks noChangeShapeType="1"/>
              </p:cNvSpPr>
              <p:nvPr/>
            </p:nvSpPr>
            <p:spPr bwMode="auto">
              <a:xfrm flipH="1">
                <a:off x="2074" y="1650"/>
                <a:ext cx="22" cy="23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Line 142"/>
              <p:cNvSpPr>
                <a:spLocks noChangeShapeType="1"/>
              </p:cNvSpPr>
              <p:nvPr/>
            </p:nvSpPr>
            <p:spPr bwMode="auto">
              <a:xfrm flipH="1">
                <a:off x="1832" y="1893"/>
                <a:ext cx="23" cy="23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Line 143"/>
              <p:cNvSpPr>
                <a:spLocks noChangeShapeType="1"/>
              </p:cNvSpPr>
              <p:nvPr/>
            </p:nvSpPr>
            <p:spPr bwMode="auto">
              <a:xfrm>
                <a:off x="1965" y="1938"/>
                <a:ext cx="0" cy="57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Line 144"/>
              <p:cNvSpPr>
                <a:spLocks noChangeShapeType="1"/>
              </p:cNvSpPr>
              <p:nvPr/>
            </p:nvSpPr>
            <p:spPr bwMode="auto">
              <a:xfrm>
                <a:off x="1857" y="1995"/>
                <a:ext cx="216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145"/>
              <p:cNvSpPr>
                <a:spLocks/>
              </p:cNvSpPr>
              <p:nvPr/>
            </p:nvSpPr>
            <p:spPr bwMode="auto">
              <a:xfrm>
                <a:off x="2558" y="1652"/>
                <a:ext cx="329" cy="329"/>
              </a:xfrm>
              <a:custGeom>
                <a:avLst/>
                <a:gdLst>
                  <a:gd name="T0" fmla="*/ 173 w 329"/>
                  <a:gd name="T1" fmla="*/ 329 h 329"/>
                  <a:gd name="T2" fmla="*/ 0 w 329"/>
                  <a:gd name="T3" fmla="*/ 174 h 329"/>
                  <a:gd name="T4" fmla="*/ 155 w 329"/>
                  <a:gd name="T5" fmla="*/ 0 h 329"/>
                  <a:gd name="T6" fmla="*/ 329 w 329"/>
                  <a:gd name="T7" fmla="*/ 156 h 329"/>
                  <a:gd name="T8" fmla="*/ 173 w 329"/>
                  <a:gd name="T9" fmla="*/ 329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9" h="329">
                    <a:moveTo>
                      <a:pt x="173" y="329"/>
                    </a:moveTo>
                    <a:lnTo>
                      <a:pt x="0" y="174"/>
                    </a:lnTo>
                    <a:lnTo>
                      <a:pt x="155" y="0"/>
                    </a:lnTo>
                    <a:lnTo>
                      <a:pt x="329" y="156"/>
                    </a:lnTo>
                    <a:lnTo>
                      <a:pt x="173" y="329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146"/>
              <p:cNvSpPr>
                <a:spLocks/>
              </p:cNvSpPr>
              <p:nvPr/>
            </p:nvSpPr>
            <p:spPr bwMode="auto">
              <a:xfrm>
                <a:off x="2628" y="1889"/>
                <a:ext cx="205" cy="108"/>
              </a:xfrm>
              <a:custGeom>
                <a:avLst/>
                <a:gdLst>
                  <a:gd name="T0" fmla="*/ 97 w 205"/>
                  <a:gd name="T1" fmla="*/ 0 h 108"/>
                  <a:gd name="T2" fmla="*/ 0 w 205"/>
                  <a:gd name="T3" fmla="*/ 108 h 108"/>
                  <a:gd name="T4" fmla="*/ 205 w 205"/>
                  <a:gd name="T5" fmla="*/ 97 h 108"/>
                  <a:gd name="T6" fmla="*/ 97 w 205"/>
                  <a:gd name="T7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108">
                    <a:moveTo>
                      <a:pt x="97" y="0"/>
                    </a:moveTo>
                    <a:lnTo>
                      <a:pt x="0" y="108"/>
                    </a:lnTo>
                    <a:lnTo>
                      <a:pt x="205" y="97"/>
                    </a:lnTo>
                    <a:lnTo>
                      <a:pt x="97" y="0"/>
                    </a:ln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Line 147"/>
              <p:cNvSpPr>
                <a:spLocks noChangeShapeType="1"/>
              </p:cNvSpPr>
              <p:nvPr/>
            </p:nvSpPr>
            <p:spPr bwMode="auto">
              <a:xfrm>
                <a:off x="2714" y="1657"/>
                <a:ext cx="11" cy="232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148"/>
              <p:cNvSpPr>
                <a:spLocks/>
              </p:cNvSpPr>
              <p:nvPr/>
            </p:nvSpPr>
            <p:spPr bwMode="auto">
              <a:xfrm>
                <a:off x="2558" y="1643"/>
                <a:ext cx="329" cy="183"/>
              </a:xfrm>
              <a:custGeom>
                <a:avLst/>
                <a:gdLst>
                  <a:gd name="T0" fmla="*/ 0 w 183"/>
                  <a:gd name="T1" fmla="*/ 102 h 102"/>
                  <a:gd name="T2" fmla="*/ 183 w 183"/>
                  <a:gd name="T3" fmla="*/ 9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83" h="102">
                    <a:moveTo>
                      <a:pt x="0" y="102"/>
                    </a:moveTo>
                    <a:cubicBezTo>
                      <a:pt x="0" y="102"/>
                      <a:pt x="84" y="0"/>
                      <a:pt x="183" y="92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149"/>
              <p:cNvSpPr>
                <a:spLocks/>
              </p:cNvSpPr>
              <p:nvPr/>
            </p:nvSpPr>
            <p:spPr bwMode="auto">
              <a:xfrm>
                <a:off x="3281" y="1634"/>
                <a:ext cx="379" cy="379"/>
              </a:xfrm>
              <a:custGeom>
                <a:avLst/>
                <a:gdLst>
                  <a:gd name="T0" fmla="*/ 172 w 211"/>
                  <a:gd name="T1" fmla="*/ 37 h 211"/>
                  <a:gd name="T2" fmla="*/ 174 w 211"/>
                  <a:gd name="T3" fmla="*/ 172 h 211"/>
                  <a:gd name="T4" fmla="*/ 38 w 211"/>
                  <a:gd name="T5" fmla="*/ 174 h 211"/>
                  <a:gd name="T6" fmla="*/ 37 w 211"/>
                  <a:gd name="T7" fmla="*/ 38 h 211"/>
                  <a:gd name="T8" fmla="*/ 172 w 211"/>
                  <a:gd name="T9" fmla="*/ 37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211">
                    <a:moveTo>
                      <a:pt x="172" y="37"/>
                    </a:moveTo>
                    <a:cubicBezTo>
                      <a:pt x="210" y="74"/>
                      <a:pt x="211" y="134"/>
                      <a:pt x="174" y="172"/>
                    </a:cubicBezTo>
                    <a:cubicBezTo>
                      <a:pt x="137" y="210"/>
                      <a:pt x="76" y="211"/>
                      <a:pt x="38" y="174"/>
                    </a:cubicBezTo>
                    <a:cubicBezTo>
                      <a:pt x="0" y="137"/>
                      <a:pt x="0" y="76"/>
                      <a:pt x="37" y="38"/>
                    </a:cubicBezTo>
                    <a:cubicBezTo>
                      <a:pt x="74" y="1"/>
                      <a:pt x="134" y="0"/>
                      <a:pt x="172" y="37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150"/>
              <p:cNvSpPr>
                <a:spLocks/>
              </p:cNvSpPr>
              <p:nvPr/>
            </p:nvSpPr>
            <p:spPr bwMode="auto">
              <a:xfrm>
                <a:off x="3299" y="1655"/>
                <a:ext cx="282" cy="285"/>
              </a:xfrm>
              <a:custGeom>
                <a:avLst/>
                <a:gdLst>
                  <a:gd name="T0" fmla="*/ 0 w 157"/>
                  <a:gd name="T1" fmla="*/ 94 h 158"/>
                  <a:gd name="T2" fmla="*/ 36 w 157"/>
                  <a:gd name="T3" fmla="*/ 111 h 158"/>
                  <a:gd name="T4" fmla="*/ 59 w 157"/>
                  <a:gd name="T5" fmla="*/ 133 h 158"/>
                  <a:gd name="T6" fmla="*/ 85 w 157"/>
                  <a:gd name="T7" fmla="*/ 152 h 158"/>
                  <a:gd name="T8" fmla="*/ 116 w 157"/>
                  <a:gd name="T9" fmla="*/ 153 h 158"/>
                  <a:gd name="T10" fmla="*/ 147 w 157"/>
                  <a:gd name="T11" fmla="*/ 129 h 158"/>
                  <a:gd name="T12" fmla="*/ 156 w 157"/>
                  <a:gd name="T13" fmla="*/ 94 h 158"/>
                  <a:gd name="T14" fmla="*/ 121 w 157"/>
                  <a:gd name="T15" fmla="*/ 42 h 158"/>
                  <a:gd name="T16" fmla="*/ 92 w 157"/>
                  <a:gd name="T17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7" h="158">
                    <a:moveTo>
                      <a:pt x="0" y="94"/>
                    </a:moveTo>
                    <a:cubicBezTo>
                      <a:pt x="12" y="90"/>
                      <a:pt x="28" y="103"/>
                      <a:pt x="36" y="111"/>
                    </a:cubicBezTo>
                    <a:cubicBezTo>
                      <a:pt x="44" y="118"/>
                      <a:pt x="52" y="126"/>
                      <a:pt x="59" y="133"/>
                    </a:cubicBezTo>
                    <a:cubicBezTo>
                      <a:pt x="68" y="141"/>
                      <a:pt x="74" y="148"/>
                      <a:pt x="85" y="152"/>
                    </a:cubicBezTo>
                    <a:cubicBezTo>
                      <a:pt x="96" y="156"/>
                      <a:pt x="105" y="158"/>
                      <a:pt x="116" y="153"/>
                    </a:cubicBezTo>
                    <a:cubicBezTo>
                      <a:pt x="128" y="149"/>
                      <a:pt x="139" y="140"/>
                      <a:pt x="147" y="129"/>
                    </a:cubicBezTo>
                    <a:cubicBezTo>
                      <a:pt x="153" y="121"/>
                      <a:pt x="157" y="104"/>
                      <a:pt x="156" y="94"/>
                    </a:cubicBezTo>
                    <a:cubicBezTo>
                      <a:pt x="153" y="72"/>
                      <a:pt x="134" y="57"/>
                      <a:pt x="121" y="42"/>
                    </a:cubicBezTo>
                    <a:cubicBezTo>
                      <a:pt x="110" y="29"/>
                      <a:pt x="96" y="16"/>
                      <a:pt x="92" y="0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Oval 151"/>
              <p:cNvSpPr>
                <a:spLocks noChangeArrowheads="1"/>
              </p:cNvSpPr>
              <p:nvPr/>
            </p:nvSpPr>
            <p:spPr bwMode="auto">
              <a:xfrm>
                <a:off x="4041" y="1835"/>
                <a:ext cx="164" cy="160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Line 152"/>
              <p:cNvSpPr>
                <a:spLocks noChangeShapeType="1"/>
              </p:cNvSpPr>
              <p:nvPr/>
            </p:nvSpPr>
            <p:spPr bwMode="auto">
              <a:xfrm>
                <a:off x="4122" y="1650"/>
                <a:ext cx="0" cy="185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Oval 153"/>
              <p:cNvSpPr>
                <a:spLocks noChangeArrowheads="1"/>
              </p:cNvSpPr>
              <p:nvPr/>
            </p:nvSpPr>
            <p:spPr bwMode="auto">
              <a:xfrm>
                <a:off x="4225" y="1835"/>
                <a:ext cx="162" cy="160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Line 154"/>
              <p:cNvSpPr>
                <a:spLocks noChangeShapeType="1"/>
              </p:cNvSpPr>
              <p:nvPr/>
            </p:nvSpPr>
            <p:spPr bwMode="auto">
              <a:xfrm>
                <a:off x="4306" y="1650"/>
                <a:ext cx="0" cy="185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Oval 155"/>
              <p:cNvSpPr>
                <a:spLocks noChangeArrowheads="1"/>
              </p:cNvSpPr>
              <p:nvPr/>
            </p:nvSpPr>
            <p:spPr bwMode="auto">
              <a:xfrm>
                <a:off x="4818" y="1832"/>
                <a:ext cx="164" cy="163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156"/>
              <p:cNvSpPr>
                <a:spLocks/>
              </p:cNvSpPr>
              <p:nvPr/>
            </p:nvSpPr>
            <p:spPr bwMode="auto">
              <a:xfrm>
                <a:off x="4829" y="1700"/>
                <a:ext cx="284" cy="263"/>
              </a:xfrm>
              <a:custGeom>
                <a:avLst/>
                <a:gdLst>
                  <a:gd name="T0" fmla="*/ 122 w 158"/>
                  <a:gd name="T1" fmla="*/ 146 h 146"/>
                  <a:gd name="T2" fmla="*/ 117 w 158"/>
                  <a:gd name="T3" fmla="*/ 144 h 146"/>
                  <a:gd name="T4" fmla="*/ 113 w 158"/>
                  <a:gd name="T5" fmla="*/ 131 h 146"/>
                  <a:gd name="T6" fmla="*/ 133 w 158"/>
                  <a:gd name="T7" fmla="*/ 92 h 146"/>
                  <a:gd name="T8" fmla="*/ 95 w 158"/>
                  <a:gd name="T9" fmla="*/ 81 h 146"/>
                  <a:gd name="T10" fmla="*/ 89 w 158"/>
                  <a:gd name="T11" fmla="*/ 77 h 146"/>
                  <a:gd name="T12" fmla="*/ 53 w 158"/>
                  <a:gd name="T13" fmla="*/ 45 h 146"/>
                  <a:gd name="T14" fmla="*/ 14 w 158"/>
                  <a:gd name="T15" fmla="*/ 61 h 146"/>
                  <a:gd name="T16" fmla="*/ 4 w 158"/>
                  <a:gd name="T17" fmla="*/ 59 h 146"/>
                  <a:gd name="T18" fmla="*/ 0 w 158"/>
                  <a:gd name="T19" fmla="*/ 50 h 146"/>
                  <a:gd name="T20" fmla="*/ 6 w 158"/>
                  <a:gd name="T21" fmla="*/ 9 h 146"/>
                  <a:gd name="T22" fmla="*/ 18 w 158"/>
                  <a:gd name="T23" fmla="*/ 1 h 146"/>
                  <a:gd name="T24" fmla="*/ 26 w 158"/>
                  <a:gd name="T25" fmla="*/ 12 h 146"/>
                  <a:gd name="T26" fmla="*/ 23 w 158"/>
                  <a:gd name="T27" fmla="*/ 36 h 146"/>
                  <a:gd name="T28" fmla="*/ 51 w 158"/>
                  <a:gd name="T29" fmla="*/ 24 h 146"/>
                  <a:gd name="T30" fmla="*/ 60 w 158"/>
                  <a:gd name="T31" fmla="*/ 25 h 146"/>
                  <a:gd name="T32" fmla="*/ 104 w 158"/>
                  <a:gd name="T33" fmla="*/ 63 h 146"/>
                  <a:gd name="T34" fmla="*/ 150 w 158"/>
                  <a:gd name="T35" fmla="*/ 76 h 146"/>
                  <a:gd name="T36" fmla="*/ 157 w 158"/>
                  <a:gd name="T37" fmla="*/ 82 h 146"/>
                  <a:gd name="T38" fmla="*/ 157 w 158"/>
                  <a:gd name="T39" fmla="*/ 91 h 146"/>
                  <a:gd name="T40" fmla="*/ 131 w 158"/>
                  <a:gd name="T41" fmla="*/ 140 h 146"/>
                  <a:gd name="T42" fmla="*/ 122 w 158"/>
                  <a:gd name="T43" fmla="*/ 14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8" h="146">
                    <a:moveTo>
                      <a:pt x="122" y="146"/>
                    </a:moveTo>
                    <a:cubicBezTo>
                      <a:pt x="120" y="146"/>
                      <a:pt x="119" y="145"/>
                      <a:pt x="117" y="144"/>
                    </a:cubicBezTo>
                    <a:cubicBezTo>
                      <a:pt x="112" y="142"/>
                      <a:pt x="110" y="136"/>
                      <a:pt x="113" y="131"/>
                    </a:cubicBezTo>
                    <a:cubicBezTo>
                      <a:pt x="133" y="92"/>
                      <a:pt x="133" y="92"/>
                      <a:pt x="133" y="92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3" y="80"/>
                      <a:pt x="91" y="79"/>
                      <a:pt x="89" y="77"/>
                    </a:cubicBezTo>
                    <a:cubicBezTo>
                      <a:pt x="82" y="65"/>
                      <a:pt x="64" y="52"/>
                      <a:pt x="53" y="45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1" y="62"/>
                      <a:pt x="7" y="62"/>
                      <a:pt x="4" y="59"/>
                    </a:cubicBezTo>
                    <a:cubicBezTo>
                      <a:pt x="1" y="57"/>
                      <a:pt x="0" y="53"/>
                      <a:pt x="0" y="50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4"/>
                      <a:pt x="12" y="0"/>
                      <a:pt x="18" y="1"/>
                    </a:cubicBezTo>
                    <a:cubicBezTo>
                      <a:pt x="23" y="2"/>
                      <a:pt x="27" y="7"/>
                      <a:pt x="26" y="12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4" y="23"/>
                      <a:pt x="57" y="24"/>
                      <a:pt x="60" y="25"/>
                    </a:cubicBezTo>
                    <a:cubicBezTo>
                      <a:pt x="61" y="26"/>
                      <a:pt x="90" y="44"/>
                      <a:pt x="104" y="63"/>
                    </a:cubicBezTo>
                    <a:cubicBezTo>
                      <a:pt x="150" y="76"/>
                      <a:pt x="150" y="76"/>
                      <a:pt x="150" y="76"/>
                    </a:cubicBezTo>
                    <a:cubicBezTo>
                      <a:pt x="153" y="77"/>
                      <a:pt x="156" y="79"/>
                      <a:pt x="157" y="82"/>
                    </a:cubicBezTo>
                    <a:cubicBezTo>
                      <a:pt x="158" y="85"/>
                      <a:pt x="158" y="88"/>
                      <a:pt x="157" y="91"/>
                    </a:cubicBezTo>
                    <a:cubicBezTo>
                      <a:pt x="131" y="140"/>
                      <a:pt x="131" y="140"/>
                      <a:pt x="131" y="140"/>
                    </a:cubicBezTo>
                    <a:cubicBezTo>
                      <a:pt x="129" y="144"/>
                      <a:pt x="125" y="146"/>
                      <a:pt x="122" y="146"/>
                    </a:cubicBezTo>
                    <a:close/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Oval 157"/>
              <p:cNvSpPr>
                <a:spLocks noChangeArrowheads="1"/>
              </p:cNvSpPr>
              <p:nvPr/>
            </p:nvSpPr>
            <p:spPr bwMode="auto">
              <a:xfrm>
                <a:off x="4895" y="1650"/>
                <a:ext cx="60" cy="59"/>
              </a:xfrm>
              <a:prstGeom prst="ellips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158"/>
              <p:cNvSpPr>
                <a:spLocks/>
              </p:cNvSpPr>
              <p:nvPr/>
            </p:nvSpPr>
            <p:spPr bwMode="auto">
              <a:xfrm>
                <a:off x="5544" y="1781"/>
                <a:ext cx="340" cy="96"/>
              </a:xfrm>
              <a:custGeom>
                <a:avLst/>
                <a:gdLst>
                  <a:gd name="T0" fmla="*/ 0 w 340"/>
                  <a:gd name="T1" fmla="*/ 0 h 96"/>
                  <a:gd name="T2" fmla="*/ 36 w 340"/>
                  <a:gd name="T3" fmla="*/ 96 h 96"/>
                  <a:gd name="T4" fmla="*/ 340 w 340"/>
                  <a:gd name="T5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0" h="96">
                    <a:moveTo>
                      <a:pt x="0" y="0"/>
                    </a:moveTo>
                    <a:lnTo>
                      <a:pt x="36" y="96"/>
                    </a:lnTo>
                    <a:lnTo>
                      <a:pt x="340" y="96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159"/>
              <p:cNvSpPr>
                <a:spLocks/>
              </p:cNvSpPr>
              <p:nvPr/>
            </p:nvSpPr>
            <p:spPr bwMode="auto">
              <a:xfrm>
                <a:off x="5654" y="1797"/>
                <a:ext cx="36" cy="80"/>
              </a:xfrm>
              <a:custGeom>
                <a:avLst/>
                <a:gdLst>
                  <a:gd name="T0" fmla="*/ 20 w 20"/>
                  <a:gd name="T1" fmla="*/ 44 h 44"/>
                  <a:gd name="T2" fmla="*/ 6 w 20"/>
                  <a:gd name="T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0" h="44">
                    <a:moveTo>
                      <a:pt x="20" y="44"/>
                    </a:moveTo>
                    <a:cubicBezTo>
                      <a:pt x="20" y="44"/>
                      <a:pt x="0" y="30"/>
                      <a:pt x="6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160"/>
              <p:cNvSpPr>
                <a:spLocks/>
              </p:cNvSpPr>
              <p:nvPr/>
            </p:nvSpPr>
            <p:spPr bwMode="auto">
              <a:xfrm>
                <a:off x="5832" y="1797"/>
                <a:ext cx="36" cy="80"/>
              </a:xfrm>
              <a:custGeom>
                <a:avLst/>
                <a:gdLst>
                  <a:gd name="T0" fmla="*/ 0 w 20"/>
                  <a:gd name="T1" fmla="*/ 44 h 44"/>
                  <a:gd name="T2" fmla="*/ 14 w 20"/>
                  <a:gd name="T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0" h="44">
                    <a:moveTo>
                      <a:pt x="0" y="44"/>
                    </a:moveTo>
                    <a:cubicBezTo>
                      <a:pt x="0" y="44"/>
                      <a:pt x="20" y="30"/>
                      <a:pt x="14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Line 161"/>
              <p:cNvSpPr>
                <a:spLocks noChangeShapeType="1"/>
              </p:cNvSpPr>
              <p:nvPr/>
            </p:nvSpPr>
            <p:spPr bwMode="auto">
              <a:xfrm>
                <a:off x="5632" y="1792"/>
                <a:ext cx="258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162"/>
              <p:cNvSpPr>
                <a:spLocks/>
              </p:cNvSpPr>
              <p:nvPr/>
            </p:nvSpPr>
            <p:spPr bwMode="auto">
              <a:xfrm>
                <a:off x="6285" y="1839"/>
                <a:ext cx="336" cy="93"/>
              </a:xfrm>
              <a:custGeom>
                <a:avLst/>
                <a:gdLst>
                  <a:gd name="T0" fmla="*/ 0 w 336"/>
                  <a:gd name="T1" fmla="*/ 0 h 93"/>
                  <a:gd name="T2" fmla="*/ 36 w 336"/>
                  <a:gd name="T3" fmla="*/ 93 h 93"/>
                  <a:gd name="T4" fmla="*/ 336 w 336"/>
                  <a:gd name="T5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6" h="93">
                    <a:moveTo>
                      <a:pt x="0" y="0"/>
                    </a:moveTo>
                    <a:lnTo>
                      <a:pt x="36" y="93"/>
                    </a:lnTo>
                    <a:lnTo>
                      <a:pt x="336" y="93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163"/>
              <p:cNvSpPr>
                <a:spLocks/>
              </p:cNvSpPr>
              <p:nvPr/>
            </p:nvSpPr>
            <p:spPr bwMode="auto">
              <a:xfrm>
                <a:off x="6393" y="1855"/>
                <a:ext cx="36" cy="77"/>
              </a:xfrm>
              <a:custGeom>
                <a:avLst/>
                <a:gdLst>
                  <a:gd name="T0" fmla="*/ 20 w 20"/>
                  <a:gd name="T1" fmla="*/ 43 h 43"/>
                  <a:gd name="T2" fmla="*/ 6 w 20"/>
                  <a:gd name="T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0" h="43">
                    <a:moveTo>
                      <a:pt x="20" y="43"/>
                    </a:moveTo>
                    <a:cubicBezTo>
                      <a:pt x="20" y="43"/>
                      <a:pt x="0" y="30"/>
                      <a:pt x="6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164"/>
              <p:cNvSpPr>
                <a:spLocks/>
              </p:cNvSpPr>
              <p:nvPr/>
            </p:nvSpPr>
            <p:spPr bwMode="auto">
              <a:xfrm>
                <a:off x="6571" y="1855"/>
                <a:ext cx="34" cy="77"/>
              </a:xfrm>
              <a:custGeom>
                <a:avLst/>
                <a:gdLst>
                  <a:gd name="T0" fmla="*/ 0 w 19"/>
                  <a:gd name="T1" fmla="*/ 43 h 43"/>
                  <a:gd name="T2" fmla="*/ 13 w 19"/>
                  <a:gd name="T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9" h="43">
                    <a:moveTo>
                      <a:pt x="0" y="43"/>
                    </a:moveTo>
                    <a:cubicBezTo>
                      <a:pt x="0" y="43"/>
                      <a:pt x="19" y="30"/>
                      <a:pt x="13" y="0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165"/>
              <p:cNvSpPr>
                <a:spLocks/>
              </p:cNvSpPr>
              <p:nvPr/>
            </p:nvSpPr>
            <p:spPr bwMode="auto">
              <a:xfrm>
                <a:off x="6343" y="1725"/>
                <a:ext cx="287" cy="130"/>
              </a:xfrm>
              <a:custGeom>
                <a:avLst/>
                <a:gdLst>
                  <a:gd name="T0" fmla="*/ 17 w 160"/>
                  <a:gd name="T1" fmla="*/ 72 h 72"/>
                  <a:gd name="T2" fmla="*/ 155 w 160"/>
                  <a:gd name="T3" fmla="*/ 72 h 72"/>
                  <a:gd name="T4" fmla="*/ 160 w 160"/>
                  <a:gd name="T5" fmla="*/ 0 h 72"/>
                  <a:gd name="T6" fmla="*/ 57 w 160"/>
                  <a:gd name="T7" fmla="*/ 46 h 72"/>
                  <a:gd name="T8" fmla="*/ 8 w 160"/>
                  <a:gd name="T9" fmla="*/ 27 h 72"/>
                  <a:gd name="T10" fmla="*/ 17 w 160"/>
                  <a:gd name="T11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72">
                    <a:moveTo>
                      <a:pt x="17" y="72"/>
                    </a:moveTo>
                    <a:cubicBezTo>
                      <a:pt x="155" y="72"/>
                      <a:pt x="155" y="72"/>
                      <a:pt x="155" y="72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15" y="20"/>
                      <a:pt x="95" y="43"/>
                      <a:pt x="57" y="46"/>
                    </a:cubicBezTo>
                    <a:cubicBezTo>
                      <a:pt x="27" y="49"/>
                      <a:pt x="16" y="33"/>
                      <a:pt x="8" y="27"/>
                    </a:cubicBezTo>
                    <a:cubicBezTo>
                      <a:pt x="0" y="22"/>
                      <a:pt x="17" y="72"/>
                      <a:pt x="17" y="72"/>
                    </a:cubicBez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166"/>
              <p:cNvSpPr>
                <a:spLocks/>
              </p:cNvSpPr>
              <p:nvPr/>
            </p:nvSpPr>
            <p:spPr bwMode="auto">
              <a:xfrm>
                <a:off x="7065" y="1905"/>
                <a:ext cx="290" cy="90"/>
              </a:xfrm>
              <a:custGeom>
                <a:avLst/>
                <a:gdLst>
                  <a:gd name="T0" fmla="*/ 161 w 161"/>
                  <a:gd name="T1" fmla="*/ 42 h 50"/>
                  <a:gd name="T2" fmla="*/ 153 w 161"/>
                  <a:gd name="T3" fmla="*/ 50 h 50"/>
                  <a:gd name="T4" fmla="*/ 8 w 161"/>
                  <a:gd name="T5" fmla="*/ 50 h 50"/>
                  <a:gd name="T6" fmla="*/ 0 w 161"/>
                  <a:gd name="T7" fmla="*/ 42 h 50"/>
                  <a:gd name="T8" fmla="*/ 0 w 161"/>
                  <a:gd name="T9" fmla="*/ 8 h 50"/>
                  <a:gd name="T10" fmla="*/ 8 w 161"/>
                  <a:gd name="T11" fmla="*/ 0 h 50"/>
                  <a:gd name="T12" fmla="*/ 153 w 161"/>
                  <a:gd name="T13" fmla="*/ 0 h 50"/>
                  <a:gd name="T14" fmla="*/ 161 w 161"/>
                  <a:gd name="T15" fmla="*/ 8 h 50"/>
                  <a:gd name="T16" fmla="*/ 161 w 161"/>
                  <a:gd name="T17" fmla="*/ 4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1" h="50">
                    <a:moveTo>
                      <a:pt x="161" y="42"/>
                    </a:moveTo>
                    <a:cubicBezTo>
                      <a:pt x="161" y="47"/>
                      <a:pt x="157" y="50"/>
                      <a:pt x="153" y="50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3" y="50"/>
                      <a:pt x="0" y="47"/>
                      <a:pt x="0" y="4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57" y="0"/>
                      <a:pt x="161" y="4"/>
                      <a:pt x="161" y="8"/>
                    </a:cubicBezTo>
                    <a:lnTo>
                      <a:pt x="161" y="42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167"/>
              <p:cNvSpPr>
                <a:spLocks/>
              </p:cNvSpPr>
              <p:nvPr/>
            </p:nvSpPr>
            <p:spPr bwMode="auto">
              <a:xfrm>
                <a:off x="7108" y="1715"/>
                <a:ext cx="218" cy="187"/>
              </a:xfrm>
              <a:custGeom>
                <a:avLst/>
                <a:gdLst>
                  <a:gd name="T0" fmla="*/ 0 w 121"/>
                  <a:gd name="T1" fmla="*/ 104 h 104"/>
                  <a:gd name="T2" fmla="*/ 48 w 121"/>
                  <a:gd name="T3" fmla="*/ 0 h 104"/>
                  <a:gd name="T4" fmla="*/ 121 w 121"/>
                  <a:gd name="T5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1" h="104">
                    <a:moveTo>
                      <a:pt x="0" y="104"/>
                    </a:moveTo>
                    <a:cubicBezTo>
                      <a:pt x="0" y="104"/>
                      <a:pt x="33" y="72"/>
                      <a:pt x="48" y="0"/>
                    </a:cubicBezTo>
                    <a:cubicBezTo>
                      <a:pt x="48" y="0"/>
                      <a:pt x="114" y="38"/>
                      <a:pt x="121" y="104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Oval 168"/>
              <p:cNvSpPr>
                <a:spLocks noChangeArrowheads="1"/>
              </p:cNvSpPr>
              <p:nvPr/>
            </p:nvSpPr>
            <p:spPr bwMode="auto">
              <a:xfrm>
                <a:off x="7153" y="1650"/>
                <a:ext cx="63" cy="65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Oval 169"/>
              <p:cNvSpPr>
                <a:spLocks noChangeArrowheads="1"/>
              </p:cNvSpPr>
              <p:nvPr/>
            </p:nvSpPr>
            <p:spPr bwMode="auto">
              <a:xfrm>
                <a:off x="350" y="2418"/>
                <a:ext cx="256" cy="254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170"/>
              <p:cNvSpPr>
                <a:spLocks/>
              </p:cNvSpPr>
              <p:nvPr/>
            </p:nvSpPr>
            <p:spPr bwMode="auto">
              <a:xfrm>
                <a:off x="408" y="2377"/>
                <a:ext cx="142" cy="61"/>
              </a:xfrm>
              <a:custGeom>
                <a:avLst/>
                <a:gdLst>
                  <a:gd name="T0" fmla="*/ 0 w 142"/>
                  <a:gd name="T1" fmla="*/ 61 h 61"/>
                  <a:gd name="T2" fmla="*/ 0 w 142"/>
                  <a:gd name="T3" fmla="*/ 0 h 61"/>
                  <a:gd name="T4" fmla="*/ 142 w 142"/>
                  <a:gd name="T5" fmla="*/ 0 h 61"/>
                  <a:gd name="T6" fmla="*/ 142 w 142"/>
                  <a:gd name="T7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2" h="61">
                    <a:moveTo>
                      <a:pt x="0" y="61"/>
                    </a:moveTo>
                    <a:lnTo>
                      <a:pt x="0" y="0"/>
                    </a:lnTo>
                    <a:lnTo>
                      <a:pt x="142" y="0"/>
                    </a:lnTo>
                    <a:lnTo>
                      <a:pt x="142" y="61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171"/>
              <p:cNvSpPr>
                <a:spLocks/>
              </p:cNvSpPr>
              <p:nvPr/>
            </p:nvSpPr>
            <p:spPr bwMode="auto">
              <a:xfrm>
                <a:off x="429" y="2326"/>
                <a:ext cx="99" cy="47"/>
              </a:xfrm>
              <a:custGeom>
                <a:avLst/>
                <a:gdLst>
                  <a:gd name="T0" fmla="*/ 0 w 55"/>
                  <a:gd name="T1" fmla="*/ 26 h 26"/>
                  <a:gd name="T2" fmla="*/ 27 w 55"/>
                  <a:gd name="T3" fmla="*/ 0 h 26"/>
                  <a:gd name="T4" fmla="*/ 55 w 55"/>
                  <a:gd name="T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26">
                    <a:moveTo>
                      <a:pt x="0" y="26"/>
                    </a:move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6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172"/>
              <p:cNvSpPr>
                <a:spLocks/>
              </p:cNvSpPr>
              <p:nvPr/>
            </p:nvSpPr>
            <p:spPr bwMode="auto">
              <a:xfrm>
                <a:off x="361" y="2523"/>
                <a:ext cx="234" cy="54"/>
              </a:xfrm>
              <a:custGeom>
                <a:avLst/>
                <a:gdLst>
                  <a:gd name="T0" fmla="*/ 0 w 130"/>
                  <a:gd name="T1" fmla="*/ 25 h 30"/>
                  <a:gd name="T2" fmla="*/ 19 w 130"/>
                  <a:gd name="T3" fmla="*/ 0 h 30"/>
                  <a:gd name="T4" fmla="*/ 41 w 130"/>
                  <a:gd name="T5" fmla="*/ 25 h 30"/>
                  <a:gd name="T6" fmla="*/ 65 w 130"/>
                  <a:gd name="T7" fmla="*/ 0 h 30"/>
                  <a:gd name="T8" fmla="*/ 88 w 130"/>
                  <a:gd name="T9" fmla="*/ 25 h 30"/>
                  <a:gd name="T10" fmla="*/ 112 w 130"/>
                  <a:gd name="T11" fmla="*/ 0 h 30"/>
                  <a:gd name="T12" fmla="*/ 130 w 130"/>
                  <a:gd name="T13" fmla="*/ 2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0" h="30">
                    <a:moveTo>
                      <a:pt x="0" y="25"/>
                    </a:moveTo>
                    <a:cubicBezTo>
                      <a:pt x="0" y="30"/>
                      <a:pt x="14" y="0"/>
                      <a:pt x="19" y="0"/>
                    </a:cubicBezTo>
                    <a:cubicBezTo>
                      <a:pt x="24" y="0"/>
                      <a:pt x="36" y="25"/>
                      <a:pt x="41" y="25"/>
                    </a:cubicBezTo>
                    <a:cubicBezTo>
                      <a:pt x="47" y="25"/>
                      <a:pt x="59" y="0"/>
                      <a:pt x="65" y="0"/>
                    </a:cubicBezTo>
                    <a:cubicBezTo>
                      <a:pt x="71" y="0"/>
                      <a:pt x="82" y="25"/>
                      <a:pt x="88" y="25"/>
                    </a:cubicBezTo>
                    <a:cubicBezTo>
                      <a:pt x="94" y="25"/>
                      <a:pt x="106" y="0"/>
                      <a:pt x="112" y="0"/>
                    </a:cubicBezTo>
                    <a:cubicBezTo>
                      <a:pt x="116" y="0"/>
                      <a:pt x="127" y="25"/>
                      <a:pt x="130" y="25"/>
                    </a:cubicBez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Line 173"/>
              <p:cNvSpPr>
                <a:spLocks noChangeShapeType="1"/>
              </p:cNvSpPr>
              <p:nvPr/>
            </p:nvSpPr>
            <p:spPr bwMode="auto">
              <a:xfrm>
                <a:off x="365" y="2604"/>
                <a:ext cx="226" cy="0"/>
              </a:xfrm>
              <a:prstGeom prst="line">
                <a:avLst/>
              </a:prstGeom>
              <a:noFill/>
              <a:ln w="222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Oval 174"/>
              <p:cNvSpPr>
                <a:spLocks noChangeArrowheads="1"/>
              </p:cNvSpPr>
              <p:nvPr/>
            </p:nvSpPr>
            <p:spPr bwMode="auto">
              <a:xfrm>
                <a:off x="1098" y="2418"/>
                <a:ext cx="255" cy="254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175"/>
              <p:cNvSpPr>
                <a:spLocks/>
              </p:cNvSpPr>
              <p:nvPr/>
            </p:nvSpPr>
            <p:spPr bwMode="auto">
              <a:xfrm>
                <a:off x="1156" y="2377"/>
                <a:ext cx="142" cy="61"/>
              </a:xfrm>
              <a:custGeom>
                <a:avLst/>
                <a:gdLst>
                  <a:gd name="T0" fmla="*/ 0 w 142"/>
                  <a:gd name="T1" fmla="*/ 61 h 61"/>
                  <a:gd name="T2" fmla="*/ 0 w 142"/>
                  <a:gd name="T3" fmla="*/ 0 h 61"/>
                  <a:gd name="T4" fmla="*/ 142 w 142"/>
                  <a:gd name="T5" fmla="*/ 0 h 61"/>
                  <a:gd name="T6" fmla="*/ 142 w 142"/>
                  <a:gd name="T7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2" h="61">
                    <a:moveTo>
                      <a:pt x="0" y="61"/>
                    </a:moveTo>
                    <a:lnTo>
                      <a:pt x="0" y="0"/>
                    </a:lnTo>
                    <a:lnTo>
                      <a:pt x="142" y="0"/>
                    </a:lnTo>
                    <a:lnTo>
                      <a:pt x="142" y="61"/>
                    </a:ln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176"/>
              <p:cNvSpPr>
                <a:spLocks/>
              </p:cNvSpPr>
              <p:nvPr/>
            </p:nvSpPr>
            <p:spPr bwMode="auto">
              <a:xfrm>
                <a:off x="1177" y="2326"/>
                <a:ext cx="99" cy="47"/>
              </a:xfrm>
              <a:custGeom>
                <a:avLst/>
                <a:gdLst>
                  <a:gd name="T0" fmla="*/ 0 w 55"/>
                  <a:gd name="T1" fmla="*/ 26 h 26"/>
                  <a:gd name="T2" fmla="*/ 27 w 55"/>
                  <a:gd name="T3" fmla="*/ 0 h 26"/>
                  <a:gd name="T4" fmla="*/ 55 w 55"/>
                  <a:gd name="T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26">
                    <a:moveTo>
                      <a:pt x="0" y="26"/>
                    </a:move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6"/>
                    </a:cubicBezTo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Oval 177"/>
              <p:cNvSpPr>
                <a:spLocks noChangeArrowheads="1"/>
              </p:cNvSpPr>
              <p:nvPr/>
            </p:nvSpPr>
            <p:spPr bwMode="auto">
              <a:xfrm>
                <a:off x="1213" y="2465"/>
                <a:ext cx="25" cy="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78"/>
              <p:cNvSpPr>
                <a:spLocks noChangeArrowheads="1"/>
              </p:cNvSpPr>
              <p:nvPr/>
            </p:nvSpPr>
            <p:spPr bwMode="auto">
              <a:xfrm>
                <a:off x="1213" y="2600"/>
                <a:ext cx="25" cy="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79"/>
              <p:cNvSpPr>
                <a:spLocks noChangeArrowheads="1"/>
              </p:cNvSpPr>
              <p:nvPr/>
            </p:nvSpPr>
            <p:spPr bwMode="auto">
              <a:xfrm>
                <a:off x="1282" y="2532"/>
                <a:ext cx="25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80"/>
              <p:cNvSpPr>
                <a:spLocks noChangeArrowheads="1"/>
              </p:cNvSpPr>
              <p:nvPr/>
            </p:nvSpPr>
            <p:spPr bwMode="auto">
              <a:xfrm>
                <a:off x="1213" y="2532"/>
                <a:ext cx="25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Oval 181"/>
              <p:cNvSpPr>
                <a:spLocks noChangeArrowheads="1"/>
              </p:cNvSpPr>
              <p:nvPr/>
            </p:nvSpPr>
            <p:spPr bwMode="auto">
              <a:xfrm>
                <a:off x="1145" y="2532"/>
                <a:ext cx="27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2"/>
              <p:cNvSpPr>
                <a:spLocks/>
              </p:cNvSpPr>
              <p:nvPr/>
            </p:nvSpPr>
            <p:spPr bwMode="auto">
              <a:xfrm>
                <a:off x="1821" y="2416"/>
                <a:ext cx="306" cy="258"/>
              </a:xfrm>
              <a:custGeom>
                <a:avLst/>
                <a:gdLst>
                  <a:gd name="T0" fmla="*/ 41 w 170"/>
                  <a:gd name="T1" fmla="*/ 0 h 143"/>
                  <a:gd name="T2" fmla="*/ 0 w 170"/>
                  <a:gd name="T3" fmla="*/ 87 h 143"/>
                  <a:gd name="T4" fmla="*/ 85 w 170"/>
                  <a:gd name="T5" fmla="*/ 143 h 143"/>
                  <a:gd name="T6" fmla="*/ 170 w 170"/>
                  <a:gd name="T7" fmla="*/ 87 h 143"/>
                  <a:gd name="T8" fmla="*/ 129 w 170"/>
                  <a:gd name="T9" fmla="*/ 0 h 143"/>
                  <a:gd name="T10" fmla="*/ 41 w 170"/>
                  <a:gd name="T11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143">
                    <a:moveTo>
                      <a:pt x="41" y="0"/>
                    </a:moveTo>
                    <a:cubicBezTo>
                      <a:pt x="16" y="26"/>
                      <a:pt x="0" y="67"/>
                      <a:pt x="0" y="87"/>
                    </a:cubicBezTo>
                    <a:cubicBezTo>
                      <a:pt x="0" y="118"/>
                      <a:pt x="38" y="143"/>
                      <a:pt x="85" y="143"/>
                    </a:cubicBezTo>
                    <a:cubicBezTo>
                      <a:pt x="132" y="143"/>
                      <a:pt x="170" y="118"/>
                      <a:pt x="170" y="87"/>
                    </a:cubicBezTo>
                    <a:cubicBezTo>
                      <a:pt x="170" y="67"/>
                      <a:pt x="154" y="26"/>
                      <a:pt x="129" y="0"/>
                    </a:cubicBezTo>
                    <a:lnTo>
                      <a:pt x="41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183"/>
              <p:cNvSpPr>
                <a:spLocks/>
              </p:cNvSpPr>
              <p:nvPr/>
            </p:nvSpPr>
            <p:spPr bwMode="auto">
              <a:xfrm>
                <a:off x="1862" y="2328"/>
                <a:ext cx="223" cy="61"/>
              </a:xfrm>
              <a:custGeom>
                <a:avLst/>
                <a:gdLst>
                  <a:gd name="T0" fmla="*/ 0 w 223"/>
                  <a:gd name="T1" fmla="*/ 0 h 61"/>
                  <a:gd name="T2" fmla="*/ 34 w 223"/>
                  <a:gd name="T3" fmla="*/ 61 h 61"/>
                  <a:gd name="T4" fmla="*/ 189 w 223"/>
                  <a:gd name="T5" fmla="*/ 61 h 61"/>
                  <a:gd name="T6" fmla="*/ 223 w 223"/>
                  <a:gd name="T7" fmla="*/ 0 h 61"/>
                  <a:gd name="T8" fmla="*/ 4 w 223"/>
                  <a:gd name="T9" fmla="*/ 0 h 61"/>
                  <a:gd name="T10" fmla="*/ 0 w 223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3" h="61">
                    <a:moveTo>
                      <a:pt x="0" y="0"/>
                    </a:moveTo>
                    <a:lnTo>
                      <a:pt x="34" y="61"/>
                    </a:lnTo>
                    <a:lnTo>
                      <a:pt x="189" y="61"/>
                    </a:lnTo>
                    <a:lnTo>
                      <a:pt x="223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184"/>
              <p:cNvSpPr>
                <a:spLocks/>
              </p:cNvSpPr>
              <p:nvPr/>
            </p:nvSpPr>
            <p:spPr bwMode="auto">
              <a:xfrm>
                <a:off x="1886" y="2456"/>
                <a:ext cx="161" cy="155"/>
              </a:xfrm>
              <a:custGeom>
                <a:avLst/>
                <a:gdLst>
                  <a:gd name="T0" fmla="*/ 81 w 161"/>
                  <a:gd name="T1" fmla="*/ 124 h 155"/>
                  <a:gd name="T2" fmla="*/ 30 w 161"/>
                  <a:gd name="T3" fmla="*/ 155 h 155"/>
                  <a:gd name="T4" fmla="*/ 45 w 161"/>
                  <a:gd name="T5" fmla="*/ 97 h 155"/>
                  <a:gd name="T6" fmla="*/ 0 w 161"/>
                  <a:gd name="T7" fmla="*/ 59 h 155"/>
                  <a:gd name="T8" fmla="*/ 57 w 161"/>
                  <a:gd name="T9" fmla="*/ 54 h 155"/>
                  <a:gd name="T10" fmla="*/ 81 w 161"/>
                  <a:gd name="T11" fmla="*/ 0 h 155"/>
                  <a:gd name="T12" fmla="*/ 104 w 161"/>
                  <a:gd name="T13" fmla="*/ 54 h 155"/>
                  <a:gd name="T14" fmla="*/ 161 w 161"/>
                  <a:gd name="T15" fmla="*/ 59 h 155"/>
                  <a:gd name="T16" fmla="*/ 117 w 161"/>
                  <a:gd name="T17" fmla="*/ 97 h 155"/>
                  <a:gd name="T18" fmla="*/ 131 w 161"/>
                  <a:gd name="T19" fmla="*/ 155 h 155"/>
                  <a:gd name="T20" fmla="*/ 81 w 161"/>
                  <a:gd name="T21" fmla="*/ 12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1" h="155">
                    <a:moveTo>
                      <a:pt x="81" y="124"/>
                    </a:moveTo>
                    <a:lnTo>
                      <a:pt x="30" y="155"/>
                    </a:lnTo>
                    <a:lnTo>
                      <a:pt x="45" y="97"/>
                    </a:lnTo>
                    <a:lnTo>
                      <a:pt x="0" y="59"/>
                    </a:lnTo>
                    <a:lnTo>
                      <a:pt x="57" y="54"/>
                    </a:lnTo>
                    <a:lnTo>
                      <a:pt x="81" y="0"/>
                    </a:lnTo>
                    <a:lnTo>
                      <a:pt x="104" y="54"/>
                    </a:lnTo>
                    <a:lnTo>
                      <a:pt x="161" y="59"/>
                    </a:lnTo>
                    <a:lnTo>
                      <a:pt x="117" y="97"/>
                    </a:lnTo>
                    <a:lnTo>
                      <a:pt x="131" y="155"/>
                    </a:lnTo>
                    <a:lnTo>
                      <a:pt x="81" y="124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Line 185"/>
              <p:cNvSpPr>
                <a:spLocks noChangeShapeType="1"/>
              </p:cNvSpPr>
              <p:nvPr/>
            </p:nvSpPr>
            <p:spPr bwMode="auto">
              <a:xfrm>
                <a:off x="2599" y="2379"/>
                <a:ext cx="126" cy="12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Line 186"/>
              <p:cNvSpPr>
                <a:spLocks noChangeShapeType="1"/>
              </p:cNvSpPr>
              <p:nvPr/>
            </p:nvSpPr>
            <p:spPr bwMode="auto">
              <a:xfrm flipV="1">
                <a:off x="2571" y="2418"/>
                <a:ext cx="68" cy="4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Line 187"/>
              <p:cNvSpPr>
                <a:spLocks noChangeShapeType="1"/>
              </p:cNvSpPr>
              <p:nvPr/>
            </p:nvSpPr>
            <p:spPr bwMode="auto">
              <a:xfrm flipH="1">
                <a:off x="2639" y="2350"/>
                <a:ext cx="4" cy="6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Line 188"/>
              <p:cNvSpPr>
                <a:spLocks noChangeShapeType="1"/>
              </p:cNvSpPr>
              <p:nvPr/>
            </p:nvSpPr>
            <p:spPr bwMode="auto">
              <a:xfrm flipH="1" flipV="1">
                <a:off x="2727" y="2506"/>
                <a:ext cx="119" cy="119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Line 189"/>
              <p:cNvSpPr>
                <a:spLocks noChangeShapeType="1"/>
              </p:cNvSpPr>
              <p:nvPr/>
            </p:nvSpPr>
            <p:spPr bwMode="auto">
              <a:xfrm flipH="1">
                <a:off x="2804" y="2582"/>
                <a:ext cx="70" cy="2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Line 190"/>
              <p:cNvSpPr>
                <a:spLocks noChangeShapeType="1"/>
              </p:cNvSpPr>
              <p:nvPr/>
            </p:nvSpPr>
            <p:spPr bwMode="auto">
              <a:xfrm flipV="1">
                <a:off x="2803" y="2584"/>
                <a:ext cx="1" cy="7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Line 191"/>
              <p:cNvSpPr>
                <a:spLocks noChangeShapeType="1"/>
              </p:cNvSpPr>
              <p:nvPr/>
            </p:nvSpPr>
            <p:spPr bwMode="auto">
              <a:xfrm flipH="1">
                <a:off x="2727" y="2379"/>
                <a:ext cx="119" cy="11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Line 192"/>
              <p:cNvSpPr>
                <a:spLocks noChangeShapeType="1"/>
              </p:cNvSpPr>
              <p:nvPr/>
            </p:nvSpPr>
            <p:spPr bwMode="auto">
              <a:xfrm>
                <a:off x="2803" y="2350"/>
                <a:ext cx="1" cy="6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Line 193"/>
              <p:cNvSpPr>
                <a:spLocks noChangeShapeType="1"/>
              </p:cNvSpPr>
              <p:nvPr/>
            </p:nvSpPr>
            <p:spPr bwMode="auto">
              <a:xfrm flipH="1" flipV="1">
                <a:off x="2804" y="2418"/>
                <a:ext cx="70" cy="4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Line 194"/>
              <p:cNvSpPr>
                <a:spLocks noChangeShapeType="1"/>
              </p:cNvSpPr>
              <p:nvPr/>
            </p:nvSpPr>
            <p:spPr bwMode="auto">
              <a:xfrm flipV="1">
                <a:off x="2599" y="2506"/>
                <a:ext cx="119" cy="119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Line 195"/>
              <p:cNvSpPr>
                <a:spLocks noChangeShapeType="1"/>
              </p:cNvSpPr>
              <p:nvPr/>
            </p:nvSpPr>
            <p:spPr bwMode="auto">
              <a:xfrm flipH="1" flipV="1">
                <a:off x="2639" y="2584"/>
                <a:ext cx="4" cy="7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Line 196"/>
              <p:cNvSpPr>
                <a:spLocks noChangeShapeType="1"/>
              </p:cNvSpPr>
              <p:nvPr/>
            </p:nvSpPr>
            <p:spPr bwMode="auto">
              <a:xfrm>
                <a:off x="2571" y="2582"/>
                <a:ext cx="68" cy="2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Line 197"/>
              <p:cNvSpPr>
                <a:spLocks noChangeShapeType="1"/>
              </p:cNvSpPr>
              <p:nvPr/>
            </p:nvSpPr>
            <p:spPr bwMode="auto">
              <a:xfrm>
                <a:off x="2722" y="2328"/>
                <a:ext cx="0" cy="346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Line 198"/>
              <p:cNvSpPr>
                <a:spLocks noChangeShapeType="1"/>
              </p:cNvSpPr>
              <p:nvPr/>
            </p:nvSpPr>
            <p:spPr bwMode="auto">
              <a:xfrm flipH="1">
                <a:off x="2549" y="2501"/>
                <a:ext cx="345" cy="0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Oval 199"/>
              <p:cNvSpPr>
                <a:spLocks noChangeArrowheads="1"/>
              </p:cNvSpPr>
              <p:nvPr/>
            </p:nvSpPr>
            <p:spPr bwMode="auto">
              <a:xfrm>
                <a:off x="3416" y="2452"/>
                <a:ext cx="104" cy="103"/>
              </a:xfrm>
              <a:prstGeom prst="ellips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Line 200"/>
              <p:cNvSpPr>
                <a:spLocks noChangeShapeType="1"/>
              </p:cNvSpPr>
              <p:nvPr/>
            </p:nvSpPr>
            <p:spPr bwMode="auto">
              <a:xfrm>
                <a:off x="3468" y="2332"/>
                <a:ext cx="0" cy="108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Line 201"/>
              <p:cNvSpPr>
                <a:spLocks noChangeShapeType="1"/>
              </p:cNvSpPr>
              <p:nvPr/>
            </p:nvSpPr>
            <p:spPr bwMode="auto">
              <a:xfrm>
                <a:off x="3417" y="2343"/>
                <a:ext cx="51" cy="4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Line 202"/>
              <p:cNvSpPr>
                <a:spLocks noChangeShapeType="1"/>
              </p:cNvSpPr>
              <p:nvPr/>
            </p:nvSpPr>
            <p:spPr bwMode="auto">
              <a:xfrm flipH="1">
                <a:off x="3468" y="2343"/>
                <a:ext cx="50" cy="4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Line 203"/>
              <p:cNvSpPr>
                <a:spLocks noChangeShapeType="1"/>
              </p:cNvSpPr>
              <p:nvPr/>
            </p:nvSpPr>
            <p:spPr bwMode="auto">
              <a:xfrm flipV="1">
                <a:off x="3468" y="2568"/>
                <a:ext cx="0" cy="109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Line 204"/>
              <p:cNvSpPr>
                <a:spLocks noChangeShapeType="1"/>
              </p:cNvSpPr>
              <p:nvPr/>
            </p:nvSpPr>
            <p:spPr bwMode="auto">
              <a:xfrm flipH="1" flipV="1">
                <a:off x="3468" y="2620"/>
                <a:ext cx="50" cy="45"/>
              </a:xfrm>
              <a:prstGeom prst="line">
                <a:avLst/>
              </a:prstGeom>
              <a:noFill/>
              <a:ln w="222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" name="Line 206"/>
            <p:cNvSpPr>
              <a:spLocks noChangeShapeType="1"/>
            </p:cNvSpPr>
            <p:nvPr/>
          </p:nvSpPr>
          <p:spPr bwMode="auto">
            <a:xfrm flipV="1">
              <a:off x="3417" y="2620"/>
              <a:ext cx="51" cy="4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Line 207"/>
            <p:cNvSpPr>
              <a:spLocks noChangeShapeType="1"/>
            </p:cNvSpPr>
            <p:nvPr/>
          </p:nvSpPr>
          <p:spPr bwMode="auto">
            <a:xfrm flipH="1">
              <a:off x="3533" y="2505"/>
              <a:ext cx="107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Line 208"/>
            <p:cNvSpPr>
              <a:spLocks noChangeShapeType="1"/>
            </p:cNvSpPr>
            <p:nvPr/>
          </p:nvSpPr>
          <p:spPr bwMode="auto">
            <a:xfrm flipH="1">
              <a:off x="3585" y="2454"/>
              <a:ext cx="45" cy="51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Line 209"/>
            <p:cNvSpPr>
              <a:spLocks noChangeShapeType="1"/>
            </p:cNvSpPr>
            <p:nvPr/>
          </p:nvSpPr>
          <p:spPr bwMode="auto">
            <a:xfrm flipH="1" flipV="1">
              <a:off x="3585" y="2505"/>
              <a:ext cx="45" cy="5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Line 210"/>
            <p:cNvSpPr>
              <a:spLocks noChangeShapeType="1"/>
            </p:cNvSpPr>
            <p:nvPr/>
          </p:nvSpPr>
          <p:spPr bwMode="auto">
            <a:xfrm>
              <a:off x="3295" y="2505"/>
              <a:ext cx="110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Line 211"/>
            <p:cNvSpPr>
              <a:spLocks noChangeShapeType="1"/>
            </p:cNvSpPr>
            <p:nvPr/>
          </p:nvSpPr>
          <p:spPr bwMode="auto">
            <a:xfrm flipV="1">
              <a:off x="3306" y="2505"/>
              <a:ext cx="47" cy="5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Line 212"/>
            <p:cNvSpPr>
              <a:spLocks noChangeShapeType="1"/>
            </p:cNvSpPr>
            <p:nvPr/>
          </p:nvSpPr>
          <p:spPr bwMode="auto">
            <a:xfrm>
              <a:off x="3306" y="2454"/>
              <a:ext cx="47" cy="51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213"/>
            <p:cNvSpPr>
              <a:spLocks noChangeArrowheads="1"/>
            </p:cNvSpPr>
            <p:nvPr/>
          </p:nvSpPr>
          <p:spPr bwMode="auto">
            <a:xfrm>
              <a:off x="4142" y="2429"/>
              <a:ext cx="151" cy="149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Line 214"/>
            <p:cNvSpPr>
              <a:spLocks noChangeShapeType="1"/>
            </p:cNvSpPr>
            <p:nvPr/>
          </p:nvSpPr>
          <p:spPr bwMode="auto">
            <a:xfrm>
              <a:off x="4218" y="2332"/>
              <a:ext cx="0" cy="84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Line 215"/>
            <p:cNvSpPr>
              <a:spLocks noChangeShapeType="1"/>
            </p:cNvSpPr>
            <p:nvPr/>
          </p:nvSpPr>
          <p:spPr bwMode="auto">
            <a:xfrm>
              <a:off x="4167" y="2343"/>
              <a:ext cx="51" cy="4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Line 216"/>
            <p:cNvSpPr>
              <a:spLocks noChangeShapeType="1"/>
            </p:cNvSpPr>
            <p:nvPr/>
          </p:nvSpPr>
          <p:spPr bwMode="auto">
            <a:xfrm flipH="1">
              <a:off x="4218" y="2343"/>
              <a:ext cx="50" cy="4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Line 217"/>
            <p:cNvSpPr>
              <a:spLocks noChangeShapeType="1"/>
            </p:cNvSpPr>
            <p:nvPr/>
          </p:nvSpPr>
          <p:spPr bwMode="auto">
            <a:xfrm flipV="1">
              <a:off x="4218" y="2591"/>
              <a:ext cx="0" cy="86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Line 218"/>
            <p:cNvSpPr>
              <a:spLocks noChangeShapeType="1"/>
            </p:cNvSpPr>
            <p:nvPr/>
          </p:nvSpPr>
          <p:spPr bwMode="auto">
            <a:xfrm flipH="1" flipV="1">
              <a:off x="4218" y="2620"/>
              <a:ext cx="50" cy="4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Line 219"/>
            <p:cNvSpPr>
              <a:spLocks noChangeShapeType="1"/>
            </p:cNvSpPr>
            <p:nvPr/>
          </p:nvSpPr>
          <p:spPr bwMode="auto">
            <a:xfrm flipV="1">
              <a:off x="4167" y="2620"/>
              <a:ext cx="51" cy="4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Line 220"/>
            <p:cNvSpPr>
              <a:spLocks noChangeShapeType="1"/>
            </p:cNvSpPr>
            <p:nvPr/>
          </p:nvSpPr>
          <p:spPr bwMode="auto">
            <a:xfrm flipH="1">
              <a:off x="4306" y="2505"/>
              <a:ext cx="84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Line 221"/>
            <p:cNvSpPr>
              <a:spLocks noChangeShapeType="1"/>
            </p:cNvSpPr>
            <p:nvPr/>
          </p:nvSpPr>
          <p:spPr bwMode="auto">
            <a:xfrm flipH="1">
              <a:off x="4334" y="2454"/>
              <a:ext cx="45" cy="51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Line 222"/>
            <p:cNvSpPr>
              <a:spLocks noChangeShapeType="1"/>
            </p:cNvSpPr>
            <p:nvPr/>
          </p:nvSpPr>
          <p:spPr bwMode="auto">
            <a:xfrm flipH="1" flipV="1">
              <a:off x="4334" y="2505"/>
              <a:ext cx="45" cy="5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Line 223"/>
            <p:cNvSpPr>
              <a:spLocks noChangeShapeType="1"/>
            </p:cNvSpPr>
            <p:nvPr/>
          </p:nvSpPr>
          <p:spPr bwMode="auto">
            <a:xfrm>
              <a:off x="4045" y="2505"/>
              <a:ext cx="86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Line 224"/>
            <p:cNvSpPr>
              <a:spLocks noChangeShapeType="1"/>
            </p:cNvSpPr>
            <p:nvPr/>
          </p:nvSpPr>
          <p:spPr bwMode="auto">
            <a:xfrm flipV="1">
              <a:off x="4056" y="2505"/>
              <a:ext cx="46" cy="5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Line 225"/>
            <p:cNvSpPr>
              <a:spLocks noChangeShapeType="1"/>
            </p:cNvSpPr>
            <p:nvPr/>
          </p:nvSpPr>
          <p:spPr bwMode="auto">
            <a:xfrm>
              <a:off x="4056" y="2454"/>
              <a:ext cx="46" cy="51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Line 226"/>
            <p:cNvSpPr>
              <a:spLocks noChangeShapeType="1"/>
            </p:cNvSpPr>
            <p:nvPr/>
          </p:nvSpPr>
          <p:spPr bwMode="auto">
            <a:xfrm flipH="1">
              <a:off x="4279" y="2382"/>
              <a:ext cx="61" cy="6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227"/>
            <p:cNvSpPr>
              <a:spLocks noChangeShapeType="1"/>
            </p:cNvSpPr>
            <p:nvPr/>
          </p:nvSpPr>
          <p:spPr bwMode="auto">
            <a:xfrm>
              <a:off x="4297" y="2353"/>
              <a:ext cx="3" cy="69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Line 228"/>
            <p:cNvSpPr>
              <a:spLocks noChangeShapeType="1"/>
            </p:cNvSpPr>
            <p:nvPr/>
          </p:nvSpPr>
          <p:spPr bwMode="auto">
            <a:xfrm flipH="1" flipV="1">
              <a:off x="4300" y="2422"/>
              <a:ext cx="69" cy="3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229"/>
            <p:cNvSpPr>
              <a:spLocks noChangeShapeType="1"/>
            </p:cNvSpPr>
            <p:nvPr/>
          </p:nvSpPr>
          <p:spPr bwMode="auto">
            <a:xfrm flipV="1">
              <a:off x="4095" y="2566"/>
              <a:ext cx="61" cy="59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230"/>
            <p:cNvSpPr>
              <a:spLocks noChangeShapeType="1"/>
            </p:cNvSpPr>
            <p:nvPr/>
          </p:nvSpPr>
          <p:spPr bwMode="auto">
            <a:xfrm flipH="1" flipV="1">
              <a:off x="4137" y="2586"/>
              <a:ext cx="3" cy="68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Line 231"/>
            <p:cNvSpPr>
              <a:spLocks noChangeShapeType="1"/>
            </p:cNvSpPr>
            <p:nvPr/>
          </p:nvSpPr>
          <p:spPr bwMode="auto">
            <a:xfrm>
              <a:off x="4068" y="2582"/>
              <a:ext cx="69" cy="4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Line 232"/>
            <p:cNvSpPr>
              <a:spLocks noChangeShapeType="1"/>
            </p:cNvSpPr>
            <p:nvPr/>
          </p:nvSpPr>
          <p:spPr bwMode="auto">
            <a:xfrm flipH="1" flipV="1">
              <a:off x="4279" y="2566"/>
              <a:ext cx="61" cy="59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Line 233"/>
            <p:cNvSpPr>
              <a:spLocks noChangeShapeType="1"/>
            </p:cNvSpPr>
            <p:nvPr/>
          </p:nvSpPr>
          <p:spPr bwMode="auto">
            <a:xfrm flipH="1">
              <a:off x="4300" y="2582"/>
              <a:ext cx="69" cy="4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Line 234"/>
            <p:cNvSpPr>
              <a:spLocks noChangeShapeType="1"/>
            </p:cNvSpPr>
            <p:nvPr/>
          </p:nvSpPr>
          <p:spPr bwMode="auto">
            <a:xfrm flipV="1">
              <a:off x="4297" y="2586"/>
              <a:ext cx="3" cy="68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Line 235"/>
            <p:cNvSpPr>
              <a:spLocks noChangeShapeType="1"/>
            </p:cNvSpPr>
            <p:nvPr/>
          </p:nvSpPr>
          <p:spPr bwMode="auto">
            <a:xfrm>
              <a:off x="4095" y="2382"/>
              <a:ext cx="61" cy="6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Line 236"/>
            <p:cNvSpPr>
              <a:spLocks noChangeShapeType="1"/>
            </p:cNvSpPr>
            <p:nvPr/>
          </p:nvSpPr>
          <p:spPr bwMode="auto">
            <a:xfrm flipV="1">
              <a:off x="4068" y="2422"/>
              <a:ext cx="69" cy="3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Line 237"/>
            <p:cNvSpPr>
              <a:spLocks noChangeShapeType="1"/>
            </p:cNvSpPr>
            <p:nvPr/>
          </p:nvSpPr>
          <p:spPr bwMode="auto">
            <a:xfrm flipH="1">
              <a:off x="4137" y="2353"/>
              <a:ext cx="3" cy="69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238"/>
            <p:cNvSpPr>
              <a:spLocks noChangeArrowheads="1"/>
            </p:cNvSpPr>
            <p:nvPr/>
          </p:nvSpPr>
          <p:spPr bwMode="auto">
            <a:xfrm>
              <a:off x="4890" y="2425"/>
              <a:ext cx="151" cy="150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239"/>
            <p:cNvSpPr>
              <a:spLocks noChangeShapeType="1"/>
            </p:cNvSpPr>
            <p:nvPr/>
          </p:nvSpPr>
          <p:spPr bwMode="auto">
            <a:xfrm flipH="1">
              <a:off x="5023" y="2409"/>
              <a:ext cx="34" cy="34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240"/>
            <p:cNvSpPr>
              <a:spLocks noChangeShapeType="1"/>
            </p:cNvSpPr>
            <p:nvPr/>
          </p:nvSpPr>
          <p:spPr bwMode="auto">
            <a:xfrm flipH="1">
              <a:off x="4876" y="2557"/>
              <a:ext cx="34" cy="34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241"/>
            <p:cNvSpPr>
              <a:spLocks noChangeShapeType="1"/>
            </p:cNvSpPr>
            <p:nvPr/>
          </p:nvSpPr>
          <p:spPr bwMode="auto">
            <a:xfrm flipH="1" flipV="1">
              <a:off x="5023" y="2557"/>
              <a:ext cx="34" cy="34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Line 242"/>
            <p:cNvSpPr>
              <a:spLocks noChangeShapeType="1"/>
            </p:cNvSpPr>
            <p:nvPr/>
          </p:nvSpPr>
          <p:spPr bwMode="auto">
            <a:xfrm flipH="1" flipV="1">
              <a:off x="4876" y="2409"/>
              <a:ext cx="34" cy="34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Line 243"/>
            <p:cNvSpPr>
              <a:spLocks noChangeShapeType="1"/>
            </p:cNvSpPr>
            <p:nvPr/>
          </p:nvSpPr>
          <p:spPr bwMode="auto">
            <a:xfrm>
              <a:off x="4965" y="2326"/>
              <a:ext cx="0" cy="87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Line 244"/>
            <p:cNvSpPr>
              <a:spLocks noChangeShapeType="1"/>
            </p:cNvSpPr>
            <p:nvPr/>
          </p:nvSpPr>
          <p:spPr bwMode="auto">
            <a:xfrm>
              <a:off x="4915" y="2339"/>
              <a:ext cx="50" cy="4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Line 245"/>
            <p:cNvSpPr>
              <a:spLocks noChangeShapeType="1"/>
            </p:cNvSpPr>
            <p:nvPr/>
          </p:nvSpPr>
          <p:spPr bwMode="auto">
            <a:xfrm flipH="1">
              <a:off x="4965" y="2339"/>
              <a:ext cx="51" cy="4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Line 246"/>
            <p:cNvSpPr>
              <a:spLocks noChangeShapeType="1"/>
            </p:cNvSpPr>
            <p:nvPr/>
          </p:nvSpPr>
          <p:spPr bwMode="auto">
            <a:xfrm flipV="1">
              <a:off x="4965" y="2587"/>
              <a:ext cx="0" cy="8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Line 247"/>
            <p:cNvSpPr>
              <a:spLocks noChangeShapeType="1"/>
            </p:cNvSpPr>
            <p:nvPr/>
          </p:nvSpPr>
          <p:spPr bwMode="auto">
            <a:xfrm flipH="1" flipV="1">
              <a:off x="4965" y="2616"/>
              <a:ext cx="51" cy="4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Line 248"/>
            <p:cNvSpPr>
              <a:spLocks noChangeShapeType="1"/>
            </p:cNvSpPr>
            <p:nvPr/>
          </p:nvSpPr>
          <p:spPr bwMode="auto">
            <a:xfrm flipV="1">
              <a:off x="4915" y="2616"/>
              <a:ext cx="50" cy="4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Line 249"/>
            <p:cNvSpPr>
              <a:spLocks noChangeShapeType="1"/>
            </p:cNvSpPr>
            <p:nvPr/>
          </p:nvSpPr>
          <p:spPr bwMode="auto">
            <a:xfrm flipH="1">
              <a:off x="5054" y="2499"/>
              <a:ext cx="84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Line 250"/>
            <p:cNvSpPr>
              <a:spLocks noChangeShapeType="1"/>
            </p:cNvSpPr>
            <p:nvPr/>
          </p:nvSpPr>
          <p:spPr bwMode="auto">
            <a:xfrm flipH="1">
              <a:off x="5082" y="2449"/>
              <a:ext cx="45" cy="5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Line 251"/>
            <p:cNvSpPr>
              <a:spLocks noChangeShapeType="1"/>
            </p:cNvSpPr>
            <p:nvPr/>
          </p:nvSpPr>
          <p:spPr bwMode="auto">
            <a:xfrm flipH="1" flipV="1">
              <a:off x="5082" y="2499"/>
              <a:ext cx="45" cy="51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Line 252"/>
            <p:cNvSpPr>
              <a:spLocks noChangeShapeType="1"/>
            </p:cNvSpPr>
            <p:nvPr/>
          </p:nvSpPr>
          <p:spPr bwMode="auto">
            <a:xfrm>
              <a:off x="4793" y="2499"/>
              <a:ext cx="86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Line 253"/>
            <p:cNvSpPr>
              <a:spLocks noChangeShapeType="1"/>
            </p:cNvSpPr>
            <p:nvPr/>
          </p:nvSpPr>
          <p:spPr bwMode="auto">
            <a:xfrm flipV="1">
              <a:off x="4804" y="2499"/>
              <a:ext cx="46" cy="51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Line 254"/>
            <p:cNvSpPr>
              <a:spLocks noChangeShapeType="1"/>
            </p:cNvSpPr>
            <p:nvPr/>
          </p:nvSpPr>
          <p:spPr bwMode="auto">
            <a:xfrm>
              <a:off x="4804" y="2449"/>
              <a:ext cx="46" cy="5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255"/>
            <p:cNvSpPr>
              <a:spLocks noChangeArrowheads="1"/>
            </p:cNvSpPr>
            <p:nvPr/>
          </p:nvSpPr>
          <p:spPr bwMode="auto">
            <a:xfrm>
              <a:off x="5686" y="2510"/>
              <a:ext cx="58" cy="59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56"/>
            <p:cNvSpPr>
              <a:spLocks/>
            </p:cNvSpPr>
            <p:nvPr/>
          </p:nvSpPr>
          <p:spPr bwMode="auto">
            <a:xfrm>
              <a:off x="5611" y="2494"/>
              <a:ext cx="84" cy="92"/>
            </a:xfrm>
            <a:custGeom>
              <a:avLst/>
              <a:gdLst>
                <a:gd name="T0" fmla="*/ 45 w 47"/>
                <a:gd name="T1" fmla="*/ 40 h 51"/>
                <a:gd name="T2" fmla="*/ 16 w 47"/>
                <a:gd name="T3" fmla="*/ 51 h 51"/>
                <a:gd name="T4" fmla="*/ 0 w 47"/>
                <a:gd name="T5" fmla="*/ 26 h 51"/>
                <a:gd name="T6" fmla="*/ 16 w 47"/>
                <a:gd name="T7" fmla="*/ 0 h 51"/>
                <a:gd name="T8" fmla="*/ 47 w 47"/>
                <a:gd name="T9" fmla="*/ 1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1">
                  <a:moveTo>
                    <a:pt x="45" y="40"/>
                  </a:moveTo>
                  <a:cubicBezTo>
                    <a:pt x="35" y="46"/>
                    <a:pt x="21" y="51"/>
                    <a:pt x="16" y="51"/>
                  </a:cubicBezTo>
                  <a:cubicBezTo>
                    <a:pt x="7" y="51"/>
                    <a:pt x="0" y="40"/>
                    <a:pt x="0" y="26"/>
                  </a:cubicBezTo>
                  <a:cubicBezTo>
                    <a:pt x="0" y="12"/>
                    <a:pt x="7" y="0"/>
                    <a:pt x="16" y="0"/>
                  </a:cubicBezTo>
                  <a:cubicBezTo>
                    <a:pt x="22" y="0"/>
                    <a:pt x="37" y="5"/>
                    <a:pt x="47" y="13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57"/>
            <p:cNvSpPr>
              <a:spLocks/>
            </p:cNvSpPr>
            <p:nvPr/>
          </p:nvSpPr>
          <p:spPr bwMode="auto">
            <a:xfrm>
              <a:off x="5735" y="2494"/>
              <a:ext cx="84" cy="92"/>
            </a:xfrm>
            <a:custGeom>
              <a:avLst/>
              <a:gdLst>
                <a:gd name="T0" fmla="*/ 2 w 47"/>
                <a:gd name="T1" fmla="*/ 40 h 51"/>
                <a:gd name="T2" fmla="*/ 31 w 47"/>
                <a:gd name="T3" fmla="*/ 51 h 51"/>
                <a:gd name="T4" fmla="*/ 47 w 47"/>
                <a:gd name="T5" fmla="*/ 26 h 51"/>
                <a:gd name="T6" fmla="*/ 31 w 47"/>
                <a:gd name="T7" fmla="*/ 0 h 51"/>
                <a:gd name="T8" fmla="*/ 0 w 47"/>
                <a:gd name="T9" fmla="*/ 1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1">
                  <a:moveTo>
                    <a:pt x="2" y="40"/>
                  </a:moveTo>
                  <a:cubicBezTo>
                    <a:pt x="11" y="46"/>
                    <a:pt x="25" y="51"/>
                    <a:pt x="31" y="51"/>
                  </a:cubicBezTo>
                  <a:cubicBezTo>
                    <a:pt x="40" y="51"/>
                    <a:pt x="47" y="40"/>
                    <a:pt x="47" y="26"/>
                  </a:cubicBezTo>
                  <a:cubicBezTo>
                    <a:pt x="47" y="12"/>
                    <a:pt x="40" y="0"/>
                    <a:pt x="31" y="0"/>
                  </a:cubicBezTo>
                  <a:cubicBezTo>
                    <a:pt x="25" y="0"/>
                    <a:pt x="9" y="5"/>
                    <a:pt x="0" y="13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58"/>
            <p:cNvSpPr>
              <a:spLocks/>
            </p:cNvSpPr>
            <p:nvPr/>
          </p:nvSpPr>
          <p:spPr bwMode="auto">
            <a:xfrm>
              <a:off x="5677" y="2575"/>
              <a:ext cx="76" cy="97"/>
            </a:xfrm>
            <a:custGeom>
              <a:avLst/>
              <a:gdLst>
                <a:gd name="T0" fmla="*/ 0 w 76"/>
                <a:gd name="T1" fmla="*/ 0 h 97"/>
                <a:gd name="T2" fmla="*/ 0 w 76"/>
                <a:gd name="T3" fmla="*/ 97 h 97"/>
                <a:gd name="T4" fmla="*/ 36 w 76"/>
                <a:gd name="T5" fmla="*/ 57 h 97"/>
                <a:gd name="T6" fmla="*/ 76 w 76"/>
                <a:gd name="T7" fmla="*/ 97 h 97"/>
                <a:gd name="T8" fmla="*/ 76 w 7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97">
                  <a:moveTo>
                    <a:pt x="0" y="0"/>
                  </a:moveTo>
                  <a:lnTo>
                    <a:pt x="0" y="97"/>
                  </a:lnTo>
                  <a:lnTo>
                    <a:pt x="36" y="57"/>
                  </a:lnTo>
                  <a:lnTo>
                    <a:pt x="76" y="97"/>
                  </a:lnTo>
                  <a:lnTo>
                    <a:pt x="76" y="0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59"/>
            <p:cNvSpPr>
              <a:spLocks noEditPoints="1"/>
            </p:cNvSpPr>
            <p:nvPr/>
          </p:nvSpPr>
          <p:spPr bwMode="auto">
            <a:xfrm>
              <a:off x="5586" y="2326"/>
              <a:ext cx="255" cy="200"/>
            </a:xfrm>
            <a:custGeom>
              <a:avLst/>
              <a:gdLst>
                <a:gd name="T0" fmla="*/ 130 w 142"/>
                <a:gd name="T1" fmla="*/ 111 h 111"/>
                <a:gd name="T2" fmla="*/ 142 w 142"/>
                <a:gd name="T3" fmla="*/ 71 h 111"/>
                <a:gd name="T4" fmla="*/ 71 w 142"/>
                <a:gd name="T5" fmla="*/ 0 h 111"/>
                <a:gd name="T6" fmla="*/ 0 w 142"/>
                <a:gd name="T7" fmla="*/ 71 h 111"/>
                <a:gd name="T8" fmla="*/ 12 w 142"/>
                <a:gd name="T9" fmla="*/ 111 h 111"/>
                <a:gd name="T10" fmla="*/ 49 w 142"/>
                <a:gd name="T11" fmla="*/ 98 h 111"/>
                <a:gd name="T12" fmla="*/ 36 w 142"/>
                <a:gd name="T13" fmla="*/ 71 h 111"/>
                <a:gd name="T14" fmla="*/ 71 w 142"/>
                <a:gd name="T15" fmla="*/ 36 h 111"/>
                <a:gd name="T16" fmla="*/ 107 w 142"/>
                <a:gd name="T17" fmla="*/ 71 h 111"/>
                <a:gd name="T18" fmla="*/ 94 w 142"/>
                <a:gd name="T19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11">
                  <a:moveTo>
                    <a:pt x="130" y="111"/>
                  </a:moveTo>
                  <a:cubicBezTo>
                    <a:pt x="138" y="100"/>
                    <a:pt x="142" y="86"/>
                    <a:pt x="142" y="71"/>
                  </a:cubicBezTo>
                  <a:cubicBezTo>
                    <a:pt x="142" y="32"/>
                    <a:pt x="110" y="0"/>
                    <a:pt x="71" y="0"/>
                  </a:cubicBezTo>
                  <a:cubicBezTo>
                    <a:pt x="32" y="0"/>
                    <a:pt x="0" y="32"/>
                    <a:pt x="0" y="71"/>
                  </a:cubicBezTo>
                  <a:cubicBezTo>
                    <a:pt x="0" y="86"/>
                    <a:pt x="5" y="100"/>
                    <a:pt x="12" y="111"/>
                  </a:cubicBezTo>
                  <a:moveTo>
                    <a:pt x="49" y="98"/>
                  </a:moveTo>
                  <a:cubicBezTo>
                    <a:pt x="41" y="92"/>
                    <a:pt x="36" y="82"/>
                    <a:pt x="36" y="71"/>
                  </a:cubicBezTo>
                  <a:cubicBezTo>
                    <a:pt x="36" y="52"/>
                    <a:pt x="52" y="36"/>
                    <a:pt x="71" y="36"/>
                  </a:cubicBezTo>
                  <a:cubicBezTo>
                    <a:pt x="91" y="36"/>
                    <a:pt x="107" y="52"/>
                    <a:pt x="107" y="71"/>
                  </a:cubicBezTo>
                  <a:cubicBezTo>
                    <a:pt x="107" y="82"/>
                    <a:pt x="102" y="92"/>
                    <a:pt x="94" y="98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60"/>
            <p:cNvSpPr>
              <a:spLocks/>
            </p:cNvSpPr>
            <p:nvPr/>
          </p:nvSpPr>
          <p:spPr bwMode="auto">
            <a:xfrm>
              <a:off x="6357" y="2424"/>
              <a:ext cx="209" cy="201"/>
            </a:xfrm>
            <a:custGeom>
              <a:avLst/>
              <a:gdLst>
                <a:gd name="T0" fmla="*/ 209 w 209"/>
                <a:gd name="T1" fmla="*/ 201 h 201"/>
                <a:gd name="T2" fmla="*/ 146 w 209"/>
                <a:gd name="T3" fmla="*/ 129 h 201"/>
                <a:gd name="T4" fmla="*/ 192 w 209"/>
                <a:gd name="T5" fmla="*/ 129 h 201"/>
                <a:gd name="T6" fmla="*/ 129 w 209"/>
                <a:gd name="T7" fmla="*/ 52 h 201"/>
                <a:gd name="T8" fmla="*/ 162 w 209"/>
                <a:gd name="T9" fmla="*/ 52 h 201"/>
                <a:gd name="T10" fmla="*/ 104 w 209"/>
                <a:gd name="T11" fmla="*/ 0 h 201"/>
                <a:gd name="T12" fmla="*/ 49 w 209"/>
                <a:gd name="T13" fmla="*/ 52 h 201"/>
                <a:gd name="T14" fmla="*/ 81 w 209"/>
                <a:gd name="T15" fmla="*/ 52 h 201"/>
                <a:gd name="T16" fmla="*/ 18 w 209"/>
                <a:gd name="T17" fmla="*/ 129 h 201"/>
                <a:gd name="T18" fmla="*/ 65 w 209"/>
                <a:gd name="T19" fmla="*/ 129 h 201"/>
                <a:gd name="T20" fmla="*/ 0 w 209"/>
                <a:gd name="T21" fmla="*/ 201 h 201"/>
                <a:gd name="T22" fmla="*/ 209 w 209"/>
                <a:gd name="T23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9" h="201">
                  <a:moveTo>
                    <a:pt x="209" y="201"/>
                  </a:moveTo>
                  <a:lnTo>
                    <a:pt x="146" y="129"/>
                  </a:lnTo>
                  <a:lnTo>
                    <a:pt x="192" y="129"/>
                  </a:lnTo>
                  <a:lnTo>
                    <a:pt x="129" y="52"/>
                  </a:lnTo>
                  <a:lnTo>
                    <a:pt x="162" y="52"/>
                  </a:lnTo>
                  <a:lnTo>
                    <a:pt x="104" y="0"/>
                  </a:lnTo>
                  <a:lnTo>
                    <a:pt x="49" y="52"/>
                  </a:lnTo>
                  <a:lnTo>
                    <a:pt x="81" y="52"/>
                  </a:lnTo>
                  <a:lnTo>
                    <a:pt x="18" y="129"/>
                  </a:lnTo>
                  <a:lnTo>
                    <a:pt x="65" y="129"/>
                  </a:lnTo>
                  <a:lnTo>
                    <a:pt x="0" y="201"/>
                  </a:lnTo>
                  <a:lnTo>
                    <a:pt x="209" y="201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Rectangle 261"/>
            <p:cNvSpPr>
              <a:spLocks noChangeArrowheads="1"/>
            </p:cNvSpPr>
            <p:nvPr/>
          </p:nvSpPr>
          <p:spPr bwMode="auto">
            <a:xfrm>
              <a:off x="6436" y="2625"/>
              <a:ext cx="52" cy="47"/>
            </a:xfrm>
            <a:prstGeom prst="rect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62"/>
            <p:cNvSpPr>
              <a:spLocks/>
            </p:cNvSpPr>
            <p:nvPr/>
          </p:nvSpPr>
          <p:spPr bwMode="auto">
            <a:xfrm>
              <a:off x="6416" y="2326"/>
              <a:ext cx="92" cy="89"/>
            </a:xfrm>
            <a:custGeom>
              <a:avLst/>
              <a:gdLst>
                <a:gd name="T0" fmla="*/ 45 w 92"/>
                <a:gd name="T1" fmla="*/ 72 h 89"/>
                <a:gd name="T2" fmla="*/ 16 w 92"/>
                <a:gd name="T3" fmla="*/ 89 h 89"/>
                <a:gd name="T4" fmla="*/ 25 w 92"/>
                <a:gd name="T5" fmla="*/ 56 h 89"/>
                <a:gd name="T6" fmla="*/ 0 w 92"/>
                <a:gd name="T7" fmla="*/ 35 h 89"/>
                <a:gd name="T8" fmla="*/ 33 w 92"/>
                <a:gd name="T9" fmla="*/ 33 h 89"/>
                <a:gd name="T10" fmla="*/ 45 w 92"/>
                <a:gd name="T11" fmla="*/ 0 h 89"/>
                <a:gd name="T12" fmla="*/ 58 w 92"/>
                <a:gd name="T13" fmla="*/ 33 h 89"/>
                <a:gd name="T14" fmla="*/ 92 w 92"/>
                <a:gd name="T15" fmla="*/ 35 h 89"/>
                <a:gd name="T16" fmla="*/ 67 w 92"/>
                <a:gd name="T17" fmla="*/ 56 h 89"/>
                <a:gd name="T18" fmla="*/ 74 w 92"/>
                <a:gd name="T19" fmla="*/ 89 h 89"/>
                <a:gd name="T20" fmla="*/ 45 w 92"/>
                <a:gd name="T21" fmla="*/ 7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89">
                  <a:moveTo>
                    <a:pt x="45" y="72"/>
                  </a:moveTo>
                  <a:lnTo>
                    <a:pt x="16" y="89"/>
                  </a:lnTo>
                  <a:lnTo>
                    <a:pt x="25" y="56"/>
                  </a:lnTo>
                  <a:lnTo>
                    <a:pt x="0" y="35"/>
                  </a:lnTo>
                  <a:lnTo>
                    <a:pt x="33" y="33"/>
                  </a:lnTo>
                  <a:lnTo>
                    <a:pt x="45" y="0"/>
                  </a:lnTo>
                  <a:lnTo>
                    <a:pt x="58" y="33"/>
                  </a:lnTo>
                  <a:lnTo>
                    <a:pt x="92" y="35"/>
                  </a:lnTo>
                  <a:lnTo>
                    <a:pt x="67" y="56"/>
                  </a:lnTo>
                  <a:lnTo>
                    <a:pt x="74" y="89"/>
                  </a:lnTo>
                  <a:lnTo>
                    <a:pt x="45" y="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63"/>
            <p:cNvSpPr>
              <a:spLocks/>
            </p:cNvSpPr>
            <p:nvPr/>
          </p:nvSpPr>
          <p:spPr bwMode="auto">
            <a:xfrm>
              <a:off x="7065" y="2326"/>
              <a:ext cx="288" cy="281"/>
            </a:xfrm>
            <a:custGeom>
              <a:avLst/>
              <a:gdLst>
                <a:gd name="T0" fmla="*/ 288 w 288"/>
                <a:gd name="T1" fmla="*/ 281 h 281"/>
                <a:gd name="T2" fmla="*/ 202 w 288"/>
                <a:gd name="T3" fmla="*/ 182 h 281"/>
                <a:gd name="T4" fmla="*/ 265 w 288"/>
                <a:gd name="T5" fmla="*/ 182 h 281"/>
                <a:gd name="T6" fmla="*/ 178 w 288"/>
                <a:gd name="T7" fmla="*/ 74 h 281"/>
                <a:gd name="T8" fmla="*/ 223 w 288"/>
                <a:gd name="T9" fmla="*/ 74 h 281"/>
                <a:gd name="T10" fmla="*/ 144 w 288"/>
                <a:gd name="T11" fmla="*/ 0 h 281"/>
                <a:gd name="T12" fmla="*/ 67 w 288"/>
                <a:gd name="T13" fmla="*/ 74 h 281"/>
                <a:gd name="T14" fmla="*/ 112 w 288"/>
                <a:gd name="T15" fmla="*/ 74 h 281"/>
                <a:gd name="T16" fmla="*/ 24 w 288"/>
                <a:gd name="T17" fmla="*/ 182 h 281"/>
                <a:gd name="T18" fmla="*/ 88 w 288"/>
                <a:gd name="T19" fmla="*/ 182 h 281"/>
                <a:gd name="T20" fmla="*/ 0 w 288"/>
                <a:gd name="T21" fmla="*/ 281 h 281"/>
                <a:gd name="T22" fmla="*/ 288 w 288"/>
                <a:gd name="T23" fmla="*/ 28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8" h="281">
                  <a:moveTo>
                    <a:pt x="288" y="281"/>
                  </a:moveTo>
                  <a:lnTo>
                    <a:pt x="202" y="182"/>
                  </a:lnTo>
                  <a:lnTo>
                    <a:pt x="265" y="182"/>
                  </a:lnTo>
                  <a:lnTo>
                    <a:pt x="178" y="74"/>
                  </a:lnTo>
                  <a:lnTo>
                    <a:pt x="223" y="74"/>
                  </a:lnTo>
                  <a:lnTo>
                    <a:pt x="144" y="0"/>
                  </a:lnTo>
                  <a:lnTo>
                    <a:pt x="67" y="74"/>
                  </a:lnTo>
                  <a:lnTo>
                    <a:pt x="112" y="74"/>
                  </a:lnTo>
                  <a:lnTo>
                    <a:pt x="24" y="182"/>
                  </a:lnTo>
                  <a:lnTo>
                    <a:pt x="88" y="182"/>
                  </a:lnTo>
                  <a:lnTo>
                    <a:pt x="0" y="281"/>
                  </a:lnTo>
                  <a:lnTo>
                    <a:pt x="288" y="281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Rectangle 264"/>
            <p:cNvSpPr>
              <a:spLocks noChangeArrowheads="1"/>
            </p:cNvSpPr>
            <p:nvPr/>
          </p:nvSpPr>
          <p:spPr bwMode="auto">
            <a:xfrm>
              <a:off x="7173" y="2607"/>
              <a:ext cx="72" cy="65"/>
            </a:xfrm>
            <a:prstGeom prst="rect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265"/>
            <p:cNvSpPr>
              <a:spLocks noChangeArrowheads="1"/>
            </p:cNvSpPr>
            <p:nvPr/>
          </p:nvSpPr>
          <p:spPr bwMode="auto">
            <a:xfrm>
              <a:off x="424" y="3111"/>
              <a:ext cx="108" cy="202"/>
            </a:xfrm>
            <a:prstGeom prst="rect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66"/>
            <p:cNvSpPr>
              <a:spLocks/>
            </p:cNvSpPr>
            <p:nvPr/>
          </p:nvSpPr>
          <p:spPr bwMode="auto">
            <a:xfrm>
              <a:off x="329" y="3313"/>
              <a:ext cx="298" cy="36"/>
            </a:xfrm>
            <a:custGeom>
              <a:avLst/>
              <a:gdLst>
                <a:gd name="T0" fmla="*/ 266 w 298"/>
                <a:gd name="T1" fmla="*/ 36 h 36"/>
                <a:gd name="T2" fmla="*/ 34 w 298"/>
                <a:gd name="T3" fmla="*/ 36 h 36"/>
                <a:gd name="T4" fmla="*/ 0 w 298"/>
                <a:gd name="T5" fmla="*/ 0 h 36"/>
                <a:gd name="T6" fmla="*/ 298 w 298"/>
                <a:gd name="T7" fmla="*/ 0 h 36"/>
                <a:gd name="T8" fmla="*/ 266 w 298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36">
                  <a:moveTo>
                    <a:pt x="266" y="36"/>
                  </a:moveTo>
                  <a:lnTo>
                    <a:pt x="34" y="36"/>
                  </a:lnTo>
                  <a:lnTo>
                    <a:pt x="0" y="0"/>
                  </a:lnTo>
                  <a:lnTo>
                    <a:pt x="298" y="0"/>
                  </a:lnTo>
                  <a:lnTo>
                    <a:pt x="266" y="36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67"/>
            <p:cNvSpPr>
              <a:spLocks/>
            </p:cNvSpPr>
            <p:nvPr/>
          </p:nvSpPr>
          <p:spPr bwMode="auto">
            <a:xfrm>
              <a:off x="402" y="3003"/>
              <a:ext cx="157" cy="95"/>
            </a:xfrm>
            <a:custGeom>
              <a:avLst/>
              <a:gdLst>
                <a:gd name="T0" fmla="*/ 42 w 87"/>
                <a:gd name="T1" fmla="*/ 53 h 53"/>
                <a:gd name="T2" fmla="*/ 42 w 87"/>
                <a:gd name="T3" fmla="*/ 0 h 53"/>
                <a:gd name="T4" fmla="*/ 42 w 87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53">
                  <a:moveTo>
                    <a:pt x="42" y="53"/>
                  </a:moveTo>
                  <a:cubicBezTo>
                    <a:pt x="42" y="53"/>
                    <a:pt x="0" y="33"/>
                    <a:pt x="42" y="0"/>
                  </a:cubicBezTo>
                  <a:cubicBezTo>
                    <a:pt x="42" y="0"/>
                    <a:pt x="87" y="30"/>
                    <a:pt x="42" y="53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Line 268"/>
            <p:cNvSpPr>
              <a:spLocks noChangeShapeType="1"/>
            </p:cNvSpPr>
            <p:nvPr/>
          </p:nvSpPr>
          <p:spPr bwMode="auto">
            <a:xfrm>
              <a:off x="480" y="3142"/>
              <a:ext cx="0" cy="142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269"/>
            <p:cNvSpPr>
              <a:spLocks noChangeArrowheads="1"/>
            </p:cNvSpPr>
            <p:nvPr/>
          </p:nvSpPr>
          <p:spPr bwMode="auto">
            <a:xfrm>
              <a:off x="1172" y="3113"/>
              <a:ext cx="108" cy="200"/>
            </a:xfrm>
            <a:prstGeom prst="rect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70"/>
            <p:cNvSpPr>
              <a:spLocks/>
            </p:cNvSpPr>
            <p:nvPr/>
          </p:nvSpPr>
          <p:spPr bwMode="auto">
            <a:xfrm>
              <a:off x="1077" y="3313"/>
              <a:ext cx="298" cy="36"/>
            </a:xfrm>
            <a:custGeom>
              <a:avLst/>
              <a:gdLst>
                <a:gd name="T0" fmla="*/ 266 w 298"/>
                <a:gd name="T1" fmla="*/ 36 h 36"/>
                <a:gd name="T2" fmla="*/ 34 w 298"/>
                <a:gd name="T3" fmla="*/ 36 h 36"/>
                <a:gd name="T4" fmla="*/ 0 w 298"/>
                <a:gd name="T5" fmla="*/ 0 h 36"/>
                <a:gd name="T6" fmla="*/ 298 w 298"/>
                <a:gd name="T7" fmla="*/ 0 h 36"/>
                <a:gd name="T8" fmla="*/ 266 w 298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36">
                  <a:moveTo>
                    <a:pt x="266" y="36"/>
                  </a:moveTo>
                  <a:lnTo>
                    <a:pt x="34" y="36"/>
                  </a:lnTo>
                  <a:lnTo>
                    <a:pt x="0" y="0"/>
                  </a:lnTo>
                  <a:lnTo>
                    <a:pt x="298" y="0"/>
                  </a:lnTo>
                  <a:lnTo>
                    <a:pt x="266" y="36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71"/>
            <p:cNvSpPr>
              <a:spLocks/>
            </p:cNvSpPr>
            <p:nvPr/>
          </p:nvSpPr>
          <p:spPr bwMode="auto">
            <a:xfrm>
              <a:off x="1150" y="3003"/>
              <a:ext cx="157" cy="97"/>
            </a:xfrm>
            <a:custGeom>
              <a:avLst/>
              <a:gdLst>
                <a:gd name="T0" fmla="*/ 42 w 87"/>
                <a:gd name="T1" fmla="*/ 54 h 54"/>
                <a:gd name="T2" fmla="*/ 42 w 87"/>
                <a:gd name="T3" fmla="*/ 0 h 54"/>
                <a:gd name="T4" fmla="*/ 42 w 87"/>
                <a:gd name="T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54">
                  <a:moveTo>
                    <a:pt x="42" y="54"/>
                  </a:moveTo>
                  <a:cubicBezTo>
                    <a:pt x="42" y="54"/>
                    <a:pt x="0" y="33"/>
                    <a:pt x="42" y="0"/>
                  </a:cubicBezTo>
                  <a:cubicBezTo>
                    <a:pt x="42" y="0"/>
                    <a:pt x="87" y="31"/>
                    <a:pt x="42" y="54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Oval 272"/>
            <p:cNvSpPr>
              <a:spLocks noChangeArrowheads="1"/>
            </p:cNvSpPr>
            <p:nvPr/>
          </p:nvSpPr>
          <p:spPr bwMode="auto">
            <a:xfrm>
              <a:off x="1925" y="3032"/>
              <a:ext cx="97" cy="95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73"/>
            <p:cNvSpPr>
              <a:spLocks/>
            </p:cNvSpPr>
            <p:nvPr/>
          </p:nvSpPr>
          <p:spPr bwMode="auto">
            <a:xfrm>
              <a:off x="1803" y="3003"/>
              <a:ext cx="138" cy="151"/>
            </a:xfrm>
            <a:custGeom>
              <a:avLst/>
              <a:gdLst>
                <a:gd name="T0" fmla="*/ 74 w 77"/>
                <a:gd name="T1" fmla="*/ 65 h 84"/>
                <a:gd name="T2" fmla="*/ 26 w 77"/>
                <a:gd name="T3" fmla="*/ 84 h 84"/>
                <a:gd name="T4" fmla="*/ 0 w 77"/>
                <a:gd name="T5" fmla="*/ 42 h 84"/>
                <a:gd name="T6" fmla="*/ 26 w 77"/>
                <a:gd name="T7" fmla="*/ 0 h 84"/>
                <a:gd name="T8" fmla="*/ 77 w 77"/>
                <a:gd name="T9" fmla="*/ 2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4">
                  <a:moveTo>
                    <a:pt x="74" y="65"/>
                  </a:moveTo>
                  <a:cubicBezTo>
                    <a:pt x="58" y="77"/>
                    <a:pt x="35" y="84"/>
                    <a:pt x="26" y="84"/>
                  </a:cubicBezTo>
                  <a:cubicBezTo>
                    <a:pt x="11" y="84"/>
                    <a:pt x="0" y="66"/>
                    <a:pt x="0" y="42"/>
                  </a:cubicBezTo>
                  <a:cubicBezTo>
                    <a:pt x="0" y="19"/>
                    <a:pt x="11" y="0"/>
                    <a:pt x="26" y="0"/>
                  </a:cubicBezTo>
                  <a:cubicBezTo>
                    <a:pt x="36" y="0"/>
                    <a:pt x="61" y="9"/>
                    <a:pt x="77" y="22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74"/>
            <p:cNvSpPr>
              <a:spLocks/>
            </p:cNvSpPr>
            <p:nvPr/>
          </p:nvSpPr>
          <p:spPr bwMode="auto">
            <a:xfrm>
              <a:off x="2006" y="3003"/>
              <a:ext cx="140" cy="151"/>
            </a:xfrm>
            <a:custGeom>
              <a:avLst/>
              <a:gdLst>
                <a:gd name="T0" fmla="*/ 3 w 78"/>
                <a:gd name="T1" fmla="*/ 65 h 84"/>
                <a:gd name="T2" fmla="*/ 52 w 78"/>
                <a:gd name="T3" fmla="*/ 84 h 84"/>
                <a:gd name="T4" fmla="*/ 78 w 78"/>
                <a:gd name="T5" fmla="*/ 42 h 84"/>
                <a:gd name="T6" fmla="*/ 52 w 78"/>
                <a:gd name="T7" fmla="*/ 0 h 84"/>
                <a:gd name="T8" fmla="*/ 0 w 78"/>
                <a:gd name="T9" fmla="*/ 2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84">
                  <a:moveTo>
                    <a:pt x="3" y="65"/>
                  </a:moveTo>
                  <a:cubicBezTo>
                    <a:pt x="19" y="77"/>
                    <a:pt x="42" y="84"/>
                    <a:pt x="52" y="84"/>
                  </a:cubicBezTo>
                  <a:cubicBezTo>
                    <a:pt x="66" y="84"/>
                    <a:pt x="78" y="66"/>
                    <a:pt x="78" y="42"/>
                  </a:cubicBezTo>
                  <a:cubicBezTo>
                    <a:pt x="78" y="19"/>
                    <a:pt x="66" y="0"/>
                    <a:pt x="52" y="0"/>
                  </a:cubicBezTo>
                  <a:cubicBezTo>
                    <a:pt x="42" y="0"/>
                    <a:pt x="16" y="9"/>
                    <a:pt x="0" y="22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75"/>
            <p:cNvSpPr>
              <a:spLocks/>
            </p:cNvSpPr>
            <p:nvPr/>
          </p:nvSpPr>
          <p:spPr bwMode="auto">
            <a:xfrm>
              <a:off x="1913" y="3138"/>
              <a:ext cx="122" cy="211"/>
            </a:xfrm>
            <a:custGeom>
              <a:avLst/>
              <a:gdLst>
                <a:gd name="T0" fmla="*/ 0 w 122"/>
                <a:gd name="T1" fmla="*/ 0 h 211"/>
                <a:gd name="T2" fmla="*/ 0 w 122"/>
                <a:gd name="T3" fmla="*/ 211 h 211"/>
                <a:gd name="T4" fmla="*/ 59 w 122"/>
                <a:gd name="T5" fmla="*/ 146 h 211"/>
                <a:gd name="T6" fmla="*/ 122 w 122"/>
                <a:gd name="T7" fmla="*/ 211 h 211"/>
                <a:gd name="T8" fmla="*/ 122 w 122"/>
                <a:gd name="T9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211">
                  <a:moveTo>
                    <a:pt x="0" y="0"/>
                  </a:moveTo>
                  <a:lnTo>
                    <a:pt x="0" y="211"/>
                  </a:lnTo>
                  <a:lnTo>
                    <a:pt x="59" y="146"/>
                  </a:lnTo>
                  <a:lnTo>
                    <a:pt x="122" y="211"/>
                  </a:lnTo>
                  <a:lnTo>
                    <a:pt x="122" y="0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76"/>
            <p:cNvSpPr>
              <a:spLocks/>
            </p:cNvSpPr>
            <p:nvPr/>
          </p:nvSpPr>
          <p:spPr bwMode="auto">
            <a:xfrm>
              <a:off x="2607" y="3003"/>
              <a:ext cx="165" cy="94"/>
            </a:xfrm>
            <a:custGeom>
              <a:avLst/>
              <a:gdLst>
                <a:gd name="T0" fmla="*/ 92 w 92"/>
                <a:gd name="T1" fmla="*/ 31 h 52"/>
                <a:gd name="T2" fmla="*/ 71 w 92"/>
                <a:gd name="T3" fmla="*/ 52 h 52"/>
                <a:gd name="T4" fmla="*/ 21 w 92"/>
                <a:gd name="T5" fmla="*/ 52 h 52"/>
                <a:gd name="T6" fmla="*/ 0 w 92"/>
                <a:gd name="T7" fmla="*/ 31 h 52"/>
                <a:gd name="T8" fmla="*/ 0 w 92"/>
                <a:gd name="T9" fmla="*/ 21 h 52"/>
                <a:gd name="T10" fmla="*/ 21 w 92"/>
                <a:gd name="T11" fmla="*/ 0 h 52"/>
                <a:gd name="T12" fmla="*/ 71 w 92"/>
                <a:gd name="T13" fmla="*/ 0 h 52"/>
                <a:gd name="T14" fmla="*/ 92 w 92"/>
                <a:gd name="T15" fmla="*/ 21 h 52"/>
                <a:gd name="T16" fmla="*/ 92 w 92"/>
                <a:gd name="T17" fmla="*/ 3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52">
                  <a:moveTo>
                    <a:pt x="92" y="31"/>
                  </a:moveTo>
                  <a:cubicBezTo>
                    <a:pt x="92" y="43"/>
                    <a:pt x="83" y="52"/>
                    <a:pt x="7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10" y="52"/>
                    <a:pt x="0" y="43"/>
                    <a:pt x="0" y="3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83" y="0"/>
                    <a:pt x="92" y="10"/>
                    <a:pt x="92" y="21"/>
                  </a:cubicBezTo>
                  <a:lnTo>
                    <a:pt x="92" y="31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77"/>
            <p:cNvSpPr>
              <a:spLocks/>
            </p:cNvSpPr>
            <p:nvPr/>
          </p:nvSpPr>
          <p:spPr bwMode="auto">
            <a:xfrm>
              <a:off x="2641" y="3095"/>
              <a:ext cx="216" cy="270"/>
            </a:xfrm>
            <a:custGeom>
              <a:avLst/>
              <a:gdLst>
                <a:gd name="T0" fmla="*/ 56 w 120"/>
                <a:gd name="T1" fmla="*/ 0 h 150"/>
                <a:gd name="T2" fmla="*/ 56 w 120"/>
                <a:gd name="T3" fmla="*/ 62 h 150"/>
                <a:gd name="T4" fmla="*/ 98 w 120"/>
                <a:gd name="T5" fmla="*/ 95 h 150"/>
                <a:gd name="T6" fmla="*/ 103 w 120"/>
                <a:gd name="T7" fmla="*/ 132 h 150"/>
                <a:gd name="T8" fmla="*/ 66 w 120"/>
                <a:gd name="T9" fmla="*/ 136 h 150"/>
                <a:gd name="T10" fmla="*/ 0 w 120"/>
                <a:gd name="T11" fmla="*/ 79 h 150"/>
                <a:gd name="T12" fmla="*/ 0 w 120"/>
                <a:gd name="T13" fmla="*/ 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50">
                  <a:moveTo>
                    <a:pt x="56" y="0"/>
                  </a:moveTo>
                  <a:cubicBezTo>
                    <a:pt x="56" y="62"/>
                    <a:pt x="56" y="62"/>
                    <a:pt x="56" y="62"/>
                  </a:cubicBezTo>
                  <a:cubicBezTo>
                    <a:pt x="98" y="95"/>
                    <a:pt x="98" y="95"/>
                    <a:pt x="98" y="95"/>
                  </a:cubicBezTo>
                  <a:cubicBezTo>
                    <a:pt x="98" y="95"/>
                    <a:pt x="120" y="112"/>
                    <a:pt x="103" y="132"/>
                  </a:cubicBezTo>
                  <a:cubicBezTo>
                    <a:pt x="87" y="150"/>
                    <a:pt x="66" y="136"/>
                    <a:pt x="66" y="136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Line 278"/>
            <p:cNvSpPr>
              <a:spLocks noChangeShapeType="1"/>
            </p:cNvSpPr>
            <p:nvPr/>
          </p:nvSpPr>
          <p:spPr bwMode="auto">
            <a:xfrm flipV="1">
              <a:off x="2738" y="3257"/>
              <a:ext cx="68" cy="61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79"/>
            <p:cNvSpPr>
              <a:spLocks/>
            </p:cNvSpPr>
            <p:nvPr/>
          </p:nvSpPr>
          <p:spPr bwMode="auto">
            <a:xfrm>
              <a:off x="2643" y="3169"/>
              <a:ext cx="57" cy="104"/>
            </a:xfrm>
            <a:custGeom>
              <a:avLst/>
              <a:gdLst>
                <a:gd name="T0" fmla="*/ 0 w 32"/>
                <a:gd name="T1" fmla="*/ 0 h 58"/>
                <a:gd name="T2" fmla="*/ 22 w 32"/>
                <a:gd name="T3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" h="58">
                  <a:moveTo>
                    <a:pt x="0" y="0"/>
                  </a:moveTo>
                  <a:cubicBezTo>
                    <a:pt x="0" y="0"/>
                    <a:pt x="32" y="8"/>
                    <a:pt x="22" y="58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80"/>
            <p:cNvSpPr>
              <a:spLocks/>
            </p:cNvSpPr>
            <p:nvPr/>
          </p:nvSpPr>
          <p:spPr bwMode="auto">
            <a:xfrm>
              <a:off x="3376" y="3088"/>
              <a:ext cx="183" cy="183"/>
            </a:xfrm>
            <a:custGeom>
              <a:avLst/>
              <a:gdLst>
                <a:gd name="T0" fmla="*/ 88 w 102"/>
                <a:gd name="T1" fmla="*/ 13 h 102"/>
                <a:gd name="T2" fmla="*/ 75 w 102"/>
                <a:gd name="T3" fmla="*/ 75 h 102"/>
                <a:gd name="T4" fmla="*/ 13 w 102"/>
                <a:gd name="T5" fmla="*/ 88 h 102"/>
                <a:gd name="T6" fmla="*/ 26 w 102"/>
                <a:gd name="T7" fmla="*/ 26 h 102"/>
                <a:gd name="T8" fmla="*/ 88 w 102"/>
                <a:gd name="T9" fmla="*/ 1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02">
                  <a:moveTo>
                    <a:pt x="88" y="13"/>
                  </a:moveTo>
                  <a:cubicBezTo>
                    <a:pt x="102" y="27"/>
                    <a:pt x="96" y="54"/>
                    <a:pt x="75" y="75"/>
                  </a:cubicBezTo>
                  <a:cubicBezTo>
                    <a:pt x="55" y="96"/>
                    <a:pt x="27" y="102"/>
                    <a:pt x="13" y="88"/>
                  </a:cubicBezTo>
                  <a:cubicBezTo>
                    <a:pt x="0" y="75"/>
                    <a:pt x="6" y="47"/>
                    <a:pt x="26" y="26"/>
                  </a:cubicBezTo>
                  <a:cubicBezTo>
                    <a:pt x="47" y="5"/>
                    <a:pt x="75" y="0"/>
                    <a:pt x="88" y="13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81"/>
            <p:cNvSpPr>
              <a:spLocks/>
            </p:cNvSpPr>
            <p:nvPr/>
          </p:nvSpPr>
          <p:spPr bwMode="auto">
            <a:xfrm>
              <a:off x="3292" y="3223"/>
              <a:ext cx="136" cy="126"/>
            </a:xfrm>
            <a:custGeom>
              <a:avLst/>
              <a:gdLst>
                <a:gd name="T0" fmla="*/ 91 w 136"/>
                <a:gd name="T1" fmla="*/ 0 h 126"/>
                <a:gd name="T2" fmla="*/ 0 w 136"/>
                <a:gd name="T3" fmla="*/ 32 h 126"/>
                <a:gd name="T4" fmla="*/ 41 w 136"/>
                <a:gd name="T5" fmla="*/ 48 h 126"/>
                <a:gd name="T6" fmla="*/ 41 w 136"/>
                <a:gd name="T7" fmla="*/ 88 h 126"/>
                <a:gd name="T8" fmla="*/ 73 w 136"/>
                <a:gd name="T9" fmla="*/ 79 h 126"/>
                <a:gd name="T10" fmla="*/ 93 w 136"/>
                <a:gd name="T11" fmla="*/ 126 h 126"/>
                <a:gd name="T12" fmla="*/ 136 w 136"/>
                <a:gd name="T13" fmla="*/ 3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26">
                  <a:moveTo>
                    <a:pt x="91" y="0"/>
                  </a:moveTo>
                  <a:lnTo>
                    <a:pt x="0" y="32"/>
                  </a:lnTo>
                  <a:lnTo>
                    <a:pt x="41" y="48"/>
                  </a:lnTo>
                  <a:lnTo>
                    <a:pt x="41" y="88"/>
                  </a:lnTo>
                  <a:lnTo>
                    <a:pt x="73" y="79"/>
                  </a:lnTo>
                  <a:lnTo>
                    <a:pt x="93" y="126"/>
                  </a:lnTo>
                  <a:lnTo>
                    <a:pt x="136" y="36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82"/>
            <p:cNvSpPr>
              <a:spLocks/>
            </p:cNvSpPr>
            <p:nvPr/>
          </p:nvSpPr>
          <p:spPr bwMode="auto">
            <a:xfrm>
              <a:off x="3509" y="3003"/>
              <a:ext cx="128" cy="139"/>
            </a:xfrm>
            <a:custGeom>
              <a:avLst/>
              <a:gdLst>
                <a:gd name="T0" fmla="*/ 0 w 128"/>
                <a:gd name="T1" fmla="*/ 92 h 139"/>
                <a:gd name="T2" fmla="*/ 34 w 128"/>
                <a:gd name="T3" fmla="*/ 0 h 139"/>
                <a:gd name="T4" fmla="*/ 50 w 128"/>
                <a:gd name="T5" fmla="*/ 43 h 139"/>
                <a:gd name="T6" fmla="*/ 88 w 128"/>
                <a:gd name="T7" fmla="*/ 41 h 139"/>
                <a:gd name="T8" fmla="*/ 81 w 128"/>
                <a:gd name="T9" fmla="*/ 76 h 139"/>
                <a:gd name="T10" fmla="*/ 128 w 128"/>
                <a:gd name="T11" fmla="*/ 94 h 139"/>
                <a:gd name="T12" fmla="*/ 38 w 128"/>
                <a:gd name="T13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39">
                  <a:moveTo>
                    <a:pt x="0" y="92"/>
                  </a:moveTo>
                  <a:lnTo>
                    <a:pt x="34" y="0"/>
                  </a:lnTo>
                  <a:lnTo>
                    <a:pt x="50" y="43"/>
                  </a:lnTo>
                  <a:lnTo>
                    <a:pt x="88" y="41"/>
                  </a:lnTo>
                  <a:lnTo>
                    <a:pt x="81" y="76"/>
                  </a:lnTo>
                  <a:lnTo>
                    <a:pt x="128" y="94"/>
                  </a:lnTo>
                  <a:lnTo>
                    <a:pt x="38" y="139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Oval 283"/>
            <p:cNvSpPr>
              <a:spLocks noChangeArrowheads="1"/>
            </p:cNvSpPr>
            <p:nvPr/>
          </p:nvSpPr>
          <p:spPr bwMode="auto">
            <a:xfrm>
              <a:off x="4108" y="3007"/>
              <a:ext cx="219" cy="217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Oval 284"/>
            <p:cNvSpPr>
              <a:spLocks noChangeArrowheads="1"/>
            </p:cNvSpPr>
            <p:nvPr/>
          </p:nvSpPr>
          <p:spPr bwMode="auto">
            <a:xfrm>
              <a:off x="4153" y="3052"/>
              <a:ext cx="129" cy="127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Oval 285"/>
            <p:cNvSpPr>
              <a:spLocks noChangeArrowheads="1"/>
            </p:cNvSpPr>
            <p:nvPr/>
          </p:nvSpPr>
          <p:spPr bwMode="auto">
            <a:xfrm>
              <a:off x="4196" y="3093"/>
              <a:ext cx="45" cy="4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Line 286"/>
            <p:cNvSpPr>
              <a:spLocks noChangeShapeType="1"/>
            </p:cNvSpPr>
            <p:nvPr/>
          </p:nvSpPr>
          <p:spPr bwMode="auto">
            <a:xfrm>
              <a:off x="4218" y="3224"/>
              <a:ext cx="0" cy="128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87"/>
            <p:cNvSpPr>
              <a:spLocks/>
            </p:cNvSpPr>
            <p:nvPr/>
          </p:nvSpPr>
          <p:spPr bwMode="auto">
            <a:xfrm>
              <a:off x="4820" y="3003"/>
              <a:ext cx="291" cy="351"/>
            </a:xfrm>
            <a:custGeom>
              <a:avLst/>
              <a:gdLst>
                <a:gd name="T0" fmla="*/ 143 w 162"/>
                <a:gd name="T1" fmla="*/ 49 h 195"/>
                <a:gd name="T2" fmla="*/ 100 w 162"/>
                <a:gd name="T3" fmla="*/ 49 h 195"/>
                <a:gd name="T4" fmla="*/ 109 w 162"/>
                <a:gd name="T5" fmla="*/ 28 h 195"/>
                <a:gd name="T6" fmla="*/ 81 w 162"/>
                <a:gd name="T7" fmla="*/ 0 h 195"/>
                <a:gd name="T8" fmla="*/ 54 w 162"/>
                <a:gd name="T9" fmla="*/ 28 h 195"/>
                <a:gd name="T10" fmla="*/ 63 w 162"/>
                <a:gd name="T11" fmla="*/ 49 h 195"/>
                <a:gd name="T12" fmla="*/ 20 w 162"/>
                <a:gd name="T13" fmla="*/ 49 h 195"/>
                <a:gd name="T14" fmla="*/ 0 w 162"/>
                <a:gd name="T15" fmla="*/ 69 h 195"/>
                <a:gd name="T16" fmla="*/ 20 w 162"/>
                <a:gd name="T17" fmla="*/ 88 h 195"/>
                <a:gd name="T18" fmla="*/ 49 w 162"/>
                <a:gd name="T19" fmla="*/ 88 h 195"/>
                <a:gd name="T20" fmla="*/ 49 w 162"/>
                <a:gd name="T21" fmla="*/ 111 h 195"/>
                <a:gd name="T22" fmla="*/ 22 w 162"/>
                <a:gd name="T23" fmla="*/ 164 h 195"/>
                <a:gd name="T24" fmla="*/ 30 w 162"/>
                <a:gd name="T25" fmla="*/ 190 h 195"/>
                <a:gd name="T26" fmla="*/ 57 w 162"/>
                <a:gd name="T27" fmla="*/ 182 h 195"/>
                <a:gd name="T28" fmla="*/ 83 w 162"/>
                <a:gd name="T29" fmla="*/ 132 h 195"/>
                <a:gd name="T30" fmla="*/ 105 w 162"/>
                <a:gd name="T31" fmla="*/ 181 h 195"/>
                <a:gd name="T32" fmla="*/ 123 w 162"/>
                <a:gd name="T33" fmla="*/ 192 h 195"/>
                <a:gd name="T34" fmla="*/ 131 w 162"/>
                <a:gd name="T35" fmla="*/ 191 h 195"/>
                <a:gd name="T36" fmla="*/ 141 w 162"/>
                <a:gd name="T37" fmla="*/ 165 h 195"/>
                <a:gd name="T38" fmla="*/ 113 w 162"/>
                <a:gd name="T39" fmla="*/ 103 h 195"/>
                <a:gd name="T40" fmla="*/ 113 w 162"/>
                <a:gd name="T41" fmla="*/ 88 h 195"/>
                <a:gd name="T42" fmla="*/ 143 w 162"/>
                <a:gd name="T43" fmla="*/ 88 h 195"/>
                <a:gd name="T44" fmla="*/ 162 w 162"/>
                <a:gd name="T45" fmla="*/ 69 h 195"/>
                <a:gd name="T46" fmla="*/ 143 w 162"/>
                <a:gd name="T47" fmla="*/ 4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2" h="195">
                  <a:moveTo>
                    <a:pt x="143" y="49"/>
                  </a:moveTo>
                  <a:cubicBezTo>
                    <a:pt x="100" y="49"/>
                    <a:pt x="100" y="49"/>
                    <a:pt x="100" y="49"/>
                  </a:cubicBezTo>
                  <a:cubicBezTo>
                    <a:pt x="105" y="44"/>
                    <a:pt x="109" y="37"/>
                    <a:pt x="109" y="28"/>
                  </a:cubicBezTo>
                  <a:cubicBezTo>
                    <a:pt x="109" y="13"/>
                    <a:pt x="97" y="0"/>
                    <a:pt x="81" y="0"/>
                  </a:cubicBezTo>
                  <a:cubicBezTo>
                    <a:pt x="66" y="0"/>
                    <a:pt x="54" y="13"/>
                    <a:pt x="54" y="28"/>
                  </a:cubicBezTo>
                  <a:cubicBezTo>
                    <a:pt x="54" y="37"/>
                    <a:pt x="57" y="44"/>
                    <a:pt x="63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9" y="49"/>
                    <a:pt x="0" y="58"/>
                    <a:pt x="0" y="69"/>
                  </a:cubicBezTo>
                  <a:cubicBezTo>
                    <a:pt x="0" y="80"/>
                    <a:pt x="9" y="88"/>
                    <a:pt x="20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111"/>
                    <a:pt x="49" y="111"/>
                    <a:pt x="49" y="111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17" y="173"/>
                    <a:pt x="21" y="185"/>
                    <a:pt x="30" y="190"/>
                  </a:cubicBezTo>
                  <a:cubicBezTo>
                    <a:pt x="40" y="195"/>
                    <a:pt x="52" y="192"/>
                    <a:pt x="57" y="18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105" y="181"/>
                    <a:pt x="105" y="181"/>
                    <a:pt x="105" y="181"/>
                  </a:cubicBezTo>
                  <a:cubicBezTo>
                    <a:pt x="108" y="188"/>
                    <a:pt x="115" y="192"/>
                    <a:pt x="123" y="192"/>
                  </a:cubicBezTo>
                  <a:cubicBezTo>
                    <a:pt x="125" y="192"/>
                    <a:pt x="128" y="192"/>
                    <a:pt x="131" y="191"/>
                  </a:cubicBezTo>
                  <a:cubicBezTo>
                    <a:pt x="140" y="186"/>
                    <a:pt x="145" y="175"/>
                    <a:pt x="141" y="165"/>
                  </a:cubicBezTo>
                  <a:cubicBezTo>
                    <a:pt x="113" y="103"/>
                    <a:pt x="113" y="103"/>
                    <a:pt x="113" y="103"/>
                  </a:cubicBezTo>
                  <a:cubicBezTo>
                    <a:pt x="113" y="88"/>
                    <a:pt x="113" y="88"/>
                    <a:pt x="113" y="88"/>
                  </a:cubicBezTo>
                  <a:cubicBezTo>
                    <a:pt x="143" y="88"/>
                    <a:pt x="143" y="88"/>
                    <a:pt x="143" y="88"/>
                  </a:cubicBezTo>
                  <a:cubicBezTo>
                    <a:pt x="153" y="88"/>
                    <a:pt x="162" y="80"/>
                    <a:pt x="162" y="69"/>
                  </a:cubicBezTo>
                  <a:cubicBezTo>
                    <a:pt x="162" y="58"/>
                    <a:pt x="153" y="49"/>
                    <a:pt x="143" y="49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Line 288"/>
            <p:cNvSpPr>
              <a:spLocks noChangeShapeType="1"/>
            </p:cNvSpPr>
            <p:nvPr/>
          </p:nvSpPr>
          <p:spPr bwMode="auto">
            <a:xfrm>
              <a:off x="4870" y="3291"/>
              <a:ext cx="58" cy="27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Line 289"/>
            <p:cNvSpPr>
              <a:spLocks noChangeShapeType="1"/>
            </p:cNvSpPr>
            <p:nvPr/>
          </p:nvSpPr>
          <p:spPr bwMode="auto">
            <a:xfrm flipH="1">
              <a:off x="5007" y="3291"/>
              <a:ext cx="59" cy="27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90"/>
            <p:cNvSpPr>
              <a:spLocks/>
            </p:cNvSpPr>
            <p:nvPr/>
          </p:nvSpPr>
          <p:spPr bwMode="auto">
            <a:xfrm>
              <a:off x="5622" y="3003"/>
              <a:ext cx="183" cy="346"/>
            </a:xfrm>
            <a:custGeom>
              <a:avLst/>
              <a:gdLst>
                <a:gd name="T0" fmla="*/ 88 w 102"/>
                <a:gd name="T1" fmla="*/ 192 h 192"/>
                <a:gd name="T2" fmla="*/ 74 w 102"/>
                <a:gd name="T3" fmla="*/ 178 h 192"/>
                <a:gd name="T4" fmla="*/ 74 w 102"/>
                <a:gd name="T5" fmla="*/ 52 h 192"/>
                <a:gd name="T6" fmla="*/ 51 w 102"/>
                <a:gd name="T7" fmla="*/ 29 h 192"/>
                <a:gd name="T8" fmla="*/ 29 w 102"/>
                <a:gd name="T9" fmla="*/ 52 h 192"/>
                <a:gd name="T10" fmla="*/ 14 w 102"/>
                <a:gd name="T11" fmla="*/ 67 h 192"/>
                <a:gd name="T12" fmla="*/ 0 w 102"/>
                <a:gd name="T13" fmla="*/ 52 h 192"/>
                <a:gd name="T14" fmla="*/ 51 w 102"/>
                <a:gd name="T15" fmla="*/ 0 h 192"/>
                <a:gd name="T16" fmla="*/ 102 w 102"/>
                <a:gd name="T17" fmla="*/ 52 h 192"/>
                <a:gd name="T18" fmla="*/ 102 w 102"/>
                <a:gd name="T19" fmla="*/ 178 h 192"/>
                <a:gd name="T20" fmla="*/ 88 w 102"/>
                <a:gd name="T21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2" h="192">
                  <a:moveTo>
                    <a:pt x="88" y="192"/>
                  </a:moveTo>
                  <a:cubicBezTo>
                    <a:pt x="80" y="192"/>
                    <a:pt x="74" y="186"/>
                    <a:pt x="74" y="178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74" y="39"/>
                    <a:pt x="64" y="29"/>
                    <a:pt x="51" y="29"/>
                  </a:cubicBezTo>
                  <a:cubicBezTo>
                    <a:pt x="39" y="29"/>
                    <a:pt x="29" y="39"/>
                    <a:pt x="29" y="52"/>
                  </a:cubicBezTo>
                  <a:cubicBezTo>
                    <a:pt x="29" y="60"/>
                    <a:pt x="22" y="67"/>
                    <a:pt x="14" y="67"/>
                  </a:cubicBezTo>
                  <a:cubicBezTo>
                    <a:pt x="7" y="67"/>
                    <a:pt x="0" y="60"/>
                    <a:pt x="0" y="52"/>
                  </a:cubicBezTo>
                  <a:cubicBezTo>
                    <a:pt x="0" y="24"/>
                    <a:pt x="23" y="0"/>
                    <a:pt x="51" y="0"/>
                  </a:cubicBezTo>
                  <a:cubicBezTo>
                    <a:pt x="79" y="0"/>
                    <a:pt x="102" y="24"/>
                    <a:pt x="102" y="52"/>
                  </a:cubicBezTo>
                  <a:cubicBezTo>
                    <a:pt x="102" y="178"/>
                    <a:pt x="102" y="178"/>
                    <a:pt x="102" y="178"/>
                  </a:cubicBezTo>
                  <a:cubicBezTo>
                    <a:pt x="102" y="186"/>
                    <a:pt x="96" y="192"/>
                    <a:pt x="88" y="192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Line 291"/>
            <p:cNvSpPr>
              <a:spLocks noChangeShapeType="1"/>
            </p:cNvSpPr>
            <p:nvPr/>
          </p:nvSpPr>
          <p:spPr bwMode="auto">
            <a:xfrm flipH="1">
              <a:off x="5627" y="3010"/>
              <a:ext cx="117" cy="69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Line 292"/>
            <p:cNvSpPr>
              <a:spLocks noChangeShapeType="1"/>
            </p:cNvSpPr>
            <p:nvPr/>
          </p:nvSpPr>
          <p:spPr bwMode="auto">
            <a:xfrm flipH="1">
              <a:off x="5744" y="3041"/>
              <a:ext cx="41" cy="23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Line 293"/>
            <p:cNvSpPr>
              <a:spLocks noChangeShapeType="1"/>
            </p:cNvSpPr>
            <p:nvPr/>
          </p:nvSpPr>
          <p:spPr bwMode="auto">
            <a:xfrm flipH="1">
              <a:off x="5760" y="3088"/>
              <a:ext cx="41" cy="23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Line 294"/>
            <p:cNvSpPr>
              <a:spLocks noChangeShapeType="1"/>
            </p:cNvSpPr>
            <p:nvPr/>
          </p:nvSpPr>
          <p:spPr bwMode="auto">
            <a:xfrm flipH="1">
              <a:off x="5760" y="3147"/>
              <a:ext cx="41" cy="23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Line 295"/>
            <p:cNvSpPr>
              <a:spLocks noChangeShapeType="1"/>
            </p:cNvSpPr>
            <p:nvPr/>
          </p:nvSpPr>
          <p:spPr bwMode="auto">
            <a:xfrm flipH="1">
              <a:off x="5756" y="3219"/>
              <a:ext cx="44" cy="2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Line 296"/>
            <p:cNvSpPr>
              <a:spLocks noChangeShapeType="1"/>
            </p:cNvSpPr>
            <p:nvPr/>
          </p:nvSpPr>
          <p:spPr bwMode="auto">
            <a:xfrm flipH="1">
              <a:off x="5756" y="3287"/>
              <a:ext cx="44" cy="26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Line 297"/>
            <p:cNvSpPr>
              <a:spLocks noChangeShapeType="1"/>
            </p:cNvSpPr>
            <p:nvPr/>
          </p:nvSpPr>
          <p:spPr bwMode="auto">
            <a:xfrm flipH="1">
              <a:off x="6319" y="3010"/>
              <a:ext cx="117" cy="69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Line 298"/>
            <p:cNvSpPr>
              <a:spLocks noChangeShapeType="1"/>
            </p:cNvSpPr>
            <p:nvPr/>
          </p:nvSpPr>
          <p:spPr bwMode="auto">
            <a:xfrm flipH="1">
              <a:off x="6436" y="3041"/>
              <a:ext cx="41" cy="23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Line 299"/>
            <p:cNvSpPr>
              <a:spLocks noChangeShapeType="1"/>
            </p:cNvSpPr>
            <p:nvPr/>
          </p:nvSpPr>
          <p:spPr bwMode="auto">
            <a:xfrm flipH="1">
              <a:off x="6452" y="3088"/>
              <a:ext cx="42" cy="23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Line 300"/>
            <p:cNvSpPr>
              <a:spLocks noChangeShapeType="1"/>
            </p:cNvSpPr>
            <p:nvPr/>
          </p:nvSpPr>
          <p:spPr bwMode="auto">
            <a:xfrm flipH="1">
              <a:off x="6452" y="3147"/>
              <a:ext cx="42" cy="23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Line 301"/>
            <p:cNvSpPr>
              <a:spLocks noChangeShapeType="1"/>
            </p:cNvSpPr>
            <p:nvPr/>
          </p:nvSpPr>
          <p:spPr bwMode="auto">
            <a:xfrm flipH="1">
              <a:off x="6450" y="3287"/>
              <a:ext cx="42" cy="26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Oval 302"/>
            <p:cNvSpPr>
              <a:spLocks noChangeArrowheads="1"/>
            </p:cNvSpPr>
            <p:nvPr/>
          </p:nvSpPr>
          <p:spPr bwMode="auto">
            <a:xfrm>
              <a:off x="6434" y="3188"/>
              <a:ext cx="74" cy="74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03"/>
            <p:cNvSpPr>
              <a:spLocks/>
            </p:cNvSpPr>
            <p:nvPr/>
          </p:nvSpPr>
          <p:spPr bwMode="auto">
            <a:xfrm>
              <a:off x="6314" y="3003"/>
              <a:ext cx="183" cy="196"/>
            </a:xfrm>
            <a:custGeom>
              <a:avLst/>
              <a:gdLst>
                <a:gd name="T0" fmla="*/ 74 w 102"/>
                <a:gd name="T1" fmla="*/ 108 h 109"/>
                <a:gd name="T2" fmla="*/ 74 w 102"/>
                <a:gd name="T3" fmla="*/ 52 h 109"/>
                <a:gd name="T4" fmla="*/ 51 w 102"/>
                <a:gd name="T5" fmla="*/ 29 h 109"/>
                <a:gd name="T6" fmla="*/ 28 w 102"/>
                <a:gd name="T7" fmla="*/ 52 h 109"/>
                <a:gd name="T8" fmla="*/ 14 w 102"/>
                <a:gd name="T9" fmla="*/ 67 h 109"/>
                <a:gd name="T10" fmla="*/ 0 w 102"/>
                <a:gd name="T11" fmla="*/ 52 h 109"/>
                <a:gd name="T12" fmla="*/ 51 w 102"/>
                <a:gd name="T13" fmla="*/ 0 h 109"/>
                <a:gd name="T14" fmla="*/ 102 w 102"/>
                <a:gd name="T15" fmla="*/ 52 h 109"/>
                <a:gd name="T16" fmla="*/ 102 w 102"/>
                <a:gd name="T17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109">
                  <a:moveTo>
                    <a:pt x="74" y="108"/>
                  </a:moveTo>
                  <a:cubicBezTo>
                    <a:pt x="74" y="52"/>
                    <a:pt x="74" y="52"/>
                    <a:pt x="74" y="52"/>
                  </a:cubicBezTo>
                  <a:cubicBezTo>
                    <a:pt x="74" y="39"/>
                    <a:pt x="64" y="29"/>
                    <a:pt x="51" y="29"/>
                  </a:cubicBezTo>
                  <a:cubicBezTo>
                    <a:pt x="38" y="29"/>
                    <a:pt x="28" y="39"/>
                    <a:pt x="28" y="52"/>
                  </a:cubicBezTo>
                  <a:cubicBezTo>
                    <a:pt x="28" y="60"/>
                    <a:pt x="22" y="67"/>
                    <a:pt x="14" y="67"/>
                  </a:cubicBezTo>
                  <a:cubicBezTo>
                    <a:pt x="6" y="67"/>
                    <a:pt x="0" y="60"/>
                    <a:pt x="0" y="52"/>
                  </a:cubicBezTo>
                  <a:cubicBezTo>
                    <a:pt x="0" y="24"/>
                    <a:pt x="23" y="0"/>
                    <a:pt x="51" y="0"/>
                  </a:cubicBezTo>
                  <a:cubicBezTo>
                    <a:pt x="79" y="0"/>
                    <a:pt x="102" y="24"/>
                    <a:pt x="102" y="52"/>
                  </a:cubicBezTo>
                  <a:cubicBezTo>
                    <a:pt x="102" y="109"/>
                    <a:pt x="102" y="109"/>
                    <a:pt x="102" y="109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04"/>
            <p:cNvSpPr>
              <a:spLocks/>
            </p:cNvSpPr>
            <p:nvPr/>
          </p:nvSpPr>
          <p:spPr bwMode="auto">
            <a:xfrm>
              <a:off x="6447" y="3251"/>
              <a:ext cx="50" cy="98"/>
            </a:xfrm>
            <a:custGeom>
              <a:avLst/>
              <a:gdLst>
                <a:gd name="T0" fmla="*/ 28 w 28"/>
                <a:gd name="T1" fmla="*/ 0 h 54"/>
                <a:gd name="T2" fmla="*/ 28 w 28"/>
                <a:gd name="T3" fmla="*/ 40 h 54"/>
                <a:gd name="T4" fmla="*/ 14 w 28"/>
                <a:gd name="T5" fmla="*/ 54 h 54"/>
                <a:gd name="T6" fmla="*/ 0 w 28"/>
                <a:gd name="T7" fmla="*/ 40 h 54"/>
                <a:gd name="T8" fmla="*/ 0 w 28"/>
                <a:gd name="T9" fmla="*/ 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4">
                  <a:moveTo>
                    <a:pt x="28" y="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48"/>
                    <a:pt x="22" y="54"/>
                    <a:pt x="14" y="54"/>
                  </a:cubicBezTo>
                  <a:cubicBezTo>
                    <a:pt x="6" y="54"/>
                    <a:pt x="0" y="48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05"/>
            <p:cNvSpPr>
              <a:spLocks/>
            </p:cNvSpPr>
            <p:nvPr/>
          </p:nvSpPr>
          <p:spPr bwMode="auto">
            <a:xfrm>
              <a:off x="6330" y="3176"/>
              <a:ext cx="108" cy="99"/>
            </a:xfrm>
            <a:custGeom>
              <a:avLst/>
              <a:gdLst>
                <a:gd name="T0" fmla="*/ 60 w 60"/>
                <a:gd name="T1" fmla="*/ 18 h 55"/>
                <a:gd name="T2" fmla="*/ 41 w 60"/>
                <a:gd name="T3" fmla="*/ 10 h 55"/>
                <a:gd name="T4" fmla="*/ 30 w 60"/>
                <a:gd name="T5" fmla="*/ 6 h 55"/>
                <a:gd name="T6" fmla="*/ 13 w 60"/>
                <a:gd name="T7" fmla="*/ 1 h 55"/>
                <a:gd name="T8" fmla="*/ 3 w 60"/>
                <a:gd name="T9" fmla="*/ 5 h 55"/>
                <a:gd name="T10" fmla="*/ 2 w 60"/>
                <a:gd name="T11" fmla="*/ 20 h 55"/>
                <a:gd name="T12" fmla="*/ 2 w 60"/>
                <a:gd name="T13" fmla="*/ 44 h 55"/>
                <a:gd name="T14" fmla="*/ 23 w 60"/>
                <a:gd name="T15" fmla="*/ 51 h 55"/>
                <a:gd name="T16" fmla="*/ 43 w 60"/>
                <a:gd name="T17" fmla="*/ 44 h 55"/>
                <a:gd name="T18" fmla="*/ 56 w 60"/>
                <a:gd name="T19" fmla="*/ 3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55">
                  <a:moveTo>
                    <a:pt x="60" y="18"/>
                  </a:moveTo>
                  <a:cubicBezTo>
                    <a:pt x="58" y="16"/>
                    <a:pt x="45" y="12"/>
                    <a:pt x="41" y="10"/>
                  </a:cubicBezTo>
                  <a:cubicBezTo>
                    <a:pt x="37" y="9"/>
                    <a:pt x="34" y="7"/>
                    <a:pt x="30" y="6"/>
                  </a:cubicBezTo>
                  <a:cubicBezTo>
                    <a:pt x="25" y="4"/>
                    <a:pt x="19" y="2"/>
                    <a:pt x="13" y="1"/>
                  </a:cubicBezTo>
                  <a:cubicBezTo>
                    <a:pt x="9" y="1"/>
                    <a:pt x="5" y="0"/>
                    <a:pt x="3" y="5"/>
                  </a:cubicBezTo>
                  <a:cubicBezTo>
                    <a:pt x="2" y="9"/>
                    <a:pt x="2" y="15"/>
                    <a:pt x="2" y="20"/>
                  </a:cubicBezTo>
                  <a:cubicBezTo>
                    <a:pt x="2" y="28"/>
                    <a:pt x="0" y="35"/>
                    <a:pt x="2" y="44"/>
                  </a:cubicBezTo>
                  <a:cubicBezTo>
                    <a:pt x="4" y="54"/>
                    <a:pt x="14" y="55"/>
                    <a:pt x="23" y="51"/>
                  </a:cubicBezTo>
                  <a:cubicBezTo>
                    <a:pt x="29" y="49"/>
                    <a:pt x="36" y="47"/>
                    <a:pt x="43" y="44"/>
                  </a:cubicBezTo>
                  <a:cubicBezTo>
                    <a:pt x="47" y="42"/>
                    <a:pt x="52" y="42"/>
                    <a:pt x="56" y="39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06"/>
            <p:cNvSpPr>
              <a:spLocks/>
            </p:cNvSpPr>
            <p:nvPr/>
          </p:nvSpPr>
          <p:spPr bwMode="auto">
            <a:xfrm>
              <a:off x="6503" y="3176"/>
              <a:ext cx="109" cy="99"/>
            </a:xfrm>
            <a:custGeom>
              <a:avLst/>
              <a:gdLst>
                <a:gd name="T0" fmla="*/ 0 w 61"/>
                <a:gd name="T1" fmla="*/ 18 h 55"/>
                <a:gd name="T2" fmla="*/ 19 w 61"/>
                <a:gd name="T3" fmla="*/ 10 h 55"/>
                <a:gd name="T4" fmla="*/ 31 w 61"/>
                <a:gd name="T5" fmla="*/ 6 h 55"/>
                <a:gd name="T6" fmla="*/ 47 w 61"/>
                <a:gd name="T7" fmla="*/ 1 h 55"/>
                <a:gd name="T8" fmla="*/ 57 w 61"/>
                <a:gd name="T9" fmla="*/ 5 h 55"/>
                <a:gd name="T10" fmla="*/ 58 w 61"/>
                <a:gd name="T11" fmla="*/ 20 h 55"/>
                <a:gd name="T12" fmla="*/ 59 w 61"/>
                <a:gd name="T13" fmla="*/ 44 h 55"/>
                <a:gd name="T14" fmla="*/ 38 w 61"/>
                <a:gd name="T15" fmla="*/ 51 h 55"/>
                <a:gd name="T16" fmla="*/ 18 w 61"/>
                <a:gd name="T17" fmla="*/ 44 h 55"/>
                <a:gd name="T18" fmla="*/ 5 w 61"/>
                <a:gd name="T19" fmla="*/ 3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55">
                  <a:moveTo>
                    <a:pt x="0" y="18"/>
                  </a:moveTo>
                  <a:cubicBezTo>
                    <a:pt x="3" y="16"/>
                    <a:pt x="16" y="12"/>
                    <a:pt x="19" y="10"/>
                  </a:cubicBezTo>
                  <a:cubicBezTo>
                    <a:pt x="23" y="9"/>
                    <a:pt x="27" y="7"/>
                    <a:pt x="31" y="6"/>
                  </a:cubicBezTo>
                  <a:cubicBezTo>
                    <a:pt x="36" y="4"/>
                    <a:pt x="41" y="2"/>
                    <a:pt x="47" y="1"/>
                  </a:cubicBezTo>
                  <a:cubicBezTo>
                    <a:pt x="52" y="1"/>
                    <a:pt x="56" y="0"/>
                    <a:pt x="57" y="5"/>
                  </a:cubicBezTo>
                  <a:cubicBezTo>
                    <a:pt x="59" y="9"/>
                    <a:pt x="58" y="15"/>
                    <a:pt x="58" y="20"/>
                  </a:cubicBezTo>
                  <a:cubicBezTo>
                    <a:pt x="58" y="28"/>
                    <a:pt x="61" y="35"/>
                    <a:pt x="59" y="44"/>
                  </a:cubicBezTo>
                  <a:cubicBezTo>
                    <a:pt x="57" y="54"/>
                    <a:pt x="47" y="55"/>
                    <a:pt x="38" y="51"/>
                  </a:cubicBezTo>
                  <a:cubicBezTo>
                    <a:pt x="31" y="49"/>
                    <a:pt x="25" y="47"/>
                    <a:pt x="18" y="44"/>
                  </a:cubicBezTo>
                  <a:cubicBezTo>
                    <a:pt x="14" y="42"/>
                    <a:pt x="8" y="42"/>
                    <a:pt x="5" y="39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07"/>
            <p:cNvSpPr>
              <a:spLocks/>
            </p:cNvSpPr>
            <p:nvPr/>
          </p:nvSpPr>
          <p:spPr bwMode="auto">
            <a:xfrm>
              <a:off x="7029" y="3059"/>
              <a:ext cx="364" cy="290"/>
            </a:xfrm>
            <a:custGeom>
              <a:avLst/>
              <a:gdLst>
                <a:gd name="T0" fmla="*/ 165 w 202"/>
                <a:gd name="T1" fmla="*/ 0 h 161"/>
                <a:gd name="T2" fmla="*/ 101 w 202"/>
                <a:gd name="T3" fmla="*/ 37 h 161"/>
                <a:gd name="T4" fmla="*/ 36 w 202"/>
                <a:gd name="T5" fmla="*/ 0 h 161"/>
                <a:gd name="T6" fmla="*/ 5 w 202"/>
                <a:gd name="T7" fmla="*/ 79 h 161"/>
                <a:gd name="T8" fmla="*/ 38 w 202"/>
                <a:gd name="T9" fmla="*/ 111 h 161"/>
                <a:gd name="T10" fmla="*/ 73 w 202"/>
                <a:gd name="T11" fmla="*/ 149 h 161"/>
                <a:gd name="T12" fmla="*/ 101 w 202"/>
                <a:gd name="T13" fmla="*/ 161 h 161"/>
                <a:gd name="T14" fmla="*/ 128 w 202"/>
                <a:gd name="T15" fmla="*/ 149 h 161"/>
                <a:gd name="T16" fmla="*/ 163 w 202"/>
                <a:gd name="T17" fmla="*/ 111 h 161"/>
                <a:gd name="T18" fmla="*/ 196 w 202"/>
                <a:gd name="T19" fmla="*/ 79 h 161"/>
                <a:gd name="T20" fmla="*/ 165 w 202"/>
                <a:gd name="T2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2" h="161">
                  <a:moveTo>
                    <a:pt x="165" y="0"/>
                  </a:moveTo>
                  <a:cubicBezTo>
                    <a:pt x="165" y="0"/>
                    <a:pt x="135" y="37"/>
                    <a:pt x="101" y="37"/>
                  </a:cubicBezTo>
                  <a:cubicBezTo>
                    <a:pt x="66" y="37"/>
                    <a:pt x="36" y="0"/>
                    <a:pt x="36" y="0"/>
                  </a:cubicBezTo>
                  <a:cubicBezTo>
                    <a:pt x="0" y="16"/>
                    <a:pt x="5" y="79"/>
                    <a:pt x="5" y="79"/>
                  </a:cubicBezTo>
                  <a:cubicBezTo>
                    <a:pt x="35" y="71"/>
                    <a:pt x="38" y="111"/>
                    <a:pt x="38" y="111"/>
                  </a:cubicBezTo>
                  <a:cubicBezTo>
                    <a:pt x="74" y="109"/>
                    <a:pt x="73" y="149"/>
                    <a:pt x="73" y="149"/>
                  </a:cubicBezTo>
                  <a:cubicBezTo>
                    <a:pt x="95" y="151"/>
                    <a:pt x="101" y="161"/>
                    <a:pt x="101" y="161"/>
                  </a:cubicBezTo>
                  <a:cubicBezTo>
                    <a:pt x="101" y="161"/>
                    <a:pt x="107" y="151"/>
                    <a:pt x="128" y="149"/>
                  </a:cubicBezTo>
                  <a:cubicBezTo>
                    <a:pt x="128" y="149"/>
                    <a:pt x="127" y="109"/>
                    <a:pt x="163" y="111"/>
                  </a:cubicBezTo>
                  <a:cubicBezTo>
                    <a:pt x="163" y="111"/>
                    <a:pt x="167" y="71"/>
                    <a:pt x="196" y="79"/>
                  </a:cubicBezTo>
                  <a:cubicBezTo>
                    <a:pt x="196" y="79"/>
                    <a:pt x="202" y="16"/>
                    <a:pt x="165" y="0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08"/>
            <p:cNvSpPr>
              <a:spLocks/>
            </p:cNvSpPr>
            <p:nvPr/>
          </p:nvSpPr>
          <p:spPr bwMode="auto">
            <a:xfrm>
              <a:off x="7155" y="3037"/>
              <a:ext cx="112" cy="70"/>
            </a:xfrm>
            <a:custGeom>
              <a:avLst/>
              <a:gdLst>
                <a:gd name="T0" fmla="*/ 0 w 62"/>
                <a:gd name="T1" fmla="*/ 39 h 39"/>
                <a:gd name="T2" fmla="*/ 31 w 62"/>
                <a:gd name="T3" fmla="*/ 0 h 39"/>
                <a:gd name="T4" fmla="*/ 62 w 62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39">
                  <a:moveTo>
                    <a:pt x="0" y="39"/>
                  </a:moveTo>
                  <a:cubicBezTo>
                    <a:pt x="0" y="18"/>
                    <a:pt x="14" y="0"/>
                    <a:pt x="31" y="0"/>
                  </a:cubicBezTo>
                  <a:cubicBezTo>
                    <a:pt x="48" y="0"/>
                    <a:pt x="62" y="18"/>
                    <a:pt x="62" y="39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Line 309"/>
            <p:cNvSpPr>
              <a:spLocks noChangeShapeType="1"/>
            </p:cNvSpPr>
            <p:nvPr/>
          </p:nvSpPr>
          <p:spPr bwMode="auto">
            <a:xfrm>
              <a:off x="7162" y="3003"/>
              <a:ext cx="24" cy="4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Line 310"/>
            <p:cNvSpPr>
              <a:spLocks noChangeShapeType="1"/>
            </p:cNvSpPr>
            <p:nvPr/>
          </p:nvSpPr>
          <p:spPr bwMode="auto">
            <a:xfrm flipH="1">
              <a:off x="7234" y="3003"/>
              <a:ext cx="24" cy="4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Oval 311"/>
            <p:cNvSpPr>
              <a:spLocks noChangeArrowheads="1"/>
            </p:cNvSpPr>
            <p:nvPr/>
          </p:nvSpPr>
          <p:spPr bwMode="auto">
            <a:xfrm>
              <a:off x="350" y="3771"/>
              <a:ext cx="256" cy="254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12"/>
            <p:cNvSpPr>
              <a:spLocks/>
            </p:cNvSpPr>
            <p:nvPr/>
          </p:nvSpPr>
          <p:spPr bwMode="auto">
            <a:xfrm>
              <a:off x="408" y="3730"/>
              <a:ext cx="142" cy="63"/>
            </a:xfrm>
            <a:custGeom>
              <a:avLst/>
              <a:gdLst>
                <a:gd name="T0" fmla="*/ 0 w 142"/>
                <a:gd name="T1" fmla="*/ 63 h 63"/>
                <a:gd name="T2" fmla="*/ 0 w 142"/>
                <a:gd name="T3" fmla="*/ 0 h 63"/>
                <a:gd name="T4" fmla="*/ 142 w 142"/>
                <a:gd name="T5" fmla="*/ 0 h 63"/>
                <a:gd name="T6" fmla="*/ 142 w 142"/>
                <a:gd name="T7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63">
                  <a:moveTo>
                    <a:pt x="0" y="63"/>
                  </a:moveTo>
                  <a:lnTo>
                    <a:pt x="0" y="0"/>
                  </a:lnTo>
                  <a:lnTo>
                    <a:pt x="142" y="0"/>
                  </a:lnTo>
                  <a:lnTo>
                    <a:pt x="142" y="63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13"/>
            <p:cNvSpPr>
              <a:spLocks/>
            </p:cNvSpPr>
            <p:nvPr/>
          </p:nvSpPr>
          <p:spPr bwMode="auto">
            <a:xfrm>
              <a:off x="429" y="3680"/>
              <a:ext cx="99" cy="46"/>
            </a:xfrm>
            <a:custGeom>
              <a:avLst/>
              <a:gdLst>
                <a:gd name="T0" fmla="*/ 0 w 55"/>
                <a:gd name="T1" fmla="*/ 26 h 26"/>
                <a:gd name="T2" fmla="*/ 27 w 55"/>
                <a:gd name="T3" fmla="*/ 0 h 26"/>
                <a:gd name="T4" fmla="*/ 55 w 55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26">
                  <a:moveTo>
                    <a:pt x="0" y="26"/>
                  </a:move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6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Line 314"/>
            <p:cNvSpPr>
              <a:spLocks noChangeShapeType="1"/>
            </p:cNvSpPr>
            <p:nvPr/>
          </p:nvSpPr>
          <p:spPr bwMode="auto">
            <a:xfrm flipV="1">
              <a:off x="411" y="3833"/>
              <a:ext cx="177" cy="174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Line 315"/>
            <p:cNvSpPr>
              <a:spLocks noChangeShapeType="1"/>
            </p:cNvSpPr>
            <p:nvPr/>
          </p:nvSpPr>
          <p:spPr bwMode="auto">
            <a:xfrm flipV="1">
              <a:off x="370" y="3789"/>
              <a:ext cx="174" cy="177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Oval 316"/>
            <p:cNvSpPr>
              <a:spLocks noChangeArrowheads="1"/>
            </p:cNvSpPr>
            <p:nvPr/>
          </p:nvSpPr>
          <p:spPr bwMode="auto">
            <a:xfrm>
              <a:off x="1098" y="3771"/>
              <a:ext cx="255" cy="254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17"/>
            <p:cNvSpPr>
              <a:spLocks/>
            </p:cNvSpPr>
            <p:nvPr/>
          </p:nvSpPr>
          <p:spPr bwMode="auto">
            <a:xfrm>
              <a:off x="1156" y="3730"/>
              <a:ext cx="142" cy="63"/>
            </a:xfrm>
            <a:custGeom>
              <a:avLst/>
              <a:gdLst>
                <a:gd name="T0" fmla="*/ 0 w 142"/>
                <a:gd name="T1" fmla="*/ 63 h 63"/>
                <a:gd name="T2" fmla="*/ 0 w 142"/>
                <a:gd name="T3" fmla="*/ 0 h 63"/>
                <a:gd name="T4" fmla="*/ 142 w 142"/>
                <a:gd name="T5" fmla="*/ 0 h 63"/>
                <a:gd name="T6" fmla="*/ 142 w 142"/>
                <a:gd name="T7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63">
                  <a:moveTo>
                    <a:pt x="0" y="63"/>
                  </a:moveTo>
                  <a:lnTo>
                    <a:pt x="0" y="0"/>
                  </a:lnTo>
                  <a:lnTo>
                    <a:pt x="142" y="0"/>
                  </a:lnTo>
                  <a:lnTo>
                    <a:pt x="142" y="63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18"/>
            <p:cNvSpPr>
              <a:spLocks/>
            </p:cNvSpPr>
            <p:nvPr/>
          </p:nvSpPr>
          <p:spPr bwMode="auto">
            <a:xfrm>
              <a:off x="1177" y="3680"/>
              <a:ext cx="99" cy="46"/>
            </a:xfrm>
            <a:custGeom>
              <a:avLst/>
              <a:gdLst>
                <a:gd name="T0" fmla="*/ 0 w 55"/>
                <a:gd name="T1" fmla="*/ 26 h 26"/>
                <a:gd name="T2" fmla="*/ 27 w 55"/>
                <a:gd name="T3" fmla="*/ 0 h 26"/>
                <a:gd name="T4" fmla="*/ 55 w 55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26">
                  <a:moveTo>
                    <a:pt x="0" y="26"/>
                  </a:move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6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19"/>
            <p:cNvSpPr>
              <a:spLocks/>
            </p:cNvSpPr>
            <p:nvPr/>
          </p:nvSpPr>
          <p:spPr bwMode="auto">
            <a:xfrm>
              <a:off x="1857" y="3681"/>
              <a:ext cx="234" cy="346"/>
            </a:xfrm>
            <a:custGeom>
              <a:avLst/>
              <a:gdLst>
                <a:gd name="T0" fmla="*/ 130 w 130"/>
                <a:gd name="T1" fmla="*/ 65 h 192"/>
                <a:gd name="T2" fmla="*/ 65 w 130"/>
                <a:gd name="T3" fmla="*/ 192 h 192"/>
                <a:gd name="T4" fmla="*/ 0 w 130"/>
                <a:gd name="T5" fmla="*/ 65 h 192"/>
                <a:gd name="T6" fmla="*/ 65 w 130"/>
                <a:gd name="T7" fmla="*/ 0 h 192"/>
                <a:gd name="T8" fmla="*/ 130 w 130"/>
                <a:gd name="T9" fmla="*/ 6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92">
                  <a:moveTo>
                    <a:pt x="130" y="65"/>
                  </a:moveTo>
                  <a:cubicBezTo>
                    <a:pt x="130" y="101"/>
                    <a:pt x="65" y="192"/>
                    <a:pt x="65" y="192"/>
                  </a:cubicBezTo>
                  <a:cubicBezTo>
                    <a:pt x="65" y="192"/>
                    <a:pt x="0" y="101"/>
                    <a:pt x="0" y="65"/>
                  </a:cubicBezTo>
                  <a:cubicBezTo>
                    <a:pt x="0" y="29"/>
                    <a:pt x="29" y="0"/>
                    <a:pt x="65" y="0"/>
                  </a:cubicBezTo>
                  <a:cubicBezTo>
                    <a:pt x="101" y="0"/>
                    <a:pt x="130" y="29"/>
                    <a:pt x="130" y="65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Oval 320"/>
            <p:cNvSpPr>
              <a:spLocks noChangeArrowheads="1"/>
            </p:cNvSpPr>
            <p:nvPr/>
          </p:nvSpPr>
          <p:spPr bwMode="auto">
            <a:xfrm>
              <a:off x="1927" y="3744"/>
              <a:ext cx="94" cy="94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21"/>
            <p:cNvSpPr>
              <a:spLocks/>
            </p:cNvSpPr>
            <p:nvPr/>
          </p:nvSpPr>
          <p:spPr bwMode="auto">
            <a:xfrm>
              <a:off x="2614" y="3680"/>
              <a:ext cx="216" cy="320"/>
            </a:xfrm>
            <a:custGeom>
              <a:avLst/>
              <a:gdLst>
                <a:gd name="T0" fmla="*/ 120 w 120"/>
                <a:gd name="T1" fmla="*/ 60 h 178"/>
                <a:gd name="T2" fmla="*/ 60 w 120"/>
                <a:gd name="T3" fmla="*/ 178 h 178"/>
                <a:gd name="T4" fmla="*/ 0 w 120"/>
                <a:gd name="T5" fmla="*/ 60 h 178"/>
                <a:gd name="T6" fmla="*/ 60 w 120"/>
                <a:gd name="T7" fmla="*/ 0 h 178"/>
                <a:gd name="T8" fmla="*/ 120 w 120"/>
                <a:gd name="T9" fmla="*/ 6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78">
                  <a:moveTo>
                    <a:pt x="120" y="60"/>
                  </a:moveTo>
                  <a:cubicBezTo>
                    <a:pt x="120" y="93"/>
                    <a:pt x="60" y="178"/>
                    <a:pt x="60" y="178"/>
                  </a:cubicBezTo>
                  <a:cubicBezTo>
                    <a:pt x="60" y="178"/>
                    <a:pt x="0" y="93"/>
                    <a:pt x="0" y="60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93" y="0"/>
                    <a:pt x="120" y="27"/>
                    <a:pt x="120" y="60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Oval 322"/>
            <p:cNvSpPr>
              <a:spLocks noChangeArrowheads="1"/>
            </p:cNvSpPr>
            <p:nvPr/>
          </p:nvSpPr>
          <p:spPr bwMode="auto">
            <a:xfrm>
              <a:off x="2679" y="3739"/>
              <a:ext cx="86" cy="86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23"/>
            <p:cNvSpPr>
              <a:spLocks/>
            </p:cNvSpPr>
            <p:nvPr/>
          </p:nvSpPr>
          <p:spPr bwMode="auto">
            <a:xfrm>
              <a:off x="2565" y="3917"/>
              <a:ext cx="313" cy="108"/>
            </a:xfrm>
            <a:custGeom>
              <a:avLst/>
              <a:gdLst>
                <a:gd name="T0" fmla="*/ 143 w 174"/>
                <a:gd name="T1" fmla="*/ 0 h 60"/>
                <a:gd name="T2" fmla="*/ 174 w 174"/>
                <a:gd name="T3" fmla="*/ 26 h 60"/>
                <a:gd name="T4" fmla="*/ 87 w 174"/>
                <a:gd name="T5" fmla="*/ 60 h 60"/>
                <a:gd name="T6" fmla="*/ 0 w 174"/>
                <a:gd name="T7" fmla="*/ 26 h 60"/>
                <a:gd name="T8" fmla="*/ 32 w 174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60">
                  <a:moveTo>
                    <a:pt x="143" y="0"/>
                  </a:moveTo>
                  <a:cubicBezTo>
                    <a:pt x="162" y="6"/>
                    <a:pt x="174" y="16"/>
                    <a:pt x="174" y="26"/>
                  </a:cubicBezTo>
                  <a:cubicBezTo>
                    <a:pt x="174" y="45"/>
                    <a:pt x="135" y="60"/>
                    <a:pt x="87" y="60"/>
                  </a:cubicBezTo>
                  <a:cubicBezTo>
                    <a:pt x="39" y="60"/>
                    <a:pt x="0" y="45"/>
                    <a:pt x="0" y="26"/>
                  </a:cubicBezTo>
                  <a:cubicBezTo>
                    <a:pt x="0" y="16"/>
                    <a:pt x="12" y="6"/>
                    <a:pt x="32" y="0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24"/>
            <p:cNvSpPr>
              <a:spLocks/>
            </p:cNvSpPr>
            <p:nvPr/>
          </p:nvSpPr>
          <p:spPr bwMode="auto">
            <a:xfrm>
              <a:off x="3364" y="3680"/>
              <a:ext cx="217" cy="324"/>
            </a:xfrm>
            <a:custGeom>
              <a:avLst/>
              <a:gdLst>
                <a:gd name="T0" fmla="*/ 121 w 121"/>
                <a:gd name="T1" fmla="*/ 61 h 180"/>
                <a:gd name="T2" fmla="*/ 61 w 121"/>
                <a:gd name="T3" fmla="*/ 180 h 180"/>
                <a:gd name="T4" fmla="*/ 0 w 121"/>
                <a:gd name="T5" fmla="*/ 61 h 180"/>
                <a:gd name="T6" fmla="*/ 61 w 121"/>
                <a:gd name="T7" fmla="*/ 0 h 180"/>
                <a:gd name="T8" fmla="*/ 121 w 121"/>
                <a:gd name="T9" fmla="*/ 6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80">
                  <a:moveTo>
                    <a:pt x="121" y="61"/>
                  </a:moveTo>
                  <a:cubicBezTo>
                    <a:pt x="121" y="94"/>
                    <a:pt x="61" y="180"/>
                    <a:pt x="61" y="180"/>
                  </a:cubicBezTo>
                  <a:cubicBezTo>
                    <a:pt x="61" y="180"/>
                    <a:pt x="0" y="94"/>
                    <a:pt x="0" y="61"/>
                  </a:cubicBezTo>
                  <a:cubicBezTo>
                    <a:pt x="0" y="28"/>
                    <a:pt x="28" y="0"/>
                    <a:pt x="61" y="0"/>
                  </a:cubicBezTo>
                  <a:cubicBezTo>
                    <a:pt x="94" y="0"/>
                    <a:pt x="121" y="28"/>
                    <a:pt x="121" y="61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Oval 325"/>
            <p:cNvSpPr>
              <a:spLocks noChangeArrowheads="1"/>
            </p:cNvSpPr>
            <p:nvPr/>
          </p:nvSpPr>
          <p:spPr bwMode="auto">
            <a:xfrm>
              <a:off x="3430" y="3739"/>
              <a:ext cx="86" cy="88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26"/>
            <p:cNvSpPr>
              <a:spLocks/>
            </p:cNvSpPr>
            <p:nvPr/>
          </p:nvSpPr>
          <p:spPr bwMode="auto">
            <a:xfrm>
              <a:off x="3346" y="3903"/>
              <a:ext cx="255" cy="122"/>
            </a:xfrm>
            <a:custGeom>
              <a:avLst/>
              <a:gdLst>
                <a:gd name="T0" fmla="*/ 210 w 255"/>
                <a:gd name="T1" fmla="*/ 0 h 122"/>
                <a:gd name="T2" fmla="*/ 255 w 255"/>
                <a:gd name="T3" fmla="*/ 122 h 122"/>
                <a:gd name="T4" fmla="*/ 0 w 255"/>
                <a:gd name="T5" fmla="*/ 122 h 122"/>
                <a:gd name="T6" fmla="*/ 44 w 255"/>
                <a:gd name="T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" h="122">
                  <a:moveTo>
                    <a:pt x="210" y="0"/>
                  </a:moveTo>
                  <a:lnTo>
                    <a:pt x="255" y="122"/>
                  </a:lnTo>
                  <a:lnTo>
                    <a:pt x="0" y="122"/>
                  </a:lnTo>
                  <a:lnTo>
                    <a:pt x="44" y="0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27"/>
            <p:cNvSpPr>
              <a:spLocks/>
            </p:cNvSpPr>
            <p:nvPr/>
          </p:nvSpPr>
          <p:spPr bwMode="auto">
            <a:xfrm>
              <a:off x="4147" y="3734"/>
              <a:ext cx="141" cy="133"/>
            </a:xfrm>
            <a:custGeom>
              <a:avLst/>
              <a:gdLst>
                <a:gd name="T0" fmla="*/ 71 w 141"/>
                <a:gd name="T1" fmla="*/ 108 h 133"/>
                <a:gd name="T2" fmla="*/ 27 w 141"/>
                <a:gd name="T3" fmla="*/ 133 h 133"/>
                <a:gd name="T4" fmla="*/ 40 w 141"/>
                <a:gd name="T5" fmla="*/ 84 h 133"/>
                <a:gd name="T6" fmla="*/ 0 w 141"/>
                <a:gd name="T7" fmla="*/ 50 h 133"/>
                <a:gd name="T8" fmla="*/ 51 w 141"/>
                <a:gd name="T9" fmla="*/ 46 h 133"/>
                <a:gd name="T10" fmla="*/ 71 w 141"/>
                <a:gd name="T11" fmla="*/ 0 h 133"/>
                <a:gd name="T12" fmla="*/ 90 w 141"/>
                <a:gd name="T13" fmla="*/ 46 h 133"/>
                <a:gd name="T14" fmla="*/ 141 w 141"/>
                <a:gd name="T15" fmla="*/ 50 h 133"/>
                <a:gd name="T16" fmla="*/ 103 w 141"/>
                <a:gd name="T17" fmla="*/ 84 h 133"/>
                <a:gd name="T18" fmla="*/ 114 w 141"/>
                <a:gd name="T19" fmla="*/ 133 h 133"/>
                <a:gd name="T20" fmla="*/ 71 w 141"/>
                <a:gd name="T21" fmla="*/ 10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1" h="133">
                  <a:moveTo>
                    <a:pt x="71" y="108"/>
                  </a:moveTo>
                  <a:lnTo>
                    <a:pt x="27" y="133"/>
                  </a:lnTo>
                  <a:lnTo>
                    <a:pt x="40" y="84"/>
                  </a:lnTo>
                  <a:lnTo>
                    <a:pt x="0" y="50"/>
                  </a:lnTo>
                  <a:lnTo>
                    <a:pt x="51" y="46"/>
                  </a:lnTo>
                  <a:lnTo>
                    <a:pt x="71" y="0"/>
                  </a:lnTo>
                  <a:lnTo>
                    <a:pt x="90" y="46"/>
                  </a:lnTo>
                  <a:lnTo>
                    <a:pt x="141" y="50"/>
                  </a:lnTo>
                  <a:lnTo>
                    <a:pt x="103" y="84"/>
                  </a:lnTo>
                  <a:lnTo>
                    <a:pt x="114" y="133"/>
                  </a:lnTo>
                  <a:lnTo>
                    <a:pt x="71" y="108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28"/>
            <p:cNvSpPr>
              <a:spLocks/>
            </p:cNvSpPr>
            <p:nvPr/>
          </p:nvSpPr>
          <p:spPr bwMode="auto">
            <a:xfrm>
              <a:off x="4101" y="3680"/>
              <a:ext cx="233" cy="345"/>
            </a:xfrm>
            <a:custGeom>
              <a:avLst/>
              <a:gdLst>
                <a:gd name="T0" fmla="*/ 130 w 130"/>
                <a:gd name="T1" fmla="*/ 65 h 192"/>
                <a:gd name="T2" fmla="*/ 65 w 130"/>
                <a:gd name="T3" fmla="*/ 192 h 192"/>
                <a:gd name="T4" fmla="*/ 0 w 130"/>
                <a:gd name="T5" fmla="*/ 65 h 192"/>
                <a:gd name="T6" fmla="*/ 65 w 130"/>
                <a:gd name="T7" fmla="*/ 0 h 192"/>
                <a:gd name="T8" fmla="*/ 130 w 130"/>
                <a:gd name="T9" fmla="*/ 6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92">
                  <a:moveTo>
                    <a:pt x="130" y="65"/>
                  </a:moveTo>
                  <a:cubicBezTo>
                    <a:pt x="130" y="101"/>
                    <a:pt x="65" y="192"/>
                    <a:pt x="65" y="192"/>
                  </a:cubicBezTo>
                  <a:cubicBezTo>
                    <a:pt x="65" y="192"/>
                    <a:pt x="0" y="101"/>
                    <a:pt x="0" y="65"/>
                  </a:cubicBezTo>
                  <a:cubicBezTo>
                    <a:pt x="0" y="29"/>
                    <a:pt x="29" y="0"/>
                    <a:pt x="65" y="0"/>
                  </a:cubicBezTo>
                  <a:cubicBezTo>
                    <a:pt x="101" y="0"/>
                    <a:pt x="130" y="29"/>
                    <a:pt x="130" y="65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29"/>
            <p:cNvSpPr>
              <a:spLocks/>
            </p:cNvSpPr>
            <p:nvPr/>
          </p:nvSpPr>
          <p:spPr bwMode="auto">
            <a:xfrm>
              <a:off x="4868" y="3680"/>
              <a:ext cx="198" cy="295"/>
            </a:xfrm>
            <a:custGeom>
              <a:avLst/>
              <a:gdLst>
                <a:gd name="T0" fmla="*/ 110 w 110"/>
                <a:gd name="T1" fmla="*/ 56 h 164"/>
                <a:gd name="T2" fmla="*/ 55 w 110"/>
                <a:gd name="T3" fmla="*/ 164 h 164"/>
                <a:gd name="T4" fmla="*/ 0 w 110"/>
                <a:gd name="T5" fmla="*/ 56 h 164"/>
                <a:gd name="T6" fmla="*/ 55 w 110"/>
                <a:gd name="T7" fmla="*/ 0 h 164"/>
                <a:gd name="T8" fmla="*/ 110 w 110"/>
                <a:gd name="T9" fmla="*/ 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64">
                  <a:moveTo>
                    <a:pt x="110" y="56"/>
                  </a:moveTo>
                  <a:cubicBezTo>
                    <a:pt x="110" y="86"/>
                    <a:pt x="55" y="164"/>
                    <a:pt x="55" y="164"/>
                  </a:cubicBezTo>
                  <a:cubicBezTo>
                    <a:pt x="55" y="164"/>
                    <a:pt x="0" y="86"/>
                    <a:pt x="0" y="56"/>
                  </a:cubicBezTo>
                  <a:cubicBezTo>
                    <a:pt x="0" y="25"/>
                    <a:pt x="25" y="0"/>
                    <a:pt x="55" y="0"/>
                  </a:cubicBezTo>
                  <a:cubicBezTo>
                    <a:pt x="86" y="0"/>
                    <a:pt x="110" y="25"/>
                    <a:pt x="110" y="56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Oval 330"/>
            <p:cNvSpPr>
              <a:spLocks noChangeArrowheads="1"/>
            </p:cNvSpPr>
            <p:nvPr/>
          </p:nvSpPr>
          <p:spPr bwMode="auto">
            <a:xfrm>
              <a:off x="4928" y="3734"/>
              <a:ext cx="79" cy="79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Line 331"/>
            <p:cNvSpPr>
              <a:spLocks noChangeShapeType="1"/>
            </p:cNvSpPr>
            <p:nvPr/>
          </p:nvSpPr>
          <p:spPr bwMode="auto">
            <a:xfrm>
              <a:off x="4865" y="3984"/>
              <a:ext cx="203" cy="41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Line 332"/>
            <p:cNvSpPr>
              <a:spLocks noChangeShapeType="1"/>
            </p:cNvSpPr>
            <p:nvPr/>
          </p:nvSpPr>
          <p:spPr bwMode="auto">
            <a:xfrm flipH="1">
              <a:off x="4865" y="3984"/>
              <a:ext cx="203" cy="41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333"/>
            <p:cNvSpPr>
              <a:spLocks/>
            </p:cNvSpPr>
            <p:nvPr/>
          </p:nvSpPr>
          <p:spPr bwMode="auto">
            <a:xfrm>
              <a:off x="5596" y="3680"/>
              <a:ext cx="234" cy="345"/>
            </a:xfrm>
            <a:custGeom>
              <a:avLst/>
              <a:gdLst>
                <a:gd name="T0" fmla="*/ 130 w 130"/>
                <a:gd name="T1" fmla="*/ 65 h 192"/>
                <a:gd name="T2" fmla="*/ 65 w 130"/>
                <a:gd name="T3" fmla="*/ 192 h 192"/>
                <a:gd name="T4" fmla="*/ 0 w 130"/>
                <a:gd name="T5" fmla="*/ 65 h 192"/>
                <a:gd name="T6" fmla="*/ 65 w 130"/>
                <a:gd name="T7" fmla="*/ 0 h 192"/>
                <a:gd name="T8" fmla="*/ 130 w 130"/>
                <a:gd name="T9" fmla="*/ 6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92">
                  <a:moveTo>
                    <a:pt x="130" y="65"/>
                  </a:moveTo>
                  <a:cubicBezTo>
                    <a:pt x="130" y="101"/>
                    <a:pt x="65" y="192"/>
                    <a:pt x="65" y="192"/>
                  </a:cubicBezTo>
                  <a:cubicBezTo>
                    <a:pt x="65" y="192"/>
                    <a:pt x="0" y="101"/>
                    <a:pt x="0" y="65"/>
                  </a:cubicBezTo>
                  <a:cubicBezTo>
                    <a:pt x="0" y="29"/>
                    <a:pt x="29" y="0"/>
                    <a:pt x="65" y="0"/>
                  </a:cubicBezTo>
                  <a:cubicBezTo>
                    <a:pt x="101" y="0"/>
                    <a:pt x="130" y="29"/>
                    <a:pt x="130" y="65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Line 334"/>
            <p:cNvSpPr>
              <a:spLocks noChangeShapeType="1"/>
            </p:cNvSpPr>
            <p:nvPr/>
          </p:nvSpPr>
          <p:spPr bwMode="auto">
            <a:xfrm>
              <a:off x="5665" y="3793"/>
              <a:ext cx="99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Line 335"/>
            <p:cNvSpPr>
              <a:spLocks noChangeShapeType="1"/>
            </p:cNvSpPr>
            <p:nvPr/>
          </p:nvSpPr>
          <p:spPr bwMode="auto">
            <a:xfrm>
              <a:off x="5713" y="3743"/>
              <a:ext cx="0" cy="99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36"/>
            <p:cNvSpPr>
              <a:spLocks/>
            </p:cNvSpPr>
            <p:nvPr/>
          </p:nvSpPr>
          <p:spPr bwMode="auto">
            <a:xfrm>
              <a:off x="6344" y="3680"/>
              <a:ext cx="234" cy="345"/>
            </a:xfrm>
            <a:custGeom>
              <a:avLst/>
              <a:gdLst>
                <a:gd name="T0" fmla="*/ 130 w 130"/>
                <a:gd name="T1" fmla="*/ 65 h 192"/>
                <a:gd name="T2" fmla="*/ 65 w 130"/>
                <a:gd name="T3" fmla="*/ 192 h 192"/>
                <a:gd name="T4" fmla="*/ 0 w 130"/>
                <a:gd name="T5" fmla="*/ 65 h 192"/>
                <a:gd name="T6" fmla="*/ 65 w 130"/>
                <a:gd name="T7" fmla="*/ 0 h 192"/>
                <a:gd name="T8" fmla="*/ 130 w 130"/>
                <a:gd name="T9" fmla="*/ 6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92">
                  <a:moveTo>
                    <a:pt x="130" y="65"/>
                  </a:moveTo>
                  <a:cubicBezTo>
                    <a:pt x="130" y="101"/>
                    <a:pt x="65" y="192"/>
                    <a:pt x="65" y="192"/>
                  </a:cubicBezTo>
                  <a:cubicBezTo>
                    <a:pt x="65" y="192"/>
                    <a:pt x="0" y="101"/>
                    <a:pt x="0" y="65"/>
                  </a:cubicBezTo>
                  <a:cubicBezTo>
                    <a:pt x="0" y="29"/>
                    <a:pt x="29" y="0"/>
                    <a:pt x="65" y="0"/>
                  </a:cubicBezTo>
                  <a:cubicBezTo>
                    <a:pt x="101" y="0"/>
                    <a:pt x="130" y="29"/>
                    <a:pt x="130" y="65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Line 337"/>
            <p:cNvSpPr>
              <a:spLocks noChangeShapeType="1"/>
            </p:cNvSpPr>
            <p:nvPr/>
          </p:nvSpPr>
          <p:spPr bwMode="auto">
            <a:xfrm>
              <a:off x="6413" y="3793"/>
              <a:ext cx="99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338"/>
            <p:cNvSpPr>
              <a:spLocks/>
            </p:cNvSpPr>
            <p:nvPr/>
          </p:nvSpPr>
          <p:spPr bwMode="auto">
            <a:xfrm>
              <a:off x="7092" y="3680"/>
              <a:ext cx="234" cy="345"/>
            </a:xfrm>
            <a:custGeom>
              <a:avLst/>
              <a:gdLst>
                <a:gd name="T0" fmla="*/ 130 w 130"/>
                <a:gd name="T1" fmla="*/ 65 h 192"/>
                <a:gd name="T2" fmla="*/ 65 w 130"/>
                <a:gd name="T3" fmla="*/ 192 h 192"/>
                <a:gd name="T4" fmla="*/ 0 w 130"/>
                <a:gd name="T5" fmla="*/ 65 h 192"/>
                <a:gd name="T6" fmla="*/ 65 w 130"/>
                <a:gd name="T7" fmla="*/ 0 h 192"/>
                <a:gd name="T8" fmla="*/ 130 w 130"/>
                <a:gd name="T9" fmla="*/ 6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92">
                  <a:moveTo>
                    <a:pt x="130" y="65"/>
                  </a:moveTo>
                  <a:cubicBezTo>
                    <a:pt x="130" y="101"/>
                    <a:pt x="65" y="192"/>
                    <a:pt x="65" y="192"/>
                  </a:cubicBezTo>
                  <a:cubicBezTo>
                    <a:pt x="65" y="192"/>
                    <a:pt x="0" y="101"/>
                    <a:pt x="0" y="65"/>
                  </a:cubicBezTo>
                  <a:cubicBezTo>
                    <a:pt x="0" y="29"/>
                    <a:pt x="29" y="0"/>
                    <a:pt x="65" y="0"/>
                  </a:cubicBezTo>
                  <a:cubicBezTo>
                    <a:pt x="101" y="0"/>
                    <a:pt x="130" y="29"/>
                    <a:pt x="130" y="65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Line 339"/>
            <p:cNvSpPr>
              <a:spLocks noChangeShapeType="1"/>
            </p:cNvSpPr>
            <p:nvPr/>
          </p:nvSpPr>
          <p:spPr bwMode="auto">
            <a:xfrm>
              <a:off x="7175" y="3757"/>
              <a:ext cx="70" cy="7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Line 340"/>
            <p:cNvSpPr>
              <a:spLocks noChangeShapeType="1"/>
            </p:cNvSpPr>
            <p:nvPr/>
          </p:nvSpPr>
          <p:spPr bwMode="auto">
            <a:xfrm flipH="1">
              <a:off x="7175" y="3757"/>
              <a:ext cx="70" cy="7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41"/>
            <p:cNvSpPr>
              <a:spLocks/>
            </p:cNvSpPr>
            <p:nvPr/>
          </p:nvSpPr>
          <p:spPr bwMode="auto">
            <a:xfrm>
              <a:off x="7028" y="284"/>
              <a:ext cx="242" cy="243"/>
            </a:xfrm>
            <a:custGeom>
              <a:avLst/>
              <a:gdLst>
                <a:gd name="T0" fmla="*/ 124 w 135"/>
                <a:gd name="T1" fmla="*/ 81 h 135"/>
                <a:gd name="T2" fmla="*/ 102 w 135"/>
                <a:gd name="T3" fmla="*/ 59 h 135"/>
                <a:gd name="T4" fmla="*/ 88 w 135"/>
                <a:gd name="T5" fmla="*/ 19 h 135"/>
                <a:gd name="T6" fmla="*/ 19 w 135"/>
                <a:gd name="T7" fmla="*/ 19 h 135"/>
                <a:gd name="T8" fmla="*/ 19 w 135"/>
                <a:gd name="T9" fmla="*/ 88 h 135"/>
                <a:gd name="T10" fmla="*/ 60 w 135"/>
                <a:gd name="T11" fmla="*/ 102 h 135"/>
                <a:gd name="T12" fmla="*/ 81 w 135"/>
                <a:gd name="T13" fmla="*/ 124 h 135"/>
                <a:gd name="T14" fmla="*/ 124 w 135"/>
                <a:gd name="T15" fmla="*/ 124 h 135"/>
                <a:gd name="T16" fmla="*/ 124 w 135"/>
                <a:gd name="T17" fmla="*/ 8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124" y="81"/>
                  </a:moveTo>
                  <a:cubicBezTo>
                    <a:pt x="102" y="59"/>
                    <a:pt x="102" y="59"/>
                    <a:pt x="102" y="59"/>
                  </a:cubicBezTo>
                  <a:cubicBezTo>
                    <a:pt x="104" y="45"/>
                    <a:pt x="99" y="30"/>
                    <a:pt x="88" y="19"/>
                  </a:cubicBezTo>
                  <a:cubicBezTo>
                    <a:pt x="69" y="0"/>
                    <a:pt x="38" y="0"/>
                    <a:pt x="19" y="19"/>
                  </a:cubicBezTo>
                  <a:cubicBezTo>
                    <a:pt x="0" y="38"/>
                    <a:pt x="0" y="69"/>
                    <a:pt x="19" y="88"/>
                  </a:cubicBezTo>
                  <a:cubicBezTo>
                    <a:pt x="30" y="99"/>
                    <a:pt x="45" y="104"/>
                    <a:pt x="60" y="102"/>
                  </a:cubicBezTo>
                  <a:cubicBezTo>
                    <a:pt x="81" y="124"/>
                    <a:pt x="81" y="124"/>
                    <a:pt x="81" y="124"/>
                  </a:cubicBezTo>
                  <a:cubicBezTo>
                    <a:pt x="93" y="135"/>
                    <a:pt x="112" y="135"/>
                    <a:pt x="124" y="124"/>
                  </a:cubicBezTo>
                  <a:cubicBezTo>
                    <a:pt x="135" y="112"/>
                    <a:pt x="135" y="93"/>
                    <a:pt x="124" y="81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342"/>
            <p:cNvSpPr>
              <a:spLocks/>
            </p:cNvSpPr>
            <p:nvPr/>
          </p:nvSpPr>
          <p:spPr bwMode="auto">
            <a:xfrm>
              <a:off x="7108" y="307"/>
              <a:ext cx="141" cy="159"/>
            </a:xfrm>
            <a:custGeom>
              <a:avLst/>
              <a:gdLst>
                <a:gd name="T0" fmla="*/ 0 w 78"/>
                <a:gd name="T1" fmla="*/ 3 h 88"/>
                <a:gd name="T2" fmla="*/ 36 w 78"/>
                <a:gd name="T3" fmla="*/ 13 h 88"/>
                <a:gd name="T4" fmla="*/ 47 w 78"/>
                <a:gd name="T5" fmla="*/ 45 h 88"/>
                <a:gd name="T6" fmla="*/ 47 w 78"/>
                <a:gd name="T7" fmla="*/ 50 h 88"/>
                <a:gd name="T8" fmla="*/ 72 w 78"/>
                <a:gd name="T9" fmla="*/ 75 h 88"/>
                <a:gd name="T10" fmla="*/ 78 w 78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88">
                  <a:moveTo>
                    <a:pt x="0" y="3"/>
                  </a:moveTo>
                  <a:cubicBezTo>
                    <a:pt x="12" y="0"/>
                    <a:pt x="26" y="3"/>
                    <a:pt x="36" y="13"/>
                  </a:cubicBezTo>
                  <a:cubicBezTo>
                    <a:pt x="45" y="22"/>
                    <a:pt x="49" y="33"/>
                    <a:pt x="47" y="45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75" y="79"/>
                    <a:pt x="77" y="83"/>
                    <a:pt x="78" y="88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343"/>
            <p:cNvSpPr>
              <a:spLocks noEditPoints="1"/>
            </p:cNvSpPr>
            <p:nvPr/>
          </p:nvSpPr>
          <p:spPr bwMode="auto">
            <a:xfrm>
              <a:off x="7091" y="347"/>
              <a:ext cx="302" cy="302"/>
            </a:xfrm>
            <a:custGeom>
              <a:avLst/>
              <a:gdLst>
                <a:gd name="T0" fmla="*/ 26 w 168"/>
                <a:gd name="T1" fmla="*/ 68 h 168"/>
                <a:gd name="T2" fmla="*/ 13 w 168"/>
                <a:gd name="T3" fmla="*/ 136 h 168"/>
                <a:gd name="T4" fmla="*/ 58 w 168"/>
                <a:gd name="T5" fmla="*/ 136 h 168"/>
                <a:gd name="T6" fmla="*/ 65 w 168"/>
                <a:gd name="T7" fmla="*/ 145 h 168"/>
                <a:gd name="T8" fmla="*/ 145 w 168"/>
                <a:gd name="T9" fmla="*/ 145 h 168"/>
                <a:gd name="T10" fmla="*/ 145 w 168"/>
                <a:gd name="T11" fmla="*/ 65 h 168"/>
                <a:gd name="T12" fmla="*/ 136 w 168"/>
                <a:gd name="T13" fmla="*/ 57 h 168"/>
                <a:gd name="T14" fmla="*/ 136 w 168"/>
                <a:gd name="T15" fmla="*/ 13 h 168"/>
                <a:gd name="T16" fmla="*/ 68 w 168"/>
                <a:gd name="T17" fmla="*/ 26 h 168"/>
                <a:gd name="T18" fmla="*/ 74 w 168"/>
                <a:gd name="T19" fmla="*/ 136 h 168"/>
                <a:gd name="T20" fmla="*/ 70 w 168"/>
                <a:gd name="T21" fmla="*/ 130 h 168"/>
                <a:gd name="T22" fmla="*/ 104 w 168"/>
                <a:gd name="T23" fmla="*/ 104 h 168"/>
                <a:gd name="T24" fmla="*/ 130 w 168"/>
                <a:gd name="T25" fmla="*/ 69 h 168"/>
                <a:gd name="T26" fmla="*/ 136 w 168"/>
                <a:gd name="T27" fmla="*/ 74 h 168"/>
                <a:gd name="T28" fmla="*/ 136 w 168"/>
                <a:gd name="T29" fmla="*/ 136 h 168"/>
                <a:gd name="T30" fmla="*/ 74 w 168"/>
                <a:gd name="T31" fmla="*/ 13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8" h="168">
                  <a:moveTo>
                    <a:pt x="26" y="68"/>
                  </a:moveTo>
                  <a:cubicBezTo>
                    <a:pt x="6" y="96"/>
                    <a:pt x="0" y="123"/>
                    <a:pt x="13" y="136"/>
                  </a:cubicBezTo>
                  <a:cubicBezTo>
                    <a:pt x="22" y="145"/>
                    <a:pt x="39" y="144"/>
                    <a:pt x="58" y="136"/>
                  </a:cubicBezTo>
                  <a:cubicBezTo>
                    <a:pt x="60" y="139"/>
                    <a:pt x="62" y="143"/>
                    <a:pt x="65" y="145"/>
                  </a:cubicBezTo>
                  <a:cubicBezTo>
                    <a:pt x="87" y="168"/>
                    <a:pt x="123" y="168"/>
                    <a:pt x="145" y="145"/>
                  </a:cubicBezTo>
                  <a:cubicBezTo>
                    <a:pt x="168" y="123"/>
                    <a:pt x="168" y="87"/>
                    <a:pt x="145" y="65"/>
                  </a:cubicBezTo>
                  <a:cubicBezTo>
                    <a:pt x="143" y="62"/>
                    <a:pt x="140" y="60"/>
                    <a:pt x="136" y="57"/>
                  </a:cubicBezTo>
                  <a:cubicBezTo>
                    <a:pt x="144" y="39"/>
                    <a:pt x="145" y="22"/>
                    <a:pt x="136" y="13"/>
                  </a:cubicBezTo>
                  <a:cubicBezTo>
                    <a:pt x="123" y="0"/>
                    <a:pt x="95" y="6"/>
                    <a:pt x="68" y="26"/>
                  </a:cubicBezTo>
                  <a:moveTo>
                    <a:pt x="74" y="136"/>
                  </a:moveTo>
                  <a:cubicBezTo>
                    <a:pt x="73" y="134"/>
                    <a:pt x="71" y="132"/>
                    <a:pt x="70" y="130"/>
                  </a:cubicBezTo>
                  <a:cubicBezTo>
                    <a:pt x="81" y="124"/>
                    <a:pt x="93" y="115"/>
                    <a:pt x="104" y="104"/>
                  </a:cubicBezTo>
                  <a:cubicBezTo>
                    <a:pt x="115" y="93"/>
                    <a:pt x="124" y="81"/>
                    <a:pt x="130" y="69"/>
                  </a:cubicBezTo>
                  <a:cubicBezTo>
                    <a:pt x="132" y="71"/>
                    <a:pt x="134" y="73"/>
                    <a:pt x="136" y="74"/>
                  </a:cubicBezTo>
                  <a:cubicBezTo>
                    <a:pt x="153" y="91"/>
                    <a:pt x="153" y="119"/>
                    <a:pt x="136" y="136"/>
                  </a:cubicBezTo>
                  <a:cubicBezTo>
                    <a:pt x="119" y="153"/>
                    <a:pt x="91" y="153"/>
                    <a:pt x="74" y="136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9989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" name="组合 208"/>
          <p:cNvGrpSpPr/>
          <p:nvPr/>
        </p:nvGrpSpPr>
        <p:grpSpPr>
          <a:xfrm>
            <a:off x="344488" y="376238"/>
            <a:ext cx="11517313" cy="6151563"/>
            <a:chOff x="344488" y="376238"/>
            <a:chExt cx="11517313" cy="6151563"/>
          </a:xfrm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344488" y="395288"/>
              <a:ext cx="280988" cy="571500"/>
            </a:xfrm>
            <a:custGeom>
              <a:avLst/>
              <a:gdLst>
                <a:gd name="T0" fmla="*/ 96 w 96"/>
                <a:gd name="T1" fmla="*/ 196 h 196"/>
                <a:gd name="T2" fmla="*/ 0 w 96"/>
                <a:gd name="T3" fmla="*/ 196 h 196"/>
                <a:gd name="T4" fmla="*/ 0 w 96"/>
                <a:gd name="T5" fmla="*/ 15 h 196"/>
                <a:gd name="T6" fmla="*/ 96 w 96"/>
                <a:gd name="T7" fmla="*/ 15 h 196"/>
                <a:gd name="T8" fmla="*/ 96 w 96"/>
                <a:gd name="T9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96">
                  <a:moveTo>
                    <a:pt x="96" y="196"/>
                  </a:moveTo>
                  <a:cubicBezTo>
                    <a:pt x="65" y="180"/>
                    <a:pt x="31" y="180"/>
                    <a:pt x="0" y="196"/>
                  </a:cubicBezTo>
                  <a:cubicBezTo>
                    <a:pt x="0" y="136"/>
                    <a:pt x="0" y="75"/>
                    <a:pt x="0" y="15"/>
                  </a:cubicBezTo>
                  <a:cubicBezTo>
                    <a:pt x="31" y="0"/>
                    <a:pt x="65" y="0"/>
                    <a:pt x="96" y="15"/>
                  </a:cubicBezTo>
                  <a:cubicBezTo>
                    <a:pt x="96" y="75"/>
                    <a:pt x="96" y="136"/>
                    <a:pt x="96" y="196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411163" y="528638"/>
              <a:ext cx="149225" cy="26988"/>
            </a:xfrm>
            <a:custGeom>
              <a:avLst/>
              <a:gdLst>
                <a:gd name="T0" fmla="*/ 0 w 51"/>
                <a:gd name="T1" fmla="*/ 9 h 9"/>
                <a:gd name="T2" fmla="*/ 51 w 51"/>
                <a:gd name="T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" h="9">
                  <a:moveTo>
                    <a:pt x="0" y="9"/>
                  </a:moveTo>
                  <a:cubicBezTo>
                    <a:pt x="16" y="0"/>
                    <a:pt x="35" y="0"/>
                    <a:pt x="51" y="9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411163" y="660401"/>
              <a:ext cx="149225" cy="26988"/>
            </a:xfrm>
            <a:custGeom>
              <a:avLst/>
              <a:gdLst>
                <a:gd name="T0" fmla="*/ 0 w 51"/>
                <a:gd name="T1" fmla="*/ 9 h 9"/>
                <a:gd name="T2" fmla="*/ 51 w 51"/>
                <a:gd name="T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" h="9">
                  <a:moveTo>
                    <a:pt x="0" y="9"/>
                  </a:moveTo>
                  <a:cubicBezTo>
                    <a:pt x="16" y="0"/>
                    <a:pt x="35" y="0"/>
                    <a:pt x="51" y="9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411163" y="792163"/>
              <a:ext cx="149225" cy="26988"/>
            </a:xfrm>
            <a:custGeom>
              <a:avLst/>
              <a:gdLst>
                <a:gd name="T0" fmla="*/ 0 w 51"/>
                <a:gd name="T1" fmla="*/ 9 h 9"/>
                <a:gd name="T2" fmla="*/ 51 w 51"/>
                <a:gd name="T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" h="9">
                  <a:moveTo>
                    <a:pt x="0" y="9"/>
                  </a:moveTo>
                  <a:cubicBezTo>
                    <a:pt x="16" y="0"/>
                    <a:pt x="35" y="0"/>
                    <a:pt x="51" y="9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625476" y="395288"/>
              <a:ext cx="279400" cy="571500"/>
            </a:xfrm>
            <a:custGeom>
              <a:avLst/>
              <a:gdLst>
                <a:gd name="T0" fmla="*/ 0 w 96"/>
                <a:gd name="T1" fmla="*/ 196 h 196"/>
                <a:gd name="T2" fmla="*/ 96 w 96"/>
                <a:gd name="T3" fmla="*/ 196 h 196"/>
                <a:gd name="T4" fmla="*/ 96 w 96"/>
                <a:gd name="T5" fmla="*/ 15 h 196"/>
                <a:gd name="T6" fmla="*/ 0 w 96"/>
                <a:gd name="T7" fmla="*/ 15 h 196"/>
                <a:gd name="T8" fmla="*/ 0 w 96"/>
                <a:gd name="T9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96">
                  <a:moveTo>
                    <a:pt x="0" y="196"/>
                  </a:moveTo>
                  <a:cubicBezTo>
                    <a:pt x="31" y="180"/>
                    <a:pt x="65" y="180"/>
                    <a:pt x="96" y="196"/>
                  </a:cubicBezTo>
                  <a:cubicBezTo>
                    <a:pt x="96" y="136"/>
                    <a:pt x="96" y="75"/>
                    <a:pt x="96" y="15"/>
                  </a:cubicBezTo>
                  <a:cubicBezTo>
                    <a:pt x="65" y="0"/>
                    <a:pt x="31" y="0"/>
                    <a:pt x="0" y="15"/>
                  </a:cubicBezTo>
                  <a:cubicBezTo>
                    <a:pt x="0" y="75"/>
                    <a:pt x="0" y="136"/>
                    <a:pt x="0" y="196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688976" y="528638"/>
              <a:ext cx="152400" cy="26988"/>
            </a:xfrm>
            <a:custGeom>
              <a:avLst/>
              <a:gdLst>
                <a:gd name="T0" fmla="*/ 52 w 52"/>
                <a:gd name="T1" fmla="*/ 9 h 9"/>
                <a:gd name="T2" fmla="*/ 0 w 52"/>
                <a:gd name="T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2" h="9">
                  <a:moveTo>
                    <a:pt x="52" y="9"/>
                  </a:moveTo>
                  <a:cubicBezTo>
                    <a:pt x="35" y="0"/>
                    <a:pt x="17" y="0"/>
                    <a:pt x="0" y="9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688976" y="660401"/>
              <a:ext cx="152400" cy="26988"/>
            </a:xfrm>
            <a:custGeom>
              <a:avLst/>
              <a:gdLst>
                <a:gd name="T0" fmla="*/ 52 w 52"/>
                <a:gd name="T1" fmla="*/ 9 h 9"/>
                <a:gd name="T2" fmla="*/ 0 w 52"/>
                <a:gd name="T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2" h="9">
                  <a:moveTo>
                    <a:pt x="52" y="9"/>
                  </a:moveTo>
                  <a:cubicBezTo>
                    <a:pt x="35" y="0"/>
                    <a:pt x="17" y="0"/>
                    <a:pt x="0" y="9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688976" y="792163"/>
              <a:ext cx="152400" cy="26988"/>
            </a:xfrm>
            <a:custGeom>
              <a:avLst/>
              <a:gdLst>
                <a:gd name="T0" fmla="*/ 52 w 52"/>
                <a:gd name="T1" fmla="*/ 9 h 9"/>
                <a:gd name="T2" fmla="*/ 0 w 52"/>
                <a:gd name="T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2" h="9">
                  <a:moveTo>
                    <a:pt x="52" y="9"/>
                  </a:moveTo>
                  <a:cubicBezTo>
                    <a:pt x="35" y="0"/>
                    <a:pt x="17" y="0"/>
                    <a:pt x="0" y="9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1560513" y="417513"/>
              <a:ext cx="560388" cy="531813"/>
            </a:xfrm>
            <a:custGeom>
              <a:avLst/>
              <a:gdLst>
                <a:gd name="T0" fmla="*/ 176 w 353"/>
                <a:gd name="T1" fmla="*/ 0 h 335"/>
                <a:gd name="T2" fmla="*/ 231 w 353"/>
                <a:gd name="T3" fmla="*/ 111 h 335"/>
                <a:gd name="T4" fmla="*/ 353 w 353"/>
                <a:gd name="T5" fmla="*/ 127 h 335"/>
                <a:gd name="T6" fmla="*/ 265 w 353"/>
                <a:gd name="T7" fmla="*/ 214 h 335"/>
                <a:gd name="T8" fmla="*/ 287 w 353"/>
                <a:gd name="T9" fmla="*/ 335 h 335"/>
                <a:gd name="T10" fmla="*/ 176 w 353"/>
                <a:gd name="T11" fmla="*/ 278 h 335"/>
                <a:gd name="T12" fmla="*/ 68 w 353"/>
                <a:gd name="T13" fmla="*/ 335 h 335"/>
                <a:gd name="T14" fmla="*/ 88 w 353"/>
                <a:gd name="T15" fmla="*/ 214 h 335"/>
                <a:gd name="T16" fmla="*/ 0 w 353"/>
                <a:gd name="T17" fmla="*/ 127 h 335"/>
                <a:gd name="T18" fmla="*/ 123 w 353"/>
                <a:gd name="T19" fmla="*/ 111 h 335"/>
                <a:gd name="T20" fmla="*/ 176 w 353"/>
                <a:gd name="T21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3" h="335">
                  <a:moveTo>
                    <a:pt x="176" y="0"/>
                  </a:moveTo>
                  <a:lnTo>
                    <a:pt x="231" y="111"/>
                  </a:lnTo>
                  <a:lnTo>
                    <a:pt x="353" y="127"/>
                  </a:lnTo>
                  <a:lnTo>
                    <a:pt x="265" y="214"/>
                  </a:lnTo>
                  <a:lnTo>
                    <a:pt x="287" y="335"/>
                  </a:lnTo>
                  <a:lnTo>
                    <a:pt x="176" y="278"/>
                  </a:lnTo>
                  <a:lnTo>
                    <a:pt x="68" y="335"/>
                  </a:lnTo>
                  <a:lnTo>
                    <a:pt x="88" y="214"/>
                  </a:lnTo>
                  <a:lnTo>
                    <a:pt x="0" y="127"/>
                  </a:lnTo>
                  <a:lnTo>
                    <a:pt x="123" y="111"/>
                  </a:lnTo>
                  <a:lnTo>
                    <a:pt x="176" y="0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2774951" y="441326"/>
              <a:ext cx="560388" cy="488950"/>
            </a:xfrm>
            <a:custGeom>
              <a:avLst/>
              <a:gdLst>
                <a:gd name="T0" fmla="*/ 139 w 192"/>
                <a:gd name="T1" fmla="*/ 0 h 167"/>
                <a:gd name="T2" fmla="*/ 96 w 192"/>
                <a:gd name="T3" fmla="*/ 21 h 167"/>
                <a:gd name="T4" fmla="*/ 54 w 192"/>
                <a:gd name="T5" fmla="*/ 0 h 167"/>
                <a:gd name="T6" fmla="*/ 0 w 192"/>
                <a:gd name="T7" fmla="*/ 54 h 167"/>
                <a:gd name="T8" fmla="*/ 96 w 192"/>
                <a:gd name="T9" fmla="*/ 167 h 167"/>
                <a:gd name="T10" fmla="*/ 192 w 192"/>
                <a:gd name="T11" fmla="*/ 54 h 167"/>
                <a:gd name="T12" fmla="*/ 139 w 192"/>
                <a:gd name="T1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67">
                  <a:moveTo>
                    <a:pt x="139" y="0"/>
                  </a:moveTo>
                  <a:cubicBezTo>
                    <a:pt x="121" y="0"/>
                    <a:pt x="106" y="8"/>
                    <a:pt x="96" y="21"/>
                  </a:cubicBezTo>
                  <a:cubicBezTo>
                    <a:pt x="86" y="8"/>
                    <a:pt x="71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83"/>
                    <a:pt x="50" y="121"/>
                    <a:pt x="96" y="167"/>
                  </a:cubicBezTo>
                  <a:cubicBezTo>
                    <a:pt x="137" y="127"/>
                    <a:pt x="192" y="83"/>
                    <a:pt x="192" y="54"/>
                  </a:cubicBezTo>
                  <a:cubicBezTo>
                    <a:pt x="192" y="24"/>
                    <a:pt x="168" y="0"/>
                    <a:pt x="139" y="0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3970338" y="376238"/>
              <a:ext cx="481013" cy="482600"/>
            </a:xfrm>
            <a:custGeom>
              <a:avLst/>
              <a:gdLst>
                <a:gd name="T0" fmla="*/ 136 w 165"/>
                <a:gd name="T1" fmla="*/ 29 h 165"/>
                <a:gd name="T2" fmla="*/ 136 w 165"/>
                <a:gd name="T3" fmla="*/ 136 h 165"/>
                <a:gd name="T4" fmla="*/ 29 w 165"/>
                <a:gd name="T5" fmla="*/ 136 h 165"/>
                <a:gd name="T6" fmla="*/ 29 w 165"/>
                <a:gd name="T7" fmla="*/ 29 h 165"/>
                <a:gd name="T8" fmla="*/ 136 w 165"/>
                <a:gd name="T9" fmla="*/ 2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5">
                  <a:moveTo>
                    <a:pt x="136" y="29"/>
                  </a:moveTo>
                  <a:cubicBezTo>
                    <a:pt x="165" y="59"/>
                    <a:pt x="165" y="106"/>
                    <a:pt x="136" y="136"/>
                  </a:cubicBezTo>
                  <a:cubicBezTo>
                    <a:pt x="106" y="165"/>
                    <a:pt x="59" y="165"/>
                    <a:pt x="29" y="136"/>
                  </a:cubicBezTo>
                  <a:cubicBezTo>
                    <a:pt x="0" y="106"/>
                    <a:pt x="0" y="59"/>
                    <a:pt x="29" y="29"/>
                  </a:cubicBezTo>
                  <a:cubicBezTo>
                    <a:pt x="59" y="0"/>
                    <a:pt x="106" y="0"/>
                    <a:pt x="136" y="29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Line 16"/>
            <p:cNvSpPr>
              <a:spLocks noChangeShapeType="1"/>
            </p:cNvSpPr>
            <p:nvPr/>
          </p:nvSpPr>
          <p:spPr bwMode="auto">
            <a:xfrm>
              <a:off x="4375151" y="782638"/>
              <a:ext cx="163513" cy="16510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Line 17"/>
            <p:cNvSpPr>
              <a:spLocks noChangeShapeType="1"/>
            </p:cNvSpPr>
            <p:nvPr/>
          </p:nvSpPr>
          <p:spPr bwMode="auto">
            <a:xfrm flipV="1">
              <a:off x="4416426" y="827088"/>
              <a:ext cx="134938" cy="131763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5310188" y="508001"/>
              <a:ext cx="479425" cy="479425"/>
            </a:xfrm>
            <a:custGeom>
              <a:avLst/>
              <a:gdLst>
                <a:gd name="T0" fmla="*/ 29 w 164"/>
                <a:gd name="T1" fmla="*/ 135 h 164"/>
                <a:gd name="T2" fmla="*/ 29 w 164"/>
                <a:gd name="T3" fmla="*/ 29 h 164"/>
                <a:gd name="T4" fmla="*/ 135 w 164"/>
                <a:gd name="T5" fmla="*/ 29 h 164"/>
                <a:gd name="T6" fmla="*/ 135 w 164"/>
                <a:gd name="T7" fmla="*/ 135 h 164"/>
                <a:gd name="T8" fmla="*/ 29 w 164"/>
                <a:gd name="T9" fmla="*/ 13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64">
                  <a:moveTo>
                    <a:pt x="29" y="135"/>
                  </a:moveTo>
                  <a:cubicBezTo>
                    <a:pt x="0" y="106"/>
                    <a:pt x="0" y="58"/>
                    <a:pt x="29" y="29"/>
                  </a:cubicBezTo>
                  <a:cubicBezTo>
                    <a:pt x="58" y="0"/>
                    <a:pt x="105" y="0"/>
                    <a:pt x="135" y="29"/>
                  </a:cubicBezTo>
                  <a:cubicBezTo>
                    <a:pt x="164" y="58"/>
                    <a:pt x="164" y="106"/>
                    <a:pt x="135" y="135"/>
                  </a:cubicBezTo>
                  <a:cubicBezTo>
                    <a:pt x="105" y="164"/>
                    <a:pt x="58" y="164"/>
                    <a:pt x="29" y="135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Line 19"/>
            <p:cNvSpPr>
              <a:spLocks noChangeShapeType="1"/>
            </p:cNvSpPr>
            <p:nvPr/>
          </p:nvSpPr>
          <p:spPr bwMode="auto">
            <a:xfrm flipH="1" flipV="1">
              <a:off x="5222876" y="420688"/>
              <a:ext cx="163513" cy="163513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0"/>
            <p:cNvSpPr>
              <a:spLocks/>
            </p:cNvSpPr>
            <p:nvPr/>
          </p:nvSpPr>
          <p:spPr bwMode="auto">
            <a:xfrm>
              <a:off x="5205413" y="406401"/>
              <a:ext cx="166688" cy="163513"/>
            </a:xfrm>
            <a:custGeom>
              <a:avLst/>
              <a:gdLst>
                <a:gd name="T0" fmla="*/ 57 w 57"/>
                <a:gd name="T1" fmla="*/ 0 h 56"/>
                <a:gd name="T2" fmla="*/ 0 w 57"/>
                <a:gd name="T3" fmla="*/ 0 h 56"/>
                <a:gd name="T4" fmla="*/ 1 w 57"/>
                <a:gd name="T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56">
                  <a:moveTo>
                    <a:pt x="57" y="0"/>
                  </a:moveTo>
                  <a:cubicBezTo>
                    <a:pt x="56" y="1"/>
                    <a:pt x="0" y="0"/>
                    <a:pt x="0" y="0"/>
                  </a:cubicBezTo>
                  <a:cubicBezTo>
                    <a:pt x="1" y="56"/>
                    <a:pt x="1" y="56"/>
                    <a:pt x="1" y="56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Line 21"/>
            <p:cNvSpPr>
              <a:spLocks noChangeShapeType="1"/>
            </p:cNvSpPr>
            <p:nvPr/>
          </p:nvSpPr>
          <p:spPr bwMode="auto">
            <a:xfrm flipV="1">
              <a:off x="6419851" y="414338"/>
              <a:ext cx="222250" cy="220663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"/>
            <p:cNvSpPr>
              <a:spLocks/>
            </p:cNvSpPr>
            <p:nvPr/>
          </p:nvSpPr>
          <p:spPr bwMode="auto">
            <a:xfrm>
              <a:off x="6554788" y="403226"/>
              <a:ext cx="96838" cy="100013"/>
            </a:xfrm>
            <a:custGeom>
              <a:avLst/>
              <a:gdLst>
                <a:gd name="T0" fmla="*/ 33 w 33"/>
                <a:gd name="T1" fmla="*/ 34 h 34"/>
                <a:gd name="T2" fmla="*/ 33 w 33"/>
                <a:gd name="T3" fmla="*/ 0 h 34"/>
                <a:gd name="T4" fmla="*/ 0 w 33"/>
                <a:gd name="T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4">
                  <a:moveTo>
                    <a:pt x="33" y="34"/>
                  </a:moveTo>
                  <a:cubicBezTo>
                    <a:pt x="33" y="33"/>
                    <a:pt x="33" y="0"/>
                    <a:pt x="33" y="0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3"/>
            <p:cNvSpPr>
              <a:spLocks/>
            </p:cNvSpPr>
            <p:nvPr/>
          </p:nvSpPr>
          <p:spPr bwMode="auto">
            <a:xfrm>
              <a:off x="6419851" y="403226"/>
              <a:ext cx="560388" cy="561975"/>
            </a:xfrm>
            <a:custGeom>
              <a:avLst/>
              <a:gdLst>
                <a:gd name="T0" fmla="*/ 353 w 353"/>
                <a:gd name="T1" fmla="*/ 0 h 354"/>
                <a:gd name="T2" fmla="*/ 287 w 353"/>
                <a:gd name="T3" fmla="*/ 0 h 354"/>
                <a:gd name="T4" fmla="*/ 287 w 353"/>
                <a:gd name="T5" fmla="*/ 118 h 354"/>
                <a:gd name="T6" fmla="*/ 184 w 353"/>
                <a:gd name="T7" fmla="*/ 118 h 354"/>
                <a:gd name="T8" fmla="*/ 184 w 353"/>
                <a:gd name="T9" fmla="*/ 236 h 354"/>
                <a:gd name="T10" fmla="*/ 81 w 353"/>
                <a:gd name="T11" fmla="*/ 236 h 354"/>
                <a:gd name="T12" fmla="*/ 81 w 353"/>
                <a:gd name="T13" fmla="*/ 354 h 354"/>
                <a:gd name="T14" fmla="*/ 0 w 353"/>
                <a:gd name="T15" fmla="*/ 35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3" h="354">
                  <a:moveTo>
                    <a:pt x="353" y="0"/>
                  </a:moveTo>
                  <a:lnTo>
                    <a:pt x="287" y="0"/>
                  </a:lnTo>
                  <a:lnTo>
                    <a:pt x="287" y="118"/>
                  </a:lnTo>
                  <a:lnTo>
                    <a:pt x="184" y="118"/>
                  </a:lnTo>
                  <a:lnTo>
                    <a:pt x="184" y="236"/>
                  </a:lnTo>
                  <a:lnTo>
                    <a:pt x="81" y="236"/>
                  </a:lnTo>
                  <a:lnTo>
                    <a:pt x="81" y="354"/>
                  </a:lnTo>
                  <a:lnTo>
                    <a:pt x="0" y="354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Line 24"/>
            <p:cNvSpPr>
              <a:spLocks noChangeShapeType="1"/>
            </p:cNvSpPr>
            <p:nvPr/>
          </p:nvSpPr>
          <p:spPr bwMode="auto">
            <a:xfrm flipH="1">
              <a:off x="7643813" y="403226"/>
              <a:ext cx="222250" cy="22225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5"/>
            <p:cNvSpPr>
              <a:spLocks/>
            </p:cNvSpPr>
            <p:nvPr/>
          </p:nvSpPr>
          <p:spPr bwMode="auto">
            <a:xfrm>
              <a:off x="7635876" y="538163"/>
              <a:ext cx="95250" cy="96838"/>
            </a:xfrm>
            <a:custGeom>
              <a:avLst/>
              <a:gdLst>
                <a:gd name="T0" fmla="*/ 1 w 33"/>
                <a:gd name="T1" fmla="*/ 0 h 33"/>
                <a:gd name="T2" fmla="*/ 0 w 33"/>
                <a:gd name="T3" fmla="*/ 33 h 33"/>
                <a:gd name="T4" fmla="*/ 33 w 3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3">
                  <a:moveTo>
                    <a:pt x="1" y="0"/>
                  </a:moveTo>
                  <a:cubicBezTo>
                    <a:pt x="1" y="0"/>
                    <a:pt x="0" y="33"/>
                    <a:pt x="0" y="33"/>
                  </a:cubicBezTo>
                  <a:cubicBezTo>
                    <a:pt x="33" y="33"/>
                    <a:pt x="33" y="33"/>
                    <a:pt x="33" y="33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6"/>
            <p:cNvSpPr>
              <a:spLocks/>
            </p:cNvSpPr>
            <p:nvPr/>
          </p:nvSpPr>
          <p:spPr bwMode="auto">
            <a:xfrm>
              <a:off x="7635876" y="403226"/>
              <a:ext cx="560388" cy="561975"/>
            </a:xfrm>
            <a:custGeom>
              <a:avLst/>
              <a:gdLst>
                <a:gd name="T0" fmla="*/ 353 w 353"/>
                <a:gd name="T1" fmla="*/ 0 h 354"/>
                <a:gd name="T2" fmla="*/ 287 w 353"/>
                <a:gd name="T3" fmla="*/ 0 h 354"/>
                <a:gd name="T4" fmla="*/ 287 w 353"/>
                <a:gd name="T5" fmla="*/ 118 h 354"/>
                <a:gd name="T6" fmla="*/ 184 w 353"/>
                <a:gd name="T7" fmla="*/ 118 h 354"/>
                <a:gd name="T8" fmla="*/ 184 w 353"/>
                <a:gd name="T9" fmla="*/ 236 h 354"/>
                <a:gd name="T10" fmla="*/ 81 w 353"/>
                <a:gd name="T11" fmla="*/ 236 h 354"/>
                <a:gd name="T12" fmla="*/ 81 w 353"/>
                <a:gd name="T13" fmla="*/ 354 h 354"/>
                <a:gd name="T14" fmla="*/ 0 w 353"/>
                <a:gd name="T15" fmla="*/ 35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3" h="354">
                  <a:moveTo>
                    <a:pt x="353" y="0"/>
                  </a:moveTo>
                  <a:lnTo>
                    <a:pt x="287" y="0"/>
                  </a:lnTo>
                  <a:lnTo>
                    <a:pt x="287" y="118"/>
                  </a:lnTo>
                  <a:lnTo>
                    <a:pt x="184" y="118"/>
                  </a:lnTo>
                  <a:lnTo>
                    <a:pt x="184" y="236"/>
                  </a:lnTo>
                  <a:lnTo>
                    <a:pt x="81" y="236"/>
                  </a:lnTo>
                  <a:lnTo>
                    <a:pt x="81" y="354"/>
                  </a:lnTo>
                  <a:lnTo>
                    <a:pt x="0" y="354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7"/>
            <p:cNvSpPr>
              <a:spLocks/>
            </p:cNvSpPr>
            <p:nvPr/>
          </p:nvSpPr>
          <p:spPr bwMode="auto">
            <a:xfrm>
              <a:off x="8916988" y="403226"/>
              <a:ext cx="493713" cy="561975"/>
            </a:xfrm>
            <a:custGeom>
              <a:avLst/>
              <a:gdLst>
                <a:gd name="T0" fmla="*/ 169 w 169"/>
                <a:gd name="T1" fmla="*/ 184 h 192"/>
                <a:gd name="T2" fmla="*/ 161 w 169"/>
                <a:gd name="T3" fmla="*/ 192 h 192"/>
                <a:gd name="T4" fmla="*/ 8 w 169"/>
                <a:gd name="T5" fmla="*/ 192 h 192"/>
                <a:gd name="T6" fmla="*/ 0 w 169"/>
                <a:gd name="T7" fmla="*/ 184 h 192"/>
                <a:gd name="T8" fmla="*/ 0 w 169"/>
                <a:gd name="T9" fmla="*/ 8 h 192"/>
                <a:gd name="T10" fmla="*/ 8 w 169"/>
                <a:gd name="T11" fmla="*/ 0 h 192"/>
                <a:gd name="T12" fmla="*/ 161 w 169"/>
                <a:gd name="T13" fmla="*/ 0 h 192"/>
                <a:gd name="T14" fmla="*/ 169 w 169"/>
                <a:gd name="T15" fmla="*/ 8 h 192"/>
                <a:gd name="T16" fmla="*/ 169 w 169"/>
                <a:gd name="T17" fmla="*/ 18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192">
                  <a:moveTo>
                    <a:pt x="169" y="184"/>
                  </a:moveTo>
                  <a:cubicBezTo>
                    <a:pt x="169" y="189"/>
                    <a:pt x="166" y="192"/>
                    <a:pt x="161" y="192"/>
                  </a:cubicBezTo>
                  <a:cubicBezTo>
                    <a:pt x="8" y="192"/>
                    <a:pt x="8" y="192"/>
                    <a:pt x="8" y="192"/>
                  </a:cubicBezTo>
                  <a:cubicBezTo>
                    <a:pt x="4" y="192"/>
                    <a:pt x="0" y="189"/>
                    <a:pt x="0" y="18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6" y="0"/>
                    <a:pt x="169" y="4"/>
                    <a:pt x="169" y="8"/>
                  </a:cubicBezTo>
                  <a:lnTo>
                    <a:pt x="169" y="184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Line 28"/>
            <p:cNvSpPr>
              <a:spLocks noChangeShapeType="1"/>
            </p:cNvSpPr>
            <p:nvPr/>
          </p:nvSpPr>
          <p:spPr bwMode="auto">
            <a:xfrm>
              <a:off x="8850313" y="531813"/>
              <a:ext cx="136525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Line 29"/>
            <p:cNvSpPr>
              <a:spLocks noChangeShapeType="1"/>
            </p:cNvSpPr>
            <p:nvPr/>
          </p:nvSpPr>
          <p:spPr bwMode="auto">
            <a:xfrm>
              <a:off x="8850313" y="684213"/>
              <a:ext cx="136525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Line 30"/>
            <p:cNvSpPr>
              <a:spLocks noChangeShapeType="1"/>
            </p:cNvSpPr>
            <p:nvPr/>
          </p:nvSpPr>
          <p:spPr bwMode="auto">
            <a:xfrm>
              <a:off x="8850313" y="836613"/>
              <a:ext cx="136525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31"/>
            <p:cNvSpPr>
              <a:spLocks noChangeArrowheads="1"/>
            </p:cNvSpPr>
            <p:nvPr/>
          </p:nvSpPr>
          <p:spPr bwMode="auto">
            <a:xfrm>
              <a:off x="10283826" y="400051"/>
              <a:ext cx="100013" cy="106363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Line 32"/>
            <p:cNvSpPr>
              <a:spLocks noChangeShapeType="1"/>
            </p:cNvSpPr>
            <p:nvPr/>
          </p:nvSpPr>
          <p:spPr bwMode="auto">
            <a:xfrm>
              <a:off x="10334626" y="506413"/>
              <a:ext cx="0" cy="442913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3"/>
            <p:cNvSpPr>
              <a:spLocks/>
            </p:cNvSpPr>
            <p:nvPr/>
          </p:nvSpPr>
          <p:spPr bwMode="auto">
            <a:xfrm>
              <a:off x="10112376" y="730251"/>
              <a:ext cx="455613" cy="231775"/>
            </a:xfrm>
            <a:custGeom>
              <a:avLst/>
              <a:gdLst>
                <a:gd name="T0" fmla="*/ 156 w 156"/>
                <a:gd name="T1" fmla="*/ 0 h 79"/>
                <a:gd name="T2" fmla="*/ 78 w 156"/>
                <a:gd name="T3" fmla="*/ 79 h 79"/>
                <a:gd name="T4" fmla="*/ 0 w 156"/>
                <a:gd name="T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79">
                  <a:moveTo>
                    <a:pt x="156" y="0"/>
                  </a:moveTo>
                  <a:cubicBezTo>
                    <a:pt x="156" y="44"/>
                    <a:pt x="121" y="79"/>
                    <a:pt x="78" y="79"/>
                  </a:cubicBezTo>
                  <a:cubicBezTo>
                    <a:pt x="35" y="79"/>
                    <a:pt x="0" y="44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34"/>
            <p:cNvSpPr>
              <a:spLocks noChangeShapeType="1"/>
            </p:cNvSpPr>
            <p:nvPr/>
          </p:nvSpPr>
          <p:spPr bwMode="auto">
            <a:xfrm>
              <a:off x="10264776" y="579438"/>
              <a:ext cx="139700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5"/>
            <p:cNvSpPr>
              <a:spLocks/>
            </p:cNvSpPr>
            <p:nvPr/>
          </p:nvSpPr>
          <p:spPr bwMode="auto">
            <a:xfrm>
              <a:off x="10059988" y="725488"/>
              <a:ext cx="98425" cy="49213"/>
            </a:xfrm>
            <a:custGeom>
              <a:avLst/>
              <a:gdLst>
                <a:gd name="T0" fmla="*/ 62 w 62"/>
                <a:gd name="T1" fmla="*/ 29 h 31"/>
                <a:gd name="T2" fmla="*/ 33 w 62"/>
                <a:gd name="T3" fmla="*/ 0 h 31"/>
                <a:gd name="T4" fmla="*/ 0 w 62"/>
                <a:gd name="T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31">
                  <a:moveTo>
                    <a:pt x="62" y="29"/>
                  </a:moveTo>
                  <a:lnTo>
                    <a:pt x="33" y="0"/>
                  </a:lnTo>
                  <a:lnTo>
                    <a:pt x="0" y="31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6"/>
            <p:cNvSpPr>
              <a:spLocks/>
            </p:cNvSpPr>
            <p:nvPr/>
          </p:nvSpPr>
          <p:spPr bwMode="auto">
            <a:xfrm>
              <a:off x="10520363" y="725488"/>
              <a:ext cx="100013" cy="49213"/>
            </a:xfrm>
            <a:custGeom>
              <a:avLst/>
              <a:gdLst>
                <a:gd name="T0" fmla="*/ 0 w 63"/>
                <a:gd name="T1" fmla="*/ 29 h 31"/>
                <a:gd name="T2" fmla="*/ 30 w 63"/>
                <a:gd name="T3" fmla="*/ 0 h 31"/>
                <a:gd name="T4" fmla="*/ 63 w 63"/>
                <a:gd name="T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3" h="31">
                  <a:moveTo>
                    <a:pt x="0" y="29"/>
                  </a:moveTo>
                  <a:lnTo>
                    <a:pt x="30" y="0"/>
                  </a:lnTo>
                  <a:lnTo>
                    <a:pt x="63" y="31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7"/>
            <p:cNvSpPr>
              <a:spLocks/>
            </p:cNvSpPr>
            <p:nvPr/>
          </p:nvSpPr>
          <p:spPr bwMode="auto">
            <a:xfrm>
              <a:off x="11271251" y="412751"/>
              <a:ext cx="590550" cy="560388"/>
            </a:xfrm>
            <a:custGeom>
              <a:avLst/>
              <a:gdLst>
                <a:gd name="T0" fmla="*/ 193 w 202"/>
                <a:gd name="T1" fmla="*/ 170 h 192"/>
                <a:gd name="T2" fmla="*/ 139 w 202"/>
                <a:gd name="T3" fmla="*/ 96 h 192"/>
                <a:gd name="T4" fmla="*/ 139 w 202"/>
                <a:gd name="T5" fmla="*/ 25 h 192"/>
                <a:gd name="T6" fmla="*/ 157 w 202"/>
                <a:gd name="T7" fmla="*/ 25 h 192"/>
                <a:gd name="T8" fmla="*/ 157 w 202"/>
                <a:gd name="T9" fmla="*/ 0 h 192"/>
                <a:gd name="T10" fmla="*/ 139 w 202"/>
                <a:gd name="T11" fmla="*/ 0 h 192"/>
                <a:gd name="T12" fmla="*/ 63 w 202"/>
                <a:gd name="T13" fmla="*/ 0 h 192"/>
                <a:gd name="T14" fmla="*/ 45 w 202"/>
                <a:gd name="T15" fmla="*/ 0 h 192"/>
                <a:gd name="T16" fmla="*/ 45 w 202"/>
                <a:gd name="T17" fmla="*/ 25 h 192"/>
                <a:gd name="T18" fmla="*/ 63 w 202"/>
                <a:gd name="T19" fmla="*/ 25 h 192"/>
                <a:gd name="T20" fmla="*/ 63 w 202"/>
                <a:gd name="T21" fmla="*/ 96 h 192"/>
                <a:gd name="T22" fmla="*/ 9 w 202"/>
                <a:gd name="T23" fmla="*/ 170 h 192"/>
                <a:gd name="T24" fmla="*/ 22 w 202"/>
                <a:gd name="T25" fmla="*/ 192 h 192"/>
                <a:gd name="T26" fmla="*/ 180 w 202"/>
                <a:gd name="T27" fmla="*/ 192 h 192"/>
                <a:gd name="T28" fmla="*/ 193 w 202"/>
                <a:gd name="T29" fmla="*/ 17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2" h="192">
                  <a:moveTo>
                    <a:pt x="193" y="170"/>
                  </a:moveTo>
                  <a:cubicBezTo>
                    <a:pt x="139" y="96"/>
                    <a:pt x="139" y="96"/>
                    <a:pt x="139" y="96"/>
                  </a:cubicBezTo>
                  <a:cubicBezTo>
                    <a:pt x="139" y="25"/>
                    <a:pt x="139" y="25"/>
                    <a:pt x="139" y="2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9" y="170"/>
                    <a:pt x="9" y="170"/>
                    <a:pt x="9" y="170"/>
                  </a:cubicBezTo>
                  <a:cubicBezTo>
                    <a:pt x="0" y="182"/>
                    <a:pt x="6" y="192"/>
                    <a:pt x="22" y="192"/>
                  </a:cubicBezTo>
                  <a:cubicBezTo>
                    <a:pt x="180" y="192"/>
                    <a:pt x="180" y="192"/>
                    <a:pt x="180" y="192"/>
                  </a:cubicBezTo>
                  <a:cubicBezTo>
                    <a:pt x="196" y="192"/>
                    <a:pt x="202" y="182"/>
                    <a:pt x="193" y="170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8"/>
            <p:cNvSpPr>
              <a:spLocks/>
            </p:cNvSpPr>
            <p:nvPr/>
          </p:nvSpPr>
          <p:spPr bwMode="auto">
            <a:xfrm>
              <a:off x="344488" y="1490663"/>
              <a:ext cx="560388" cy="593725"/>
            </a:xfrm>
            <a:custGeom>
              <a:avLst/>
              <a:gdLst>
                <a:gd name="T0" fmla="*/ 0 w 192"/>
                <a:gd name="T1" fmla="*/ 99 h 203"/>
                <a:gd name="T2" fmla="*/ 192 w 192"/>
                <a:gd name="T3" fmla="*/ 99 h 203"/>
                <a:gd name="T4" fmla="*/ 0 w 192"/>
                <a:gd name="T5" fmla="*/ 99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2" h="203">
                  <a:moveTo>
                    <a:pt x="0" y="99"/>
                  </a:moveTo>
                  <a:cubicBezTo>
                    <a:pt x="0" y="99"/>
                    <a:pt x="90" y="0"/>
                    <a:pt x="192" y="99"/>
                  </a:cubicBezTo>
                  <a:cubicBezTo>
                    <a:pt x="192" y="99"/>
                    <a:pt x="106" y="203"/>
                    <a:pt x="0" y="99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39"/>
            <p:cNvSpPr>
              <a:spLocks noChangeArrowheads="1"/>
            </p:cNvSpPr>
            <p:nvPr/>
          </p:nvSpPr>
          <p:spPr bwMode="auto">
            <a:xfrm>
              <a:off x="534988" y="1692276"/>
              <a:ext cx="180975" cy="180975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0"/>
            <p:cNvSpPr>
              <a:spLocks/>
            </p:cNvSpPr>
            <p:nvPr/>
          </p:nvSpPr>
          <p:spPr bwMode="auto">
            <a:xfrm>
              <a:off x="1887538" y="1501776"/>
              <a:ext cx="230188" cy="234950"/>
            </a:xfrm>
            <a:custGeom>
              <a:avLst/>
              <a:gdLst>
                <a:gd name="T0" fmla="*/ 0 w 79"/>
                <a:gd name="T1" fmla="*/ 0 h 80"/>
                <a:gd name="T2" fmla="*/ 0 w 79"/>
                <a:gd name="T3" fmla="*/ 80 h 80"/>
                <a:gd name="T4" fmla="*/ 79 w 79"/>
                <a:gd name="T5" fmla="*/ 80 h 80"/>
                <a:gd name="T6" fmla="*/ 0 w 79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80">
                  <a:moveTo>
                    <a:pt x="0" y="0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79" y="80"/>
                    <a:pt x="79" y="80"/>
                    <a:pt x="79" y="80"/>
                  </a:cubicBezTo>
                  <a:cubicBezTo>
                    <a:pt x="79" y="36"/>
                    <a:pt x="43" y="0"/>
                    <a:pt x="0" y="0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1"/>
            <p:cNvSpPr>
              <a:spLocks/>
            </p:cNvSpPr>
            <p:nvPr/>
          </p:nvSpPr>
          <p:spPr bwMode="auto">
            <a:xfrm>
              <a:off x="1565276" y="1601788"/>
              <a:ext cx="461963" cy="461963"/>
            </a:xfrm>
            <a:custGeom>
              <a:avLst/>
              <a:gdLst>
                <a:gd name="T0" fmla="*/ 79 w 158"/>
                <a:gd name="T1" fmla="*/ 0 h 158"/>
                <a:gd name="T2" fmla="*/ 0 w 158"/>
                <a:gd name="T3" fmla="*/ 79 h 158"/>
                <a:gd name="T4" fmla="*/ 79 w 158"/>
                <a:gd name="T5" fmla="*/ 158 h 158"/>
                <a:gd name="T6" fmla="*/ 158 w 158"/>
                <a:gd name="T7" fmla="*/ 79 h 158"/>
                <a:gd name="T8" fmla="*/ 79 w 158"/>
                <a:gd name="T9" fmla="*/ 79 h 158"/>
                <a:gd name="T10" fmla="*/ 79 w 158"/>
                <a:gd name="T11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8" h="158">
                  <a:moveTo>
                    <a:pt x="79" y="0"/>
                  </a:move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8"/>
                    <a:pt x="79" y="158"/>
                  </a:cubicBezTo>
                  <a:cubicBezTo>
                    <a:pt x="123" y="158"/>
                    <a:pt x="158" y="123"/>
                    <a:pt x="158" y="79"/>
                  </a:cubicBezTo>
                  <a:cubicBezTo>
                    <a:pt x="79" y="79"/>
                    <a:pt x="79" y="79"/>
                    <a:pt x="79" y="79"/>
                  </a:cubicBezTo>
                  <a:lnTo>
                    <a:pt x="79" y="0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2"/>
            <p:cNvSpPr>
              <a:spLocks/>
            </p:cNvSpPr>
            <p:nvPr/>
          </p:nvSpPr>
          <p:spPr bwMode="auto">
            <a:xfrm>
              <a:off x="2778126" y="1501776"/>
              <a:ext cx="560388" cy="561975"/>
            </a:xfrm>
            <a:custGeom>
              <a:avLst/>
              <a:gdLst>
                <a:gd name="T0" fmla="*/ 96 w 192"/>
                <a:gd name="T1" fmla="*/ 192 h 192"/>
                <a:gd name="T2" fmla="*/ 0 w 192"/>
                <a:gd name="T3" fmla="*/ 94 h 192"/>
                <a:gd name="T4" fmla="*/ 0 w 192"/>
                <a:gd name="T5" fmla="*/ 0 h 192"/>
                <a:gd name="T6" fmla="*/ 53 w 192"/>
                <a:gd name="T7" fmla="*/ 0 h 192"/>
                <a:gd name="T8" fmla="*/ 53 w 192"/>
                <a:gd name="T9" fmla="*/ 94 h 192"/>
                <a:gd name="T10" fmla="*/ 96 w 192"/>
                <a:gd name="T11" fmla="*/ 143 h 192"/>
                <a:gd name="T12" fmla="*/ 140 w 192"/>
                <a:gd name="T13" fmla="*/ 94 h 192"/>
                <a:gd name="T14" fmla="*/ 140 w 192"/>
                <a:gd name="T15" fmla="*/ 0 h 192"/>
                <a:gd name="T16" fmla="*/ 192 w 192"/>
                <a:gd name="T17" fmla="*/ 0 h 192"/>
                <a:gd name="T18" fmla="*/ 192 w 192"/>
                <a:gd name="T19" fmla="*/ 94 h 192"/>
                <a:gd name="T20" fmla="*/ 96 w 192"/>
                <a:gd name="T21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2" h="192">
                  <a:moveTo>
                    <a:pt x="96" y="192"/>
                  </a:moveTo>
                  <a:cubicBezTo>
                    <a:pt x="43" y="192"/>
                    <a:pt x="0" y="148"/>
                    <a:pt x="0" y="9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121"/>
                    <a:pt x="73" y="143"/>
                    <a:pt x="96" y="143"/>
                  </a:cubicBezTo>
                  <a:cubicBezTo>
                    <a:pt x="120" y="143"/>
                    <a:pt x="140" y="121"/>
                    <a:pt x="140" y="94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92" y="148"/>
                    <a:pt x="149" y="192"/>
                    <a:pt x="96" y="192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Line 43"/>
            <p:cNvSpPr>
              <a:spLocks noChangeShapeType="1"/>
            </p:cNvSpPr>
            <p:nvPr/>
          </p:nvSpPr>
          <p:spPr bwMode="auto">
            <a:xfrm>
              <a:off x="2778126" y="1587501"/>
              <a:ext cx="153988" cy="0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Line 44"/>
            <p:cNvSpPr>
              <a:spLocks noChangeShapeType="1"/>
            </p:cNvSpPr>
            <p:nvPr/>
          </p:nvSpPr>
          <p:spPr bwMode="auto">
            <a:xfrm>
              <a:off x="3186113" y="1587501"/>
              <a:ext cx="152400" cy="0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Oval 45"/>
            <p:cNvSpPr>
              <a:spLocks noChangeArrowheads="1"/>
            </p:cNvSpPr>
            <p:nvPr/>
          </p:nvSpPr>
          <p:spPr bwMode="auto">
            <a:xfrm>
              <a:off x="3989388" y="1501776"/>
              <a:ext cx="161925" cy="161925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46"/>
            <p:cNvSpPr>
              <a:spLocks noChangeArrowheads="1"/>
            </p:cNvSpPr>
            <p:nvPr/>
          </p:nvSpPr>
          <p:spPr bwMode="auto">
            <a:xfrm>
              <a:off x="4392613" y="1501776"/>
              <a:ext cx="158750" cy="161925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Oval 47"/>
            <p:cNvSpPr>
              <a:spLocks noChangeArrowheads="1"/>
            </p:cNvSpPr>
            <p:nvPr/>
          </p:nvSpPr>
          <p:spPr bwMode="auto">
            <a:xfrm>
              <a:off x="4191001" y="1906588"/>
              <a:ext cx="158750" cy="157163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Line 48"/>
            <p:cNvSpPr>
              <a:spLocks noChangeShapeType="1"/>
            </p:cNvSpPr>
            <p:nvPr/>
          </p:nvSpPr>
          <p:spPr bwMode="auto">
            <a:xfrm>
              <a:off x="4103688" y="1663701"/>
              <a:ext cx="122238" cy="242888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Line 49"/>
            <p:cNvSpPr>
              <a:spLocks noChangeShapeType="1"/>
            </p:cNvSpPr>
            <p:nvPr/>
          </p:nvSpPr>
          <p:spPr bwMode="auto">
            <a:xfrm flipH="1">
              <a:off x="4314826" y="1663701"/>
              <a:ext cx="122238" cy="242888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0"/>
            <p:cNvSpPr>
              <a:spLocks/>
            </p:cNvSpPr>
            <p:nvPr/>
          </p:nvSpPr>
          <p:spPr bwMode="auto">
            <a:xfrm>
              <a:off x="5292726" y="1500188"/>
              <a:ext cx="388938" cy="573088"/>
            </a:xfrm>
            <a:custGeom>
              <a:avLst/>
              <a:gdLst>
                <a:gd name="T0" fmla="*/ 133 w 133"/>
                <a:gd name="T1" fmla="*/ 67 h 196"/>
                <a:gd name="T2" fmla="*/ 66 w 133"/>
                <a:gd name="T3" fmla="*/ 0 h 196"/>
                <a:gd name="T4" fmla="*/ 0 w 133"/>
                <a:gd name="T5" fmla="*/ 67 h 196"/>
                <a:gd name="T6" fmla="*/ 40 w 133"/>
                <a:gd name="T7" fmla="*/ 128 h 196"/>
                <a:gd name="T8" fmla="*/ 40 w 133"/>
                <a:gd name="T9" fmla="*/ 181 h 196"/>
                <a:gd name="T10" fmla="*/ 93 w 133"/>
                <a:gd name="T11" fmla="*/ 181 h 196"/>
                <a:gd name="T12" fmla="*/ 93 w 133"/>
                <a:gd name="T13" fmla="*/ 128 h 196"/>
                <a:gd name="T14" fmla="*/ 133 w 133"/>
                <a:gd name="T15" fmla="*/ 6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96">
                  <a:moveTo>
                    <a:pt x="133" y="67"/>
                  </a:moveTo>
                  <a:cubicBezTo>
                    <a:pt x="133" y="30"/>
                    <a:pt x="103" y="0"/>
                    <a:pt x="66" y="0"/>
                  </a:cubicBezTo>
                  <a:cubicBezTo>
                    <a:pt x="29" y="0"/>
                    <a:pt x="0" y="30"/>
                    <a:pt x="0" y="67"/>
                  </a:cubicBezTo>
                  <a:cubicBezTo>
                    <a:pt x="0" y="94"/>
                    <a:pt x="16" y="117"/>
                    <a:pt x="40" y="128"/>
                  </a:cubicBezTo>
                  <a:cubicBezTo>
                    <a:pt x="40" y="145"/>
                    <a:pt x="40" y="163"/>
                    <a:pt x="40" y="181"/>
                  </a:cubicBezTo>
                  <a:cubicBezTo>
                    <a:pt x="54" y="196"/>
                    <a:pt x="78" y="196"/>
                    <a:pt x="93" y="181"/>
                  </a:cubicBezTo>
                  <a:cubicBezTo>
                    <a:pt x="93" y="163"/>
                    <a:pt x="93" y="145"/>
                    <a:pt x="93" y="128"/>
                  </a:cubicBezTo>
                  <a:cubicBezTo>
                    <a:pt x="116" y="117"/>
                    <a:pt x="133" y="94"/>
                    <a:pt x="133" y="67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1"/>
            <p:cNvSpPr>
              <a:spLocks/>
            </p:cNvSpPr>
            <p:nvPr/>
          </p:nvSpPr>
          <p:spPr bwMode="auto">
            <a:xfrm>
              <a:off x="5410201" y="1958976"/>
              <a:ext cx="153988" cy="34925"/>
            </a:xfrm>
            <a:custGeom>
              <a:avLst/>
              <a:gdLst>
                <a:gd name="T0" fmla="*/ 0 w 53"/>
                <a:gd name="T1" fmla="*/ 0 h 12"/>
                <a:gd name="T2" fmla="*/ 53 w 53"/>
                <a:gd name="T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3" h="12">
                  <a:moveTo>
                    <a:pt x="0" y="0"/>
                  </a:moveTo>
                  <a:cubicBezTo>
                    <a:pt x="0" y="0"/>
                    <a:pt x="21" y="12"/>
                    <a:pt x="53" y="0"/>
                  </a:cubicBez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Line 52"/>
            <p:cNvSpPr>
              <a:spLocks noChangeShapeType="1"/>
            </p:cNvSpPr>
            <p:nvPr/>
          </p:nvSpPr>
          <p:spPr bwMode="auto">
            <a:xfrm>
              <a:off x="6416676" y="1782763"/>
              <a:ext cx="269875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3"/>
            <p:cNvSpPr>
              <a:spLocks/>
            </p:cNvSpPr>
            <p:nvPr/>
          </p:nvSpPr>
          <p:spPr bwMode="auto">
            <a:xfrm>
              <a:off x="6607176" y="1695451"/>
              <a:ext cx="90488" cy="174625"/>
            </a:xfrm>
            <a:custGeom>
              <a:avLst/>
              <a:gdLst>
                <a:gd name="T0" fmla="*/ 0 w 31"/>
                <a:gd name="T1" fmla="*/ 60 h 60"/>
                <a:gd name="T2" fmla="*/ 31 w 31"/>
                <a:gd name="T3" fmla="*/ 30 h 60"/>
                <a:gd name="T4" fmla="*/ 0 w 31"/>
                <a:gd name="T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60">
                  <a:moveTo>
                    <a:pt x="0" y="60"/>
                  </a:moveTo>
                  <a:cubicBezTo>
                    <a:pt x="0" y="60"/>
                    <a:pt x="31" y="30"/>
                    <a:pt x="31" y="3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4"/>
            <p:cNvSpPr>
              <a:spLocks/>
            </p:cNvSpPr>
            <p:nvPr/>
          </p:nvSpPr>
          <p:spPr bwMode="auto">
            <a:xfrm>
              <a:off x="6523038" y="1501776"/>
              <a:ext cx="455613" cy="561975"/>
            </a:xfrm>
            <a:custGeom>
              <a:avLst/>
              <a:gdLst>
                <a:gd name="T0" fmla="*/ 0 w 156"/>
                <a:gd name="T1" fmla="*/ 66 h 192"/>
                <a:gd name="T2" fmla="*/ 0 w 156"/>
                <a:gd name="T3" fmla="*/ 26 h 192"/>
                <a:gd name="T4" fmla="*/ 28 w 156"/>
                <a:gd name="T5" fmla="*/ 0 h 192"/>
                <a:gd name="T6" fmla="*/ 128 w 156"/>
                <a:gd name="T7" fmla="*/ 0 h 192"/>
                <a:gd name="T8" fmla="*/ 156 w 156"/>
                <a:gd name="T9" fmla="*/ 26 h 192"/>
                <a:gd name="T10" fmla="*/ 156 w 156"/>
                <a:gd name="T11" fmla="*/ 167 h 192"/>
                <a:gd name="T12" fmla="*/ 128 w 156"/>
                <a:gd name="T13" fmla="*/ 192 h 192"/>
                <a:gd name="T14" fmla="*/ 28 w 156"/>
                <a:gd name="T15" fmla="*/ 192 h 192"/>
                <a:gd name="T16" fmla="*/ 0 w 156"/>
                <a:gd name="T17" fmla="*/ 167 h 192"/>
                <a:gd name="T18" fmla="*/ 0 w 156"/>
                <a:gd name="T19" fmla="*/ 12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92">
                  <a:moveTo>
                    <a:pt x="0" y="6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3" y="0"/>
                    <a:pt x="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43" y="0"/>
                    <a:pt x="156" y="12"/>
                    <a:pt x="156" y="26"/>
                  </a:cubicBezTo>
                  <a:cubicBezTo>
                    <a:pt x="156" y="167"/>
                    <a:pt x="156" y="167"/>
                    <a:pt x="156" y="167"/>
                  </a:cubicBezTo>
                  <a:cubicBezTo>
                    <a:pt x="156" y="181"/>
                    <a:pt x="143" y="192"/>
                    <a:pt x="128" y="192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13" y="192"/>
                    <a:pt x="0" y="181"/>
                    <a:pt x="0" y="167"/>
                  </a:cubicBezTo>
                  <a:cubicBezTo>
                    <a:pt x="0" y="127"/>
                    <a:pt x="0" y="127"/>
                    <a:pt x="0" y="127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Line 55"/>
            <p:cNvSpPr>
              <a:spLocks noChangeShapeType="1"/>
            </p:cNvSpPr>
            <p:nvPr/>
          </p:nvSpPr>
          <p:spPr bwMode="auto">
            <a:xfrm flipH="1">
              <a:off x="7646988" y="1782763"/>
              <a:ext cx="268288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6"/>
            <p:cNvSpPr>
              <a:spLocks/>
            </p:cNvSpPr>
            <p:nvPr/>
          </p:nvSpPr>
          <p:spPr bwMode="auto">
            <a:xfrm>
              <a:off x="7635876" y="1695451"/>
              <a:ext cx="90488" cy="174625"/>
            </a:xfrm>
            <a:custGeom>
              <a:avLst/>
              <a:gdLst>
                <a:gd name="T0" fmla="*/ 31 w 31"/>
                <a:gd name="T1" fmla="*/ 0 h 60"/>
                <a:gd name="T2" fmla="*/ 0 w 31"/>
                <a:gd name="T3" fmla="*/ 30 h 60"/>
                <a:gd name="T4" fmla="*/ 31 w 31"/>
                <a:gd name="T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60">
                  <a:moveTo>
                    <a:pt x="31" y="0"/>
                  </a:moveTo>
                  <a:cubicBezTo>
                    <a:pt x="31" y="1"/>
                    <a:pt x="0" y="30"/>
                    <a:pt x="0" y="30"/>
                  </a:cubicBezTo>
                  <a:cubicBezTo>
                    <a:pt x="31" y="60"/>
                    <a:pt x="31" y="60"/>
                    <a:pt x="31" y="6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7"/>
            <p:cNvSpPr>
              <a:spLocks/>
            </p:cNvSpPr>
            <p:nvPr/>
          </p:nvSpPr>
          <p:spPr bwMode="auto">
            <a:xfrm>
              <a:off x="7781926" y="1501776"/>
              <a:ext cx="414338" cy="561975"/>
            </a:xfrm>
            <a:custGeom>
              <a:avLst/>
              <a:gdLst>
                <a:gd name="T0" fmla="*/ 0 w 142"/>
                <a:gd name="T1" fmla="*/ 66 h 192"/>
                <a:gd name="T2" fmla="*/ 0 w 142"/>
                <a:gd name="T3" fmla="*/ 26 h 192"/>
                <a:gd name="T4" fmla="*/ 25 w 142"/>
                <a:gd name="T5" fmla="*/ 0 h 192"/>
                <a:gd name="T6" fmla="*/ 117 w 142"/>
                <a:gd name="T7" fmla="*/ 0 h 192"/>
                <a:gd name="T8" fmla="*/ 142 w 142"/>
                <a:gd name="T9" fmla="*/ 26 h 192"/>
                <a:gd name="T10" fmla="*/ 142 w 142"/>
                <a:gd name="T11" fmla="*/ 167 h 192"/>
                <a:gd name="T12" fmla="*/ 117 w 142"/>
                <a:gd name="T13" fmla="*/ 192 h 192"/>
                <a:gd name="T14" fmla="*/ 25 w 142"/>
                <a:gd name="T15" fmla="*/ 192 h 192"/>
                <a:gd name="T16" fmla="*/ 0 w 142"/>
                <a:gd name="T17" fmla="*/ 167 h 192"/>
                <a:gd name="T18" fmla="*/ 0 w 142"/>
                <a:gd name="T19" fmla="*/ 12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92">
                  <a:moveTo>
                    <a:pt x="0" y="6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1" y="0"/>
                    <a:pt x="25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31" y="0"/>
                    <a:pt x="142" y="12"/>
                    <a:pt x="142" y="26"/>
                  </a:cubicBezTo>
                  <a:cubicBezTo>
                    <a:pt x="142" y="167"/>
                    <a:pt x="142" y="167"/>
                    <a:pt x="142" y="167"/>
                  </a:cubicBezTo>
                  <a:cubicBezTo>
                    <a:pt x="142" y="181"/>
                    <a:pt x="131" y="192"/>
                    <a:pt x="117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11" y="192"/>
                    <a:pt x="0" y="181"/>
                    <a:pt x="0" y="167"/>
                  </a:cubicBezTo>
                  <a:cubicBezTo>
                    <a:pt x="0" y="127"/>
                    <a:pt x="0" y="127"/>
                    <a:pt x="0" y="127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8"/>
            <p:cNvSpPr>
              <a:spLocks/>
            </p:cNvSpPr>
            <p:nvPr/>
          </p:nvSpPr>
          <p:spPr bwMode="auto">
            <a:xfrm>
              <a:off x="8847138" y="1646238"/>
              <a:ext cx="490538" cy="292100"/>
            </a:xfrm>
            <a:custGeom>
              <a:avLst/>
              <a:gdLst>
                <a:gd name="T0" fmla="*/ 168 w 168"/>
                <a:gd name="T1" fmla="*/ 75 h 100"/>
                <a:gd name="T2" fmla="*/ 143 w 168"/>
                <a:gd name="T3" fmla="*/ 100 h 100"/>
                <a:gd name="T4" fmla="*/ 26 w 168"/>
                <a:gd name="T5" fmla="*/ 100 h 100"/>
                <a:gd name="T6" fmla="*/ 0 w 168"/>
                <a:gd name="T7" fmla="*/ 75 h 100"/>
                <a:gd name="T8" fmla="*/ 0 w 168"/>
                <a:gd name="T9" fmla="*/ 26 h 100"/>
                <a:gd name="T10" fmla="*/ 26 w 168"/>
                <a:gd name="T11" fmla="*/ 0 h 100"/>
                <a:gd name="T12" fmla="*/ 143 w 168"/>
                <a:gd name="T13" fmla="*/ 0 h 100"/>
                <a:gd name="T14" fmla="*/ 168 w 168"/>
                <a:gd name="T15" fmla="*/ 26 h 100"/>
                <a:gd name="T16" fmla="*/ 168 w 168"/>
                <a:gd name="T17" fmla="*/ 7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8" h="100">
                  <a:moveTo>
                    <a:pt x="168" y="75"/>
                  </a:moveTo>
                  <a:cubicBezTo>
                    <a:pt x="168" y="89"/>
                    <a:pt x="157" y="100"/>
                    <a:pt x="143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12" y="100"/>
                    <a:pt x="0" y="89"/>
                    <a:pt x="0" y="7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57" y="0"/>
                    <a:pt x="168" y="12"/>
                    <a:pt x="168" y="26"/>
                  </a:cubicBezTo>
                  <a:lnTo>
                    <a:pt x="168" y="75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9"/>
            <p:cNvSpPr>
              <a:spLocks/>
            </p:cNvSpPr>
            <p:nvPr/>
          </p:nvSpPr>
          <p:spPr bwMode="auto">
            <a:xfrm>
              <a:off x="9337676" y="1724026"/>
              <a:ext cx="69850" cy="134938"/>
            </a:xfrm>
            <a:custGeom>
              <a:avLst/>
              <a:gdLst>
                <a:gd name="T0" fmla="*/ 0 w 44"/>
                <a:gd name="T1" fmla="*/ 0 h 85"/>
                <a:gd name="T2" fmla="*/ 44 w 44"/>
                <a:gd name="T3" fmla="*/ 0 h 85"/>
                <a:gd name="T4" fmla="*/ 44 w 44"/>
                <a:gd name="T5" fmla="*/ 85 h 85"/>
                <a:gd name="T6" fmla="*/ 0 w 44"/>
                <a:gd name="T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85">
                  <a:moveTo>
                    <a:pt x="0" y="0"/>
                  </a:moveTo>
                  <a:lnTo>
                    <a:pt x="44" y="0"/>
                  </a:lnTo>
                  <a:lnTo>
                    <a:pt x="44" y="85"/>
                  </a:lnTo>
                  <a:lnTo>
                    <a:pt x="0" y="85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Line 60"/>
            <p:cNvSpPr>
              <a:spLocks noChangeShapeType="1"/>
            </p:cNvSpPr>
            <p:nvPr/>
          </p:nvSpPr>
          <p:spPr bwMode="auto">
            <a:xfrm>
              <a:off x="8964613" y="1704976"/>
              <a:ext cx="0" cy="17462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Line 61"/>
            <p:cNvSpPr>
              <a:spLocks noChangeShapeType="1"/>
            </p:cNvSpPr>
            <p:nvPr/>
          </p:nvSpPr>
          <p:spPr bwMode="auto">
            <a:xfrm>
              <a:off x="9086851" y="1704976"/>
              <a:ext cx="0" cy="17462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Line 62"/>
            <p:cNvSpPr>
              <a:spLocks noChangeShapeType="1"/>
            </p:cNvSpPr>
            <p:nvPr/>
          </p:nvSpPr>
          <p:spPr bwMode="auto">
            <a:xfrm>
              <a:off x="9209088" y="1704976"/>
              <a:ext cx="0" cy="17462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3"/>
            <p:cNvSpPr>
              <a:spLocks/>
            </p:cNvSpPr>
            <p:nvPr/>
          </p:nvSpPr>
          <p:spPr bwMode="auto">
            <a:xfrm>
              <a:off x="10053638" y="1636713"/>
              <a:ext cx="490538" cy="292100"/>
            </a:xfrm>
            <a:custGeom>
              <a:avLst/>
              <a:gdLst>
                <a:gd name="T0" fmla="*/ 168 w 168"/>
                <a:gd name="T1" fmla="*/ 75 h 100"/>
                <a:gd name="T2" fmla="*/ 142 w 168"/>
                <a:gd name="T3" fmla="*/ 100 h 100"/>
                <a:gd name="T4" fmla="*/ 26 w 168"/>
                <a:gd name="T5" fmla="*/ 100 h 100"/>
                <a:gd name="T6" fmla="*/ 0 w 168"/>
                <a:gd name="T7" fmla="*/ 75 h 100"/>
                <a:gd name="T8" fmla="*/ 0 w 168"/>
                <a:gd name="T9" fmla="*/ 26 h 100"/>
                <a:gd name="T10" fmla="*/ 26 w 168"/>
                <a:gd name="T11" fmla="*/ 0 h 100"/>
                <a:gd name="T12" fmla="*/ 142 w 168"/>
                <a:gd name="T13" fmla="*/ 0 h 100"/>
                <a:gd name="T14" fmla="*/ 168 w 168"/>
                <a:gd name="T15" fmla="*/ 26 h 100"/>
                <a:gd name="T16" fmla="*/ 168 w 168"/>
                <a:gd name="T17" fmla="*/ 7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8" h="100">
                  <a:moveTo>
                    <a:pt x="168" y="75"/>
                  </a:moveTo>
                  <a:cubicBezTo>
                    <a:pt x="168" y="89"/>
                    <a:pt x="156" y="100"/>
                    <a:pt x="142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11" y="100"/>
                    <a:pt x="0" y="89"/>
                    <a:pt x="0" y="7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1" y="0"/>
                    <a:pt x="26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56" y="0"/>
                    <a:pt x="168" y="12"/>
                    <a:pt x="168" y="26"/>
                  </a:cubicBezTo>
                  <a:lnTo>
                    <a:pt x="168" y="75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4"/>
            <p:cNvSpPr>
              <a:spLocks/>
            </p:cNvSpPr>
            <p:nvPr/>
          </p:nvSpPr>
          <p:spPr bwMode="auto">
            <a:xfrm>
              <a:off x="10544176" y="1716088"/>
              <a:ext cx="69850" cy="134938"/>
            </a:xfrm>
            <a:custGeom>
              <a:avLst/>
              <a:gdLst>
                <a:gd name="T0" fmla="*/ 0 w 44"/>
                <a:gd name="T1" fmla="*/ 0 h 85"/>
                <a:gd name="T2" fmla="*/ 44 w 44"/>
                <a:gd name="T3" fmla="*/ 0 h 85"/>
                <a:gd name="T4" fmla="*/ 44 w 44"/>
                <a:gd name="T5" fmla="*/ 85 h 85"/>
                <a:gd name="T6" fmla="*/ 0 w 44"/>
                <a:gd name="T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85">
                  <a:moveTo>
                    <a:pt x="0" y="0"/>
                  </a:moveTo>
                  <a:lnTo>
                    <a:pt x="44" y="0"/>
                  </a:lnTo>
                  <a:lnTo>
                    <a:pt x="44" y="85"/>
                  </a:lnTo>
                  <a:lnTo>
                    <a:pt x="0" y="85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Line 65"/>
            <p:cNvSpPr>
              <a:spLocks noChangeShapeType="1"/>
            </p:cNvSpPr>
            <p:nvPr/>
          </p:nvSpPr>
          <p:spPr bwMode="auto">
            <a:xfrm>
              <a:off x="10175876" y="1695451"/>
              <a:ext cx="0" cy="17462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Line 66"/>
            <p:cNvSpPr>
              <a:spLocks noChangeShapeType="1"/>
            </p:cNvSpPr>
            <p:nvPr/>
          </p:nvSpPr>
          <p:spPr bwMode="auto">
            <a:xfrm>
              <a:off x="10299701" y="1695451"/>
              <a:ext cx="0" cy="17462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7"/>
            <p:cNvSpPr>
              <a:spLocks/>
            </p:cNvSpPr>
            <p:nvPr/>
          </p:nvSpPr>
          <p:spPr bwMode="auto">
            <a:xfrm>
              <a:off x="11287126" y="1636713"/>
              <a:ext cx="490538" cy="292100"/>
            </a:xfrm>
            <a:custGeom>
              <a:avLst/>
              <a:gdLst>
                <a:gd name="T0" fmla="*/ 168 w 168"/>
                <a:gd name="T1" fmla="*/ 75 h 100"/>
                <a:gd name="T2" fmla="*/ 142 w 168"/>
                <a:gd name="T3" fmla="*/ 100 h 100"/>
                <a:gd name="T4" fmla="*/ 26 w 168"/>
                <a:gd name="T5" fmla="*/ 100 h 100"/>
                <a:gd name="T6" fmla="*/ 0 w 168"/>
                <a:gd name="T7" fmla="*/ 75 h 100"/>
                <a:gd name="T8" fmla="*/ 0 w 168"/>
                <a:gd name="T9" fmla="*/ 26 h 100"/>
                <a:gd name="T10" fmla="*/ 26 w 168"/>
                <a:gd name="T11" fmla="*/ 0 h 100"/>
                <a:gd name="T12" fmla="*/ 142 w 168"/>
                <a:gd name="T13" fmla="*/ 0 h 100"/>
                <a:gd name="T14" fmla="*/ 168 w 168"/>
                <a:gd name="T15" fmla="*/ 26 h 100"/>
                <a:gd name="T16" fmla="*/ 168 w 168"/>
                <a:gd name="T17" fmla="*/ 7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8" h="100">
                  <a:moveTo>
                    <a:pt x="168" y="75"/>
                  </a:moveTo>
                  <a:cubicBezTo>
                    <a:pt x="168" y="89"/>
                    <a:pt x="156" y="100"/>
                    <a:pt x="142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12" y="100"/>
                    <a:pt x="0" y="89"/>
                    <a:pt x="0" y="7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56" y="0"/>
                    <a:pt x="168" y="12"/>
                    <a:pt x="168" y="26"/>
                  </a:cubicBezTo>
                  <a:lnTo>
                    <a:pt x="168" y="75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8"/>
            <p:cNvSpPr>
              <a:spLocks/>
            </p:cNvSpPr>
            <p:nvPr/>
          </p:nvSpPr>
          <p:spPr bwMode="auto">
            <a:xfrm>
              <a:off x="11777663" y="1716088"/>
              <a:ext cx="69850" cy="134938"/>
            </a:xfrm>
            <a:custGeom>
              <a:avLst/>
              <a:gdLst>
                <a:gd name="T0" fmla="*/ 0 w 44"/>
                <a:gd name="T1" fmla="*/ 0 h 85"/>
                <a:gd name="T2" fmla="*/ 44 w 44"/>
                <a:gd name="T3" fmla="*/ 0 h 85"/>
                <a:gd name="T4" fmla="*/ 44 w 44"/>
                <a:gd name="T5" fmla="*/ 85 h 85"/>
                <a:gd name="T6" fmla="*/ 0 w 44"/>
                <a:gd name="T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85">
                  <a:moveTo>
                    <a:pt x="0" y="0"/>
                  </a:moveTo>
                  <a:lnTo>
                    <a:pt x="44" y="0"/>
                  </a:lnTo>
                  <a:lnTo>
                    <a:pt x="44" y="85"/>
                  </a:lnTo>
                  <a:lnTo>
                    <a:pt x="0" y="85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Line 69"/>
            <p:cNvSpPr>
              <a:spLocks noChangeShapeType="1"/>
            </p:cNvSpPr>
            <p:nvPr/>
          </p:nvSpPr>
          <p:spPr bwMode="auto">
            <a:xfrm>
              <a:off x="11399838" y="1695451"/>
              <a:ext cx="0" cy="17462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0"/>
            <p:cNvSpPr>
              <a:spLocks/>
            </p:cNvSpPr>
            <p:nvPr/>
          </p:nvSpPr>
          <p:spPr bwMode="auto">
            <a:xfrm>
              <a:off x="344488" y="2601913"/>
              <a:ext cx="560388" cy="560388"/>
            </a:xfrm>
            <a:custGeom>
              <a:avLst/>
              <a:gdLst>
                <a:gd name="T0" fmla="*/ 112 w 353"/>
                <a:gd name="T1" fmla="*/ 0 h 353"/>
                <a:gd name="T2" fmla="*/ 0 w 353"/>
                <a:gd name="T3" fmla="*/ 123 h 353"/>
                <a:gd name="T4" fmla="*/ 177 w 353"/>
                <a:gd name="T5" fmla="*/ 353 h 353"/>
                <a:gd name="T6" fmla="*/ 353 w 353"/>
                <a:gd name="T7" fmla="*/ 123 h 353"/>
                <a:gd name="T8" fmla="*/ 241 w 353"/>
                <a:gd name="T9" fmla="*/ 0 h 353"/>
                <a:gd name="T10" fmla="*/ 112 w 353"/>
                <a:gd name="T11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3" h="353">
                  <a:moveTo>
                    <a:pt x="112" y="0"/>
                  </a:moveTo>
                  <a:lnTo>
                    <a:pt x="0" y="123"/>
                  </a:lnTo>
                  <a:lnTo>
                    <a:pt x="177" y="353"/>
                  </a:lnTo>
                  <a:lnTo>
                    <a:pt x="353" y="123"/>
                  </a:lnTo>
                  <a:lnTo>
                    <a:pt x="241" y="0"/>
                  </a:lnTo>
                  <a:lnTo>
                    <a:pt x="112" y="0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Line 71"/>
            <p:cNvSpPr>
              <a:spLocks noChangeShapeType="1"/>
            </p:cNvSpPr>
            <p:nvPr/>
          </p:nvSpPr>
          <p:spPr bwMode="auto">
            <a:xfrm>
              <a:off x="371476" y="2797176"/>
              <a:ext cx="511175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2"/>
            <p:cNvSpPr>
              <a:spLocks/>
            </p:cNvSpPr>
            <p:nvPr/>
          </p:nvSpPr>
          <p:spPr bwMode="auto">
            <a:xfrm>
              <a:off x="504826" y="2619376"/>
              <a:ext cx="120650" cy="525463"/>
            </a:xfrm>
            <a:custGeom>
              <a:avLst/>
              <a:gdLst>
                <a:gd name="T0" fmla="*/ 15 w 76"/>
                <a:gd name="T1" fmla="*/ 0 h 331"/>
                <a:gd name="T2" fmla="*/ 0 w 76"/>
                <a:gd name="T3" fmla="*/ 112 h 331"/>
                <a:gd name="T4" fmla="*/ 76 w 76"/>
                <a:gd name="T5" fmla="*/ 331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6" h="331">
                  <a:moveTo>
                    <a:pt x="15" y="0"/>
                  </a:moveTo>
                  <a:lnTo>
                    <a:pt x="0" y="112"/>
                  </a:lnTo>
                  <a:lnTo>
                    <a:pt x="76" y="331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3"/>
            <p:cNvSpPr>
              <a:spLocks/>
            </p:cNvSpPr>
            <p:nvPr/>
          </p:nvSpPr>
          <p:spPr bwMode="auto">
            <a:xfrm>
              <a:off x="625476" y="2619376"/>
              <a:ext cx="122238" cy="525463"/>
            </a:xfrm>
            <a:custGeom>
              <a:avLst/>
              <a:gdLst>
                <a:gd name="T0" fmla="*/ 62 w 77"/>
                <a:gd name="T1" fmla="*/ 0 h 331"/>
                <a:gd name="T2" fmla="*/ 77 w 77"/>
                <a:gd name="T3" fmla="*/ 112 h 331"/>
                <a:gd name="T4" fmla="*/ 0 w 77"/>
                <a:gd name="T5" fmla="*/ 331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7" h="331">
                  <a:moveTo>
                    <a:pt x="62" y="0"/>
                  </a:moveTo>
                  <a:lnTo>
                    <a:pt x="77" y="112"/>
                  </a:lnTo>
                  <a:lnTo>
                    <a:pt x="0" y="331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74"/>
            <p:cNvSpPr>
              <a:spLocks noChangeArrowheads="1"/>
            </p:cNvSpPr>
            <p:nvPr/>
          </p:nvSpPr>
          <p:spPr bwMode="auto">
            <a:xfrm>
              <a:off x="1547813" y="2601913"/>
              <a:ext cx="560388" cy="560388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Line 75"/>
            <p:cNvSpPr>
              <a:spLocks noChangeShapeType="1"/>
            </p:cNvSpPr>
            <p:nvPr/>
          </p:nvSpPr>
          <p:spPr bwMode="auto">
            <a:xfrm>
              <a:off x="1735138" y="2882901"/>
              <a:ext cx="190500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Line 76"/>
            <p:cNvSpPr>
              <a:spLocks noChangeShapeType="1"/>
            </p:cNvSpPr>
            <p:nvPr/>
          </p:nvSpPr>
          <p:spPr bwMode="auto">
            <a:xfrm>
              <a:off x="1828801" y="2786063"/>
              <a:ext cx="0" cy="192088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Oval 77"/>
            <p:cNvSpPr>
              <a:spLocks noChangeArrowheads="1"/>
            </p:cNvSpPr>
            <p:nvPr/>
          </p:nvSpPr>
          <p:spPr bwMode="auto">
            <a:xfrm>
              <a:off x="2778126" y="2601913"/>
              <a:ext cx="560388" cy="560388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Line 78"/>
            <p:cNvSpPr>
              <a:spLocks noChangeShapeType="1"/>
            </p:cNvSpPr>
            <p:nvPr/>
          </p:nvSpPr>
          <p:spPr bwMode="auto">
            <a:xfrm>
              <a:off x="2965451" y="2882901"/>
              <a:ext cx="188913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Oval 79"/>
            <p:cNvSpPr>
              <a:spLocks noChangeArrowheads="1"/>
            </p:cNvSpPr>
            <p:nvPr/>
          </p:nvSpPr>
          <p:spPr bwMode="auto">
            <a:xfrm>
              <a:off x="3989388" y="2601913"/>
              <a:ext cx="561975" cy="560388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Line 80"/>
            <p:cNvSpPr>
              <a:spLocks noChangeShapeType="1"/>
            </p:cNvSpPr>
            <p:nvPr/>
          </p:nvSpPr>
          <p:spPr bwMode="auto">
            <a:xfrm>
              <a:off x="4203701" y="2814638"/>
              <a:ext cx="133350" cy="134938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Line 81"/>
            <p:cNvSpPr>
              <a:spLocks noChangeShapeType="1"/>
            </p:cNvSpPr>
            <p:nvPr/>
          </p:nvSpPr>
          <p:spPr bwMode="auto">
            <a:xfrm flipH="1">
              <a:off x="4203701" y="2814638"/>
              <a:ext cx="133350" cy="134938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Oval 82"/>
            <p:cNvSpPr>
              <a:spLocks noChangeArrowheads="1"/>
            </p:cNvSpPr>
            <p:nvPr/>
          </p:nvSpPr>
          <p:spPr bwMode="auto">
            <a:xfrm>
              <a:off x="5205413" y="2601913"/>
              <a:ext cx="560388" cy="560388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3"/>
            <p:cNvSpPr>
              <a:spLocks/>
            </p:cNvSpPr>
            <p:nvPr/>
          </p:nvSpPr>
          <p:spPr bwMode="auto">
            <a:xfrm>
              <a:off x="5345113" y="2814638"/>
              <a:ext cx="319088" cy="152400"/>
            </a:xfrm>
            <a:custGeom>
              <a:avLst/>
              <a:gdLst>
                <a:gd name="T0" fmla="*/ 0 w 201"/>
                <a:gd name="T1" fmla="*/ 22 h 96"/>
                <a:gd name="T2" fmla="*/ 63 w 201"/>
                <a:gd name="T3" fmla="*/ 96 h 96"/>
                <a:gd name="T4" fmla="*/ 201 w 201"/>
                <a:gd name="T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1" h="96">
                  <a:moveTo>
                    <a:pt x="0" y="22"/>
                  </a:moveTo>
                  <a:lnTo>
                    <a:pt x="63" y="96"/>
                  </a:lnTo>
                  <a:lnTo>
                    <a:pt x="201" y="0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Line 84"/>
            <p:cNvSpPr>
              <a:spLocks noChangeShapeType="1"/>
            </p:cNvSpPr>
            <p:nvPr/>
          </p:nvSpPr>
          <p:spPr bwMode="auto">
            <a:xfrm>
              <a:off x="6700838" y="2755901"/>
              <a:ext cx="0" cy="23177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5"/>
            <p:cNvSpPr>
              <a:spLocks/>
            </p:cNvSpPr>
            <p:nvPr/>
          </p:nvSpPr>
          <p:spPr bwMode="auto">
            <a:xfrm>
              <a:off x="6586538" y="2890838"/>
              <a:ext cx="230188" cy="120650"/>
            </a:xfrm>
            <a:custGeom>
              <a:avLst/>
              <a:gdLst>
                <a:gd name="T0" fmla="*/ 0 w 79"/>
                <a:gd name="T1" fmla="*/ 0 h 41"/>
                <a:gd name="T2" fmla="*/ 40 w 79"/>
                <a:gd name="T3" fmla="*/ 41 h 41"/>
                <a:gd name="T4" fmla="*/ 79 w 79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9" h="41">
                  <a:moveTo>
                    <a:pt x="0" y="0"/>
                  </a:moveTo>
                  <a:cubicBezTo>
                    <a:pt x="0" y="0"/>
                    <a:pt x="40" y="41"/>
                    <a:pt x="40" y="41"/>
                  </a:cubicBezTo>
                  <a:cubicBezTo>
                    <a:pt x="79" y="0"/>
                    <a:pt x="79" y="0"/>
                    <a:pt x="79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Oval 86"/>
            <p:cNvSpPr>
              <a:spLocks noChangeArrowheads="1"/>
            </p:cNvSpPr>
            <p:nvPr/>
          </p:nvSpPr>
          <p:spPr bwMode="auto">
            <a:xfrm>
              <a:off x="6419851" y="2601913"/>
              <a:ext cx="560388" cy="560388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Line 87"/>
            <p:cNvSpPr>
              <a:spLocks noChangeShapeType="1"/>
            </p:cNvSpPr>
            <p:nvPr/>
          </p:nvSpPr>
          <p:spPr bwMode="auto">
            <a:xfrm flipV="1">
              <a:off x="7915276" y="2779713"/>
              <a:ext cx="0" cy="23177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8"/>
            <p:cNvSpPr>
              <a:spLocks/>
            </p:cNvSpPr>
            <p:nvPr/>
          </p:nvSpPr>
          <p:spPr bwMode="auto">
            <a:xfrm>
              <a:off x="7800976" y="2755901"/>
              <a:ext cx="231775" cy="117475"/>
            </a:xfrm>
            <a:custGeom>
              <a:avLst/>
              <a:gdLst>
                <a:gd name="T0" fmla="*/ 79 w 79"/>
                <a:gd name="T1" fmla="*/ 40 h 40"/>
                <a:gd name="T2" fmla="*/ 39 w 79"/>
                <a:gd name="T3" fmla="*/ 0 h 40"/>
                <a:gd name="T4" fmla="*/ 0 w 79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9" h="40">
                  <a:moveTo>
                    <a:pt x="79" y="40"/>
                  </a:moveTo>
                  <a:cubicBezTo>
                    <a:pt x="78" y="40"/>
                    <a:pt x="39" y="0"/>
                    <a:pt x="39" y="0"/>
                  </a:cubicBezTo>
                  <a:cubicBezTo>
                    <a:pt x="0" y="40"/>
                    <a:pt x="0" y="40"/>
                    <a:pt x="0" y="4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Oval 89"/>
            <p:cNvSpPr>
              <a:spLocks noChangeArrowheads="1"/>
            </p:cNvSpPr>
            <p:nvPr/>
          </p:nvSpPr>
          <p:spPr bwMode="auto">
            <a:xfrm>
              <a:off x="7635876" y="2601913"/>
              <a:ext cx="560388" cy="560388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Line 90"/>
            <p:cNvSpPr>
              <a:spLocks noChangeShapeType="1"/>
            </p:cNvSpPr>
            <p:nvPr/>
          </p:nvSpPr>
          <p:spPr bwMode="auto">
            <a:xfrm>
              <a:off x="9005888" y="2882901"/>
              <a:ext cx="230188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1"/>
            <p:cNvSpPr>
              <a:spLocks/>
            </p:cNvSpPr>
            <p:nvPr/>
          </p:nvSpPr>
          <p:spPr bwMode="auto">
            <a:xfrm>
              <a:off x="9139238" y="2768601"/>
              <a:ext cx="120650" cy="230188"/>
            </a:xfrm>
            <a:custGeom>
              <a:avLst/>
              <a:gdLst>
                <a:gd name="T0" fmla="*/ 0 w 41"/>
                <a:gd name="T1" fmla="*/ 79 h 79"/>
                <a:gd name="T2" fmla="*/ 41 w 41"/>
                <a:gd name="T3" fmla="*/ 39 h 79"/>
                <a:gd name="T4" fmla="*/ 0 w 41"/>
                <a:gd name="T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79">
                  <a:moveTo>
                    <a:pt x="0" y="79"/>
                  </a:moveTo>
                  <a:cubicBezTo>
                    <a:pt x="0" y="78"/>
                    <a:pt x="41" y="39"/>
                    <a:pt x="41" y="3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Oval 92"/>
            <p:cNvSpPr>
              <a:spLocks noChangeArrowheads="1"/>
            </p:cNvSpPr>
            <p:nvPr/>
          </p:nvSpPr>
          <p:spPr bwMode="auto">
            <a:xfrm>
              <a:off x="8850313" y="2601913"/>
              <a:ext cx="560388" cy="560388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Line 93"/>
            <p:cNvSpPr>
              <a:spLocks noChangeShapeType="1"/>
            </p:cNvSpPr>
            <p:nvPr/>
          </p:nvSpPr>
          <p:spPr bwMode="auto">
            <a:xfrm flipH="1">
              <a:off x="10244138" y="2882901"/>
              <a:ext cx="230188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4"/>
            <p:cNvSpPr>
              <a:spLocks/>
            </p:cNvSpPr>
            <p:nvPr/>
          </p:nvSpPr>
          <p:spPr bwMode="auto">
            <a:xfrm>
              <a:off x="10220326" y="2768601"/>
              <a:ext cx="117475" cy="230188"/>
            </a:xfrm>
            <a:custGeom>
              <a:avLst/>
              <a:gdLst>
                <a:gd name="T0" fmla="*/ 40 w 40"/>
                <a:gd name="T1" fmla="*/ 0 h 79"/>
                <a:gd name="T2" fmla="*/ 0 w 40"/>
                <a:gd name="T3" fmla="*/ 40 h 79"/>
                <a:gd name="T4" fmla="*/ 40 w 40"/>
                <a:gd name="T5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79">
                  <a:moveTo>
                    <a:pt x="40" y="0"/>
                  </a:moveTo>
                  <a:cubicBezTo>
                    <a:pt x="40" y="0"/>
                    <a:pt x="0" y="40"/>
                    <a:pt x="0" y="40"/>
                  </a:cubicBezTo>
                  <a:cubicBezTo>
                    <a:pt x="40" y="79"/>
                    <a:pt x="40" y="79"/>
                    <a:pt x="40" y="79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Oval 95"/>
            <p:cNvSpPr>
              <a:spLocks noChangeArrowheads="1"/>
            </p:cNvSpPr>
            <p:nvPr/>
          </p:nvSpPr>
          <p:spPr bwMode="auto">
            <a:xfrm>
              <a:off x="10064751" y="2601913"/>
              <a:ext cx="561975" cy="560388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Oval 96"/>
            <p:cNvSpPr>
              <a:spLocks noChangeArrowheads="1"/>
            </p:cNvSpPr>
            <p:nvPr/>
          </p:nvSpPr>
          <p:spPr bwMode="auto">
            <a:xfrm>
              <a:off x="11280776" y="2601913"/>
              <a:ext cx="560388" cy="560388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Line 97"/>
            <p:cNvSpPr>
              <a:spLocks noChangeShapeType="1"/>
            </p:cNvSpPr>
            <p:nvPr/>
          </p:nvSpPr>
          <p:spPr bwMode="auto">
            <a:xfrm flipH="1">
              <a:off x="11361738" y="2682876"/>
              <a:ext cx="398463" cy="398463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Oval 98"/>
            <p:cNvSpPr>
              <a:spLocks noChangeArrowheads="1"/>
            </p:cNvSpPr>
            <p:nvPr/>
          </p:nvSpPr>
          <p:spPr bwMode="auto">
            <a:xfrm>
              <a:off x="344488" y="3700463"/>
              <a:ext cx="560388" cy="561975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Oval 99"/>
            <p:cNvSpPr>
              <a:spLocks noChangeArrowheads="1"/>
            </p:cNvSpPr>
            <p:nvPr/>
          </p:nvSpPr>
          <p:spPr bwMode="auto">
            <a:xfrm>
              <a:off x="458788" y="3814763"/>
              <a:ext cx="333375" cy="333375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Line 100"/>
            <p:cNvSpPr>
              <a:spLocks noChangeShapeType="1"/>
            </p:cNvSpPr>
            <p:nvPr/>
          </p:nvSpPr>
          <p:spPr bwMode="auto">
            <a:xfrm>
              <a:off x="584201" y="3706813"/>
              <a:ext cx="0" cy="11112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Line 101"/>
            <p:cNvSpPr>
              <a:spLocks noChangeShapeType="1"/>
            </p:cNvSpPr>
            <p:nvPr/>
          </p:nvSpPr>
          <p:spPr bwMode="auto">
            <a:xfrm>
              <a:off x="666751" y="3706813"/>
              <a:ext cx="0" cy="11112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Line 102"/>
            <p:cNvSpPr>
              <a:spLocks noChangeShapeType="1"/>
            </p:cNvSpPr>
            <p:nvPr/>
          </p:nvSpPr>
          <p:spPr bwMode="auto">
            <a:xfrm>
              <a:off x="584201" y="4148138"/>
              <a:ext cx="0" cy="11112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Line 103"/>
            <p:cNvSpPr>
              <a:spLocks noChangeShapeType="1"/>
            </p:cNvSpPr>
            <p:nvPr/>
          </p:nvSpPr>
          <p:spPr bwMode="auto">
            <a:xfrm>
              <a:off x="666751" y="4148138"/>
              <a:ext cx="0" cy="11112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Line 104"/>
            <p:cNvSpPr>
              <a:spLocks noChangeShapeType="1"/>
            </p:cNvSpPr>
            <p:nvPr/>
          </p:nvSpPr>
          <p:spPr bwMode="auto">
            <a:xfrm>
              <a:off x="350838" y="4022726"/>
              <a:ext cx="111125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Line 105"/>
            <p:cNvSpPr>
              <a:spLocks noChangeShapeType="1"/>
            </p:cNvSpPr>
            <p:nvPr/>
          </p:nvSpPr>
          <p:spPr bwMode="auto">
            <a:xfrm>
              <a:off x="350838" y="3940176"/>
              <a:ext cx="111125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Line 106"/>
            <p:cNvSpPr>
              <a:spLocks noChangeShapeType="1"/>
            </p:cNvSpPr>
            <p:nvPr/>
          </p:nvSpPr>
          <p:spPr bwMode="auto">
            <a:xfrm>
              <a:off x="792163" y="4022726"/>
              <a:ext cx="111125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Line 107"/>
            <p:cNvSpPr>
              <a:spLocks noChangeShapeType="1"/>
            </p:cNvSpPr>
            <p:nvPr/>
          </p:nvSpPr>
          <p:spPr bwMode="auto">
            <a:xfrm>
              <a:off x="792163" y="3940176"/>
              <a:ext cx="111125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Oval 108"/>
            <p:cNvSpPr>
              <a:spLocks noChangeArrowheads="1"/>
            </p:cNvSpPr>
            <p:nvPr/>
          </p:nvSpPr>
          <p:spPr bwMode="auto">
            <a:xfrm>
              <a:off x="344488" y="3700463"/>
              <a:ext cx="560388" cy="561975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9"/>
            <p:cNvSpPr>
              <a:spLocks/>
            </p:cNvSpPr>
            <p:nvPr/>
          </p:nvSpPr>
          <p:spPr bwMode="auto">
            <a:xfrm>
              <a:off x="1560513" y="3706813"/>
              <a:ext cx="560388" cy="587375"/>
            </a:xfrm>
            <a:custGeom>
              <a:avLst/>
              <a:gdLst>
                <a:gd name="T0" fmla="*/ 133 w 192"/>
                <a:gd name="T1" fmla="*/ 0 h 201"/>
                <a:gd name="T2" fmla="*/ 96 w 192"/>
                <a:gd name="T3" fmla="*/ 15 h 201"/>
                <a:gd name="T4" fmla="*/ 59 w 192"/>
                <a:gd name="T5" fmla="*/ 0 h 201"/>
                <a:gd name="T6" fmla="*/ 0 w 192"/>
                <a:gd name="T7" fmla="*/ 68 h 201"/>
                <a:gd name="T8" fmla="*/ 96 w 192"/>
                <a:gd name="T9" fmla="*/ 191 h 201"/>
                <a:gd name="T10" fmla="*/ 192 w 192"/>
                <a:gd name="T11" fmla="*/ 68 h 201"/>
                <a:gd name="T12" fmla="*/ 133 w 192"/>
                <a:gd name="T1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201">
                  <a:moveTo>
                    <a:pt x="133" y="0"/>
                  </a:moveTo>
                  <a:cubicBezTo>
                    <a:pt x="119" y="0"/>
                    <a:pt x="106" y="6"/>
                    <a:pt x="96" y="15"/>
                  </a:cubicBezTo>
                  <a:cubicBezTo>
                    <a:pt x="86" y="6"/>
                    <a:pt x="73" y="0"/>
                    <a:pt x="59" y="0"/>
                  </a:cubicBezTo>
                  <a:cubicBezTo>
                    <a:pt x="27" y="0"/>
                    <a:pt x="0" y="30"/>
                    <a:pt x="0" y="68"/>
                  </a:cubicBezTo>
                  <a:cubicBezTo>
                    <a:pt x="0" y="106"/>
                    <a:pt x="86" y="201"/>
                    <a:pt x="96" y="191"/>
                  </a:cubicBezTo>
                  <a:cubicBezTo>
                    <a:pt x="106" y="201"/>
                    <a:pt x="192" y="106"/>
                    <a:pt x="192" y="68"/>
                  </a:cubicBezTo>
                  <a:cubicBezTo>
                    <a:pt x="192" y="30"/>
                    <a:pt x="166" y="0"/>
                    <a:pt x="133" y="0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110"/>
            <p:cNvSpPr>
              <a:spLocks noChangeArrowheads="1"/>
            </p:cNvSpPr>
            <p:nvPr/>
          </p:nvSpPr>
          <p:spPr bwMode="auto">
            <a:xfrm>
              <a:off x="3063876" y="3978276"/>
              <a:ext cx="268288" cy="269875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1"/>
            <p:cNvSpPr>
              <a:spLocks/>
            </p:cNvSpPr>
            <p:nvPr/>
          </p:nvSpPr>
          <p:spPr bwMode="auto">
            <a:xfrm>
              <a:off x="2774951" y="3700463"/>
              <a:ext cx="560388" cy="587375"/>
            </a:xfrm>
            <a:custGeom>
              <a:avLst/>
              <a:gdLst>
                <a:gd name="T0" fmla="*/ 178 w 192"/>
                <a:gd name="T1" fmla="*/ 107 h 201"/>
                <a:gd name="T2" fmla="*/ 192 w 192"/>
                <a:gd name="T3" fmla="*/ 69 h 201"/>
                <a:gd name="T4" fmla="*/ 133 w 192"/>
                <a:gd name="T5" fmla="*/ 0 h 201"/>
                <a:gd name="T6" fmla="*/ 96 w 192"/>
                <a:gd name="T7" fmla="*/ 16 h 201"/>
                <a:gd name="T8" fmla="*/ 59 w 192"/>
                <a:gd name="T9" fmla="*/ 0 h 201"/>
                <a:gd name="T10" fmla="*/ 0 w 192"/>
                <a:gd name="T11" fmla="*/ 69 h 201"/>
                <a:gd name="T12" fmla="*/ 96 w 192"/>
                <a:gd name="T13" fmla="*/ 192 h 201"/>
                <a:gd name="T14" fmla="*/ 118 w 192"/>
                <a:gd name="T15" fmla="*/ 18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201">
                  <a:moveTo>
                    <a:pt x="178" y="107"/>
                  </a:moveTo>
                  <a:cubicBezTo>
                    <a:pt x="186" y="92"/>
                    <a:pt x="192" y="78"/>
                    <a:pt x="192" y="69"/>
                  </a:cubicBezTo>
                  <a:cubicBezTo>
                    <a:pt x="192" y="31"/>
                    <a:pt x="166" y="0"/>
                    <a:pt x="133" y="0"/>
                  </a:cubicBezTo>
                  <a:cubicBezTo>
                    <a:pt x="119" y="0"/>
                    <a:pt x="106" y="6"/>
                    <a:pt x="96" y="16"/>
                  </a:cubicBezTo>
                  <a:cubicBezTo>
                    <a:pt x="86" y="6"/>
                    <a:pt x="73" y="0"/>
                    <a:pt x="59" y="0"/>
                  </a:cubicBezTo>
                  <a:cubicBezTo>
                    <a:pt x="27" y="0"/>
                    <a:pt x="0" y="31"/>
                    <a:pt x="0" y="69"/>
                  </a:cubicBezTo>
                  <a:cubicBezTo>
                    <a:pt x="0" y="106"/>
                    <a:pt x="86" y="201"/>
                    <a:pt x="96" y="192"/>
                  </a:cubicBezTo>
                  <a:cubicBezTo>
                    <a:pt x="99" y="194"/>
                    <a:pt x="107" y="189"/>
                    <a:pt x="118" y="18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Line 112"/>
            <p:cNvSpPr>
              <a:spLocks noChangeShapeType="1"/>
            </p:cNvSpPr>
            <p:nvPr/>
          </p:nvSpPr>
          <p:spPr bwMode="auto">
            <a:xfrm>
              <a:off x="3149601" y="4119563"/>
              <a:ext cx="98425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Line 113"/>
            <p:cNvSpPr>
              <a:spLocks noChangeShapeType="1"/>
            </p:cNvSpPr>
            <p:nvPr/>
          </p:nvSpPr>
          <p:spPr bwMode="auto">
            <a:xfrm>
              <a:off x="3198813" y="4060826"/>
              <a:ext cx="0" cy="10477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Oval 114"/>
            <p:cNvSpPr>
              <a:spLocks noChangeArrowheads="1"/>
            </p:cNvSpPr>
            <p:nvPr/>
          </p:nvSpPr>
          <p:spPr bwMode="auto">
            <a:xfrm>
              <a:off x="4279901" y="3981451"/>
              <a:ext cx="268288" cy="271463"/>
            </a:xfrm>
            <a:prstGeom prst="ellips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5"/>
            <p:cNvSpPr>
              <a:spLocks/>
            </p:cNvSpPr>
            <p:nvPr/>
          </p:nvSpPr>
          <p:spPr bwMode="auto">
            <a:xfrm>
              <a:off x="3989388" y="3706813"/>
              <a:ext cx="561975" cy="587375"/>
            </a:xfrm>
            <a:custGeom>
              <a:avLst/>
              <a:gdLst>
                <a:gd name="T0" fmla="*/ 178 w 192"/>
                <a:gd name="T1" fmla="*/ 107 h 201"/>
                <a:gd name="T2" fmla="*/ 192 w 192"/>
                <a:gd name="T3" fmla="*/ 68 h 201"/>
                <a:gd name="T4" fmla="*/ 133 w 192"/>
                <a:gd name="T5" fmla="*/ 0 h 201"/>
                <a:gd name="T6" fmla="*/ 96 w 192"/>
                <a:gd name="T7" fmla="*/ 15 h 201"/>
                <a:gd name="T8" fmla="*/ 59 w 192"/>
                <a:gd name="T9" fmla="*/ 0 h 201"/>
                <a:gd name="T10" fmla="*/ 0 w 192"/>
                <a:gd name="T11" fmla="*/ 68 h 201"/>
                <a:gd name="T12" fmla="*/ 96 w 192"/>
                <a:gd name="T13" fmla="*/ 191 h 201"/>
                <a:gd name="T14" fmla="*/ 118 w 192"/>
                <a:gd name="T15" fmla="*/ 17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201">
                  <a:moveTo>
                    <a:pt x="178" y="107"/>
                  </a:moveTo>
                  <a:cubicBezTo>
                    <a:pt x="186" y="92"/>
                    <a:pt x="192" y="78"/>
                    <a:pt x="192" y="68"/>
                  </a:cubicBezTo>
                  <a:cubicBezTo>
                    <a:pt x="192" y="30"/>
                    <a:pt x="166" y="0"/>
                    <a:pt x="133" y="0"/>
                  </a:cubicBezTo>
                  <a:cubicBezTo>
                    <a:pt x="119" y="0"/>
                    <a:pt x="106" y="6"/>
                    <a:pt x="96" y="15"/>
                  </a:cubicBezTo>
                  <a:cubicBezTo>
                    <a:pt x="86" y="6"/>
                    <a:pt x="73" y="0"/>
                    <a:pt x="59" y="0"/>
                  </a:cubicBezTo>
                  <a:cubicBezTo>
                    <a:pt x="27" y="0"/>
                    <a:pt x="0" y="30"/>
                    <a:pt x="0" y="68"/>
                  </a:cubicBezTo>
                  <a:cubicBezTo>
                    <a:pt x="0" y="106"/>
                    <a:pt x="86" y="201"/>
                    <a:pt x="96" y="191"/>
                  </a:cubicBezTo>
                  <a:cubicBezTo>
                    <a:pt x="99" y="194"/>
                    <a:pt x="107" y="189"/>
                    <a:pt x="118" y="179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Line 116"/>
            <p:cNvSpPr>
              <a:spLocks noChangeShapeType="1"/>
            </p:cNvSpPr>
            <p:nvPr/>
          </p:nvSpPr>
          <p:spPr bwMode="auto">
            <a:xfrm>
              <a:off x="4364038" y="4121151"/>
              <a:ext cx="98425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7"/>
            <p:cNvSpPr>
              <a:spLocks/>
            </p:cNvSpPr>
            <p:nvPr/>
          </p:nvSpPr>
          <p:spPr bwMode="auto">
            <a:xfrm>
              <a:off x="5205413" y="3706813"/>
              <a:ext cx="560388" cy="560388"/>
            </a:xfrm>
            <a:custGeom>
              <a:avLst/>
              <a:gdLst>
                <a:gd name="T0" fmla="*/ 353 w 353"/>
                <a:gd name="T1" fmla="*/ 147 h 353"/>
                <a:gd name="T2" fmla="*/ 147 w 353"/>
                <a:gd name="T3" fmla="*/ 353 h 353"/>
                <a:gd name="T4" fmla="*/ 0 w 353"/>
                <a:gd name="T5" fmla="*/ 206 h 353"/>
                <a:gd name="T6" fmla="*/ 206 w 353"/>
                <a:gd name="T7" fmla="*/ 0 h 353"/>
                <a:gd name="T8" fmla="*/ 342 w 353"/>
                <a:gd name="T9" fmla="*/ 13 h 353"/>
                <a:gd name="T10" fmla="*/ 353 w 353"/>
                <a:gd name="T11" fmla="*/ 14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3" h="353">
                  <a:moveTo>
                    <a:pt x="353" y="147"/>
                  </a:moveTo>
                  <a:lnTo>
                    <a:pt x="147" y="353"/>
                  </a:lnTo>
                  <a:lnTo>
                    <a:pt x="0" y="206"/>
                  </a:lnTo>
                  <a:lnTo>
                    <a:pt x="206" y="0"/>
                  </a:lnTo>
                  <a:lnTo>
                    <a:pt x="342" y="13"/>
                  </a:lnTo>
                  <a:lnTo>
                    <a:pt x="353" y="147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8"/>
            <p:cNvSpPr>
              <a:spLocks/>
            </p:cNvSpPr>
            <p:nvPr/>
          </p:nvSpPr>
          <p:spPr bwMode="auto">
            <a:xfrm>
              <a:off x="5588001" y="3783013"/>
              <a:ext cx="101600" cy="101600"/>
            </a:xfrm>
            <a:custGeom>
              <a:avLst/>
              <a:gdLst>
                <a:gd name="T0" fmla="*/ 29 w 35"/>
                <a:gd name="T1" fmla="*/ 6 h 35"/>
                <a:gd name="T2" fmla="*/ 29 w 35"/>
                <a:gd name="T3" fmla="*/ 29 h 35"/>
                <a:gd name="T4" fmla="*/ 6 w 35"/>
                <a:gd name="T5" fmla="*/ 29 h 35"/>
                <a:gd name="T6" fmla="*/ 6 w 35"/>
                <a:gd name="T7" fmla="*/ 6 h 35"/>
                <a:gd name="T8" fmla="*/ 29 w 35"/>
                <a:gd name="T9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29" y="6"/>
                  </a:moveTo>
                  <a:cubicBezTo>
                    <a:pt x="35" y="12"/>
                    <a:pt x="35" y="23"/>
                    <a:pt x="29" y="29"/>
                  </a:cubicBezTo>
                  <a:cubicBezTo>
                    <a:pt x="23" y="35"/>
                    <a:pt x="13" y="35"/>
                    <a:pt x="6" y="29"/>
                  </a:cubicBezTo>
                  <a:cubicBezTo>
                    <a:pt x="0" y="23"/>
                    <a:pt x="0" y="12"/>
                    <a:pt x="6" y="6"/>
                  </a:cubicBezTo>
                  <a:cubicBezTo>
                    <a:pt x="13" y="0"/>
                    <a:pt x="23" y="0"/>
                    <a:pt x="29" y="6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9"/>
            <p:cNvSpPr>
              <a:spLocks/>
            </p:cNvSpPr>
            <p:nvPr/>
          </p:nvSpPr>
          <p:spPr bwMode="auto">
            <a:xfrm>
              <a:off x="6505576" y="3706813"/>
              <a:ext cx="474663" cy="476250"/>
            </a:xfrm>
            <a:custGeom>
              <a:avLst/>
              <a:gdLst>
                <a:gd name="T0" fmla="*/ 77 w 299"/>
                <a:gd name="T1" fmla="*/ 300 h 300"/>
                <a:gd name="T2" fmla="*/ 0 w 299"/>
                <a:gd name="T3" fmla="*/ 223 h 300"/>
                <a:gd name="T4" fmla="*/ 224 w 299"/>
                <a:gd name="T5" fmla="*/ 0 h 300"/>
                <a:gd name="T6" fmla="*/ 299 w 299"/>
                <a:gd name="T7" fmla="*/ 75 h 300"/>
                <a:gd name="T8" fmla="*/ 77 w 299"/>
                <a:gd name="T9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" h="300">
                  <a:moveTo>
                    <a:pt x="77" y="300"/>
                  </a:moveTo>
                  <a:lnTo>
                    <a:pt x="0" y="223"/>
                  </a:lnTo>
                  <a:lnTo>
                    <a:pt x="224" y="0"/>
                  </a:lnTo>
                  <a:lnTo>
                    <a:pt x="299" y="75"/>
                  </a:lnTo>
                  <a:lnTo>
                    <a:pt x="77" y="300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0"/>
            <p:cNvSpPr>
              <a:spLocks/>
            </p:cNvSpPr>
            <p:nvPr/>
          </p:nvSpPr>
          <p:spPr bwMode="auto">
            <a:xfrm>
              <a:off x="6419851" y="4060826"/>
              <a:ext cx="207963" cy="206375"/>
            </a:xfrm>
            <a:custGeom>
              <a:avLst/>
              <a:gdLst>
                <a:gd name="T0" fmla="*/ 54 w 131"/>
                <a:gd name="T1" fmla="*/ 0 h 130"/>
                <a:gd name="T2" fmla="*/ 0 w 131"/>
                <a:gd name="T3" fmla="*/ 130 h 130"/>
                <a:gd name="T4" fmla="*/ 131 w 131"/>
                <a:gd name="T5" fmla="*/ 77 h 130"/>
                <a:gd name="T6" fmla="*/ 54 w 131"/>
                <a:gd name="T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130">
                  <a:moveTo>
                    <a:pt x="54" y="0"/>
                  </a:moveTo>
                  <a:lnTo>
                    <a:pt x="0" y="130"/>
                  </a:lnTo>
                  <a:lnTo>
                    <a:pt x="131" y="77"/>
                  </a:lnTo>
                  <a:lnTo>
                    <a:pt x="54" y="0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Line 121"/>
            <p:cNvSpPr>
              <a:spLocks noChangeShapeType="1"/>
            </p:cNvSpPr>
            <p:nvPr/>
          </p:nvSpPr>
          <p:spPr bwMode="auto">
            <a:xfrm>
              <a:off x="6794501" y="3786188"/>
              <a:ext cx="107950" cy="10795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Line 122"/>
            <p:cNvSpPr>
              <a:spLocks noChangeShapeType="1"/>
            </p:cNvSpPr>
            <p:nvPr/>
          </p:nvSpPr>
          <p:spPr bwMode="auto">
            <a:xfrm flipH="1">
              <a:off x="6600826" y="3873501"/>
              <a:ext cx="214313" cy="21272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3"/>
            <p:cNvSpPr>
              <a:spLocks/>
            </p:cNvSpPr>
            <p:nvPr/>
          </p:nvSpPr>
          <p:spPr bwMode="auto">
            <a:xfrm>
              <a:off x="7635876" y="3700463"/>
              <a:ext cx="560388" cy="561975"/>
            </a:xfrm>
            <a:custGeom>
              <a:avLst/>
              <a:gdLst>
                <a:gd name="T0" fmla="*/ 177 w 192"/>
                <a:gd name="T1" fmla="*/ 148 h 192"/>
                <a:gd name="T2" fmla="*/ 192 w 192"/>
                <a:gd name="T3" fmla="*/ 96 h 192"/>
                <a:gd name="T4" fmla="*/ 96 w 192"/>
                <a:gd name="T5" fmla="*/ 0 h 192"/>
                <a:gd name="T6" fmla="*/ 0 w 192"/>
                <a:gd name="T7" fmla="*/ 96 h 192"/>
                <a:gd name="T8" fmla="*/ 96 w 192"/>
                <a:gd name="T9" fmla="*/ 192 h 192"/>
                <a:gd name="T10" fmla="*/ 148 w 192"/>
                <a:gd name="T11" fmla="*/ 177 h 192"/>
                <a:gd name="T12" fmla="*/ 192 w 192"/>
                <a:gd name="T13" fmla="*/ 192 h 192"/>
                <a:gd name="T14" fmla="*/ 177 w 192"/>
                <a:gd name="T15" fmla="*/ 14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192">
                  <a:moveTo>
                    <a:pt x="177" y="148"/>
                  </a:moveTo>
                  <a:cubicBezTo>
                    <a:pt x="187" y="133"/>
                    <a:pt x="192" y="115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ubicBezTo>
                    <a:pt x="43" y="0"/>
                    <a:pt x="0" y="43"/>
                    <a:pt x="0" y="96"/>
                  </a:cubicBezTo>
                  <a:cubicBezTo>
                    <a:pt x="0" y="149"/>
                    <a:pt x="43" y="192"/>
                    <a:pt x="96" y="192"/>
                  </a:cubicBezTo>
                  <a:cubicBezTo>
                    <a:pt x="116" y="192"/>
                    <a:pt x="133" y="186"/>
                    <a:pt x="148" y="177"/>
                  </a:cubicBezTo>
                  <a:cubicBezTo>
                    <a:pt x="192" y="192"/>
                    <a:pt x="192" y="192"/>
                    <a:pt x="192" y="192"/>
                  </a:cubicBezTo>
                  <a:lnTo>
                    <a:pt x="177" y="148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Line 124"/>
            <p:cNvSpPr>
              <a:spLocks noChangeShapeType="1"/>
            </p:cNvSpPr>
            <p:nvPr/>
          </p:nvSpPr>
          <p:spPr bwMode="auto">
            <a:xfrm>
              <a:off x="9034463" y="3981451"/>
              <a:ext cx="192088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Line 125"/>
            <p:cNvSpPr>
              <a:spLocks noChangeShapeType="1"/>
            </p:cNvSpPr>
            <p:nvPr/>
          </p:nvSpPr>
          <p:spPr bwMode="auto">
            <a:xfrm>
              <a:off x="9131301" y="3884613"/>
              <a:ext cx="0" cy="19050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6"/>
            <p:cNvSpPr>
              <a:spLocks/>
            </p:cNvSpPr>
            <p:nvPr/>
          </p:nvSpPr>
          <p:spPr bwMode="auto">
            <a:xfrm>
              <a:off x="8850313" y="3700463"/>
              <a:ext cx="560388" cy="561975"/>
            </a:xfrm>
            <a:custGeom>
              <a:avLst/>
              <a:gdLst>
                <a:gd name="T0" fmla="*/ 177 w 192"/>
                <a:gd name="T1" fmla="*/ 148 h 192"/>
                <a:gd name="T2" fmla="*/ 192 w 192"/>
                <a:gd name="T3" fmla="*/ 96 h 192"/>
                <a:gd name="T4" fmla="*/ 96 w 192"/>
                <a:gd name="T5" fmla="*/ 0 h 192"/>
                <a:gd name="T6" fmla="*/ 0 w 192"/>
                <a:gd name="T7" fmla="*/ 96 h 192"/>
                <a:gd name="T8" fmla="*/ 96 w 192"/>
                <a:gd name="T9" fmla="*/ 192 h 192"/>
                <a:gd name="T10" fmla="*/ 148 w 192"/>
                <a:gd name="T11" fmla="*/ 176 h 192"/>
                <a:gd name="T12" fmla="*/ 192 w 192"/>
                <a:gd name="T13" fmla="*/ 192 h 192"/>
                <a:gd name="T14" fmla="*/ 177 w 192"/>
                <a:gd name="T15" fmla="*/ 14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192">
                  <a:moveTo>
                    <a:pt x="177" y="148"/>
                  </a:moveTo>
                  <a:cubicBezTo>
                    <a:pt x="187" y="133"/>
                    <a:pt x="192" y="115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ubicBezTo>
                    <a:pt x="43" y="0"/>
                    <a:pt x="0" y="43"/>
                    <a:pt x="0" y="96"/>
                  </a:cubicBezTo>
                  <a:cubicBezTo>
                    <a:pt x="0" y="149"/>
                    <a:pt x="43" y="192"/>
                    <a:pt x="96" y="192"/>
                  </a:cubicBezTo>
                  <a:cubicBezTo>
                    <a:pt x="115" y="192"/>
                    <a:pt x="133" y="186"/>
                    <a:pt x="148" y="176"/>
                  </a:cubicBezTo>
                  <a:cubicBezTo>
                    <a:pt x="192" y="192"/>
                    <a:pt x="192" y="192"/>
                    <a:pt x="192" y="192"/>
                  </a:cubicBezTo>
                  <a:lnTo>
                    <a:pt x="177" y="148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Line 127"/>
            <p:cNvSpPr>
              <a:spLocks noChangeShapeType="1"/>
            </p:cNvSpPr>
            <p:nvPr/>
          </p:nvSpPr>
          <p:spPr bwMode="auto">
            <a:xfrm>
              <a:off x="10248901" y="3981451"/>
              <a:ext cx="193675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28"/>
            <p:cNvSpPr>
              <a:spLocks/>
            </p:cNvSpPr>
            <p:nvPr/>
          </p:nvSpPr>
          <p:spPr bwMode="auto">
            <a:xfrm>
              <a:off x="10064751" y="3700463"/>
              <a:ext cx="561975" cy="561975"/>
            </a:xfrm>
            <a:custGeom>
              <a:avLst/>
              <a:gdLst>
                <a:gd name="T0" fmla="*/ 177 w 192"/>
                <a:gd name="T1" fmla="*/ 148 h 192"/>
                <a:gd name="T2" fmla="*/ 192 w 192"/>
                <a:gd name="T3" fmla="*/ 96 h 192"/>
                <a:gd name="T4" fmla="*/ 96 w 192"/>
                <a:gd name="T5" fmla="*/ 0 h 192"/>
                <a:gd name="T6" fmla="*/ 0 w 192"/>
                <a:gd name="T7" fmla="*/ 96 h 192"/>
                <a:gd name="T8" fmla="*/ 96 w 192"/>
                <a:gd name="T9" fmla="*/ 192 h 192"/>
                <a:gd name="T10" fmla="*/ 148 w 192"/>
                <a:gd name="T11" fmla="*/ 176 h 192"/>
                <a:gd name="T12" fmla="*/ 192 w 192"/>
                <a:gd name="T13" fmla="*/ 192 h 192"/>
                <a:gd name="T14" fmla="*/ 177 w 192"/>
                <a:gd name="T15" fmla="*/ 14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192">
                  <a:moveTo>
                    <a:pt x="177" y="148"/>
                  </a:moveTo>
                  <a:cubicBezTo>
                    <a:pt x="187" y="133"/>
                    <a:pt x="192" y="115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ubicBezTo>
                    <a:pt x="43" y="0"/>
                    <a:pt x="0" y="43"/>
                    <a:pt x="0" y="96"/>
                  </a:cubicBezTo>
                  <a:cubicBezTo>
                    <a:pt x="0" y="149"/>
                    <a:pt x="43" y="192"/>
                    <a:pt x="96" y="192"/>
                  </a:cubicBezTo>
                  <a:cubicBezTo>
                    <a:pt x="116" y="192"/>
                    <a:pt x="133" y="186"/>
                    <a:pt x="148" y="176"/>
                  </a:cubicBezTo>
                  <a:cubicBezTo>
                    <a:pt x="192" y="192"/>
                    <a:pt x="192" y="192"/>
                    <a:pt x="192" y="192"/>
                  </a:cubicBezTo>
                  <a:lnTo>
                    <a:pt x="177" y="148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Line 129"/>
            <p:cNvSpPr>
              <a:spLocks noChangeShapeType="1"/>
            </p:cNvSpPr>
            <p:nvPr/>
          </p:nvSpPr>
          <p:spPr bwMode="auto">
            <a:xfrm>
              <a:off x="11493501" y="3911601"/>
              <a:ext cx="134938" cy="13652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Line 130"/>
            <p:cNvSpPr>
              <a:spLocks noChangeShapeType="1"/>
            </p:cNvSpPr>
            <p:nvPr/>
          </p:nvSpPr>
          <p:spPr bwMode="auto">
            <a:xfrm flipH="1">
              <a:off x="11493501" y="3911601"/>
              <a:ext cx="134938" cy="13652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1"/>
            <p:cNvSpPr>
              <a:spLocks/>
            </p:cNvSpPr>
            <p:nvPr/>
          </p:nvSpPr>
          <p:spPr bwMode="auto">
            <a:xfrm>
              <a:off x="11280776" y="3700463"/>
              <a:ext cx="560388" cy="561975"/>
            </a:xfrm>
            <a:custGeom>
              <a:avLst/>
              <a:gdLst>
                <a:gd name="T0" fmla="*/ 177 w 192"/>
                <a:gd name="T1" fmla="*/ 148 h 192"/>
                <a:gd name="T2" fmla="*/ 192 w 192"/>
                <a:gd name="T3" fmla="*/ 96 h 192"/>
                <a:gd name="T4" fmla="*/ 96 w 192"/>
                <a:gd name="T5" fmla="*/ 0 h 192"/>
                <a:gd name="T6" fmla="*/ 0 w 192"/>
                <a:gd name="T7" fmla="*/ 96 h 192"/>
                <a:gd name="T8" fmla="*/ 96 w 192"/>
                <a:gd name="T9" fmla="*/ 192 h 192"/>
                <a:gd name="T10" fmla="*/ 148 w 192"/>
                <a:gd name="T11" fmla="*/ 176 h 192"/>
                <a:gd name="T12" fmla="*/ 192 w 192"/>
                <a:gd name="T13" fmla="*/ 192 h 192"/>
                <a:gd name="T14" fmla="*/ 177 w 192"/>
                <a:gd name="T15" fmla="*/ 14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192">
                  <a:moveTo>
                    <a:pt x="177" y="148"/>
                  </a:moveTo>
                  <a:cubicBezTo>
                    <a:pt x="187" y="133"/>
                    <a:pt x="192" y="115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ubicBezTo>
                    <a:pt x="43" y="0"/>
                    <a:pt x="0" y="43"/>
                    <a:pt x="0" y="96"/>
                  </a:cubicBezTo>
                  <a:cubicBezTo>
                    <a:pt x="0" y="149"/>
                    <a:pt x="43" y="192"/>
                    <a:pt x="96" y="192"/>
                  </a:cubicBezTo>
                  <a:cubicBezTo>
                    <a:pt x="116" y="192"/>
                    <a:pt x="133" y="186"/>
                    <a:pt x="148" y="176"/>
                  </a:cubicBezTo>
                  <a:cubicBezTo>
                    <a:pt x="192" y="192"/>
                    <a:pt x="192" y="192"/>
                    <a:pt x="192" y="192"/>
                  </a:cubicBezTo>
                  <a:lnTo>
                    <a:pt x="177" y="148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2"/>
            <p:cNvSpPr>
              <a:spLocks/>
            </p:cNvSpPr>
            <p:nvPr/>
          </p:nvSpPr>
          <p:spPr bwMode="auto">
            <a:xfrm>
              <a:off x="466726" y="5006976"/>
              <a:ext cx="315913" cy="149225"/>
            </a:xfrm>
            <a:custGeom>
              <a:avLst/>
              <a:gdLst>
                <a:gd name="T0" fmla="*/ 0 w 199"/>
                <a:gd name="T1" fmla="*/ 21 h 94"/>
                <a:gd name="T2" fmla="*/ 63 w 199"/>
                <a:gd name="T3" fmla="*/ 94 h 94"/>
                <a:gd name="T4" fmla="*/ 199 w 199"/>
                <a:gd name="T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9" h="94">
                  <a:moveTo>
                    <a:pt x="0" y="21"/>
                  </a:moveTo>
                  <a:lnTo>
                    <a:pt x="63" y="94"/>
                  </a:lnTo>
                  <a:lnTo>
                    <a:pt x="199" y="0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3"/>
            <p:cNvSpPr>
              <a:spLocks/>
            </p:cNvSpPr>
            <p:nvPr/>
          </p:nvSpPr>
          <p:spPr bwMode="auto">
            <a:xfrm>
              <a:off x="344488" y="4800601"/>
              <a:ext cx="560388" cy="560388"/>
            </a:xfrm>
            <a:custGeom>
              <a:avLst/>
              <a:gdLst>
                <a:gd name="T0" fmla="*/ 177 w 192"/>
                <a:gd name="T1" fmla="*/ 148 h 192"/>
                <a:gd name="T2" fmla="*/ 192 w 192"/>
                <a:gd name="T3" fmla="*/ 96 h 192"/>
                <a:gd name="T4" fmla="*/ 96 w 192"/>
                <a:gd name="T5" fmla="*/ 0 h 192"/>
                <a:gd name="T6" fmla="*/ 0 w 192"/>
                <a:gd name="T7" fmla="*/ 96 h 192"/>
                <a:gd name="T8" fmla="*/ 96 w 192"/>
                <a:gd name="T9" fmla="*/ 192 h 192"/>
                <a:gd name="T10" fmla="*/ 148 w 192"/>
                <a:gd name="T11" fmla="*/ 177 h 192"/>
                <a:gd name="T12" fmla="*/ 192 w 192"/>
                <a:gd name="T13" fmla="*/ 192 h 192"/>
                <a:gd name="T14" fmla="*/ 177 w 192"/>
                <a:gd name="T15" fmla="*/ 14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192">
                  <a:moveTo>
                    <a:pt x="177" y="148"/>
                  </a:moveTo>
                  <a:cubicBezTo>
                    <a:pt x="187" y="133"/>
                    <a:pt x="192" y="115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ubicBezTo>
                    <a:pt x="43" y="0"/>
                    <a:pt x="0" y="43"/>
                    <a:pt x="0" y="96"/>
                  </a:cubicBezTo>
                  <a:cubicBezTo>
                    <a:pt x="0" y="149"/>
                    <a:pt x="43" y="192"/>
                    <a:pt x="96" y="192"/>
                  </a:cubicBezTo>
                  <a:cubicBezTo>
                    <a:pt x="116" y="192"/>
                    <a:pt x="133" y="186"/>
                    <a:pt x="148" y="177"/>
                  </a:cubicBezTo>
                  <a:cubicBezTo>
                    <a:pt x="192" y="192"/>
                    <a:pt x="192" y="192"/>
                    <a:pt x="192" y="192"/>
                  </a:cubicBezTo>
                  <a:lnTo>
                    <a:pt x="177" y="148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4"/>
            <p:cNvSpPr>
              <a:spLocks/>
            </p:cNvSpPr>
            <p:nvPr/>
          </p:nvSpPr>
          <p:spPr bwMode="auto">
            <a:xfrm>
              <a:off x="1557338" y="4800601"/>
              <a:ext cx="560388" cy="560388"/>
            </a:xfrm>
            <a:custGeom>
              <a:avLst/>
              <a:gdLst>
                <a:gd name="T0" fmla="*/ 176 w 192"/>
                <a:gd name="T1" fmla="*/ 148 h 192"/>
                <a:gd name="T2" fmla="*/ 192 w 192"/>
                <a:gd name="T3" fmla="*/ 96 h 192"/>
                <a:gd name="T4" fmla="*/ 96 w 192"/>
                <a:gd name="T5" fmla="*/ 0 h 192"/>
                <a:gd name="T6" fmla="*/ 0 w 192"/>
                <a:gd name="T7" fmla="*/ 96 h 192"/>
                <a:gd name="T8" fmla="*/ 96 w 192"/>
                <a:gd name="T9" fmla="*/ 192 h 192"/>
                <a:gd name="T10" fmla="*/ 148 w 192"/>
                <a:gd name="T11" fmla="*/ 177 h 192"/>
                <a:gd name="T12" fmla="*/ 192 w 192"/>
                <a:gd name="T13" fmla="*/ 192 h 192"/>
                <a:gd name="T14" fmla="*/ 176 w 192"/>
                <a:gd name="T15" fmla="*/ 14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192">
                  <a:moveTo>
                    <a:pt x="176" y="148"/>
                  </a:moveTo>
                  <a:cubicBezTo>
                    <a:pt x="186" y="133"/>
                    <a:pt x="192" y="115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ubicBezTo>
                    <a:pt x="43" y="0"/>
                    <a:pt x="0" y="43"/>
                    <a:pt x="0" y="96"/>
                  </a:cubicBezTo>
                  <a:cubicBezTo>
                    <a:pt x="0" y="149"/>
                    <a:pt x="43" y="192"/>
                    <a:pt x="96" y="192"/>
                  </a:cubicBezTo>
                  <a:cubicBezTo>
                    <a:pt x="115" y="192"/>
                    <a:pt x="133" y="186"/>
                    <a:pt x="148" y="177"/>
                  </a:cubicBezTo>
                  <a:cubicBezTo>
                    <a:pt x="192" y="192"/>
                    <a:pt x="192" y="192"/>
                    <a:pt x="192" y="192"/>
                  </a:cubicBezTo>
                  <a:lnTo>
                    <a:pt x="176" y="148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Oval 135"/>
            <p:cNvSpPr>
              <a:spLocks noChangeArrowheads="1"/>
            </p:cNvSpPr>
            <p:nvPr/>
          </p:nvSpPr>
          <p:spPr bwMode="auto">
            <a:xfrm>
              <a:off x="1665288" y="5048251"/>
              <a:ext cx="63500" cy="650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Oval 136"/>
            <p:cNvSpPr>
              <a:spLocks noChangeArrowheads="1"/>
            </p:cNvSpPr>
            <p:nvPr/>
          </p:nvSpPr>
          <p:spPr bwMode="auto">
            <a:xfrm>
              <a:off x="1804988" y="5048251"/>
              <a:ext cx="61913" cy="650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Oval 137"/>
            <p:cNvSpPr>
              <a:spLocks noChangeArrowheads="1"/>
            </p:cNvSpPr>
            <p:nvPr/>
          </p:nvSpPr>
          <p:spPr bwMode="auto">
            <a:xfrm>
              <a:off x="1943101" y="5048251"/>
              <a:ext cx="63500" cy="650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38"/>
            <p:cNvSpPr>
              <a:spLocks/>
            </p:cNvSpPr>
            <p:nvPr/>
          </p:nvSpPr>
          <p:spPr bwMode="auto">
            <a:xfrm>
              <a:off x="3049588" y="4791076"/>
              <a:ext cx="303213" cy="304800"/>
            </a:xfrm>
            <a:custGeom>
              <a:avLst/>
              <a:gdLst>
                <a:gd name="T0" fmla="*/ 64 w 104"/>
                <a:gd name="T1" fmla="*/ 91 h 104"/>
                <a:gd name="T2" fmla="*/ 17 w 104"/>
                <a:gd name="T3" fmla="*/ 91 h 104"/>
                <a:gd name="T4" fmla="*/ 13 w 104"/>
                <a:gd name="T5" fmla="*/ 87 h 104"/>
                <a:gd name="T6" fmla="*/ 13 w 104"/>
                <a:gd name="T7" fmla="*/ 40 h 104"/>
                <a:gd name="T8" fmla="*/ 40 w 104"/>
                <a:gd name="T9" fmla="*/ 13 h 104"/>
                <a:gd name="T10" fmla="*/ 87 w 104"/>
                <a:gd name="T11" fmla="*/ 13 h 104"/>
                <a:gd name="T12" fmla="*/ 91 w 104"/>
                <a:gd name="T13" fmla="*/ 16 h 104"/>
                <a:gd name="T14" fmla="*/ 91 w 104"/>
                <a:gd name="T15" fmla="*/ 64 h 104"/>
                <a:gd name="T16" fmla="*/ 64 w 104"/>
                <a:gd name="T17" fmla="*/ 9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104">
                  <a:moveTo>
                    <a:pt x="64" y="91"/>
                  </a:moveTo>
                  <a:cubicBezTo>
                    <a:pt x="51" y="104"/>
                    <a:pt x="30" y="104"/>
                    <a:pt x="17" y="91"/>
                  </a:cubicBezTo>
                  <a:cubicBezTo>
                    <a:pt x="13" y="87"/>
                    <a:pt x="13" y="87"/>
                    <a:pt x="13" y="87"/>
                  </a:cubicBezTo>
                  <a:cubicBezTo>
                    <a:pt x="0" y="74"/>
                    <a:pt x="0" y="53"/>
                    <a:pt x="13" y="40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53" y="0"/>
                    <a:pt x="74" y="0"/>
                    <a:pt x="87" y="13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104" y="30"/>
                    <a:pt x="104" y="51"/>
                    <a:pt x="91" y="64"/>
                  </a:cubicBezTo>
                  <a:lnTo>
                    <a:pt x="64" y="91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39"/>
            <p:cNvSpPr>
              <a:spLocks/>
            </p:cNvSpPr>
            <p:nvPr/>
          </p:nvSpPr>
          <p:spPr bwMode="auto">
            <a:xfrm>
              <a:off x="2771776" y="5068888"/>
              <a:ext cx="304800" cy="301625"/>
            </a:xfrm>
            <a:custGeom>
              <a:avLst/>
              <a:gdLst>
                <a:gd name="T0" fmla="*/ 64 w 104"/>
                <a:gd name="T1" fmla="*/ 90 h 103"/>
                <a:gd name="T2" fmla="*/ 17 w 104"/>
                <a:gd name="T3" fmla="*/ 90 h 103"/>
                <a:gd name="T4" fmla="*/ 14 w 104"/>
                <a:gd name="T5" fmla="*/ 87 h 103"/>
                <a:gd name="T6" fmla="*/ 14 w 104"/>
                <a:gd name="T7" fmla="*/ 39 h 103"/>
                <a:gd name="T8" fmla="*/ 40 w 104"/>
                <a:gd name="T9" fmla="*/ 13 h 103"/>
                <a:gd name="T10" fmla="*/ 88 w 104"/>
                <a:gd name="T11" fmla="*/ 13 h 103"/>
                <a:gd name="T12" fmla="*/ 91 w 104"/>
                <a:gd name="T13" fmla="*/ 16 h 103"/>
                <a:gd name="T14" fmla="*/ 91 w 104"/>
                <a:gd name="T15" fmla="*/ 64 h 103"/>
                <a:gd name="T16" fmla="*/ 64 w 104"/>
                <a:gd name="T17" fmla="*/ 9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103">
                  <a:moveTo>
                    <a:pt x="64" y="90"/>
                  </a:moveTo>
                  <a:cubicBezTo>
                    <a:pt x="51" y="103"/>
                    <a:pt x="30" y="103"/>
                    <a:pt x="17" y="90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0" y="74"/>
                    <a:pt x="0" y="53"/>
                    <a:pt x="14" y="39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53" y="0"/>
                    <a:pt x="75" y="0"/>
                    <a:pt x="88" y="13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104" y="29"/>
                    <a:pt x="104" y="51"/>
                    <a:pt x="91" y="64"/>
                  </a:cubicBezTo>
                  <a:lnTo>
                    <a:pt x="64" y="90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Line 140"/>
            <p:cNvSpPr>
              <a:spLocks noChangeShapeType="1"/>
            </p:cNvSpPr>
            <p:nvPr/>
          </p:nvSpPr>
          <p:spPr bwMode="auto">
            <a:xfrm flipH="1">
              <a:off x="2947988" y="4967288"/>
              <a:ext cx="230188" cy="230188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Line 141"/>
            <p:cNvSpPr>
              <a:spLocks noChangeShapeType="1"/>
            </p:cNvSpPr>
            <p:nvPr/>
          </p:nvSpPr>
          <p:spPr bwMode="auto">
            <a:xfrm>
              <a:off x="4410076" y="5016501"/>
              <a:ext cx="138113" cy="13652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Line 142"/>
            <p:cNvSpPr>
              <a:spLocks noChangeShapeType="1"/>
            </p:cNvSpPr>
            <p:nvPr/>
          </p:nvSpPr>
          <p:spPr bwMode="auto">
            <a:xfrm flipH="1">
              <a:off x="4410076" y="5016501"/>
              <a:ext cx="138113" cy="13652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3"/>
            <p:cNvSpPr>
              <a:spLocks/>
            </p:cNvSpPr>
            <p:nvPr/>
          </p:nvSpPr>
          <p:spPr bwMode="auto">
            <a:xfrm>
              <a:off x="3987801" y="4805363"/>
              <a:ext cx="361950" cy="561975"/>
            </a:xfrm>
            <a:custGeom>
              <a:avLst/>
              <a:gdLst>
                <a:gd name="T0" fmla="*/ 124 w 124"/>
                <a:gd name="T1" fmla="*/ 0 h 192"/>
                <a:gd name="T2" fmla="*/ 55 w 124"/>
                <a:gd name="T3" fmla="*/ 72 h 192"/>
                <a:gd name="T4" fmla="*/ 32 w 124"/>
                <a:gd name="T5" fmla="*/ 61 h 192"/>
                <a:gd name="T6" fmla="*/ 0 w 124"/>
                <a:gd name="T7" fmla="*/ 96 h 192"/>
                <a:gd name="T8" fmla="*/ 32 w 124"/>
                <a:gd name="T9" fmla="*/ 130 h 192"/>
                <a:gd name="T10" fmla="*/ 55 w 124"/>
                <a:gd name="T11" fmla="*/ 119 h 192"/>
                <a:gd name="T12" fmla="*/ 124 w 124"/>
                <a:gd name="T13" fmla="*/ 192 h 192"/>
                <a:gd name="T14" fmla="*/ 124 w 124"/>
                <a:gd name="T15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92">
                  <a:moveTo>
                    <a:pt x="124" y="0"/>
                  </a:moveTo>
                  <a:cubicBezTo>
                    <a:pt x="55" y="72"/>
                    <a:pt x="55" y="72"/>
                    <a:pt x="55" y="72"/>
                  </a:cubicBezTo>
                  <a:cubicBezTo>
                    <a:pt x="49" y="65"/>
                    <a:pt x="41" y="61"/>
                    <a:pt x="32" y="61"/>
                  </a:cubicBezTo>
                  <a:cubicBezTo>
                    <a:pt x="14" y="61"/>
                    <a:pt x="0" y="76"/>
                    <a:pt x="0" y="96"/>
                  </a:cubicBezTo>
                  <a:cubicBezTo>
                    <a:pt x="0" y="115"/>
                    <a:pt x="14" y="130"/>
                    <a:pt x="32" y="130"/>
                  </a:cubicBezTo>
                  <a:cubicBezTo>
                    <a:pt x="41" y="130"/>
                    <a:pt x="49" y="126"/>
                    <a:pt x="55" y="119"/>
                  </a:cubicBezTo>
                  <a:cubicBezTo>
                    <a:pt x="124" y="192"/>
                    <a:pt x="124" y="192"/>
                    <a:pt x="124" y="192"/>
                  </a:cubicBezTo>
                  <a:lnTo>
                    <a:pt x="124" y="0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4"/>
            <p:cNvSpPr>
              <a:spLocks/>
            </p:cNvSpPr>
            <p:nvPr/>
          </p:nvSpPr>
          <p:spPr bwMode="auto">
            <a:xfrm>
              <a:off x="5199063" y="4800601"/>
              <a:ext cx="395288" cy="560388"/>
            </a:xfrm>
            <a:custGeom>
              <a:avLst/>
              <a:gdLst>
                <a:gd name="T0" fmla="*/ 135 w 135"/>
                <a:gd name="T1" fmla="*/ 0 h 192"/>
                <a:gd name="T2" fmla="*/ 60 w 135"/>
                <a:gd name="T3" fmla="*/ 73 h 192"/>
                <a:gd name="T4" fmla="*/ 35 w 135"/>
                <a:gd name="T5" fmla="*/ 61 h 192"/>
                <a:gd name="T6" fmla="*/ 0 w 135"/>
                <a:gd name="T7" fmla="*/ 96 h 192"/>
                <a:gd name="T8" fmla="*/ 35 w 135"/>
                <a:gd name="T9" fmla="*/ 131 h 192"/>
                <a:gd name="T10" fmla="*/ 60 w 135"/>
                <a:gd name="T11" fmla="*/ 120 h 192"/>
                <a:gd name="T12" fmla="*/ 135 w 135"/>
                <a:gd name="T13" fmla="*/ 192 h 192"/>
                <a:gd name="T14" fmla="*/ 135 w 135"/>
                <a:gd name="T15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" h="192">
                  <a:moveTo>
                    <a:pt x="135" y="0"/>
                  </a:moveTo>
                  <a:cubicBezTo>
                    <a:pt x="60" y="73"/>
                    <a:pt x="60" y="73"/>
                    <a:pt x="60" y="73"/>
                  </a:cubicBezTo>
                  <a:cubicBezTo>
                    <a:pt x="54" y="66"/>
                    <a:pt x="45" y="61"/>
                    <a:pt x="35" y="61"/>
                  </a:cubicBezTo>
                  <a:cubicBezTo>
                    <a:pt x="15" y="61"/>
                    <a:pt x="0" y="77"/>
                    <a:pt x="0" y="96"/>
                  </a:cubicBezTo>
                  <a:cubicBezTo>
                    <a:pt x="0" y="116"/>
                    <a:pt x="15" y="131"/>
                    <a:pt x="35" y="131"/>
                  </a:cubicBezTo>
                  <a:cubicBezTo>
                    <a:pt x="45" y="131"/>
                    <a:pt x="54" y="127"/>
                    <a:pt x="60" y="120"/>
                  </a:cubicBezTo>
                  <a:cubicBezTo>
                    <a:pt x="135" y="192"/>
                    <a:pt x="135" y="192"/>
                    <a:pt x="135" y="192"/>
                  </a:cubicBezTo>
                  <a:lnTo>
                    <a:pt x="135" y="0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5"/>
            <p:cNvSpPr>
              <a:spLocks/>
            </p:cNvSpPr>
            <p:nvPr/>
          </p:nvSpPr>
          <p:spPr bwMode="auto">
            <a:xfrm>
              <a:off x="5702301" y="4951413"/>
              <a:ext cx="74613" cy="257175"/>
            </a:xfrm>
            <a:custGeom>
              <a:avLst/>
              <a:gdLst>
                <a:gd name="T0" fmla="*/ 0 w 26"/>
                <a:gd name="T1" fmla="*/ 0 h 88"/>
                <a:gd name="T2" fmla="*/ 0 w 26"/>
                <a:gd name="T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6" h="88">
                  <a:moveTo>
                    <a:pt x="0" y="0"/>
                  </a:moveTo>
                  <a:cubicBezTo>
                    <a:pt x="26" y="25"/>
                    <a:pt x="26" y="64"/>
                    <a:pt x="0" y="88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46"/>
            <p:cNvSpPr>
              <a:spLocks/>
            </p:cNvSpPr>
            <p:nvPr/>
          </p:nvSpPr>
          <p:spPr bwMode="auto">
            <a:xfrm>
              <a:off x="6419851" y="4800601"/>
              <a:ext cx="339725" cy="560388"/>
            </a:xfrm>
            <a:custGeom>
              <a:avLst/>
              <a:gdLst>
                <a:gd name="T0" fmla="*/ 116 w 116"/>
                <a:gd name="T1" fmla="*/ 0 h 192"/>
                <a:gd name="T2" fmla="*/ 52 w 116"/>
                <a:gd name="T3" fmla="*/ 73 h 192"/>
                <a:gd name="T4" fmla="*/ 30 w 116"/>
                <a:gd name="T5" fmla="*/ 61 h 192"/>
                <a:gd name="T6" fmla="*/ 0 w 116"/>
                <a:gd name="T7" fmla="*/ 96 h 192"/>
                <a:gd name="T8" fmla="*/ 30 w 116"/>
                <a:gd name="T9" fmla="*/ 131 h 192"/>
                <a:gd name="T10" fmla="*/ 52 w 116"/>
                <a:gd name="T11" fmla="*/ 120 h 192"/>
                <a:gd name="T12" fmla="*/ 116 w 116"/>
                <a:gd name="T13" fmla="*/ 192 h 192"/>
                <a:gd name="T14" fmla="*/ 116 w 116"/>
                <a:gd name="T15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92">
                  <a:moveTo>
                    <a:pt x="116" y="0"/>
                  </a:moveTo>
                  <a:cubicBezTo>
                    <a:pt x="52" y="73"/>
                    <a:pt x="52" y="73"/>
                    <a:pt x="52" y="73"/>
                  </a:cubicBezTo>
                  <a:cubicBezTo>
                    <a:pt x="46" y="66"/>
                    <a:pt x="39" y="61"/>
                    <a:pt x="30" y="61"/>
                  </a:cubicBezTo>
                  <a:cubicBezTo>
                    <a:pt x="14" y="61"/>
                    <a:pt x="0" y="77"/>
                    <a:pt x="0" y="96"/>
                  </a:cubicBezTo>
                  <a:cubicBezTo>
                    <a:pt x="0" y="116"/>
                    <a:pt x="14" y="131"/>
                    <a:pt x="30" y="131"/>
                  </a:cubicBezTo>
                  <a:cubicBezTo>
                    <a:pt x="39" y="131"/>
                    <a:pt x="46" y="127"/>
                    <a:pt x="52" y="120"/>
                  </a:cubicBezTo>
                  <a:cubicBezTo>
                    <a:pt x="116" y="192"/>
                    <a:pt x="116" y="192"/>
                    <a:pt x="116" y="192"/>
                  </a:cubicBezTo>
                  <a:lnTo>
                    <a:pt x="116" y="0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47"/>
            <p:cNvSpPr>
              <a:spLocks/>
            </p:cNvSpPr>
            <p:nvPr/>
          </p:nvSpPr>
          <p:spPr bwMode="auto">
            <a:xfrm>
              <a:off x="6907213" y="4891088"/>
              <a:ext cx="100013" cy="379413"/>
            </a:xfrm>
            <a:custGeom>
              <a:avLst/>
              <a:gdLst>
                <a:gd name="T0" fmla="*/ 0 w 34"/>
                <a:gd name="T1" fmla="*/ 0 h 130"/>
                <a:gd name="T2" fmla="*/ 0 w 34"/>
                <a:gd name="T3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4" h="130">
                  <a:moveTo>
                    <a:pt x="0" y="0"/>
                  </a:moveTo>
                  <a:cubicBezTo>
                    <a:pt x="34" y="36"/>
                    <a:pt x="34" y="94"/>
                    <a:pt x="0" y="13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48"/>
            <p:cNvSpPr>
              <a:spLocks/>
            </p:cNvSpPr>
            <p:nvPr/>
          </p:nvSpPr>
          <p:spPr bwMode="auto">
            <a:xfrm>
              <a:off x="6850063" y="4951413"/>
              <a:ext cx="66675" cy="257175"/>
            </a:xfrm>
            <a:custGeom>
              <a:avLst/>
              <a:gdLst>
                <a:gd name="T0" fmla="*/ 0 w 23"/>
                <a:gd name="T1" fmla="*/ 0 h 88"/>
                <a:gd name="T2" fmla="*/ 0 w 23"/>
                <a:gd name="T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3" h="88">
                  <a:moveTo>
                    <a:pt x="0" y="0"/>
                  </a:moveTo>
                  <a:cubicBezTo>
                    <a:pt x="23" y="25"/>
                    <a:pt x="23" y="64"/>
                    <a:pt x="0" y="88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49"/>
            <p:cNvSpPr>
              <a:spLocks/>
            </p:cNvSpPr>
            <p:nvPr/>
          </p:nvSpPr>
          <p:spPr bwMode="auto">
            <a:xfrm>
              <a:off x="6799263" y="5006976"/>
              <a:ext cx="41275" cy="149225"/>
            </a:xfrm>
            <a:custGeom>
              <a:avLst/>
              <a:gdLst>
                <a:gd name="T0" fmla="*/ 0 w 14"/>
                <a:gd name="T1" fmla="*/ 0 h 51"/>
                <a:gd name="T2" fmla="*/ 0 w 14"/>
                <a:gd name="T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" h="51">
                  <a:moveTo>
                    <a:pt x="0" y="0"/>
                  </a:moveTo>
                  <a:cubicBezTo>
                    <a:pt x="14" y="14"/>
                    <a:pt x="14" y="37"/>
                    <a:pt x="0" y="51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50"/>
            <p:cNvSpPr>
              <a:spLocks/>
            </p:cNvSpPr>
            <p:nvPr/>
          </p:nvSpPr>
          <p:spPr bwMode="auto">
            <a:xfrm>
              <a:off x="7748588" y="4808538"/>
              <a:ext cx="169863" cy="166688"/>
            </a:xfrm>
            <a:custGeom>
              <a:avLst/>
              <a:gdLst>
                <a:gd name="T0" fmla="*/ 53 w 58"/>
                <a:gd name="T1" fmla="*/ 51 h 57"/>
                <a:gd name="T2" fmla="*/ 0 w 58"/>
                <a:gd name="T3" fmla="*/ 31 h 57"/>
                <a:gd name="T4" fmla="*/ 30 w 58"/>
                <a:gd name="T5" fmla="*/ 0 h 57"/>
                <a:gd name="T6" fmla="*/ 53 w 58"/>
                <a:gd name="T7" fmla="*/ 5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57">
                  <a:moveTo>
                    <a:pt x="53" y="51"/>
                  </a:moveTo>
                  <a:cubicBezTo>
                    <a:pt x="48" y="57"/>
                    <a:pt x="0" y="48"/>
                    <a:pt x="0" y="31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48" y="0"/>
                    <a:pt x="58" y="46"/>
                    <a:pt x="53" y="51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51"/>
            <p:cNvSpPr>
              <a:spLocks/>
            </p:cNvSpPr>
            <p:nvPr/>
          </p:nvSpPr>
          <p:spPr bwMode="auto">
            <a:xfrm>
              <a:off x="7912101" y="4808538"/>
              <a:ext cx="169863" cy="166688"/>
            </a:xfrm>
            <a:custGeom>
              <a:avLst/>
              <a:gdLst>
                <a:gd name="T0" fmla="*/ 5 w 58"/>
                <a:gd name="T1" fmla="*/ 51 h 57"/>
                <a:gd name="T2" fmla="*/ 58 w 58"/>
                <a:gd name="T3" fmla="*/ 31 h 57"/>
                <a:gd name="T4" fmla="*/ 28 w 58"/>
                <a:gd name="T5" fmla="*/ 0 h 57"/>
                <a:gd name="T6" fmla="*/ 5 w 58"/>
                <a:gd name="T7" fmla="*/ 5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57">
                  <a:moveTo>
                    <a:pt x="5" y="51"/>
                  </a:moveTo>
                  <a:cubicBezTo>
                    <a:pt x="10" y="57"/>
                    <a:pt x="58" y="48"/>
                    <a:pt x="58" y="31"/>
                  </a:cubicBezTo>
                  <a:cubicBezTo>
                    <a:pt x="58" y="14"/>
                    <a:pt x="45" y="0"/>
                    <a:pt x="28" y="0"/>
                  </a:cubicBezTo>
                  <a:cubicBezTo>
                    <a:pt x="11" y="0"/>
                    <a:pt x="0" y="46"/>
                    <a:pt x="5" y="51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Line 152"/>
            <p:cNvSpPr>
              <a:spLocks noChangeShapeType="1"/>
            </p:cNvSpPr>
            <p:nvPr/>
          </p:nvSpPr>
          <p:spPr bwMode="auto">
            <a:xfrm>
              <a:off x="7766051" y="5138738"/>
              <a:ext cx="0" cy="11747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Line 153"/>
            <p:cNvSpPr>
              <a:spLocks noChangeShapeType="1"/>
            </p:cNvSpPr>
            <p:nvPr/>
          </p:nvSpPr>
          <p:spPr bwMode="auto">
            <a:xfrm>
              <a:off x="7915276" y="5138738"/>
              <a:ext cx="0" cy="11747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Line 154"/>
            <p:cNvSpPr>
              <a:spLocks noChangeShapeType="1"/>
            </p:cNvSpPr>
            <p:nvPr/>
          </p:nvSpPr>
          <p:spPr bwMode="auto">
            <a:xfrm>
              <a:off x="8064501" y="5138738"/>
              <a:ext cx="0" cy="117475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Rectangle 155"/>
            <p:cNvSpPr>
              <a:spLocks noChangeArrowheads="1"/>
            </p:cNvSpPr>
            <p:nvPr/>
          </p:nvSpPr>
          <p:spPr bwMode="auto">
            <a:xfrm>
              <a:off x="7635876" y="4972051"/>
              <a:ext cx="560388" cy="382588"/>
            </a:xfrm>
            <a:prstGeom prst="rect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Line 156"/>
            <p:cNvSpPr>
              <a:spLocks noChangeShapeType="1"/>
            </p:cNvSpPr>
            <p:nvPr/>
          </p:nvSpPr>
          <p:spPr bwMode="auto">
            <a:xfrm>
              <a:off x="7635876" y="5040313"/>
              <a:ext cx="560388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57"/>
            <p:cNvSpPr>
              <a:spLocks/>
            </p:cNvSpPr>
            <p:nvPr/>
          </p:nvSpPr>
          <p:spPr bwMode="auto">
            <a:xfrm>
              <a:off x="8958263" y="4808538"/>
              <a:ext cx="169863" cy="169863"/>
            </a:xfrm>
            <a:custGeom>
              <a:avLst/>
              <a:gdLst>
                <a:gd name="T0" fmla="*/ 54 w 58"/>
                <a:gd name="T1" fmla="*/ 52 h 58"/>
                <a:gd name="T2" fmla="*/ 0 w 58"/>
                <a:gd name="T3" fmla="*/ 31 h 58"/>
                <a:gd name="T4" fmla="*/ 31 w 58"/>
                <a:gd name="T5" fmla="*/ 0 h 58"/>
                <a:gd name="T6" fmla="*/ 54 w 58"/>
                <a:gd name="T7" fmla="*/ 5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58">
                  <a:moveTo>
                    <a:pt x="54" y="52"/>
                  </a:moveTo>
                  <a:cubicBezTo>
                    <a:pt x="48" y="58"/>
                    <a:pt x="0" y="48"/>
                    <a:pt x="0" y="31"/>
                  </a:cubicBezTo>
                  <a:cubicBezTo>
                    <a:pt x="0" y="14"/>
                    <a:pt x="13" y="0"/>
                    <a:pt x="31" y="0"/>
                  </a:cubicBezTo>
                  <a:cubicBezTo>
                    <a:pt x="48" y="0"/>
                    <a:pt x="58" y="47"/>
                    <a:pt x="54" y="52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58"/>
            <p:cNvSpPr>
              <a:spLocks/>
            </p:cNvSpPr>
            <p:nvPr/>
          </p:nvSpPr>
          <p:spPr bwMode="auto">
            <a:xfrm>
              <a:off x="9121776" y="4808538"/>
              <a:ext cx="173038" cy="169863"/>
            </a:xfrm>
            <a:custGeom>
              <a:avLst/>
              <a:gdLst>
                <a:gd name="T0" fmla="*/ 5 w 59"/>
                <a:gd name="T1" fmla="*/ 52 h 58"/>
                <a:gd name="T2" fmla="*/ 59 w 59"/>
                <a:gd name="T3" fmla="*/ 31 h 58"/>
                <a:gd name="T4" fmla="*/ 28 w 59"/>
                <a:gd name="T5" fmla="*/ 0 h 58"/>
                <a:gd name="T6" fmla="*/ 5 w 59"/>
                <a:gd name="T7" fmla="*/ 5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58">
                  <a:moveTo>
                    <a:pt x="5" y="52"/>
                  </a:moveTo>
                  <a:cubicBezTo>
                    <a:pt x="10" y="58"/>
                    <a:pt x="59" y="48"/>
                    <a:pt x="59" y="31"/>
                  </a:cubicBezTo>
                  <a:cubicBezTo>
                    <a:pt x="59" y="14"/>
                    <a:pt x="45" y="0"/>
                    <a:pt x="28" y="0"/>
                  </a:cubicBezTo>
                  <a:cubicBezTo>
                    <a:pt x="11" y="0"/>
                    <a:pt x="0" y="47"/>
                    <a:pt x="5" y="52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Line 159"/>
            <p:cNvSpPr>
              <a:spLocks noChangeShapeType="1"/>
            </p:cNvSpPr>
            <p:nvPr/>
          </p:nvSpPr>
          <p:spPr bwMode="auto">
            <a:xfrm>
              <a:off x="9037638" y="5151438"/>
              <a:ext cx="0" cy="9525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Line 160"/>
            <p:cNvSpPr>
              <a:spLocks noChangeShapeType="1"/>
            </p:cNvSpPr>
            <p:nvPr/>
          </p:nvSpPr>
          <p:spPr bwMode="auto">
            <a:xfrm>
              <a:off x="9131301" y="5151438"/>
              <a:ext cx="0" cy="9525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Line 161"/>
            <p:cNvSpPr>
              <a:spLocks noChangeShapeType="1"/>
            </p:cNvSpPr>
            <p:nvPr/>
          </p:nvSpPr>
          <p:spPr bwMode="auto">
            <a:xfrm>
              <a:off x="9212263" y="5151438"/>
              <a:ext cx="0" cy="9525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62"/>
            <p:cNvSpPr>
              <a:spLocks/>
            </p:cNvSpPr>
            <p:nvPr/>
          </p:nvSpPr>
          <p:spPr bwMode="auto">
            <a:xfrm>
              <a:off x="8909051" y="5072063"/>
              <a:ext cx="438150" cy="285750"/>
            </a:xfrm>
            <a:custGeom>
              <a:avLst/>
              <a:gdLst>
                <a:gd name="T0" fmla="*/ 150 w 150"/>
                <a:gd name="T1" fmla="*/ 1 h 98"/>
                <a:gd name="T2" fmla="*/ 150 w 150"/>
                <a:gd name="T3" fmla="*/ 74 h 98"/>
                <a:gd name="T4" fmla="*/ 126 w 150"/>
                <a:gd name="T5" fmla="*/ 98 h 98"/>
                <a:gd name="T6" fmla="*/ 24 w 150"/>
                <a:gd name="T7" fmla="*/ 98 h 98"/>
                <a:gd name="T8" fmla="*/ 0 w 150"/>
                <a:gd name="T9" fmla="*/ 74 h 98"/>
                <a:gd name="T10" fmla="*/ 0 w 150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98">
                  <a:moveTo>
                    <a:pt x="150" y="1"/>
                  </a:moveTo>
                  <a:cubicBezTo>
                    <a:pt x="150" y="74"/>
                    <a:pt x="150" y="74"/>
                    <a:pt x="150" y="74"/>
                  </a:cubicBezTo>
                  <a:cubicBezTo>
                    <a:pt x="150" y="87"/>
                    <a:pt x="139" y="98"/>
                    <a:pt x="126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11" y="98"/>
                    <a:pt x="0" y="87"/>
                    <a:pt x="0" y="7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Rectangle 163"/>
            <p:cNvSpPr>
              <a:spLocks noChangeArrowheads="1"/>
            </p:cNvSpPr>
            <p:nvPr/>
          </p:nvSpPr>
          <p:spPr bwMode="auto">
            <a:xfrm>
              <a:off x="8850313" y="4967288"/>
              <a:ext cx="560388" cy="87313"/>
            </a:xfrm>
            <a:prstGeom prst="rect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64"/>
            <p:cNvSpPr>
              <a:spLocks/>
            </p:cNvSpPr>
            <p:nvPr/>
          </p:nvSpPr>
          <p:spPr bwMode="auto">
            <a:xfrm>
              <a:off x="10064751" y="5037138"/>
              <a:ext cx="565150" cy="330200"/>
            </a:xfrm>
            <a:custGeom>
              <a:avLst/>
              <a:gdLst>
                <a:gd name="T0" fmla="*/ 1 w 193"/>
                <a:gd name="T1" fmla="*/ 68 h 113"/>
                <a:gd name="T2" fmla="*/ 13 w 193"/>
                <a:gd name="T3" fmla="*/ 45 h 113"/>
                <a:gd name="T4" fmla="*/ 111 w 193"/>
                <a:gd name="T5" fmla="*/ 0 h 113"/>
                <a:gd name="T6" fmla="*/ 192 w 193"/>
                <a:gd name="T7" fmla="*/ 47 h 113"/>
                <a:gd name="T8" fmla="*/ 171 w 193"/>
                <a:gd name="T9" fmla="*/ 99 h 113"/>
                <a:gd name="T10" fmla="*/ 112 w 193"/>
                <a:gd name="T11" fmla="*/ 112 h 113"/>
                <a:gd name="T12" fmla="*/ 85 w 193"/>
                <a:gd name="T13" fmla="*/ 103 h 113"/>
                <a:gd name="T14" fmla="*/ 53 w 193"/>
                <a:gd name="T15" fmla="*/ 103 h 113"/>
                <a:gd name="T16" fmla="*/ 0 w 193"/>
                <a:gd name="T17" fmla="*/ 74 h 113"/>
                <a:gd name="T18" fmla="*/ 1 w 193"/>
                <a:gd name="T19" fmla="*/ 6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3" h="113">
                  <a:moveTo>
                    <a:pt x="1" y="68"/>
                  </a:moveTo>
                  <a:cubicBezTo>
                    <a:pt x="5" y="59"/>
                    <a:pt x="7" y="53"/>
                    <a:pt x="13" y="45"/>
                  </a:cubicBezTo>
                  <a:cubicBezTo>
                    <a:pt x="34" y="15"/>
                    <a:pt x="76" y="0"/>
                    <a:pt x="111" y="0"/>
                  </a:cubicBezTo>
                  <a:cubicBezTo>
                    <a:pt x="145" y="0"/>
                    <a:pt x="193" y="4"/>
                    <a:pt x="192" y="47"/>
                  </a:cubicBezTo>
                  <a:cubicBezTo>
                    <a:pt x="192" y="66"/>
                    <a:pt x="186" y="87"/>
                    <a:pt x="171" y="99"/>
                  </a:cubicBezTo>
                  <a:cubicBezTo>
                    <a:pt x="155" y="111"/>
                    <a:pt x="132" y="113"/>
                    <a:pt x="112" y="112"/>
                  </a:cubicBezTo>
                  <a:cubicBezTo>
                    <a:pt x="101" y="112"/>
                    <a:pt x="94" y="107"/>
                    <a:pt x="85" y="103"/>
                  </a:cubicBezTo>
                  <a:cubicBezTo>
                    <a:pt x="75" y="99"/>
                    <a:pt x="64" y="102"/>
                    <a:pt x="53" y="103"/>
                  </a:cubicBezTo>
                  <a:cubicBezTo>
                    <a:pt x="33" y="105"/>
                    <a:pt x="1" y="102"/>
                    <a:pt x="0" y="74"/>
                  </a:cubicBezTo>
                  <a:lnTo>
                    <a:pt x="1" y="68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Line 165"/>
            <p:cNvSpPr>
              <a:spLocks noChangeShapeType="1"/>
            </p:cNvSpPr>
            <p:nvPr/>
          </p:nvSpPr>
          <p:spPr bwMode="auto">
            <a:xfrm>
              <a:off x="10464801" y="4797426"/>
              <a:ext cx="0" cy="36830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66"/>
            <p:cNvSpPr>
              <a:spLocks/>
            </p:cNvSpPr>
            <p:nvPr/>
          </p:nvSpPr>
          <p:spPr bwMode="auto">
            <a:xfrm>
              <a:off x="10299701" y="4805363"/>
              <a:ext cx="165100" cy="111125"/>
            </a:xfrm>
            <a:custGeom>
              <a:avLst/>
              <a:gdLst>
                <a:gd name="T0" fmla="*/ 104 w 104"/>
                <a:gd name="T1" fmla="*/ 0 h 70"/>
                <a:gd name="T2" fmla="*/ 0 w 104"/>
                <a:gd name="T3" fmla="*/ 37 h 70"/>
                <a:gd name="T4" fmla="*/ 104 w 104"/>
                <a:gd name="T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70">
                  <a:moveTo>
                    <a:pt x="104" y="0"/>
                  </a:moveTo>
                  <a:lnTo>
                    <a:pt x="0" y="37"/>
                  </a:lnTo>
                  <a:lnTo>
                    <a:pt x="104" y="70"/>
                  </a:ln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67"/>
            <p:cNvSpPr>
              <a:spLocks/>
            </p:cNvSpPr>
            <p:nvPr/>
          </p:nvSpPr>
          <p:spPr bwMode="auto">
            <a:xfrm>
              <a:off x="11361738" y="4800601"/>
              <a:ext cx="398463" cy="560388"/>
            </a:xfrm>
            <a:custGeom>
              <a:avLst/>
              <a:gdLst>
                <a:gd name="T0" fmla="*/ 136 w 136"/>
                <a:gd name="T1" fmla="*/ 171 h 192"/>
                <a:gd name="T2" fmla="*/ 115 w 136"/>
                <a:gd name="T3" fmla="*/ 192 h 192"/>
                <a:gd name="T4" fmla="*/ 21 w 136"/>
                <a:gd name="T5" fmla="*/ 192 h 192"/>
                <a:gd name="T6" fmla="*/ 0 w 136"/>
                <a:gd name="T7" fmla="*/ 171 h 192"/>
                <a:gd name="T8" fmla="*/ 0 w 136"/>
                <a:gd name="T9" fmla="*/ 21 h 192"/>
                <a:gd name="T10" fmla="*/ 21 w 136"/>
                <a:gd name="T11" fmla="*/ 0 h 192"/>
                <a:gd name="T12" fmla="*/ 115 w 136"/>
                <a:gd name="T13" fmla="*/ 0 h 192"/>
                <a:gd name="T14" fmla="*/ 136 w 136"/>
                <a:gd name="T15" fmla="*/ 21 h 192"/>
                <a:gd name="T16" fmla="*/ 136 w 136"/>
                <a:gd name="T17" fmla="*/ 17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192">
                  <a:moveTo>
                    <a:pt x="136" y="171"/>
                  </a:moveTo>
                  <a:cubicBezTo>
                    <a:pt x="136" y="183"/>
                    <a:pt x="127" y="192"/>
                    <a:pt x="115" y="192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10" y="192"/>
                    <a:pt x="0" y="183"/>
                    <a:pt x="0" y="17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27" y="0"/>
                    <a:pt x="136" y="10"/>
                    <a:pt x="136" y="21"/>
                  </a:cubicBezTo>
                  <a:lnTo>
                    <a:pt x="136" y="171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68"/>
            <p:cNvSpPr>
              <a:spLocks/>
            </p:cNvSpPr>
            <p:nvPr/>
          </p:nvSpPr>
          <p:spPr bwMode="auto">
            <a:xfrm>
              <a:off x="11444288" y="4968876"/>
              <a:ext cx="233363" cy="225425"/>
            </a:xfrm>
            <a:custGeom>
              <a:avLst/>
              <a:gdLst>
                <a:gd name="T0" fmla="*/ 58 w 80"/>
                <a:gd name="T1" fmla="*/ 0 h 77"/>
                <a:gd name="T2" fmla="*/ 40 w 80"/>
                <a:gd name="T3" fmla="*/ 11 h 77"/>
                <a:gd name="T4" fmla="*/ 22 w 80"/>
                <a:gd name="T5" fmla="*/ 0 h 77"/>
                <a:gd name="T6" fmla="*/ 0 w 80"/>
                <a:gd name="T7" fmla="*/ 23 h 77"/>
                <a:gd name="T8" fmla="*/ 40 w 80"/>
                <a:gd name="T9" fmla="*/ 77 h 77"/>
                <a:gd name="T10" fmla="*/ 80 w 80"/>
                <a:gd name="T11" fmla="*/ 23 h 77"/>
                <a:gd name="T12" fmla="*/ 58 w 80"/>
                <a:gd name="T1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77">
                  <a:moveTo>
                    <a:pt x="58" y="0"/>
                  </a:moveTo>
                  <a:cubicBezTo>
                    <a:pt x="51" y="0"/>
                    <a:pt x="44" y="4"/>
                    <a:pt x="40" y="11"/>
                  </a:cubicBezTo>
                  <a:cubicBezTo>
                    <a:pt x="36" y="4"/>
                    <a:pt x="30" y="0"/>
                    <a:pt x="22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22" y="57"/>
                    <a:pt x="40" y="77"/>
                  </a:cubicBezTo>
                  <a:cubicBezTo>
                    <a:pt x="56" y="59"/>
                    <a:pt x="80" y="36"/>
                    <a:pt x="80" y="23"/>
                  </a:cubicBezTo>
                  <a:cubicBezTo>
                    <a:pt x="80" y="10"/>
                    <a:pt x="70" y="0"/>
                    <a:pt x="58" y="0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69"/>
            <p:cNvSpPr>
              <a:spLocks/>
            </p:cNvSpPr>
            <p:nvPr/>
          </p:nvSpPr>
          <p:spPr bwMode="auto">
            <a:xfrm>
              <a:off x="427038" y="5899151"/>
              <a:ext cx="396875" cy="561975"/>
            </a:xfrm>
            <a:custGeom>
              <a:avLst/>
              <a:gdLst>
                <a:gd name="T0" fmla="*/ 136 w 136"/>
                <a:gd name="T1" fmla="*/ 171 h 192"/>
                <a:gd name="T2" fmla="*/ 115 w 136"/>
                <a:gd name="T3" fmla="*/ 192 h 192"/>
                <a:gd name="T4" fmla="*/ 21 w 136"/>
                <a:gd name="T5" fmla="*/ 192 h 192"/>
                <a:gd name="T6" fmla="*/ 0 w 136"/>
                <a:gd name="T7" fmla="*/ 171 h 192"/>
                <a:gd name="T8" fmla="*/ 0 w 136"/>
                <a:gd name="T9" fmla="*/ 21 h 192"/>
                <a:gd name="T10" fmla="*/ 21 w 136"/>
                <a:gd name="T11" fmla="*/ 0 h 192"/>
                <a:gd name="T12" fmla="*/ 115 w 136"/>
                <a:gd name="T13" fmla="*/ 0 h 192"/>
                <a:gd name="T14" fmla="*/ 136 w 136"/>
                <a:gd name="T15" fmla="*/ 21 h 192"/>
                <a:gd name="T16" fmla="*/ 136 w 136"/>
                <a:gd name="T17" fmla="*/ 17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192">
                  <a:moveTo>
                    <a:pt x="136" y="171"/>
                  </a:moveTo>
                  <a:cubicBezTo>
                    <a:pt x="136" y="183"/>
                    <a:pt x="127" y="192"/>
                    <a:pt x="115" y="192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10" y="192"/>
                    <a:pt x="0" y="183"/>
                    <a:pt x="0" y="17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27" y="0"/>
                    <a:pt x="136" y="10"/>
                    <a:pt x="136" y="21"/>
                  </a:cubicBezTo>
                  <a:lnTo>
                    <a:pt x="136" y="171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70"/>
            <p:cNvSpPr>
              <a:spLocks/>
            </p:cNvSpPr>
            <p:nvPr/>
          </p:nvSpPr>
          <p:spPr bwMode="auto">
            <a:xfrm>
              <a:off x="496888" y="6030913"/>
              <a:ext cx="257175" cy="225425"/>
            </a:xfrm>
            <a:custGeom>
              <a:avLst/>
              <a:gdLst>
                <a:gd name="T0" fmla="*/ 44 w 88"/>
                <a:gd name="T1" fmla="*/ 0 h 77"/>
                <a:gd name="T2" fmla="*/ 0 w 88"/>
                <a:gd name="T3" fmla="*/ 53 h 77"/>
                <a:gd name="T4" fmla="*/ 24 w 88"/>
                <a:gd name="T5" fmla="*/ 77 h 77"/>
                <a:gd name="T6" fmla="*/ 44 w 88"/>
                <a:gd name="T7" fmla="*/ 66 h 77"/>
                <a:gd name="T8" fmla="*/ 64 w 88"/>
                <a:gd name="T9" fmla="*/ 77 h 77"/>
                <a:gd name="T10" fmla="*/ 88 w 88"/>
                <a:gd name="T11" fmla="*/ 53 h 77"/>
                <a:gd name="T12" fmla="*/ 44 w 88"/>
                <a:gd name="T1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77">
                  <a:moveTo>
                    <a:pt x="44" y="0"/>
                  </a:moveTo>
                  <a:cubicBezTo>
                    <a:pt x="27" y="31"/>
                    <a:pt x="0" y="31"/>
                    <a:pt x="0" y="53"/>
                  </a:cubicBezTo>
                  <a:cubicBezTo>
                    <a:pt x="0" y="66"/>
                    <a:pt x="11" y="77"/>
                    <a:pt x="24" y="77"/>
                  </a:cubicBezTo>
                  <a:cubicBezTo>
                    <a:pt x="33" y="77"/>
                    <a:pt x="40" y="72"/>
                    <a:pt x="44" y="66"/>
                  </a:cubicBezTo>
                  <a:cubicBezTo>
                    <a:pt x="49" y="72"/>
                    <a:pt x="56" y="77"/>
                    <a:pt x="64" y="77"/>
                  </a:cubicBezTo>
                  <a:cubicBezTo>
                    <a:pt x="78" y="77"/>
                    <a:pt x="88" y="66"/>
                    <a:pt x="88" y="53"/>
                  </a:cubicBezTo>
                  <a:cubicBezTo>
                    <a:pt x="88" y="33"/>
                    <a:pt x="62" y="29"/>
                    <a:pt x="44" y="0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71"/>
            <p:cNvSpPr>
              <a:spLocks/>
            </p:cNvSpPr>
            <p:nvPr/>
          </p:nvSpPr>
          <p:spPr bwMode="auto">
            <a:xfrm>
              <a:off x="573088" y="6264276"/>
              <a:ext cx="107950" cy="68263"/>
            </a:xfrm>
            <a:custGeom>
              <a:avLst/>
              <a:gdLst>
                <a:gd name="T0" fmla="*/ 18 w 37"/>
                <a:gd name="T1" fmla="*/ 0 h 23"/>
                <a:gd name="T2" fmla="*/ 0 w 37"/>
                <a:gd name="T3" fmla="*/ 23 h 23"/>
                <a:gd name="T4" fmla="*/ 18 w 37"/>
                <a:gd name="T5" fmla="*/ 23 h 23"/>
                <a:gd name="T6" fmla="*/ 37 w 37"/>
                <a:gd name="T7" fmla="*/ 23 h 23"/>
                <a:gd name="T8" fmla="*/ 18 w 37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3">
                  <a:moveTo>
                    <a:pt x="18" y="0"/>
                  </a:moveTo>
                  <a:cubicBezTo>
                    <a:pt x="15" y="16"/>
                    <a:pt x="0" y="23"/>
                    <a:pt x="0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3"/>
                    <a:pt x="22" y="16"/>
                    <a:pt x="18" y="0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72"/>
            <p:cNvSpPr>
              <a:spLocks/>
            </p:cNvSpPr>
            <p:nvPr/>
          </p:nvSpPr>
          <p:spPr bwMode="auto">
            <a:xfrm>
              <a:off x="1641476" y="5899151"/>
              <a:ext cx="396875" cy="561975"/>
            </a:xfrm>
            <a:custGeom>
              <a:avLst/>
              <a:gdLst>
                <a:gd name="T0" fmla="*/ 136 w 136"/>
                <a:gd name="T1" fmla="*/ 171 h 192"/>
                <a:gd name="T2" fmla="*/ 115 w 136"/>
                <a:gd name="T3" fmla="*/ 192 h 192"/>
                <a:gd name="T4" fmla="*/ 21 w 136"/>
                <a:gd name="T5" fmla="*/ 192 h 192"/>
                <a:gd name="T6" fmla="*/ 0 w 136"/>
                <a:gd name="T7" fmla="*/ 171 h 192"/>
                <a:gd name="T8" fmla="*/ 0 w 136"/>
                <a:gd name="T9" fmla="*/ 21 h 192"/>
                <a:gd name="T10" fmla="*/ 21 w 136"/>
                <a:gd name="T11" fmla="*/ 0 h 192"/>
                <a:gd name="T12" fmla="*/ 115 w 136"/>
                <a:gd name="T13" fmla="*/ 0 h 192"/>
                <a:gd name="T14" fmla="*/ 136 w 136"/>
                <a:gd name="T15" fmla="*/ 21 h 192"/>
                <a:gd name="T16" fmla="*/ 136 w 136"/>
                <a:gd name="T17" fmla="*/ 17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192">
                  <a:moveTo>
                    <a:pt x="136" y="171"/>
                  </a:moveTo>
                  <a:cubicBezTo>
                    <a:pt x="136" y="183"/>
                    <a:pt x="127" y="192"/>
                    <a:pt x="115" y="192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10" y="192"/>
                    <a:pt x="0" y="183"/>
                    <a:pt x="0" y="17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27" y="0"/>
                    <a:pt x="136" y="10"/>
                    <a:pt x="136" y="21"/>
                  </a:cubicBezTo>
                  <a:lnTo>
                    <a:pt x="136" y="171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73"/>
            <p:cNvSpPr>
              <a:spLocks/>
            </p:cNvSpPr>
            <p:nvPr/>
          </p:nvSpPr>
          <p:spPr bwMode="auto">
            <a:xfrm>
              <a:off x="1731963" y="6045201"/>
              <a:ext cx="219075" cy="268288"/>
            </a:xfrm>
            <a:custGeom>
              <a:avLst/>
              <a:gdLst>
                <a:gd name="T0" fmla="*/ 68 w 138"/>
                <a:gd name="T1" fmla="*/ 0 h 169"/>
                <a:gd name="T2" fmla="*/ 0 w 138"/>
                <a:gd name="T3" fmla="*/ 85 h 169"/>
                <a:gd name="T4" fmla="*/ 68 w 138"/>
                <a:gd name="T5" fmla="*/ 169 h 169"/>
                <a:gd name="T6" fmla="*/ 138 w 138"/>
                <a:gd name="T7" fmla="*/ 85 h 169"/>
                <a:gd name="T8" fmla="*/ 68 w 138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69">
                  <a:moveTo>
                    <a:pt x="68" y="0"/>
                  </a:moveTo>
                  <a:lnTo>
                    <a:pt x="0" y="85"/>
                  </a:lnTo>
                  <a:lnTo>
                    <a:pt x="68" y="169"/>
                  </a:lnTo>
                  <a:lnTo>
                    <a:pt x="138" y="85"/>
                  </a:lnTo>
                  <a:lnTo>
                    <a:pt x="68" y="0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74"/>
            <p:cNvSpPr>
              <a:spLocks/>
            </p:cNvSpPr>
            <p:nvPr/>
          </p:nvSpPr>
          <p:spPr bwMode="auto">
            <a:xfrm>
              <a:off x="2857501" y="5899151"/>
              <a:ext cx="396875" cy="561975"/>
            </a:xfrm>
            <a:custGeom>
              <a:avLst/>
              <a:gdLst>
                <a:gd name="T0" fmla="*/ 136 w 136"/>
                <a:gd name="T1" fmla="*/ 171 h 192"/>
                <a:gd name="T2" fmla="*/ 115 w 136"/>
                <a:gd name="T3" fmla="*/ 192 h 192"/>
                <a:gd name="T4" fmla="*/ 21 w 136"/>
                <a:gd name="T5" fmla="*/ 192 h 192"/>
                <a:gd name="T6" fmla="*/ 0 w 136"/>
                <a:gd name="T7" fmla="*/ 171 h 192"/>
                <a:gd name="T8" fmla="*/ 0 w 136"/>
                <a:gd name="T9" fmla="*/ 21 h 192"/>
                <a:gd name="T10" fmla="*/ 21 w 136"/>
                <a:gd name="T11" fmla="*/ 0 h 192"/>
                <a:gd name="T12" fmla="*/ 115 w 136"/>
                <a:gd name="T13" fmla="*/ 0 h 192"/>
                <a:gd name="T14" fmla="*/ 136 w 136"/>
                <a:gd name="T15" fmla="*/ 21 h 192"/>
                <a:gd name="T16" fmla="*/ 136 w 136"/>
                <a:gd name="T17" fmla="*/ 17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192">
                  <a:moveTo>
                    <a:pt x="136" y="171"/>
                  </a:moveTo>
                  <a:cubicBezTo>
                    <a:pt x="136" y="183"/>
                    <a:pt x="127" y="192"/>
                    <a:pt x="115" y="192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10" y="192"/>
                    <a:pt x="0" y="183"/>
                    <a:pt x="0" y="17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27" y="0"/>
                    <a:pt x="136" y="10"/>
                    <a:pt x="136" y="21"/>
                  </a:cubicBezTo>
                  <a:lnTo>
                    <a:pt x="136" y="171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75"/>
            <p:cNvSpPr>
              <a:spLocks/>
            </p:cNvSpPr>
            <p:nvPr/>
          </p:nvSpPr>
          <p:spPr bwMode="auto">
            <a:xfrm>
              <a:off x="2947988" y="6045201"/>
              <a:ext cx="219075" cy="211138"/>
            </a:xfrm>
            <a:custGeom>
              <a:avLst/>
              <a:gdLst>
                <a:gd name="T0" fmla="*/ 55 w 75"/>
                <a:gd name="T1" fmla="*/ 31 h 72"/>
                <a:gd name="T2" fmla="*/ 58 w 75"/>
                <a:gd name="T3" fmla="*/ 20 h 72"/>
                <a:gd name="T4" fmla="*/ 37 w 75"/>
                <a:gd name="T5" fmla="*/ 0 h 72"/>
                <a:gd name="T6" fmla="*/ 17 w 75"/>
                <a:gd name="T7" fmla="*/ 20 h 72"/>
                <a:gd name="T8" fmla="*/ 20 w 75"/>
                <a:gd name="T9" fmla="*/ 31 h 72"/>
                <a:gd name="T10" fmla="*/ 0 w 75"/>
                <a:gd name="T11" fmla="*/ 51 h 72"/>
                <a:gd name="T12" fmla="*/ 20 w 75"/>
                <a:gd name="T13" fmla="*/ 72 h 72"/>
                <a:gd name="T14" fmla="*/ 37 w 75"/>
                <a:gd name="T15" fmla="*/ 62 h 72"/>
                <a:gd name="T16" fmla="*/ 55 w 75"/>
                <a:gd name="T17" fmla="*/ 72 h 72"/>
                <a:gd name="T18" fmla="*/ 75 w 75"/>
                <a:gd name="T19" fmla="*/ 51 h 72"/>
                <a:gd name="T20" fmla="*/ 55 w 75"/>
                <a:gd name="T21" fmla="*/ 3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72">
                  <a:moveTo>
                    <a:pt x="55" y="31"/>
                  </a:moveTo>
                  <a:cubicBezTo>
                    <a:pt x="57" y="28"/>
                    <a:pt x="58" y="24"/>
                    <a:pt x="58" y="20"/>
                  </a:cubicBezTo>
                  <a:cubicBezTo>
                    <a:pt x="58" y="9"/>
                    <a:pt x="49" y="0"/>
                    <a:pt x="37" y="0"/>
                  </a:cubicBezTo>
                  <a:cubicBezTo>
                    <a:pt x="26" y="0"/>
                    <a:pt x="17" y="9"/>
                    <a:pt x="17" y="20"/>
                  </a:cubicBezTo>
                  <a:cubicBezTo>
                    <a:pt x="17" y="24"/>
                    <a:pt x="18" y="28"/>
                    <a:pt x="20" y="31"/>
                  </a:cubicBezTo>
                  <a:cubicBezTo>
                    <a:pt x="9" y="31"/>
                    <a:pt x="0" y="40"/>
                    <a:pt x="0" y="51"/>
                  </a:cubicBezTo>
                  <a:cubicBezTo>
                    <a:pt x="0" y="63"/>
                    <a:pt x="9" y="72"/>
                    <a:pt x="20" y="72"/>
                  </a:cubicBezTo>
                  <a:cubicBezTo>
                    <a:pt x="27" y="72"/>
                    <a:pt x="34" y="68"/>
                    <a:pt x="37" y="62"/>
                  </a:cubicBezTo>
                  <a:cubicBezTo>
                    <a:pt x="41" y="68"/>
                    <a:pt x="47" y="72"/>
                    <a:pt x="55" y="72"/>
                  </a:cubicBezTo>
                  <a:cubicBezTo>
                    <a:pt x="66" y="72"/>
                    <a:pt x="75" y="63"/>
                    <a:pt x="75" y="51"/>
                  </a:cubicBezTo>
                  <a:cubicBezTo>
                    <a:pt x="75" y="40"/>
                    <a:pt x="66" y="31"/>
                    <a:pt x="55" y="31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76"/>
            <p:cNvSpPr>
              <a:spLocks/>
            </p:cNvSpPr>
            <p:nvPr/>
          </p:nvSpPr>
          <p:spPr bwMode="auto">
            <a:xfrm>
              <a:off x="3003551" y="6249988"/>
              <a:ext cx="107950" cy="66675"/>
            </a:xfrm>
            <a:custGeom>
              <a:avLst/>
              <a:gdLst>
                <a:gd name="T0" fmla="*/ 18 w 37"/>
                <a:gd name="T1" fmla="*/ 0 h 23"/>
                <a:gd name="T2" fmla="*/ 0 w 37"/>
                <a:gd name="T3" fmla="*/ 23 h 23"/>
                <a:gd name="T4" fmla="*/ 18 w 37"/>
                <a:gd name="T5" fmla="*/ 23 h 23"/>
                <a:gd name="T6" fmla="*/ 37 w 37"/>
                <a:gd name="T7" fmla="*/ 23 h 23"/>
                <a:gd name="T8" fmla="*/ 18 w 37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3">
                  <a:moveTo>
                    <a:pt x="18" y="0"/>
                  </a:moveTo>
                  <a:cubicBezTo>
                    <a:pt x="15" y="16"/>
                    <a:pt x="0" y="23"/>
                    <a:pt x="0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3"/>
                    <a:pt x="22" y="16"/>
                    <a:pt x="18" y="0"/>
                  </a:cubicBez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77"/>
            <p:cNvSpPr>
              <a:spLocks/>
            </p:cNvSpPr>
            <p:nvPr/>
          </p:nvSpPr>
          <p:spPr bwMode="auto">
            <a:xfrm>
              <a:off x="4089401" y="5899151"/>
              <a:ext cx="365125" cy="525463"/>
            </a:xfrm>
            <a:custGeom>
              <a:avLst/>
              <a:gdLst>
                <a:gd name="T0" fmla="*/ 0 w 230"/>
                <a:gd name="T1" fmla="*/ 331 h 331"/>
                <a:gd name="T2" fmla="*/ 0 w 230"/>
                <a:gd name="T3" fmla="*/ 0 h 331"/>
                <a:gd name="T4" fmla="*/ 230 w 230"/>
                <a:gd name="T5" fmla="*/ 0 h 331"/>
                <a:gd name="T6" fmla="*/ 230 w 230"/>
                <a:gd name="T7" fmla="*/ 331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0" h="331">
                  <a:moveTo>
                    <a:pt x="0" y="331"/>
                  </a:moveTo>
                  <a:lnTo>
                    <a:pt x="0" y="0"/>
                  </a:lnTo>
                  <a:lnTo>
                    <a:pt x="230" y="0"/>
                  </a:lnTo>
                  <a:lnTo>
                    <a:pt x="230" y="331"/>
                  </a:lnTo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78"/>
            <p:cNvSpPr>
              <a:spLocks/>
            </p:cNvSpPr>
            <p:nvPr/>
          </p:nvSpPr>
          <p:spPr bwMode="auto">
            <a:xfrm>
              <a:off x="3989388" y="6407151"/>
              <a:ext cx="561975" cy="120650"/>
            </a:xfrm>
            <a:custGeom>
              <a:avLst/>
              <a:gdLst>
                <a:gd name="T0" fmla="*/ 0 w 192"/>
                <a:gd name="T1" fmla="*/ 0 h 41"/>
                <a:gd name="T2" fmla="*/ 192 w 192"/>
                <a:gd name="T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2" h="41">
                  <a:moveTo>
                    <a:pt x="0" y="0"/>
                  </a:moveTo>
                  <a:cubicBezTo>
                    <a:pt x="0" y="0"/>
                    <a:pt x="86" y="41"/>
                    <a:pt x="192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Oval 179"/>
            <p:cNvSpPr>
              <a:spLocks noChangeArrowheads="1"/>
            </p:cNvSpPr>
            <p:nvPr/>
          </p:nvSpPr>
          <p:spPr bwMode="auto">
            <a:xfrm>
              <a:off x="4194176" y="6162676"/>
              <a:ext cx="155575" cy="171450"/>
            </a:xfrm>
            <a:prstGeom prst="ellips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Line 180"/>
            <p:cNvSpPr>
              <a:spLocks noChangeShapeType="1"/>
            </p:cNvSpPr>
            <p:nvPr/>
          </p:nvSpPr>
          <p:spPr bwMode="auto">
            <a:xfrm>
              <a:off x="4103688" y="6249988"/>
              <a:ext cx="85725" cy="0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Line 181"/>
            <p:cNvSpPr>
              <a:spLocks noChangeShapeType="1"/>
            </p:cNvSpPr>
            <p:nvPr/>
          </p:nvSpPr>
          <p:spPr bwMode="auto">
            <a:xfrm>
              <a:off x="4364038" y="6249988"/>
              <a:ext cx="84138" cy="0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82"/>
            <p:cNvSpPr>
              <a:spLocks/>
            </p:cNvSpPr>
            <p:nvPr/>
          </p:nvSpPr>
          <p:spPr bwMode="auto">
            <a:xfrm>
              <a:off x="5303838" y="5899151"/>
              <a:ext cx="344488" cy="561975"/>
            </a:xfrm>
            <a:custGeom>
              <a:avLst/>
              <a:gdLst>
                <a:gd name="T0" fmla="*/ 194 w 217"/>
                <a:gd name="T1" fmla="*/ 354 h 354"/>
                <a:gd name="T2" fmla="*/ 22 w 217"/>
                <a:gd name="T3" fmla="*/ 354 h 354"/>
                <a:gd name="T4" fmla="*/ 0 w 217"/>
                <a:gd name="T5" fmla="*/ 114 h 354"/>
                <a:gd name="T6" fmla="*/ 22 w 217"/>
                <a:gd name="T7" fmla="*/ 0 h 354"/>
                <a:gd name="T8" fmla="*/ 194 w 217"/>
                <a:gd name="T9" fmla="*/ 0 h 354"/>
                <a:gd name="T10" fmla="*/ 217 w 217"/>
                <a:gd name="T11" fmla="*/ 114 h 354"/>
                <a:gd name="T12" fmla="*/ 194 w 217"/>
                <a:gd name="T13" fmla="*/ 35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" h="354">
                  <a:moveTo>
                    <a:pt x="194" y="354"/>
                  </a:moveTo>
                  <a:lnTo>
                    <a:pt x="22" y="354"/>
                  </a:lnTo>
                  <a:lnTo>
                    <a:pt x="0" y="114"/>
                  </a:lnTo>
                  <a:lnTo>
                    <a:pt x="22" y="0"/>
                  </a:lnTo>
                  <a:lnTo>
                    <a:pt x="194" y="0"/>
                  </a:lnTo>
                  <a:lnTo>
                    <a:pt x="217" y="114"/>
                  </a:lnTo>
                  <a:lnTo>
                    <a:pt x="194" y="354"/>
                  </a:lnTo>
                  <a:close/>
                </a:path>
              </a:pathLst>
            </a:custGeom>
            <a:noFill/>
            <a:ln w="222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Line 183"/>
            <p:cNvSpPr>
              <a:spLocks noChangeShapeType="1"/>
            </p:cNvSpPr>
            <p:nvPr/>
          </p:nvSpPr>
          <p:spPr bwMode="auto">
            <a:xfrm>
              <a:off x="5476876" y="5999163"/>
              <a:ext cx="0" cy="223838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Line 184"/>
            <p:cNvSpPr>
              <a:spLocks noChangeShapeType="1"/>
            </p:cNvSpPr>
            <p:nvPr/>
          </p:nvSpPr>
          <p:spPr bwMode="auto">
            <a:xfrm>
              <a:off x="5414963" y="6065838"/>
              <a:ext cx="120650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Line 185"/>
            <p:cNvSpPr>
              <a:spLocks noChangeShapeType="1"/>
            </p:cNvSpPr>
            <p:nvPr/>
          </p:nvSpPr>
          <p:spPr bwMode="auto">
            <a:xfrm>
              <a:off x="6700838" y="6034088"/>
              <a:ext cx="0" cy="22225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Line 186"/>
            <p:cNvSpPr>
              <a:spLocks noChangeShapeType="1"/>
            </p:cNvSpPr>
            <p:nvPr/>
          </p:nvSpPr>
          <p:spPr bwMode="auto">
            <a:xfrm>
              <a:off x="6642101" y="6097588"/>
              <a:ext cx="119063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87"/>
            <p:cNvSpPr>
              <a:spLocks/>
            </p:cNvSpPr>
            <p:nvPr/>
          </p:nvSpPr>
          <p:spPr bwMode="auto">
            <a:xfrm>
              <a:off x="6516688" y="5899151"/>
              <a:ext cx="371475" cy="490538"/>
            </a:xfrm>
            <a:custGeom>
              <a:avLst/>
              <a:gdLst>
                <a:gd name="T0" fmla="*/ 127 w 127"/>
                <a:gd name="T1" fmla="*/ 61 h 168"/>
                <a:gd name="T2" fmla="*/ 73 w 127"/>
                <a:gd name="T3" fmla="*/ 0 h 168"/>
                <a:gd name="T4" fmla="*/ 53 w 127"/>
                <a:gd name="T5" fmla="*/ 0 h 168"/>
                <a:gd name="T6" fmla="*/ 0 w 127"/>
                <a:gd name="T7" fmla="*/ 61 h 168"/>
                <a:gd name="T8" fmla="*/ 0 w 127"/>
                <a:gd name="T9" fmla="*/ 168 h 168"/>
                <a:gd name="T10" fmla="*/ 127 w 127"/>
                <a:gd name="T11" fmla="*/ 168 h 168"/>
                <a:gd name="T12" fmla="*/ 127 w 127"/>
                <a:gd name="T13" fmla="*/ 6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168">
                  <a:moveTo>
                    <a:pt x="127" y="61"/>
                  </a:moveTo>
                  <a:cubicBezTo>
                    <a:pt x="127" y="27"/>
                    <a:pt x="103" y="0"/>
                    <a:pt x="7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24" y="0"/>
                    <a:pt x="0" y="27"/>
                    <a:pt x="0" y="61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127" y="168"/>
                    <a:pt x="127" y="168"/>
                    <a:pt x="127" y="168"/>
                  </a:cubicBezTo>
                  <a:lnTo>
                    <a:pt x="127" y="61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Line 188"/>
            <p:cNvSpPr>
              <a:spLocks noChangeShapeType="1"/>
            </p:cNvSpPr>
            <p:nvPr/>
          </p:nvSpPr>
          <p:spPr bwMode="auto">
            <a:xfrm>
              <a:off x="6419851" y="6461126"/>
              <a:ext cx="560388" cy="0"/>
            </a:xfrm>
            <a:prstGeom prst="line">
              <a:avLst/>
            </a:pr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89"/>
            <p:cNvSpPr>
              <a:spLocks/>
            </p:cNvSpPr>
            <p:nvPr/>
          </p:nvSpPr>
          <p:spPr bwMode="auto">
            <a:xfrm>
              <a:off x="7705726" y="5899151"/>
              <a:ext cx="420688" cy="561975"/>
            </a:xfrm>
            <a:custGeom>
              <a:avLst/>
              <a:gdLst>
                <a:gd name="T0" fmla="*/ 144 w 144"/>
                <a:gd name="T1" fmla="*/ 69 h 192"/>
                <a:gd name="T2" fmla="*/ 84 w 144"/>
                <a:gd name="T3" fmla="*/ 0 h 192"/>
                <a:gd name="T4" fmla="*/ 60 w 144"/>
                <a:gd name="T5" fmla="*/ 0 h 192"/>
                <a:gd name="T6" fmla="*/ 0 w 144"/>
                <a:gd name="T7" fmla="*/ 69 h 192"/>
                <a:gd name="T8" fmla="*/ 0 w 144"/>
                <a:gd name="T9" fmla="*/ 192 h 192"/>
                <a:gd name="T10" fmla="*/ 35 w 144"/>
                <a:gd name="T11" fmla="*/ 178 h 192"/>
                <a:gd name="T12" fmla="*/ 74 w 144"/>
                <a:gd name="T13" fmla="*/ 192 h 192"/>
                <a:gd name="T14" fmla="*/ 113 w 144"/>
                <a:gd name="T15" fmla="*/ 178 h 192"/>
                <a:gd name="T16" fmla="*/ 144 w 144"/>
                <a:gd name="T17" fmla="*/ 192 h 192"/>
                <a:gd name="T18" fmla="*/ 144 w 144"/>
                <a:gd name="T19" fmla="*/ 6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" h="192">
                  <a:moveTo>
                    <a:pt x="144" y="69"/>
                  </a:moveTo>
                  <a:cubicBezTo>
                    <a:pt x="144" y="31"/>
                    <a:pt x="117" y="0"/>
                    <a:pt x="84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7" y="0"/>
                    <a:pt x="0" y="31"/>
                    <a:pt x="0" y="69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35" y="178"/>
                    <a:pt x="35" y="178"/>
                    <a:pt x="35" y="178"/>
                  </a:cubicBezTo>
                  <a:cubicBezTo>
                    <a:pt x="74" y="192"/>
                    <a:pt x="74" y="192"/>
                    <a:pt x="74" y="192"/>
                  </a:cubicBezTo>
                  <a:cubicBezTo>
                    <a:pt x="113" y="178"/>
                    <a:pt x="113" y="178"/>
                    <a:pt x="113" y="178"/>
                  </a:cubicBezTo>
                  <a:cubicBezTo>
                    <a:pt x="144" y="192"/>
                    <a:pt x="144" y="192"/>
                    <a:pt x="144" y="192"/>
                  </a:cubicBezTo>
                  <a:lnTo>
                    <a:pt x="144" y="69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Oval 190"/>
            <p:cNvSpPr>
              <a:spLocks noChangeArrowheads="1"/>
            </p:cNvSpPr>
            <p:nvPr/>
          </p:nvSpPr>
          <p:spPr bwMode="auto">
            <a:xfrm>
              <a:off x="7816851" y="6069013"/>
              <a:ext cx="52388" cy="523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Oval 191"/>
            <p:cNvSpPr>
              <a:spLocks noChangeArrowheads="1"/>
            </p:cNvSpPr>
            <p:nvPr/>
          </p:nvSpPr>
          <p:spPr bwMode="auto">
            <a:xfrm>
              <a:off x="7962901" y="6069013"/>
              <a:ext cx="52388" cy="523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92"/>
            <p:cNvSpPr>
              <a:spLocks/>
            </p:cNvSpPr>
            <p:nvPr/>
          </p:nvSpPr>
          <p:spPr bwMode="auto">
            <a:xfrm>
              <a:off x="7804151" y="6256338"/>
              <a:ext cx="222250" cy="76200"/>
            </a:xfrm>
            <a:custGeom>
              <a:avLst/>
              <a:gdLst>
                <a:gd name="T0" fmla="*/ 0 w 76"/>
                <a:gd name="T1" fmla="*/ 0 h 26"/>
                <a:gd name="T2" fmla="*/ 76 w 76"/>
                <a:gd name="T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6" h="26">
                  <a:moveTo>
                    <a:pt x="0" y="0"/>
                  </a:moveTo>
                  <a:cubicBezTo>
                    <a:pt x="0" y="0"/>
                    <a:pt x="33" y="26"/>
                    <a:pt x="76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93"/>
            <p:cNvSpPr>
              <a:spLocks/>
            </p:cNvSpPr>
            <p:nvPr/>
          </p:nvSpPr>
          <p:spPr bwMode="auto">
            <a:xfrm>
              <a:off x="8920163" y="5899151"/>
              <a:ext cx="423863" cy="561975"/>
            </a:xfrm>
            <a:custGeom>
              <a:avLst/>
              <a:gdLst>
                <a:gd name="T0" fmla="*/ 145 w 145"/>
                <a:gd name="T1" fmla="*/ 69 h 192"/>
                <a:gd name="T2" fmla="*/ 84 w 145"/>
                <a:gd name="T3" fmla="*/ 0 h 192"/>
                <a:gd name="T4" fmla="*/ 61 w 145"/>
                <a:gd name="T5" fmla="*/ 0 h 192"/>
                <a:gd name="T6" fmla="*/ 0 w 145"/>
                <a:gd name="T7" fmla="*/ 69 h 192"/>
                <a:gd name="T8" fmla="*/ 0 w 145"/>
                <a:gd name="T9" fmla="*/ 192 h 192"/>
                <a:gd name="T10" fmla="*/ 35 w 145"/>
                <a:gd name="T11" fmla="*/ 178 h 192"/>
                <a:gd name="T12" fmla="*/ 74 w 145"/>
                <a:gd name="T13" fmla="*/ 192 h 192"/>
                <a:gd name="T14" fmla="*/ 113 w 145"/>
                <a:gd name="T15" fmla="*/ 178 h 192"/>
                <a:gd name="T16" fmla="*/ 145 w 145"/>
                <a:gd name="T17" fmla="*/ 192 h 192"/>
                <a:gd name="T18" fmla="*/ 145 w 145"/>
                <a:gd name="T19" fmla="*/ 6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192">
                  <a:moveTo>
                    <a:pt x="145" y="69"/>
                  </a:moveTo>
                  <a:cubicBezTo>
                    <a:pt x="145" y="31"/>
                    <a:pt x="117" y="0"/>
                    <a:pt x="8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27" y="0"/>
                    <a:pt x="0" y="31"/>
                    <a:pt x="0" y="69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35" y="178"/>
                    <a:pt x="35" y="178"/>
                    <a:pt x="35" y="178"/>
                  </a:cubicBezTo>
                  <a:cubicBezTo>
                    <a:pt x="74" y="192"/>
                    <a:pt x="74" y="192"/>
                    <a:pt x="74" y="192"/>
                  </a:cubicBezTo>
                  <a:cubicBezTo>
                    <a:pt x="113" y="178"/>
                    <a:pt x="113" y="178"/>
                    <a:pt x="113" y="178"/>
                  </a:cubicBezTo>
                  <a:cubicBezTo>
                    <a:pt x="145" y="192"/>
                    <a:pt x="145" y="192"/>
                    <a:pt x="145" y="192"/>
                  </a:cubicBezTo>
                  <a:lnTo>
                    <a:pt x="145" y="69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Oval 194"/>
            <p:cNvSpPr>
              <a:spLocks noChangeArrowheads="1"/>
            </p:cNvSpPr>
            <p:nvPr/>
          </p:nvSpPr>
          <p:spPr bwMode="auto">
            <a:xfrm>
              <a:off x="9031288" y="6069013"/>
              <a:ext cx="52388" cy="523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Oval 195"/>
            <p:cNvSpPr>
              <a:spLocks noChangeArrowheads="1"/>
            </p:cNvSpPr>
            <p:nvPr/>
          </p:nvSpPr>
          <p:spPr bwMode="auto">
            <a:xfrm>
              <a:off x="9177338" y="6069013"/>
              <a:ext cx="52388" cy="523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96"/>
            <p:cNvSpPr>
              <a:spLocks/>
            </p:cNvSpPr>
            <p:nvPr/>
          </p:nvSpPr>
          <p:spPr bwMode="auto">
            <a:xfrm>
              <a:off x="9020176" y="6256338"/>
              <a:ext cx="222250" cy="171450"/>
            </a:xfrm>
            <a:custGeom>
              <a:avLst/>
              <a:gdLst>
                <a:gd name="T0" fmla="*/ 76 w 76"/>
                <a:gd name="T1" fmla="*/ 0 h 59"/>
                <a:gd name="T2" fmla="*/ 0 w 76"/>
                <a:gd name="T3" fmla="*/ 0 h 59"/>
                <a:gd name="T4" fmla="*/ 76 w 76"/>
                <a:gd name="T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6" h="59">
                  <a:moveTo>
                    <a:pt x="76" y="0"/>
                  </a:moveTo>
                  <a:cubicBezTo>
                    <a:pt x="33" y="59"/>
                    <a:pt x="0" y="0"/>
                    <a:pt x="0" y="0"/>
                  </a:cubicBezTo>
                  <a:lnTo>
                    <a:pt x="76" y="0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97"/>
            <p:cNvSpPr>
              <a:spLocks/>
            </p:cNvSpPr>
            <p:nvPr/>
          </p:nvSpPr>
          <p:spPr bwMode="auto">
            <a:xfrm>
              <a:off x="10064751" y="5992813"/>
              <a:ext cx="249238" cy="455613"/>
            </a:xfrm>
            <a:custGeom>
              <a:avLst/>
              <a:gdLst>
                <a:gd name="T0" fmla="*/ 85 w 85"/>
                <a:gd name="T1" fmla="*/ 37 h 156"/>
                <a:gd name="T2" fmla="*/ 49 w 85"/>
                <a:gd name="T3" fmla="*/ 0 h 156"/>
                <a:gd name="T4" fmla="*/ 36 w 85"/>
                <a:gd name="T5" fmla="*/ 0 h 156"/>
                <a:gd name="T6" fmla="*/ 0 w 85"/>
                <a:gd name="T7" fmla="*/ 37 h 156"/>
                <a:gd name="T8" fmla="*/ 0 w 85"/>
                <a:gd name="T9" fmla="*/ 156 h 156"/>
                <a:gd name="T10" fmla="*/ 21 w 85"/>
                <a:gd name="T11" fmla="*/ 148 h 156"/>
                <a:gd name="T12" fmla="*/ 44 w 85"/>
                <a:gd name="T13" fmla="*/ 156 h 156"/>
                <a:gd name="T14" fmla="*/ 67 w 85"/>
                <a:gd name="T15" fmla="*/ 148 h 156"/>
                <a:gd name="T16" fmla="*/ 85 w 85"/>
                <a:gd name="T17" fmla="*/ 156 h 156"/>
                <a:gd name="T18" fmla="*/ 85 w 85"/>
                <a:gd name="T19" fmla="*/ 3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156">
                  <a:moveTo>
                    <a:pt x="85" y="37"/>
                  </a:moveTo>
                  <a:cubicBezTo>
                    <a:pt x="85" y="17"/>
                    <a:pt x="69" y="0"/>
                    <a:pt x="49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7"/>
                    <a:pt x="0" y="37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67" y="148"/>
                    <a:pt x="67" y="148"/>
                    <a:pt x="67" y="148"/>
                  </a:cubicBezTo>
                  <a:cubicBezTo>
                    <a:pt x="85" y="156"/>
                    <a:pt x="85" y="156"/>
                    <a:pt x="85" y="156"/>
                  </a:cubicBezTo>
                  <a:lnTo>
                    <a:pt x="85" y="37"/>
                  </a:ln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Oval 198"/>
            <p:cNvSpPr>
              <a:spLocks noChangeArrowheads="1"/>
            </p:cNvSpPr>
            <p:nvPr/>
          </p:nvSpPr>
          <p:spPr bwMode="auto">
            <a:xfrm>
              <a:off x="10133013" y="6083301"/>
              <a:ext cx="28575" cy="285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Oval 199"/>
            <p:cNvSpPr>
              <a:spLocks noChangeArrowheads="1"/>
            </p:cNvSpPr>
            <p:nvPr/>
          </p:nvSpPr>
          <p:spPr bwMode="auto">
            <a:xfrm>
              <a:off x="10217151" y="6083301"/>
              <a:ext cx="31750" cy="285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00"/>
            <p:cNvSpPr>
              <a:spLocks/>
            </p:cNvSpPr>
            <p:nvPr/>
          </p:nvSpPr>
          <p:spPr bwMode="auto">
            <a:xfrm>
              <a:off x="10123488" y="6184901"/>
              <a:ext cx="131763" cy="41275"/>
            </a:xfrm>
            <a:custGeom>
              <a:avLst/>
              <a:gdLst>
                <a:gd name="T0" fmla="*/ 0 w 45"/>
                <a:gd name="T1" fmla="*/ 0 h 14"/>
                <a:gd name="T2" fmla="*/ 45 w 45"/>
                <a:gd name="T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" h="14">
                  <a:moveTo>
                    <a:pt x="0" y="0"/>
                  </a:moveTo>
                  <a:cubicBezTo>
                    <a:pt x="0" y="0"/>
                    <a:pt x="20" y="14"/>
                    <a:pt x="45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01"/>
            <p:cNvSpPr>
              <a:spLocks/>
            </p:cNvSpPr>
            <p:nvPr/>
          </p:nvSpPr>
          <p:spPr bwMode="auto">
            <a:xfrm>
              <a:off x="10064751" y="5846763"/>
              <a:ext cx="561975" cy="577850"/>
            </a:xfrm>
            <a:custGeom>
              <a:avLst/>
              <a:gdLst>
                <a:gd name="T0" fmla="*/ 192 w 192"/>
                <a:gd name="T1" fmla="*/ 86 h 198"/>
                <a:gd name="T2" fmla="*/ 0 w 192"/>
                <a:gd name="T3" fmla="*/ 27 h 198"/>
                <a:gd name="T4" fmla="*/ 192 w 192"/>
                <a:gd name="T5" fmla="*/ 22 h 198"/>
                <a:gd name="T6" fmla="*/ 192 w 192"/>
                <a:gd name="T7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2" h="198">
                  <a:moveTo>
                    <a:pt x="192" y="86"/>
                  </a:moveTo>
                  <a:cubicBezTo>
                    <a:pt x="162" y="45"/>
                    <a:pt x="0" y="27"/>
                    <a:pt x="0" y="27"/>
                  </a:cubicBezTo>
                  <a:cubicBezTo>
                    <a:pt x="102" y="0"/>
                    <a:pt x="192" y="22"/>
                    <a:pt x="192" y="22"/>
                  </a:cubicBezTo>
                  <a:cubicBezTo>
                    <a:pt x="192" y="198"/>
                    <a:pt x="192" y="198"/>
                    <a:pt x="192" y="198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02"/>
            <p:cNvSpPr>
              <a:spLocks/>
            </p:cNvSpPr>
            <p:nvPr/>
          </p:nvSpPr>
          <p:spPr bwMode="auto">
            <a:xfrm>
              <a:off x="10321926" y="6184901"/>
              <a:ext cx="295275" cy="220663"/>
            </a:xfrm>
            <a:custGeom>
              <a:avLst/>
              <a:gdLst>
                <a:gd name="T0" fmla="*/ 0 w 101"/>
                <a:gd name="T1" fmla="*/ 0 h 75"/>
                <a:gd name="T2" fmla="*/ 101 w 101"/>
                <a:gd name="T3" fmla="*/ 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1" h="75">
                  <a:moveTo>
                    <a:pt x="0" y="0"/>
                  </a:moveTo>
                  <a:cubicBezTo>
                    <a:pt x="0" y="0"/>
                    <a:pt x="49" y="75"/>
                    <a:pt x="101" y="6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Oval 203"/>
            <p:cNvSpPr>
              <a:spLocks noChangeArrowheads="1"/>
            </p:cNvSpPr>
            <p:nvPr/>
          </p:nvSpPr>
          <p:spPr bwMode="auto">
            <a:xfrm>
              <a:off x="11461751" y="6124576"/>
              <a:ext cx="55563" cy="523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Oval 204"/>
            <p:cNvSpPr>
              <a:spLocks noChangeArrowheads="1"/>
            </p:cNvSpPr>
            <p:nvPr/>
          </p:nvSpPr>
          <p:spPr bwMode="auto">
            <a:xfrm>
              <a:off x="11610976" y="6124576"/>
              <a:ext cx="52388" cy="523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06"/>
            <p:cNvSpPr>
              <a:spLocks/>
            </p:cNvSpPr>
            <p:nvPr/>
          </p:nvSpPr>
          <p:spPr bwMode="auto">
            <a:xfrm>
              <a:off x="11280776" y="6027738"/>
              <a:ext cx="560388" cy="392113"/>
            </a:xfrm>
            <a:custGeom>
              <a:avLst/>
              <a:gdLst>
                <a:gd name="T0" fmla="*/ 149 w 192"/>
                <a:gd name="T1" fmla="*/ 0 h 134"/>
                <a:gd name="T2" fmla="*/ 123 w 192"/>
                <a:gd name="T3" fmla="*/ 14 h 134"/>
                <a:gd name="T4" fmla="*/ 97 w 192"/>
                <a:gd name="T5" fmla="*/ 0 h 134"/>
                <a:gd name="T6" fmla="*/ 70 w 192"/>
                <a:gd name="T7" fmla="*/ 14 h 134"/>
                <a:gd name="T8" fmla="*/ 44 w 192"/>
                <a:gd name="T9" fmla="*/ 0 h 134"/>
                <a:gd name="T10" fmla="*/ 0 w 192"/>
                <a:gd name="T11" fmla="*/ 67 h 134"/>
                <a:gd name="T12" fmla="*/ 44 w 192"/>
                <a:gd name="T13" fmla="*/ 134 h 134"/>
                <a:gd name="T14" fmla="*/ 70 w 192"/>
                <a:gd name="T15" fmla="*/ 120 h 134"/>
                <a:gd name="T16" fmla="*/ 97 w 192"/>
                <a:gd name="T17" fmla="*/ 134 h 134"/>
                <a:gd name="T18" fmla="*/ 123 w 192"/>
                <a:gd name="T19" fmla="*/ 120 h 134"/>
                <a:gd name="T20" fmla="*/ 149 w 192"/>
                <a:gd name="T21" fmla="*/ 134 h 134"/>
                <a:gd name="T22" fmla="*/ 192 w 192"/>
                <a:gd name="T23" fmla="*/ 67 h 134"/>
                <a:gd name="T24" fmla="*/ 149 w 192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2" h="134">
                  <a:moveTo>
                    <a:pt x="149" y="0"/>
                  </a:moveTo>
                  <a:cubicBezTo>
                    <a:pt x="139" y="0"/>
                    <a:pt x="130" y="6"/>
                    <a:pt x="123" y="14"/>
                  </a:cubicBezTo>
                  <a:cubicBezTo>
                    <a:pt x="115" y="6"/>
                    <a:pt x="106" y="0"/>
                    <a:pt x="97" y="0"/>
                  </a:cubicBezTo>
                  <a:cubicBezTo>
                    <a:pt x="87" y="0"/>
                    <a:pt x="78" y="6"/>
                    <a:pt x="70" y="14"/>
                  </a:cubicBezTo>
                  <a:cubicBezTo>
                    <a:pt x="63" y="6"/>
                    <a:pt x="54" y="0"/>
                    <a:pt x="44" y="0"/>
                  </a:cubicBezTo>
                  <a:cubicBezTo>
                    <a:pt x="20" y="0"/>
                    <a:pt x="0" y="30"/>
                    <a:pt x="0" y="67"/>
                  </a:cubicBezTo>
                  <a:cubicBezTo>
                    <a:pt x="0" y="104"/>
                    <a:pt x="20" y="134"/>
                    <a:pt x="44" y="134"/>
                  </a:cubicBezTo>
                  <a:cubicBezTo>
                    <a:pt x="54" y="134"/>
                    <a:pt x="63" y="129"/>
                    <a:pt x="70" y="120"/>
                  </a:cubicBezTo>
                  <a:cubicBezTo>
                    <a:pt x="78" y="129"/>
                    <a:pt x="87" y="134"/>
                    <a:pt x="97" y="134"/>
                  </a:cubicBezTo>
                  <a:cubicBezTo>
                    <a:pt x="106" y="134"/>
                    <a:pt x="115" y="129"/>
                    <a:pt x="123" y="120"/>
                  </a:cubicBezTo>
                  <a:cubicBezTo>
                    <a:pt x="130" y="129"/>
                    <a:pt x="139" y="134"/>
                    <a:pt x="149" y="134"/>
                  </a:cubicBezTo>
                  <a:cubicBezTo>
                    <a:pt x="173" y="134"/>
                    <a:pt x="192" y="104"/>
                    <a:pt x="192" y="67"/>
                  </a:cubicBezTo>
                  <a:cubicBezTo>
                    <a:pt x="192" y="30"/>
                    <a:pt x="173" y="0"/>
                    <a:pt x="149" y="0"/>
                  </a:cubicBezTo>
                  <a:close/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07"/>
            <p:cNvSpPr>
              <a:spLocks/>
            </p:cNvSpPr>
            <p:nvPr/>
          </p:nvSpPr>
          <p:spPr bwMode="auto">
            <a:xfrm>
              <a:off x="11542713" y="5934076"/>
              <a:ext cx="58738" cy="79375"/>
            </a:xfrm>
            <a:custGeom>
              <a:avLst/>
              <a:gdLst>
                <a:gd name="T0" fmla="*/ 6 w 20"/>
                <a:gd name="T1" fmla="*/ 27 h 27"/>
                <a:gd name="T2" fmla="*/ 20 w 20"/>
                <a:gd name="T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" h="27">
                  <a:moveTo>
                    <a:pt x="6" y="27"/>
                  </a:moveTo>
                  <a:cubicBezTo>
                    <a:pt x="6" y="27"/>
                    <a:pt x="0" y="10"/>
                    <a:pt x="20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08"/>
            <p:cNvSpPr>
              <a:spLocks/>
            </p:cNvSpPr>
            <p:nvPr/>
          </p:nvSpPr>
          <p:spPr bwMode="auto">
            <a:xfrm>
              <a:off x="11450638" y="6253163"/>
              <a:ext cx="198438" cy="63500"/>
            </a:xfrm>
            <a:custGeom>
              <a:avLst/>
              <a:gdLst>
                <a:gd name="T0" fmla="*/ 1 w 68"/>
                <a:gd name="T1" fmla="*/ 13 h 22"/>
                <a:gd name="T2" fmla="*/ 18 w 68"/>
                <a:gd name="T3" fmla="*/ 2 h 22"/>
                <a:gd name="T4" fmla="*/ 35 w 68"/>
                <a:gd name="T5" fmla="*/ 14 h 22"/>
                <a:gd name="T6" fmla="*/ 57 w 68"/>
                <a:gd name="T7" fmla="*/ 20 h 22"/>
                <a:gd name="T8" fmla="*/ 68 w 6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2">
                  <a:moveTo>
                    <a:pt x="1" y="13"/>
                  </a:moveTo>
                  <a:cubicBezTo>
                    <a:pt x="0" y="4"/>
                    <a:pt x="10" y="1"/>
                    <a:pt x="18" y="2"/>
                  </a:cubicBezTo>
                  <a:cubicBezTo>
                    <a:pt x="25" y="4"/>
                    <a:pt x="30" y="9"/>
                    <a:pt x="35" y="14"/>
                  </a:cubicBezTo>
                  <a:cubicBezTo>
                    <a:pt x="40" y="19"/>
                    <a:pt x="50" y="22"/>
                    <a:pt x="57" y="20"/>
                  </a:cubicBezTo>
                  <a:cubicBezTo>
                    <a:pt x="65" y="18"/>
                    <a:pt x="67" y="6"/>
                    <a:pt x="68" y="0"/>
                  </a:cubicBezTo>
                </a:path>
              </a:pathLst>
            </a:custGeom>
            <a:noFill/>
            <a:ln w="222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25745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4" name="组合 253"/>
          <p:cNvGrpSpPr/>
          <p:nvPr/>
        </p:nvGrpSpPr>
        <p:grpSpPr>
          <a:xfrm>
            <a:off x="483394" y="456433"/>
            <a:ext cx="11225212" cy="5945134"/>
            <a:chOff x="255588" y="282575"/>
            <a:chExt cx="11923712" cy="6315076"/>
          </a:xfrm>
        </p:grpSpPr>
        <p:sp>
          <p:nvSpPr>
            <p:cNvPr id="54" name="Oval 5"/>
            <p:cNvSpPr>
              <a:spLocks noChangeArrowheads="1"/>
            </p:cNvSpPr>
            <p:nvPr/>
          </p:nvSpPr>
          <p:spPr bwMode="auto">
            <a:xfrm>
              <a:off x="446088" y="530226"/>
              <a:ext cx="53975" cy="5556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6"/>
            <p:cNvSpPr>
              <a:spLocks noChangeArrowheads="1"/>
            </p:cNvSpPr>
            <p:nvPr/>
          </p:nvSpPr>
          <p:spPr bwMode="auto">
            <a:xfrm>
              <a:off x="596900" y="530226"/>
              <a:ext cx="55562" cy="5556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"/>
            <p:cNvSpPr>
              <a:spLocks/>
            </p:cNvSpPr>
            <p:nvPr/>
          </p:nvSpPr>
          <p:spPr bwMode="auto">
            <a:xfrm>
              <a:off x="255588" y="430213"/>
              <a:ext cx="581025" cy="403225"/>
            </a:xfrm>
            <a:custGeom>
              <a:avLst/>
              <a:gdLst>
                <a:gd name="T0" fmla="*/ 149 w 192"/>
                <a:gd name="T1" fmla="*/ 0 h 133"/>
                <a:gd name="T2" fmla="*/ 123 w 192"/>
                <a:gd name="T3" fmla="*/ 13 h 133"/>
                <a:gd name="T4" fmla="*/ 97 w 192"/>
                <a:gd name="T5" fmla="*/ 0 h 133"/>
                <a:gd name="T6" fmla="*/ 70 w 192"/>
                <a:gd name="T7" fmla="*/ 14 h 133"/>
                <a:gd name="T8" fmla="*/ 44 w 192"/>
                <a:gd name="T9" fmla="*/ 0 h 133"/>
                <a:gd name="T10" fmla="*/ 0 w 192"/>
                <a:gd name="T11" fmla="*/ 67 h 133"/>
                <a:gd name="T12" fmla="*/ 44 w 192"/>
                <a:gd name="T13" fmla="*/ 133 h 133"/>
                <a:gd name="T14" fmla="*/ 70 w 192"/>
                <a:gd name="T15" fmla="*/ 119 h 133"/>
                <a:gd name="T16" fmla="*/ 97 w 192"/>
                <a:gd name="T17" fmla="*/ 133 h 133"/>
                <a:gd name="T18" fmla="*/ 123 w 192"/>
                <a:gd name="T19" fmla="*/ 120 h 133"/>
                <a:gd name="T20" fmla="*/ 149 w 192"/>
                <a:gd name="T21" fmla="*/ 133 h 133"/>
                <a:gd name="T22" fmla="*/ 192 w 192"/>
                <a:gd name="T23" fmla="*/ 67 h 133"/>
                <a:gd name="T24" fmla="*/ 149 w 192"/>
                <a:gd name="T2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2" h="133">
                  <a:moveTo>
                    <a:pt x="149" y="0"/>
                  </a:moveTo>
                  <a:cubicBezTo>
                    <a:pt x="139" y="0"/>
                    <a:pt x="130" y="5"/>
                    <a:pt x="123" y="13"/>
                  </a:cubicBezTo>
                  <a:cubicBezTo>
                    <a:pt x="116" y="5"/>
                    <a:pt x="107" y="0"/>
                    <a:pt x="97" y="0"/>
                  </a:cubicBezTo>
                  <a:cubicBezTo>
                    <a:pt x="87" y="0"/>
                    <a:pt x="78" y="5"/>
                    <a:pt x="70" y="14"/>
                  </a:cubicBezTo>
                  <a:cubicBezTo>
                    <a:pt x="63" y="5"/>
                    <a:pt x="54" y="0"/>
                    <a:pt x="44" y="0"/>
                  </a:cubicBezTo>
                  <a:cubicBezTo>
                    <a:pt x="20" y="0"/>
                    <a:pt x="0" y="30"/>
                    <a:pt x="0" y="67"/>
                  </a:cubicBezTo>
                  <a:cubicBezTo>
                    <a:pt x="0" y="104"/>
                    <a:pt x="20" y="133"/>
                    <a:pt x="44" y="133"/>
                  </a:cubicBezTo>
                  <a:cubicBezTo>
                    <a:pt x="54" y="133"/>
                    <a:pt x="63" y="128"/>
                    <a:pt x="70" y="119"/>
                  </a:cubicBezTo>
                  <a:cubicBezTo>
                    <a:pt x="78" y="128"/>
                    <a:pt x="87" y="133"/>
                    <a:pt x="97" y="133"/>
                  </a:cubicBezTo>
                  <a:cubicBezTo>
                    <a:pt x="107" y="133"/>
                    <a:pt x="116" y="128"/>
                    <a:pt x="123" y="120"/>
                  </a:cubicBezTo>
                  <a:cubicBezTo>
                    <a:pt x="130" y="128"/>
                    <a:pt x="139" y="133"/>
                    <a:pt x="149" y="133"/>
                  </a:cubicBezTo>
                  <a:cubicBezTo>
                    <a:pt x="173" y="133"/>
                    <a:pt x="192" y="104"/>
                    <a:pt x="192" y="67"/>
                  </a:cubicBezTo>
                  <a:cubicBezTo>
                    <a:pt x="192" y="30"/>
                    <a:pt x="173" y="0"/>
                    <a:pt x="149" y="0"/>
                  </a:cubicBezTo>
                  <a:close/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8"/>
            <p:cNvSpPr>
              <a:spLocks/>
            </p:cNvSpPr>
            <p:nvPr/>
          </p:nvSpPr>
          <p:spPr bwMode="auto">
            <a:xfrm>
              <a:off x="527050" y="330201"/>
              <a:ext cx="60325" cy="85725"/>
            </a:xfrm>
            <a:custGeom>
              <a:avLst/>
              <a:gdLst>
                <a:gd name="T0" fmla="*/ 7 w 20"/>
                <a:gd name="T1" fmla="*/ 28 h 28"/>
                <a:gd name="T2" fmla="*/ 20 w 20"/>
                <a:gd name="T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" h="28">
                  <a:moveTo>
                    <a:pt x="7" y="28"/>
                  </a:moveTo>
                  <a:cubicBezTo>
                    <a:pt x="7" y="28"/>
                    <a:pt x="0" y="10"/>
                    <a:pt x="20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9"/>
            <p:cNvSpPr>
              <a:spLocks/>
            </p:cNvSpPr>
            <p:nvPr/>
          </p:nvSpPr>
          <p:spPr bwMode="auto">
            <a:xfrm>
              <a:off x="400050" y="673101"/>
              <a:ext cx="293687" cy="49213"/>
            </a:xfrm>
            <a:custGeom>
              <a:avLst/>
              <a:gdLst>
                <a:gd name="T0" fmla="*/ 0 w 185"/>
                <a:gd name="T1" fmla="*/ 4 h 31"/>
                <a:gd name="T2" fmla="*/ 42 w 185"/>
                <a:gd name="T3" fmla="*/ 31 h 31"/>
                <a:gd name="T4" fmla="*/ 94 w 185"/>
                <a:gd name="T5" fmla="*/ 0 h 31"/>
                <a:gd name="T6" fmla="*/ 141 w 185"/>
                <a:gd name="T7" fmla="*/ 31 h 31"/>
                <a:gd name="T8" fmla="*/ 185 w 185"/>
                <a:gd name="T9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31">
                  <a:moveTo>
                    <a:pt x="0" y="4"/>
                  </a:moveTo>
                  <a:lnTo>
                    <a:pt x="42" y="31"/>
                  </a:lnTo>
                  <a:lnTo>
                    <a:pt x="94" y="0"/>
                  </a:lnTo>
                  <a:lnTo>
                    <a:pt x="141" y="31"/>
                  </a:lnTo>
                  <a:lnTo>
                    <a:pt x="185" y="8"/>
                  </a:ln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0"/>
            <p:cNvSpPr>
              <a:spLocks/>
            </p:cNvSpPr>
            <p:nvPr/>
          </p:nvSpPr>
          <p:spPr bwMode="auto">
            <a:xfrm>
              <a:off x="1566863" y="290513"/>
              <a:ext cx="477837" cy="479425"/>
            </a:xfrm>
            <a:custGeom>
              <a:avLst/>
              <a:gdLst>
                <a:gd name="T0" fmla="*/ 158 w 158"/>
                <a:gd name="T1" fmla="*/ 72 h 158"/>
                <a:gd name="T2" fmla="*/ 79 w 158"/>
                <a:gd name="T3" fmla="*/ 0 h 158"/>
                <a:gd name="T4" fmla="*/ 0 w 158"/>
                <a:gd name="T5" fmla="*/ 72 h 158"/>
                <a:gd name="T6" fmla="*/ 20 w 158"/>
                <a:gd name="T7" fmla="*/ 120 h 158"/>
                <a:gd name="T8" fmla="*/ 20 w 158"/>
                <a:gd name="T9" fmla="*/ 136 h 158"/>
                <a:gd name="T10" fmla="*/ 44 w 158"/>
                <a:gd name="T11" fmla="*/ 158 h 158"/>
                <a:gd name="T12" fmla="*/ 114 w 158"/>
                <a:gd name="T13" fmla="*/ 158 h 158"/>
                <a:gd name="T14" fmla="*/ 138 w 158"/>
                <a:gd name="T15" fmla="*/ 136 h 158"/>
                <a:gd name="T16" fmla="*/ 138 w 158"/>
                <a:gd name="T17" fmla="*/ 120 h 158"/>
                <a:gd name="T18" fmla="*/ 158 w 158"/>
                <a:gd name="T19" fmla="*/ 7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8" h="158">
                  <a:moveTo>
                    <a:pt x="158" y="72"/>
                  </a:moveTo>
                  <a:cubicBezTo>
                    <a:pt x="158" y="33"/>
                    <a:pt x="123" y="0"/>
                    <a:pt x="79" y="0"/>
                  </a:cubicBezTo>
                  <a:cubicBezTo>
                    <a:pt x="35" y="0"/>
                    <a:pt x="0" y="33"/>
                    <a:pt x="0" y="72"/>
                  </a:cubicBezTo>
                  <a:cubicBezTo>
                    <a:pt x="0" y="91"/>
                    <a:pt x="7" y="108"/>
                    <a:pt x="20" y="120"/>
                  </a:cubicBezTo>
                  <a:cubicBezTo>
                    <a:pt x="20" y="136"/>
                    <a:pt x="20" y="136"/>
                    <a:pt x="20" y="136"/>
                  </a:cubicBezTo>
                  <a:cubicBezTo>
                    <a:pt x="20" y="148"/>
                    <a:pt x="31" y="158"/>
                    <a:pt x="44" y="158"/>
                  </a:cubicBezTo>
                  <a:cubicBezTo>
                    <a:pt x="114" y="158"/>
                    <a:pt x="114" y="158"/>
                    <a:pt x="114" y="158"/>
                  </a:cubicBezTo>
                  <a:cubicBezTo>
                    <a:pt x="127" y="158"/>
                    <a:pt x="138" y="148"/>
                    <a:pt x="138" y="136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50" y="108"/>
                    <a:pt x="158" y="91"/>
                    <a:pt x="158" y="72"/>
                  </a:cubicBezTo>
                  <a:close/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1"/>
            <p:cNvSpPr>
              <a:spLocks/>
            </p:cNvSpPr>
            <p:nvPr/>
          </p:nvSpPr>
          <p:spPr bwMode="auto">
            <a:xfrm>
              <a:off x="1630363" y="769938"/>
              <a:ext cx="357187" cy="103188"/>
            </a:xfrm>
            <a:custGeom>
              <a:avLst/>
              <a:gdLst>
                <a:gd name="T0" fmla="*/ 118 w 118"/>
                <a:gd name="T1" fmla="*/ 26 h 34"/>
                <a:gd name="T2" fmla="*/ 110 w 118"/>
                <a:gd name="T3" fmla="*/ 34 h 34"/>
                <a:gd name="T4" fmla="*/ 8 w 118"/>
                <a:gd name="T5" fmla="*/ 34 h 34"/>
                <a:gd name="T6" fmla="*/ 0 w 118"/>
                <a:gd name="T7" fmla="*/ 26 h 34"/>
                <a:gd name="T8" fmla="*/ 0 w 118"/>
                <a:gd name="T9" fmla="*/ 8 h 34"/>
                <a:gd name="T10" fmla="*/ 8 w 118"/>
                <a:gd name="T11" fmla="*/ 0 h 34"/>
                <a:gd name="T12" fmla="*/ 110 w 118"/>
                <a:gd name="T13" fmla="*/ 0 h 34"/>
                <a:gd name="T14" fmla="*/ 118 w 118"/>
                <a:gd name="T15" fmla="*/ 8 h 34"/>
                <a:gd name="T16" fmla="*/ 118 w 118"/>
                <a:gd name="T17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34">
                  <a:moveTo>
                    <a:pt x="118" y="26"/>
                  </a:moveTo>
                  <a:cubicBezTo>
                    <a:pt x="118" y="31"/>
                    <a:pt x="115" y="34"/>
                    <a:pt x="110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4" y="34"/>
                    <a:pt x="0" y="31"/>
                    <a:pt x="0" y="2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5" y="0"/>
                    <a:pt x="118" y="3"/>
                    <a:pt x="118" y="8"/>
                  </a:cubicBezTo>
                  <a:lnTo>
                    <a:pt x="118" y="26"/>
                  </a:lnTo>
                  <a:close/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12"/>
            <p:cNvSpPr>
              <a:spLocks noChangeArrowheads="1"/>
            </p:cNvSpPr>
            <p:nvPr/>
          </p:nvSpPr>
          <p:spPr bwMode="auto">
            <a:xfrm>
              <a:off x="1657350" y="442913"/>
              <a:ext cx="117475" cy="106363"/>
            </a:xfrm>
            <a:prstGeom prst="ellipse">
              <a:avLst/>
            </a:pr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13"/>
            <p:cNvSpPr>
              <a:spLocks noChangeArrowheads="1"/>
            </p:cNvSpPr>
            <p:nvPr/>
          </p:nvSpPr>
          <p:spPr bwMode="auto">
            <a:xfrm>
              <a:off x="1833563" y="442913"/>
              <a:ext cx="120650" cy="106363"/>
            </a:xfrm>
            <a:prstGeom prst="ellipse">
              <a:avLst/>
            </a:pr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4"/>
            <p:cNvSpPr>
              <a:spLocks/>
            </p:cNvSpPr>
            <p:nvPr/>
          </p:nvSpPr>
          <p:spPr bwMode="auto">
            <a:xfrm>
              <a:off x="1763713" y="582613"/>
              <a:ext cx="84137" cy="76200"/>
            </a:xfrm>
            <a:custGeom>
              <a:avLst/>
              <a:gdLst>
                <a:gd name="T0" fmla="*/ 26 w 53"/>
                <a:gd name="T1" fmla="*/ 0 h 48"/>
                <a:gd name="T2" fmla="*/ 0 w 53"/>
                <a:gd name="T3" fmla="*/ 48 h 48"/>
                <a:gd name="T4" fmla="*/ 53 w 53"/>
                <a:gd name="T5" fmla="*/ 48 h 48"/>
                <a:gd name="T6" fmla="*/ 26 w 53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48">
                  <a:moveTo>
                    <a:pt x="26" y="0"/>
                  </a:moveTo>
                  <a:lnTo>
                    <a:pt x="0" y="48"/>
                  </a:lnTo>
                  <a:lnTo>
                    <a:pt x="53" y="48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Line 15"/>
            <p:cNvSpPr>
              <a:spLocks noChangeShapeType="1"/>
            </p:cNvSpPr>
            <p:nvPr/>
          </p:nvSpPr>
          <p:spPr bwMode="auto">
            <a:xfrm>
              <a:off x="1708150" y="730251"/>
              <a:ext cx="0" cy="79375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Line 16"/>
            <p:cNvSpPr>
              <a:spLocks noChangeShapeType="1"/>
            </p:cNvSpPr>
            <p:nvPr/>
          </p:nvSpPr>
          <p:spPr bwMode="auto">
            <a:xfrm>
              <a:off x="1773238" y="730251"/>
              <a:ext cx="0" cy="79375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Line 17"/>
            <p:cNvSpPr>
              <a:spLocks noChangeShapeType="1"/>
            </p:cNvSpPr>
            <p:nvPr/>
          </p:nvSpPr>
          <p:spPr bwMode="auto">
            <a:xfrm>
              <a:off x="1836738" y="730251"/>
              <a:ext cx="0" cy="79375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Line 18"/>
            <p:cNvSpPr>
              <a:spLocks noChangeShapeType="1"/>
            </p:cNvSpPr>
            <p:nvPr/>
          </p:nvSpPr>
          <p:spPr bwMode="auto">
            <a:xfrm>
              <a:off x="1903413" y="730251"/>
              <a:ext cx="0" cy="79375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Oval 19"/>
            <p:cNvSpPr>
              <a:spLocks noChangeArrowheads="1"/>
            </p:cNvSpPr>
            <p:nvPr/>
          </p:nvSpPr>
          <p:spPr bwMode="auto">
            <a:xfrm>
              <a:off x="2965450" y="466726"/>
              <a:ext cx="55562" cy="5556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Oval 20"/>
            <p:cNvSpPr>
              <a:spLocks noChangeArrowheads="1"/>
            </p:cNvSpPr>
            <p:nvPr/>
          </p:nvSpPr>
          <p:spPr bwMode="auto">
            <a:xfrm>
              <a:off x="3117850" y="466726"/>
              <a:ext cx="53975" cy="5556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Oval 21"/>
            <p:cNvSpPr>
              <a:spLocks noChangeArrowheads="1"/>
            </p:cNvSpPr>
            <p:nvPr/>
          </p:nvSpPr>
          <p:spPr bwMode="auto">
            <a:xfrm>
              <a:off x="2844800" y="290513"/>
              <a:ext cx="447675" cy="582613"/>
            </a:xfrm>
            <a:prstGeom prst="ellips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Line 22"/>
            <p:cNvSpPr>
              <a:spLocks noChangeShapeType="1"/>
            </p:cNvSpPr>
            <p:nvPr/>
          </p:nvSpPr>
          <p:spPr bwMode="auto">
            <a:xfrm>
              <a:off x="2965450" y="692151"/>
              <a:ext cx="196850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Line 23"/>
            <p:cNvSpPr>
              <a:spLocks noChangeShapeType="1"/>
            </p:cNvSpPr>
            <p:nvPr/>
          </p:nvSpPr>
          <p:spPr bwMode="auto">
            <a:xfrm>
              <a:off x="2992438" y="692151"/>
              <a:ext cx="28575" cy="71438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Line 24"/>
            <p:cNvSpPr>
              <a:spLocks noChangeShapeType="1"/>
            </p:cNvSpPr>
            <p:nvPr/>
          </p:nvSpPr>
          <p:spPr bwMode="auto">
            <a:xfrm flipH="1">
              <a:off x="3105150" y="692151"/>
              <a:ext cx="26987" cy="71438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Line 25"/>
            <p:cNvSpPr>
              <a:spLocks noChangeShapeType="1"/>
            </p:cNvSpPr>
            <p:nvPr/>
          </p:nvSpPr>
          <p:spPr bwMode="auto">
            <a:xfrm>
              <a:off x="2921000" y="363538"/>
              <a:ext cx="304800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Oval 26"/>
            <p:cNvSpPr>
              <a:spLocks noChangeArrowheads="1"/>
            </p:cNvSpPr>
            <p:nvPr/>
          </p:nvSpPr>
          <p:spPr bwMode="auto">
            <a:xfrm>
              <a:off x="4222750" y="430213"/>
              <a:ext cx="53975" cy="5556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Oval 27"/>
            <p:cNvSpPr>
              <a:spLocks noChangeArrowheads="1"/>
            </p:cNvSpPr>
            <p:nvPr/>
          </p:nvSpPr>
          <p:spPr bwMode="auto">
            <a:xfrm>
              <a:off x="4373563" y="430213"/>
              <a:ext cx="55562" cy="5556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28"/>
            <p:cNvSpPr>
              <a:spLocks noChangeArrowheads="1"/>
            </p:cNvSpPr>
            <p:nvPr/>
          </p:nvSpPr>
          <p:spPr bwMode="auto">
            <a:xfrm>
              <a:off x="4292600" y="527051"/>
              <a:ext cx="53975" cy="5556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29"/>
            <p:cNvSpPr>
              <a:spLocks noChangeArrowheads="1"/>
            </p:cNvSpPr>
            <p:nvPr/>
          </p:nvSpPr>
          <p:spPr bwMode="auto">
            <a:xfrm>
              <a:off x="4102100" y="290513"/>
              <a:ext cx="447675" cy="582613"/>
            </a:xfrm>
            <a:prstGeom prst="ellips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Line 30"/>
            <p:cNvSpPr>
              <a:spLocks noChangeShapeType="1"/>
            </p:cNvSpPr>
            <p:nvPr/>
          </p:nvSpPr>
          <p:spPr bwMode="auto">
            <a:xfrm>
              <a:off x="4225925" y="652463"/>
              <a:ext cx="196850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Line 31"/>
            <p:cNvSpPr>
              <a:spLocks noChangeShapeType="1"/>
            </p:cNvSpPr>
            <p:nvPr/>
          </p:nvSpPr>
          <p:spPr bwMode="auto">
            <a:xfrm>
              <a:off x="4225925" y="725488"/>
              <a:ext cx="196850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2"/>
            <p:cNvSpPr>
              <a:spLocks/>
            </p:cNvSpPr>
            <p:nvPr/>
          </p:nvSpPr>
          <p:spPr bwMode="auto">
            <a:xfrm>
              <a:off x="5476875" y="679451"/>
              <a:ext cx="223837" cy="36513"/>
            </a:xfrm>
            <a:custGeom>
              <a:avLst/>
              <a:gdLst>
                <a:gd name="T0" fmla="*/ 0 w 141"/>
                <a:gd name="T1" fmla="*/ 2 h 23"/>
                <a:gd name="T2" fmla="*/ 32 w 141"/>
                <a:gd name="T3" fmla="*/ 23 h 23"/>
                <a:gd name="T4" fmla="*/ 71 w 141"/>
                <a:gd name="T5" fmla="*/ 0 h 23"/>
                <a:gd name="T6" fmla="*/ 107 w 141"/>
                <a:gd name="T7" fmla="*/ 23 h 23"/>
                <a:gd name="T8" fmla="*/ 141 w 141"/>
                <a:gd name="T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3">
                  <a:moveTo>
                    <a:pt x="0" y="2"/>
                  </a:moveTo>
                  <a:lnTo>
                    <a:pt x="32" y="23"/>
                  </a:lnTo>
                  <a:lnTo>
                    <a:pt x="71" y="0"/>
                  </a:lnTo>
                  <a:lnTo>
                    <a:pt x="107" y="23"/>
                  </a:lnTo>
                  <a:lnTo>
                    <a:pt x="141" y="6"/>
                  </a:ln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Oval 33"/>
            <p:cNvSpPr>
              <a:spLocks noChangeArrowheads="1"/>
            </p:cNvSpPr>
            <p:nvPr/>
          </p:nvSpPr>
          <p:spPr bwMode="auto">
            <a:xfrm>
              <a:off x="5486400" y="430213"/>
              <a:ext cx="53975" cy="5556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Oval 34"/>
            <p:cNvSpPr>
              <a:spLocks noChangeArrowheads="1"/>
            </p:cNvSpPr>
            <p:nvPr/>
          </p:nvSpPr>
          <p:spPr bwMode="auto">
            <a:xfrm>
              <a:off x="5637213" y="430213"/>
              <a:ext cx="53975" cy="5556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Oval 35"/>
            <p:cNvSpPr>
              <a:spLocks noChangeArrowheads="1"/>
            </p:cNvSpPr>
            <p:nvPr/>
          </p:nvSpPr>
          <p:spPr bwMode="auto">
            <a:xfrm>
              <a:off x="5556250" y="555626"/>
              <a:ext cx="57150" cy="539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36"/>
            <p:cNvSpPr>
              <a:spLocks/>
            </p:cNvSpPr>
            <p:nvPr/>
          </p:nvSpPr>
          <p:spPr bwMode="auto">
            <a:xfrm>
              <a:off x="5364163" y="290513"/>
              <a:ext cx="449262" cy="582613"/>
            </a:xfrm>
            <a:custGeom>
              <a:avLst/>
              <a:gdLst>
                <a:gd name="T0" fmla="*/ 114 w 148"/>
                <a:gd name="T1" fmla="*/ 43 h 192"/>
                <a:gd name="T2" fmla="*/ 109 w 148"/>
                <a:gd name="T3" fmla="*/ 16 h 192"/>
                <a:gd name="T4" fmla="*/ 109 w 148"/>
                <a:gd name="T5" fmla="*/ 9 h 192"/>
                <a:gd name="T6" fmla="*/ 74 w 148"/>
                <a:gd name="T7" fmla="*/ 0 h 192"/>
                <a:gd name="T8" fmla="*/ 0 w 148"/>
                <a:gd name="T9" fmla="*/ 74 h 192"/>
                <a:gd name="T10" fmla="*/ 74 w 148"/>
                <a:gd name="T11" fmla="*/ 192 h 192"/>
                <a:gd name="T12" fmla="*/ 148 w 148"/>
                <a:gd name="T13" fmla="*/ 74 h 192"/>
                <a:gd name="T14" fmla="*/ 148 w 148"/>
                <a:gd name="T15" fmla="*/ 67 h 192"/>
                <a:gd name="T16" fmla="*/ 137 w 148"/>
                <a:gd name="T17" fmla="*/ 64 h 192"/>
                <a:gd name="T18" fmla="*/ 114 w 148"/>
                <a:gd name="T19" fmla="*/ 43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" h="192">
                  <a:moveTo>
                    <a:pt x="114" y="43"/>
                  </a:moveTo>
                  <a:cubicBezTo>
                    <a:pt x="107" y="34"/>
                    <a:pt x="109" y="26"/>
                    <a:pt x="109" y="16"/>
                  </a:cubicBezTo>
                  <a:cubicBezTo>
                    <a:pt x="109" y="13"/>
                    <a:pt x="109" y="11"/>
                    <a:pt x="109" y="9"/>
                  </a:cubicBezTo>
                  <a:cubicBezTo>
                    <a:pt x="99" y="3"/>
                    <a:pt x="87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92"/>
                    <a:pt x="74" y="192"/>
                  </a:cubicBezTo>
                  <a:cubicBezTo>
                    <a:pt x="115" y="192"/>
                    <a:pt x="148" y="115"/>
                    <a:pt x="148" y="74"/>
                  </a:cubicBezTo>
                  <a:cubicBezTo>
                    <a:pt x="148" y="72"/>
                    <a:pt x="148" y="69"/>
                    <a:pt x="148" y="67"/>
                  </a:cubicBezTo>
                  <a:cubicBezTo>
                    <a:pt x="144" y="66"/>
                    <a:pt x="141" y="65"/>
                    <a:pt x="137" y="64"/>
                  </a:cubicBezTo>
                  <a:cubicBezTo>
                    <a:pt x="129" y="59"/>
                    <a:pt x="120" y="50"/>
                    <a:pt x="114" y="43"/>
                  </a:cubicBezTo>
                  <a:close/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7"/>
            <p:cNvSpPr>
              <a:spLocks/>
            </p:cNvSpPr>
            <p:nvPr/>
          </p:nvSpPr>
          <p:spPr bwMode="auto">
            <a:xfrm>
              <a:off x="6737350" y="696913"/>
              <a:ext cx="223837" cy="39688"/>
            </a:xfrm>
            <a:custGeom>
              <a:avLst/>
              <a:gdLst>
                <a:gd name="T0" fmla="*/ 0 w 141"/>
                <a:gd name="T1" fmla="*/ 2 h 25"/>
                <a:gd name="T2" fmla="*/ 32 w 141"/>
                <a:gd name="T3" fmla="*/ 25 h 25"/>
                <a:gd name="T4" fmla="*/ 70 w 141"/>
                <a:gd name="T5" fmla="*/ 0 h 25"/>
                <a:gd name="T6" fmla="*/ 107 w 141"/>
                <a:gd name="T7" fmla="*/ 25 h 25"/>
                <a:gd name="T8" fmla="*/ 141 w 141"/>
                <a:gd name="T9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5">
                  <a:moveTo>
                    <a:pt x="0" y="2"/>
                  </a:moveTo>
                  <a:lnTo>
                    <a:pt x="32" y="25"/>
                  </a:lnTo>
                  <a:lnTo>
                    <a:pt x="70" y="0"/>
                  </a:lnTo>
                  <a:lnTo>
                    <a:pt x="107" y="25"/>
                  </a:lnTo>
                  <a:lnTo>
                    <a:pt x="141" y="6"/>
                  </a:ln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Oval 38"/>
            <p:cNvSpPr>
              <a:spLocks noChangeArrowheads="1"/>
            </p:cNvSpPr>
            <p:nvPr/>
          </p:nvSpPr>
          <p:spPr bwMode="auto">
            <a:xfrm>
              <a:off x="6745288" y="555626"/>
              <a:ext cx="55562" cy="539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Oval 39"/>
            <p:cNvSpPr>
              <a:spLocks noChangeArrowheads="1"/>
            </p:cNvSpPr>
            <p:nvPr/>
          </p:nvSpPr>
          <p:spPr bwMode="auto">
            <a:xfrm>
              <a:off x="6897688" y="555626"/>
              <a:ext cx="53975" cy="539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40"/>
            <p:cNvSpPr>
              <a:spLocks/>
            </p:cNvSpPr>
            <p:nvPr/>
          </p:nvSpPr>
          <p:spPr bwMode="auto">
            <a:xfrm>
              <a:off x="6673850" y="290513"/>
              <a:ext cx="354012" cy="582613"/>
            </a:xfrm>
            <a:custGeom>
              <a:avLst/>
              <a:gdLst>
                <a:gd name="T0" fmla="*/ 117 w 117"/>
                <a:gd name="T1" fmla="*/ 141 h 192"/>
                <a:gd name="T2" fmla="*/ 66 w 117"/>
                <a:gd name="T3" fmla="*/ 192 h 192"/>
                <a:gd name="T4" fmla="*/ 51 w 117"/>
                <a:gd name="T5" fmla="*/ 192 h 192"/>
                <a:gd name="T6" fmla="*/ 0 w 117"/>
                <a:gd name="T7" fmla="*/ 141 h 192"/>
                <a:gd name="T8" fmla="*/ 0 w 117"/>
                <a:gd name="T9" fmla="*/ 51 h 192"/>
                <a:gd name="T10" fmla="*/ 51 w 117"/>
                <a:gd name="T11" fmla="*/ 0 h 192"/>
                <a:gd name="T12" fmla="*/ 66 w 117"/>
                <a:gd name="T13" fmla="*/ 0 h 192"/>
                <a:gd name="T14" fmla="*/ 117 w 117"/>
                <a:gd name="T15" fmla="*/ 51 h 192"/>
                <a:gd name="T16" fmla="*/ 117 w 117"/>
                <a:gd name="T17" fmla="*/ 14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192">
                  <a:moveTo>
                    <a:pt x="117" y="141"/>
                  </a:moveTo>
                  <a:cubicBezTo>
                    <a:pt x="117" y="169"/>
                    <a:pt x="94" y="192"/>
                    <a:pt x="66" y="192"/>
                  </a:cubicBezTo>
                  <a:cubicBezTo>
                    <a:pt x="51" y="192"/>
                    <a:pt x="51" y="192"/>
                    <a:pt x="51" y="192"/>
                  </a:cubicBezTo>
                  <a:cubicBezTo>
                    <a:pt x="23" y="192"/>
                    <a:pt x="0" y="169"/>
                    <a:pt x="0" y="14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94" y="0"/>
                    <a:pt x="117" y="23"/>
                    <a:pt x="117" y="51"/>
                  </a:cubicBezTo>
                  <a:lnTo>
                    <a:pt x="117" y="141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Line 41"/>
            <p:cNvSpPr>
              <a:spLocks noChangeShapeType="1"/>
            </p:cNvSpPr>
            <p:nvPr/>
          </p:nvSpPr>
          <p:spPr bwMode="auto">
            <a:xfrm>
              <a:off x="6688138" y="436563"/>
              <a:ext cx="320675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Line 42"/>
            <p:cNvSpPr>
              <a:spLocks noChangeShapeType="1"/>
            </p:cNvSpPr>
            <p:nvPr/>
          </p:nvSpPr>
          <p:spPr bwMode="auto">
            <a:xfrm>
              <a:off x="6781800" y="379413"/>
              <a:ext cx="0" cy="106363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Line 43"/>
            <p:cNvSpPr>
              <a:spLocks noChangeShapeType="1"/>
            </p:cNvSpPr>
            <p:nvPr/>
          </p:nvSpPr>
          <p:spPr bwMode="auto">
            <a:xfrm>
              <a:off x="6848475" y="379413"/>
              <a:ext cx="0" cy="106363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Line 44"/>
            <p:cNvSpPr>
              <a:spLocks noChangeShapeType="1"/>
            </p:cNvSpPr>
            <p:nvPr/>
          </p:nvSpPr>
          <p:spPr bwMode="auto">
            <a:xfrm>
              <a:off x="6918325" y="379413"/>
              <a:ext cx="0" cy="106363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Line 45"/>
            <p:cNvSpPr>
              <a:spLocks noChangeShapeType="1"/>
            </p:cNvSpPr>
            <p:nvPr/>
          </p:nvSpPr>
          <p:spPr bwMode="auto">
            <a:xfrm>
              <a:off x="6600825" y="509588"/>
              <a:ext cx="73025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Line 46"/>
            <p:cNvSpPr>
              <a:spLocks noChangeShapeType="1"/>
            </p:cNvSpPr>
            <p:nvPr/>
          </p:nvSpPr>
          <p:spPr bwMode="auto">
            <a:xfrm>
              <a:off x="6584950" y="433388"/>
              <a:ext cx="0" cy="13970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Line 47"/>
            <p:cNvSpPr>
              <a:spLocks noChangeShapeType="1"/>
            </p:cNvSpPr>
            <p:nvPr/>
          </p:nvSpPr>
          <p:spPr bwMode="auto">
            <a:xfrm flipH="1">
              <a:off x="7027863" y="509588"/>
              <a:ext cx="73025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Line 48"/>
            <p:cNvSpPr>
              <a:spLocks noChangeShapeType="1"/>
            </p:cNvSpPr>
            <p:nvPr/>
          </p:nvSpPr>
          <p:spPr bwMode="auto">
            <a:xfrm>
              <a:off x="7112000" y="433388"/>
              <a:ext cx="0" cy="13970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Line 49"/>
            <p:cNvSpPr>
              <a:spLocks noChangeShapeType="1"/>
            </p:cNvSpPr>
            <p:nvPr/>
          </p:nvSpPr>
          <p:spPr bwMode="auto">
            <a:xfrm>
              <a:off x="258763" y="1722438"/>
              <a:ext cx="554037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50"/>
            <p:cNvSpPr>
              <a:spLocks/>
            </p:cNvSpPr>
            <p:nvPr/>
          </p:nvSpPr>
          <p:spPr bwMode="auto">
            <a:xfrm>
              <a:off x="696913" y="1582738"/>
              <a:ext cx="142875" cy="279400"/>
            </a:xfrm>
            <a:custGeom>
              <a:avLst/>
              <a:gdLst>
                <a:gd name="T0" fmla="*/ 0 w 47"/>
                <a:gd name="T1" fmla="*/ 92 h 92"/>
                <a:gd name="T2" fmla="*/ 47 w 47"/>
                <a:gd name="T3" fmla="*/ 46 h 92"/>
                <a:gd name="T4" fmla="*/ 0 w 47"/>
                <a:gd name="T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92">
                  <a:moveTo>
                    <a:pt x="0" y="92"/>
                  </a:moveTo>
                  <a:cubicBezTo>
                    <a:pt x="0" y="91"/>
                    <a:pt x="47" y="46"/>
                    <a:pt x="47" y="4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Line 51"/>
            <p:cNvSpPr>
              <a:spLocks noChangeShapeType="1"/>
            </p:cNvSpPr>
            <p:nvPr/>
          </p:nvSpPr>
          <p:spPr bwMode="auto">
            <a:xfrm flipH="1">
              <a:off x="1547813" y="1722438"/>
              <a:ext cx="552450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52"/>
            <p:cNvSpPr>
              <a:spLocks/>
            </p:cNvSpPr>
            <p:nvPr/>
          </p:nvSpPr>
          <p:spPr bwMode="auto">
            <a:xfrm>
              <a:off x="1517650" y="1582738"/>
              <a:ext cx="146050" cy="279400"/>
            </a:xfrm>
            <a:custGeom>
              <a:avLst/>
              <a:gdLst>
                <a:gd name="T0" fmla="*/ 47 w 48"/>
                <a:gd name="T1" fmla="*/ 92 h 92"/>
                <a:gd name="T2" fmla="*/ 0 w 48"/>
                <a:gd name="T3" fmla="*/ 46 h 92"/>
                <a:gd name="T4" fmla="*/ 48 w 48"/>
                <a:gd name="T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92">
                  <a:moveTo>
                    <a:pt x="47" y="92"/>
                  </a:moveTo>
                  <a:cubicBezTo>
                    <a:pt x="47" y="91"/>
                    <a:pt x="0" y="46"/>
                    <a:pt x="0" y="46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Line 53"/>
            <p:cNvSpPr>
              <a:spLocks noChangeShapeType="1"/>
            </p:cNvSpPr>
            <p:nvPr/>
          </p:nvSpPr>
          <p:spPr bwMode="auto">
            <a:xfrm flipV="1">
              <a:off x="3068638" y="1462088"/>
              <a:ext cx="0" cy="550863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54"/>
            <p:cNvSpPr>
              <a:spLocks/>
            </p:cNvSpPr>
            <p:nvPr/>
          </p:nvSpPr>
          <p:spPr bwMode="auto">
            <a:xfrm>
              <a:off x="2928938" y="1431926"/>
              <a:ext cx="279400" cy="141288"/>
            </a:xfrm>
            <a:custGeom>
              <a:avLst/>
              <a:gdLst>
                <a:gd name="T0" fmla="*/ 0 w 92"/>
                <a:gd name="T1" fmla="*/ 47 h 47"/>
                <a:gd name="T2" fmla="*/ 47 w 92"/>
                <a:gd name="T3" fmla="*/ 0 h 47"/>
                <a:gd name="T4" fmla="*/ 92 w 92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2" h="47">
                  <a:moveTo>
                    <a:pt x="0" y="47"/>
                  </a:moveTo>
                  <a:cubicBezTo>
                    <a:pt x="1" y="47"/>
                    <a:pt x="47" y="0"/>
                    <a:pt x="47" y="0"/>
                  </a:cubicBezTo>
                  <a:cubicBezTo>
                    <a:pt x="92" y="47"/>
                    <a:pt x="92" y="47"/>
                    <a:pt x="92" y="47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Line 55"/>
            <p:cNvSpPr>
              <a:spLocks noChangeShapeType="1"/>
            </p:cNvSpPr>
            <p:nvPr/>
          </p:nvSpPr>
          <p:spPr bwMode="auto">
            <a:xfrm>
              <a:off x="4340225" y="1431926"/>
              <a:ext cx="0" cy="554038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56"/>
            <p:cNvSpPr>
              <a:spLocks/>
            </p:cNvSpPr>
            <p:nvPr/>
          </p:nvSpPr>
          <p:spPr bwMode="auto">
            <a:xfrm>
              <a:off x="4202113" y="1870076"/>
              <a:ext cx="277812" cy="142875"/>
            </a:xfrm>
            <a:custGeom>
              <a:avLst/>
              <a:gdLst>
                <a:gd name="T0" fmla="*/ 92 w 92"/>
                <a:gd name="T1" fmla="*/ 0 h 47"/>
                <a:gd name="T2" fmla="*/ 46 w 92"/>
                <a:gd name="T3" fmla="*/ 47 h 47"/>
                <a:gd name="T4" fmla="*/ 0 w 92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2" h="47">
                  <a:moveTo>
                    <a:pt x="92" y="0"/>
                  </a:moveTo>
                  <a:cubicBezTo>
                    <a:pt x="91" y="0"/>
                    <a:pt x="46" y="47"/>
                    <a:pt x="46" y="4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Line 57"/>
            <p:cNvSpPr>
              <a:spLocks noChangeShapeType="1"/>
            </p:cNvSpPr>
            <p:nvPr/>
          </p:nvSpPr>
          <p:spPr bwMode="auto">
            <a:xfrm>
              <a:off x="5646738" y="1722438"/>
              <a:ext cx="211137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58"/>
            <p:cNvSpPr>
              <a:spLocks/>
            </p:cNvSpPr>
            <p:nvPr/>
          </p:nvSpPr>
          <p:spPr bwMode="auto">
            <a:xfrm>
              <a:off x="5770563" y="1616076"/>
              <a:ext cx="109537" cy="212725"/>
            </a:xfrm>
            <a:custGeom>
              <a:avLst/>
              <a:gdLst>
                <a:gd name="T0" fmla="*/ 0 w 36"/>
                <a:gd name="T1" fmla="*/ 70 h 70"/>
                <a:gd name="T2" fmla="*/ 36 w 36"/>
                <a:gd name="T3" fmla="*/ 35 h 70"/>
                <a:gd name="T4" fmla="*/ 0 w 36"/>
                <a:gd name="T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70">
                  <a:moveTo>
                    <a:pt x="0" y="70"/>
                  </a:moveTo>
                  <a:cubicBezTo>
                    <a:pt x="0" y="70"/>
                    <a:pt x="36" y="35"/>
                    <a:pt x="36" y="3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59"/>
            <p:cNvSpPr>
              <a:spLocks/>
            </p:cNvSpPr>
            <p:nvPr/>
          </p:nvSpPr>
          <p:spPr bwMode="auto">
            <a:xfrm>
              <a:off x="5297488" y="1431926"/>
              <a:ext cx="392112" cy="581025"/>
            </a:xfrm>
            <a:custGeom>
              <a:avLst/>
              <a:gdLst>
                <a:gd name="T0" fmla="*/ 129 w 129"/>
                <a:gd name="T1" fmla="*/ 116 h 192"/>
                <a:gd name="T2" fmla="*/ 129 w 129"/>
                <a:gd name="T3" fmla="*/ 168 h 192"/>
                <a:gd name="T4" fmla="*/ 106 w 129"/>
                <a:gd name="T5" fmla="*/ 192 h 192"/>
                <a:gd name="T6" fmla="*/ 23 w 129"/>
                <a:gd name="T7" fmla="*/ 192 h 192"/>
                <a:gd name="T8" fmla="*/ 0 w 129"/>
                <a:gd name="T9" fmla="*/ 168 h 192"/>
                <a:gd name="T10" fmla="*/ 0 w 129"/>
                <a:gd name="T11" fmla="*/ 24 h 192"/>
                <a:gd name="T12" fmla="*/ 23 w 129"/>
                <a:gd name="T13" fmla="*/ 0 h 192"/>
                <a:gd name="T14" fmla="*/ 106 w 129"/>
                <a:gd name="T15" fmla="*/ 0 h 192"/>
                <a:gd name="T16" fmla="*/ 129 w 129"/>
                <a:gd name="T17" fmla="*/ 24 h 192"/>
                <a:gd name="T18" fmla="*/ 129 w 129"/>
                <a:gd name="T19" fmla="*/ 55 h 192"/>
                <a:gd name="T20" fmla="*/ 129 w 129"/>
                <a:gd name="T21" fmla="*/ 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" h="192">
                  <a:moveTo>
                    <a:pt x="129" y="116"/>
                  </a:moveTo>
                  <a:cubicBezTo>
                    <a:pt x="129" y="168"/>
                    <a:pt x="129" y="168"/>
                    <a:pt x="129" y="168"/>
                  </a:cubicBezTo>
                  <a:cubicBezTo>
                    <a:pt x="129" y="181"/>
                    <a:pt x="119" y="192"/>
                    <a:pt x="106" y="192"/>
                  </a:cubicBezTo>
                  <a:cubicBezTo>
                    <a:pt x="23" y="192"/>
                    <a:pt x="23" y="192"/>
                    <a:pt x="23" y="192"/>
                  </a:cubicBezTo>
                  <a:cubicBezTo>
                    <a:pt x="11" y="192"/>
                    <a:pt x="0" y="181"/>
                    <a:pt x="0" y="16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3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9" y="0"/>
                    <a:pt x="129" y="11"/>
                    <a:pt x="129" y="24"/>
                  </a:cubicBezTo>
                  <a:cubicBezTo>
                    <a:pt x="129" y="55"/>
                    <a:pt x="129" y="55"/>
                    <a:pt x="129" y="55"/>
                  </a:cubicBezTo>
                  <a:cubicBezTo>
                    <a:pt x="129" y="72"/>
                    <a:pt x="129" y="72"/>
                    <a:pt x="129" y="72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60"/>
            <p:cNvSpPr>
              <a:spLocks/>
            </p:cNvSpPr>
            <p:nvPr/>
          </p:nvSpPr>
          <p:spPr bwMode="auto">
            <a:xfrm>
              <a:off x="6700838" y="1431926"/>
              <a:ext cx="300037" cy="581025"/>
            </a:xfrm>
            <a:custGeom>
              <a:avLst/>
              <a:gdLst>
                <a:gd name="T0" fmla="*/ 0 w 99"/>
                <a:gd name="T1" fmla="*/ 192 h 192"/>
                <a:gd name="T2" fmla="*/ 99 w 99"/>
                <a:gd name="T3" fmla="*/ 96 h 192"/>
                <a:gd name="T4" fmla="*/ 0 w 99"/>
                <a:gd name="T5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9" h="192">
                  <a:moveTo>
                    <a:pt x="0" y="192"/>
                  </a:moveTo>
                  <a:cubicBezTo>
                    <a:pt x="0" y="191"/>
                    <a:pt x="99" y="96"/>
                    <a:pt x="99" y="9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61"/>
            <p:cNvSpPr>
              <a:spLocks/>
            </p:cNvSpPr>
            <p:nvPr/>
          </p:nvSpPr>
          <p:spPr bwMode="auto">
            <a:xfrm>
              <a:off x="7959725" y="1431926"/>
              <a:ext cx="300037" cy="581025"/>
            </a:xfrm>
            <a:custGeom>
              <a:avLst/>
              <a:gdLst>
                <a:gd name="T0" fmla="*/ 99 w 99"/>
                <a:gd name="T1" fmla="*/ 0 h 192"/>
                <a:gd name="T2" fmla="*/ 0 w 99"/>
                <a:gd name="T3" fmla="*/ 97 h 192"/>
                <a:gd name="T4" fmla="*/ 99 w 99"/>
                <a:gd name="T5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9" h="192">
                  <a:moveTo>
                    <a:pt x="99" y="0"/>
                  </a:moveTo>
                  <a:cubicBezTo>
                    <a:pt x="98" y="2"/>
                    <a:pt x="0" y="97"/>
                    <a:pt x="0" y="97"/>
                  </a:cubicBezTo>
                  <a:cubicBezTo>
                    <a:pt x="99" y="192"/>
                    <a:pt x="99" y="192"/>
                    <a:pt x="99" y="192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62"/>
            <p:cNvSpPr>
              <a:spLocks/>
            </p:cNvSpPr>
            <p:nvPr/>
          </p:nvSpPr>
          <p:spPr bwMode="auto">
            <a:xfrm>
              <a:off x="9078913" y="1573213"/>
              <a:ext cx="581025" cy="300038"/>
            </a:xfrm>
            <a:custGeom>
              <a:avLst/>
              <a:gdLst>
                <a:gd name="T0" fmla="*/ 192 w 192"/>
                <a:gd name="T1" fmla="*/ 99 h 99"/>
                <a:gd name="T2" fmla="*/ 96 w 192"/>
                <a:gd name="T3" fmla="*/ 0 h 99"/>
                <a:gd name="T4" fmla="*/ 0 w 192"/>
                <a:gd name="T5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2" h="99">
                  <a:moveTo>
                    <a:pt x="192" y="99"/>
                  </a:moveTo>
                  <a:cubicBezTo>
                    <a:pt x="191" y="98"/>
                    <a:pt x="96" y="0"/>
                    <a:pt x="96" y="0"/>
                  </a:cubicBezTo>
                  <a:cubicBezTo>
                    <a:pt x="0" y="99"/>
                    <a:pt x="0" y="99"/>
                    <a:pt x="0" y="99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63"/>
            <p:cNvSpPr>
              <a:spLocks/>
            </p:cNvSpPr>
            <p:nvPr/>
          </p:nvSpPr>
          <p:spPr bwMode="auto">
            <a:xfrm>
              <a:off x="10337800" y="1585913"/>
              <a:ext cx="582612" cy="300038"/>
            </a:xfrm>
            <a:custGeom>
              <a:avLst/>
              <a:gdLst>
                <a:gd name="T0" fmla="*/ 0 w 192"/>
                <a:gd name="T1" fmla="*/ 0 h 99"/>
                <a:gd name="T2" fmla="*/ 97 w 192"/>
                <a:gd name="T3" fmla="*/ 99 h 99"/>
                <a:gd name="T4" fmla="*/ 192 w 192"/>
                <a:gd name="T5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2" h="99">
                  <a:moveTo>
                    <a:pt x="0" y="0"/>
                  </a:moveTo>
                  <a:cubicBezTo>
                    <a:pt x="2" y="0"/>
                    <a:pt x="97" y="99"/>
                    <a:pt x="97" y="99"/>
                  </a:cubicBezTo>
                  <a:cubicBezTo>
                    <a:pt x="192" y="0"/>
                    <a:pt x="192" y="0"/>
                    <a:pt x="192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Line 64"/>
            <p:cNvSpPr>
              <a:spLocks noChangeShapeType="1"/>
            </p:cNvSpPr>
            <p:nvPr/>
          </p:nvSpPr>
          <p:spPr bwMode="auto">
            <a:xfrm flipH="1" flipV="1">
              <a:off x="11622088" y="1452563"/>
              <a:ext cx="209550" cy="20955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65"/>
            <p:cNvSpPr>
              <a:spLocks/>
            </p:cNvSpPr>
            <p:nvPr/>
          </p:nvSpPr>
          <p:spPr bwMode="auto">
            <a:xfrm>
              <a:off x="11598275" y="1431926"/>
              <a:ext cx="214312" cy="211138"/>
            </a:xfrm>
            <a:custGeom>
              <a:avLst/>
              <a:gdLst>
                <a:gd name="T0" fmla="*/ 71 w 71"/>
                <a:gd name="T1" fmla="*/ 1 h 70"/>
                <a:gd name="T2" fmla="*/ 0 w 71"/>
                <a:gd name="T3" fmla="*/ 0 h 70"/>
                <a:gd name="T4" fmla="*/ 2 w 71"/>
                <a:gd name="T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70">
                  <a:moveTo>
                    <a:pt x="71" y="1"/>
                  </a:moveTo>
                  <a:cubicBezTo>
                    <a:pt x="70" y="1"/>
                    <a:pt x="0" y="0"/>
                    <a:pt x="0" y="0"/>
                  </a:cubicBezTo>
                  <a:cubicBezTo>
                    <a:pt x="2" y="70"/>
                    <a:pt x="2" y="70"/>
                    <a:pt x="2" y="7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Line 66"/>
            <p:cNvSpPr>
              <a:spLocks noChangeShapeType="1"/>
            </p:cNvSpPr>
            <p:nvPr/>
          </p:nvSpPr>
          <p:spPr bwMode="auto">
            <a:xfrm>
              <a:off x="11949113" y="1782763"/>
              <a:ext cx="209550" cy="20955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67"/>
            <p:cNvSpPr>
              <a:spLocks/>
            </p:cNvSpPr>
            <p:nvPr/>
          </p:nvSpPr>
          <p:spPr bwMode="auto">
            <a:xfrm>
              <a:off x="11968163" y="1800226"/>
              <a:ext cx="211137" cy="212725"/>
            </a:xfrm>
            <a:custGeom>
              <a:avLst/>
              <a:gdLst>
                <a:gd name="T0" fmla="*/ 0 w 70"/>
                <a:gd name="T1" fmla="*/ 69 h 70"/>
                <a:gd name="T2" fmla="*/ 70 w 70"/>
                <a:gd name="T3" fmla="*/ 70 h 70"/>
                <a:gd name="T4" fmla="*/ 69 w 70"/>
                <a:gd name="T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0" h="70">
                  <a:moveTo>
                    <a:pt x="0" y="69"/>
                  </a:moveTo>
                  <a:cubicBezTo>
                    <a:pt x="1" y="69"/>
                    <a:pt x="70" y="70"/>
                    <a:pt x="70" y="70"/>
                  </a:cubicBezTo>
                  <a:cubicBezTo>
                    <a:pt x="69" y="0"/>
                    <a:pt x="69" y="0"/>
                    <a:pt x="69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Line 68"/>
            <p:cNvSpPr>
              <a:spLocks noChangeShapeType="1"/>
            </p:cNvSpPr>
            <p:nvPr/>
          </p:nvSpPr>
          <p:spPr bwMode="auto">
            <a:xfrm>
              <a:off x="258763" y="2571751"/>
              <a:ext cx="207962" cy="207963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69"/>
            <p:cNvSpPr>
              <a:spLocks/>
            </p:cNvSpPr>
            <p:nvPr/>
          </p:nvSpPr>
          <p:spPr bwMode="auto">
            <a:xfrm>
              <a:off x="276225" y="2589213"/>
              <a:ext cx="214312" cy="212725"/>
            </a:xfrm>
            <a:custGeom>
              <a:avLst/>
              <a:gdLst>
                <a:gd name="T0" fmla="*/ 0 w 71"/>
                <a:gd name="T1" fmla="*/ 69 h 70"/>
                <a:gd name="T2" fmla="*/ 71 w 71"/>
                <a:gd name="T3" fmla="*/ 70 h 70"/>
                <a:gd name="T4" fmla="*/ 69 w 71"/>
                <a:gd name="T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70">
                  <a:moveTo>
                    <a:pt x="0" y="69"/>
                  </a:moveTo>
                  <a:cubicBezTo>
                    <a:pt x="1" y="69"/>
                    <a:pt x="71" y="70"/>
                    <a:pt x="71" y="70"/>
                  </a:cubicBezTo>
                  <a:cubicBezTo>
                    <a:pt x="69" y="0"/>
                    <a:pt x="69" y="0"/>
                    <a:pt x="69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Line 70"/>
            <p:cNvSpPr>
              <a:spLocks noChangeShapeType="1"/>
            </p:cNvSpPr>
            <p:nvPr/>
          </p:nvSpPr>
          <p:spPr bwMode="auto">
            <a:xfrm flipH="1" flipV="1">
              <a:off x="630238" y="2943226"/>
              <a:ext cx="209550" cy="20955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71"/>
            <p:cNvSpPr>
              <a:spLocks/>
            </p:cNvSpPr>
            <p:nvPr/>
          </p:nvSpPr>
          <p:spPr bwMode="auto">
            <a:xfrm>
              <a:off x="609600" y="2922588"/>
              <a:ext cx="211137" cy="212725"/>
            </a:xfrm>
            <a:custGeom>
              <a:avLst/>
              <a:gdLst>
                <a:gd name="T0" fmla="*/ 70 w 70"/>
                <a:gd name="T1" fmla="*/ 1 h 70"/>
                <a:gd name="T2" fmla="*/ 0 w 70"/>
                <a:gd name="T3" fmla="*/ 0 h 70"/>
                <a:gd name="T4" fmla="*/ 1 w 70"/>
                <a:gd name="T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0" h="70">
                  <a:moveTo>
                    <a:pt x="70" y="1"/>
                  </a:moveTo>
                  <a:cubicBezTo>
                    <a:pt x="70" y="1"/>
                    <a:pt x="0" y="0"/>
                    <a:pt x="0" y="0"/>
                  </a:cubicBezTo>
                  <a:cubicBezTo>
                    <a:pt x="1" y="70"/>
                    <a:pt x="1" y="70"/>
                    <a:pt x="1" y="7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Line 72"/>
            <p:cNvSpPr>
              <a:spLocks noChangeShapeType="1"/>
            </p:cNvSpPr>
            <p:nvPr/>
          </p:nvSpPr>
          <p:spPr bwMode="auto">
            <a:xfrm flipH="1" flipV="1">
              <a:off x="1541463" y="2592388"/>
              <a:ext cx="209550" cy="20955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73"/>
            <p:cNvSpPr>
              <a:spLocks/>
            </p:cNvSpPr>
            <p:nvPr/>
          </p:nvSpPr>
          <p:spPr bwMode="auto">
            <a:xfrm>
              <a:off x="1517650" y="2571751"/>
              <a:ext cx="215900" cy="211138"/>
            </a:xfrm>
            <a:custGeom>
              <a:avLst/>
              <a:gdLst>
                <a:gd name="T0" fmla="*/ 71 w 71"/>
                <a:gd name="T1" fmla="*/ 1 h 70"/>
                <a:gd name="T2" fmla="*/ 0 w 71"/>
                <a:gd name="T3" fmla="*/ 0 h 70"/>
                <a:gd name="T4" fmla="*/ 1 w 71"/>
                <a:gd name="T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70">
                  <a:moveTo>
                    <a:pt x="71" y="1"/>
                  </a:moveTo>
                  <a:cubicBezTo>
                    <a:pt x="70" y="1"/>
                    <a:pt x="0" y="0"/>
                    <a:pt x="0" y="0"/>
                  </a:cubicBezTo>
                  <a:cubicBezTo>
                    <a:pt x="1" y="70"/>
                    <a:pt x="1" y="70"/>
                    <a:pt x="1" y="7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Line 74"/>
            <p:cNvSpPr>
              <a:spLocks noChangeShapeType="1"/>
            </p:cNvSpPr>
            <p:nvPr/>
          </p:nvSpPr>
          <p:spPr bwMode="auto">
            <a:xfrm>
              <a:off x="1870075" y="2922588"/>
              <a:ext cx="207962" cy="20955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75"/>
            <p:cNvSpPr>
              <a:spLocks/>
            </p:cNvSpPr>
            <p:nvPr/>
          </p:nvSpPr>
          <p:spPr bwMode="auto">
            <a:xfrm>
              <a:off x="1887538" y="2941638"/>
              <a:ext cx="212725" cy="211138"/>
            </a:xfrm>
            <a:custGeom>
              <a:avLst/>
              <a:gdLst>
                <a:gd name="T0" fmla="*/ 0 w 70"/>
                <a:gd name="T1" fmla="*/ 69 h 70"/>
                <a:gd name="T2" fmla="*/ 70 w 70"/>
                <a:gd name="T3" fmla="*/ 70 h 70"/>
                <a:gd name="T4" fmla="*/ 69 w 70"/>
                <a:gd name="T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0" h="70">
                  <a:moveTo>
                    <a:pt x="0" y="69"/>
                  </a:moveTo>
                  <a:cubicBezTo>
                    <a:pt x="1" y="69"/>
                    <a:pt x="70" y="70"/>
                    <a:pt x="70" y="70"/>
                  </a:cubicBezTo>
                  <a:cubicBezTo>
                    <a:pt x="69" y="0"/>
                    <a:pt x="69" y="0"/>
                    <a:pt x="69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Line 76"/>
            <p:cNvSpPr>
              <a:spLocks noChangeShapeType="1"/>
            </p:cNvSpPr>
            <p:nvPr/>
          </p:nvSpPr>
          <p:spPr bwMode="auto">
            <a:xfrm flipV="1">
              <a:off x="1870075" y="2595563"/>
              <a:ext cx="211137" cy="20955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77"/>
            <p:cNvSpPr>
              <a:spLocks/>
            </p:cNvSpPr>
            <p:nvPr/>
          </p:nvSpPr>
          <p:spPr bwMode="auto">
            <a:xfrm>
              <a:off x="1887538" y="2571751"/>
              <a:ext cx="212725" cy="214313"/>
            </a:xfrm>
            <a:custGeom>
              <a:avLst/>
              <a:gdLst>
                <a:gd name="T0" fmla="*/ 70 w 70"/>
                <a:gd name="T1" fmla="*/ 71 h 71"/>
                <a:gd name="T2" fmla="*/ 70 w 70"/>
                <a:gd name="T3" fmla="*/ 0 h 71"/>
                <a:gd name="T4" fmla="*/ 0 w 70"/>
                <a:gd name="T5" fmla="*/ 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0" h="71">
                  <a:moveTo>
                    <a:pt x="70" y="71"/>
                  </a:moveTo>
                  <a:cubicBezTo>
                    <a:pt x="69" y="70"/>
                    <a:pt x="70" y="0"/>
                    <a:pt x="70" y="0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Line 78"/>
            <p:cNvSpPr>
              <a:spLocks noChangeShapeType="1"/>
            </p:cNvSpPr>
            <p:nvPr/>
          </p:nvSpPr>
          <p:spPr bwMode="auto">
            <a:xfrm flipH="1">
              <a:off x="1539875" y="2922588"/>
              <a:ext cx="207962" cy="20955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79"/>
            <p:cNvSpPr>
              <a:spLocks/>
            </p:cNvSpPr>
            <p:nvPr/>
          </p:nvSpPr>
          <p:spPr bwMode="auto">
            <a:xfrm>
              <a:off x="1517650" y="2941638"/>
              <a:ext cx="212725" cy="211138"/>
            </a:xfrm>
            <a:custGeom>
              <a:avLst/>
              <a:gdLst>
                <a:gd name="T0" fmla="*/ 1 w 70"/>
                <a:gd name="T1" fmla="*/ 0 h 70"/>
                <a:gd name="T2" fmla="*/ 0 w 70"/>
                <a:gd name="T3" fmla="*/ 70 h 70"/>
                <a:gd name="T4" fmla="*/ 70 w 70"/>
                <a:gd name="T5" fmla="*/ 6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0" h="70">
                  <a:moveTo>
                    <a:pt x="1" y="0"/>
                  </a:moveTo>
                  <a:cubicBezTo>
                    <a:pt x="1" y="0"/>
                    <a:pt x="0" y="70"/>
                    <a:pt x="0" y="70"/>
                  </a:cubicBezTo>
                  <a:cubicBezTo>
                    <a:pt x="70" y="69"/>
                    <a:pt x="70" y="69"/>
                    <a:pt x="70" y="69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Line 80"/>
            <p:cNvSpPr>
              <a:spLocks noChangeShapeType="1"/>
            </p:cNvSpPr>
            <p:nvPr/>
          </p:nvSpPr>
          <p:spPr bwMode="auto">
            <a:xfrm>
              <a:off x="2778125" y="2571751"/>
              <a:ext cx="209550" cy="207963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81"/>
            <p:cNvSpPr>
              <a:spLocks/>
            </p:cNvSpPr>
            <p:nvPr/>
          </p:nvSpPr>
          <p:spPr bwMode="auto">
            <a:xfrm>
              <a:off x="2795588" y="2589213"/>
              <a:ext cx="215900" cy="212725"/>
            </a:xfrm>
            <a:custGeom>
              <a:avLst/>
              <a:gdLst>
                <a:gd name="T0" fmla="*/ 0 w 71"/>
                <a:gd name="T1" fmla="*/ 69 h 70"/>
                <a:gd name="T2" fmla="*/ 71 w 71"/>
                <a:gd name="T3" fmla="*/ 70 h 70"/>
                <a:gd name="T4" fmla="*/ 69 w 71"/>
                <a:gd name="T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70">
                  <a:moveTo>
                    <a:pt x="0" y="69"/>
                  </a:moveTo>
                  <a:cubicBezTo>
                    <a:pt x="1" y="69"/>
                    <a:pt x="71" y="70"/>
                    <a:pt x="71" y="70"/>
                  </a:cubicBezTo>
                  <a:cubicBezTo>
                    <a:pt x="69" y="0"/>
                    <a:pt x="69" y="0"/>
                    <a:pt x="69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Line 82"/>
            <p:cNvSpPr>
              <a:spLocks noChangeShapeType="1"/>
            </p:cNvSpPr>
            <p:nvPr/>
          </p:nvSpPr>
          <p:spPr bwMode="auto">
            <a:xfrm flipH="1" flipV="1">
              <a:off x="3151188" y="2943226"/>
              <a:ext cx="207962" cy="20955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83"/>
            <p:cNvSpPr>
              <a:spLocks/>
            </p:cNvSpPr>
            <p:nvPr/>
          </p:nvSpPr>
          <p:spPr bwMode="auto">
            <a:xfrm>
              <a:off x="3128963" y="2922588"/>
              <a:ext cx="212725" cy="212725"/>
            </a:xfrm>
            <a:custGeom>
              <a:avLst/>
              <a:gdLst>
                <a:gd name="T0" fmla="*/ 70 w 70"/>
                <a:gd name="T1" fmla="*/ 1 h 70"/>
                <a:gd name="T2" fmla="*/ 0 w 70"/>
                <a:gd name="T3" fmla="*/ 0 h 70"/>
                <a:gd name="T4" fmla="*/ 1 w 70"/>
                <a:gd name="T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0" h="70">
                  <a:moveTo>
                    <a:pt x="70" y="1"/>
                  </a:moveTo>
                  <a:cubicBezTo>
                    <a:pt x="70" y="1"/>
                    <a:pt x="0" y="0"/>
                    <a:pt x="0" y="0"/>
                  </a:cubicBezTo>
                  <a:cubicBezTo>
                    <a:pt x="1" y="70"/>
                    <a:pt x="1" y="70"/>
                    <a:pt x="1" y="7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Line 84"/>
            <p:cNvSpPr>
              <a:spLocks noChangeShapeType="1"/>
            </p:cNvSpPr>
            <p:nvPr/>
          </p:nvSpPr>
          <p:spPr bwMode="auto">
            <a:xfrm flipH="1">
              <a:off x="3151188" y="2571751"/>
              <a:ext cx="207962" cy="207963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85"/>
            <p:cNvSpPr>
              <a:spLocks/>
            </p:cNvSpPr>
            <p:nvPr/>
          </p:nvSpPr>
          <p:spPr bwMode="auto">
            <a:xfrm>
              <a:off x="3128963" y="2589213"/>
              <a:ext cx="212725" cy="215900"/>
            </a:xfrm>
            <a:custGeom>
              <a:avLst/>
              <a:gdLst>
                <a:gd name="T0" fmla="*/ 1 w 70"/>
                <a:gd name="T1" fmla="*/ 0 h 71"/>
                <a:gd name="T2" fmla="*/ 0 w 70"/>
                <a:gd name="T3" fmla="*/ 71 h 71"/>
                <a:gd name="T4" fmla="*/ 70 w 70"/>
                <a:gd name="T5" fmla="*/ 6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0" h="71">
                  <a:moveTo>
                    <a:pt x="1" y="0"/>
                  </a:moveTo>
                  <a:cubicBezTo>
                    <a:pt x="1" y="1"/>
                    <a:pt x="0" y="71"/>
                    <a:pt x="0" y="71"/>
                  </a:cubicBezTo>
                  <a:cubicBezTo>
                    <a:pt x="70" y="69"/>
                    <a:pt x="70" y="69"/>
                    <a:pt x="70" y="69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Line 86"/>
            <p:cNvSpPr>
              <a:spLocks noChangeShapeType="1"/>
            </p:cNvSpPr>
            <p:nvPr/>
          </p:nvSpPr>
          <p:spPr bwMode="auto">
            <a:xfrm flipV="1">
              <a:off x="2778125" y="2943226"/>
              <a:ext cx="209550" cy="20955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87"/>
            <p:cNvSpPr>
              <a:spLocks/>
            </p:cNvSpPr>
            <p:nvPr/>
          </p:nvSpPr>
          <p:spPr bwMode="auto">
            <a:xfrm>
              <a:off x="2795588" y="2922588"/>
              <a:ext cx="212725" cy="212725"/>
            </a:xfrm>
            <a:custGeom>
              <a:avLst/>
              <a:gdLst>
                <a:gd name="T0" fmla="*/ 69 w 70"/>
                <a:gd name="T1" fmla="*/ 70 h 70"/>
                <a:gd name="T2" fmla="*/ 70 w 70"/>
                <a:gd name="T3" fmla="*/ 0 h 70"/>
                <a:gd name="T4" fmla="*/ 0 w 70"/>
                <a:gd name="T5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0" h="70">
                  <a:moveTo>
                    <a:pt x="69" y="70"/>
                  </a:moveTo>
                  <a:cubicBezTo>
                    <a:pt x="69" y="69"/>
                    <a:pt x="70" y="0"/>
                    <a:pt x="70" y="0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Line 88"/>
            <p:cNvSpPr>
              <a:spLocks noChangeShapeType="1"/>
            </p:cNvSpPr>
            <p:nvPr/>
          </p:nvSpPr>
          <p:spPr bwMode="auto">
            <a:xfrm>
              <a:off x="4038600" y="2705101"/>
              <a:ext cx="554037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89"/>
            <p:cNvSpPr>
              <a:spLocks/>
            </p:cNvSpPr>
            <p:nvPr/>
          </p:nvSpPr>
          <p:spPr bwMode="auto">
            <a:xfrm>
              <a:off x="4476750" y="2571751"/>
              <a:ext cx="142875" cy="266700"/>
            </a:xfrm>
            <a:custGeom>
              <a:avLst/>
              <a:gdLst>
                <a:gd name="T0" fmla="*/ 0 w 47"/>
                <a:gd name="T1" fmla="*/ 0 h 88"/>
                <a:gd name="T2" fmla="*/ 47 w 47"/>
                <a:gd name="T3" fmla="*/ 44 h 88"/>
                <a:gd name="T4" fmla="*/ 0 w 47"/>
                <a:gd name="T5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88">
                  <a:moveTo>
                    <a:pt x="0" y="0"/>
                  </a:moveTo>
                  <a:cubicBezTo>
                    <a:pt x="0" y="1"/>
                    <a:pt x="47" y="44"/>
                    <a:pt x="47" y="44"/>
                  </a:cubicBezTo>
                  <a:cubicBezTo>
                    <a:pt x="0" y="88"/>
                    <a:pt x="0" y="88"/>
                    <a:pt x="0" y="88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Line 90"/>
            <p:cNvSpPr>
              <a:spLocks noChangeShapeType="1"/>
            </p:cNvSpPr>
            <p:nvPr/>
          </p:nvSpPr>
          <p:spPr bwMode="auto">
            <a:xfrm flipH="1">
              <a:off x="4068763" y="3019426"/>
              <a:ext cx="550862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91"/>
            <p:cNvSpPr>
              <a:spLocks/>
            </p:cNvSpPr>
            <p:nvPr/>
          </p:nvSpPr>
          <p:spPr bwMode="auto">
            <a:xfrm>
              <a:off x="4038600" y="2889251"/>
              <a:ext cx="141287" cy="263525"/>
            </a:xfrm>
            <a:custGeom>
              <a:avLst/>
              <a:gdLst>
                <a:gd name="T0" fmla="*/ 47 w 47"/>
                <a:gd name="T1" fmla="*/ 87 h 87"/>
                <a:gd name="T2" fmla="*/ 0 w 47"/>
                <a:gd name="T3" fmla="*/ 43 h 87"/>
                <a:gd name="T4" fmla="*/ 47 w 47"/>
                <a:gd name="T5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87">
                  <a:moveTo>
                    <a:pt x="47" y="87"/>
                  </a:moveTo>
                  <a:cubicBezTo>
                    <a:pt x="47" y="87"/>
                    <a:pt x="0" y="43"/>
                    <a:pt x="0" y="43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Line 92"/>
            <p:cNvSpPr>
              <a:spLocks noChangeShapeType="1"/>
            </p:cNvSpPr>
            <p:nvPr/>
          </p:nvSpPr>
          <p:spPr bwMode="auto">
            <a:xfrm>
              <a:off x="5297488" y="2862263"/>
              <a:ext cx="193675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93"/>
            <p:cNvSpPr>
              <a:spLocks/>
            </p:cNvSpPr>
            <p:nvPr/>
          </p:nvSpPr>
          <p:spPr bwMode="auto">
            <a:xfrm>
              <a:off x="5427663" y="2782888"/>
              <a:ext cx="85725" cy="160338"/>
            </a:xfrm>
            <a:custGeom>
              <a:avLst/>
              <a:gdLst>
                <a:gd name="T0" fmla="*/ 0 w 28"/>
                <a:gd name="T1" fmla="*/ 0 h 53"/>
                <a:gd name="T2" fmla="*/ 28 w 28"/>
                <a:gd name="T3" fmla="*/ 26 h 53"/>
                <a:gd name="T4" fmla="*/ 0 w 28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53">
                  <a:moveTo>
                    <a:pt x="0" y="0"/>
                  </a:moveTo>
                  <a:cubicBezTo>
                    <a:pt x="0" y="0"/>
                    <a:pt x="28" y="26"/>
                    <a:pt x="28" y="26"/>
                  </a:cubicBezTo>
                  <a:cubicBezTo>
                    <a:pt x="0" y="53"/>
                    <a:pt x="0" y="53"/>
                    <a:pt x="0" y="53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Line 94"/>
            <p:cNvSpPr>
              <a:spLocks noChangeShapeType="1"/>
            </p:cNvSpPr>
            <p:nvPr/>
          </p:nvSpPr>
          <p:spPr bwMode="auto">
            <a:xfrm>
              <a:off x="5297488" y="2571751"/>
              <a:ext cx="0" cy="581025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Line 95"/>
            <p:cNvSpPr>
              <a:spLocks noChangeShapeType="1"/>
            </p:cNvSpPr>
            <p:nvPr/>
          </p:nvSpPr>
          <p:spPr bwMode="auto">
            <a:xfrm flipH="1">
              <a:off x="5686425" y="2862263"/>
              <a:ext cx="193675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96"/>
            <p:cNvSpPr>
              <a:spLocks/>
            </p:cNvSpPr>
            <p:nvPr/>
          </p:nvSpPr>
          <p:spPr bwMode="auto">
            <a:xfrm>
              <a:off x="5664200" y="2782888"/>
              <a:ext cx="88900" cy="160338"/>
            </a:xfrm>
            <a:custGeom>
              <a:avLst/>
              <a:gdLst>
                <a:gd name="T0" fmla="*/ 29 w 29"/>
                <a:gd name="T1" fmla="*/ 53 h 53"/>
                <a:gd name="T2" fmla="*/ 0 w 29"/>
                <a:gd name="T3" fmla="*/ 26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29" y="53"/>
                  </a:moveTo>
                  <a:cubicBezTo>
                    <a:pt x="29" y="53"/>
                    <a:pt x="0" y="26"/>
                    <a:pt x="0" y="26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Line 97"/>
            <p:cNvSpPr>
              <a:spLocks noChangeShapeType="1"/>
            </p:cNvSpPr>
            <p:nvPr/>
          </p:nvSpPr>
          <p:spPr bwMode="auto">
            <a:xfrm flipV="1">
              <a:off x="5880100" y="2571751"/>
              <a:ext cx="0" cy="581025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Line 98"/>
            <p:cNvSpPr>
              <a:spLocks noChangeShapeType="1"/>
            </p:cNvSpPr>
            <p:nvPr/>
          </p:nvSpPr>
          <p:spPr bwMode="auto">
            <a:xfrm flipH="1">
              <a:off x="6578600" y="2862263"/>
              <a:ext cx="195262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99"/>
            <p:cNvSpPr>
              <a:spLocks/>
            </p:cNvSpPr>
            <p:nvPr/>
          </p:nvSpPr>
          <p:spPr bwMode="auto">
            <a:xfrm>
              <a:off x="6557963" y="2779713"/>
              <a:ext cx="87312" cy="163513"/>
            </a:xfrm>
            <a:custGeom>
              <a:avLst/>
              <a:gdLst>
                <a:gd name="T0" fmla="*/ 29 w 29"/>
                <a:gd name="T1" fmla="*/ 54 h 54"/>
                <a:gd name="T2" fmla="*/ 0 w 29"/>
                <a:gd name="T3" fmla="*/ 27 h 54"/>
                <a:gd name="T4" fmla="*/ 29 w 29"/>
                <a:gd name="T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4">
                  <a:moveTo>
                    <a:pt x="29" y="54"/>
                  </a:moveTo>
                  <a:cubicBezTo>
                    <a:pt x="29" y="54"/>
                    <a:pt x="0" y="27"/>
                    <a:pt x="0" y="27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Line 100"/>
            <p:cNvSpPr>
              <a:spLocks noChangeShapeType="1"/>
            </p:cNvSpPr>
            <p:nvPr/>
          </p:nvSpPr>
          <p:spPr bwMode="auto">
            <a:xfrm flipV="1">
              <a:off x="6773863" y="2571751"/>
              <a:ext cx="0" cy="581025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Line 101"/>
            <p:cNvSpPr>
              <a:spLocks noChangeShapeType="1"/>
            </p:cNvSpPr>
            <p:nvPr/>
          </p:nvSpPr>
          <p:spPr bwMode="auto">
            <a:xfrm>
              <a:off x="6924675" y="2862263"/>
              <a:ext cx="193675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02"/>
            <p:cNvSpPr>
              <a:spLocks/>
            </p:cNvSpPr>
            <p:nvPr/>
          </p:nvSpPr>
          <p:spPr bwMode="auto">
            <a:xfrm>
              <a:off x="7054850" y="2779713"/>
              <a:ext cx="84137" cy="163513"/>
            </a:xfrm>
            <a:custGeom>
              <a:avLst/>
              <a:gdLst>
                <a:gd name="T0" fmla="*/ 0 w 28"/>
                <a:gd name="T1" fmla="*/ 0 h 54"/>
                <a:gd name="T2" fmla="*/ 28 w 28"/>
                <a:gd name="T3" fmla="*/ 27 h 54"/>
                <a:gd name="T4" fmla="*/ 0 w 28"/>
                <a:gd name="T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54">
                  <a:moveTo>
                    <a:pt x="0" y="0"/>
                  </a:moveTo>
                  <a:cubicBezTo>
                    <a:pt x="0" y="1"/>
                    <a:pt x="28" y="27"/>
                    <a:pt x="28" y="27"/>
                  </a:cubicBezTo>
                  <a:cubicBezTo>
                    <a:pt x="0" y="54"/>
                    <a:pt x="0" y="54"/>
                    <a:pt x="0" y="54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Line 103"/>
            <p:cNvSpPr>
              <a:spLocks noChangeShapeType="1"/>
            </p:cNvSpPr>
            <p:nvPr/>
          </p:nvSpPr>
          <p:spPr bwMode="auto">
            <a:xfrm>
              <a:off x="6924675" y="2571751"/>
              <a:ext cx="0" cy="581025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Line 104"/>
            <p:cNvSpPr>
              <a:spLocks noChangeShapeType="1"/>
            </p:cNvSpPr>
            <p:nvPr/>
          </p:nvSpPr>
          <p:spPr bwMode="auto">
            <a:xfrm flipV="1">
              <a:off x="8108950" y="2601913"/>
              <a:ext cx="0" cy="550863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05"/>
            <p:cNvSpPr>
              <a:spLocks/>
            </p:cNvSpPr>
            <p:nvPr/>
          </p:nvSpPr>
          <p:spPr bwMode="auto">
            <a:xfrm>
              <a:off x="7978775" y="2571751"/>
              <a:ext cx="263525" cy="141288"/>
            </a:xfrm>
            <a:custGeom>
              <a:avLst/>
              <a:gdLst>
                <a:gd name="T0" fmla="*/ 0 w 87"/>
                <a:gd name="T1" fmla="*/ 47 h 47"/>
                <a:gd name="T2" fmla="*/ 44 w 87"/>
                <a:gd name="T3" fmla="*/ 0 h 47"/>
                <a:gd name="T4" fmla="*/ 87 w 87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47">
                  <a:moveTo>
                    <a:pt x="0" y="47"/>
                  </a:moveTo>
                  <a:cubicBezTo>
                    <a:pt x="0" y="47"/>
                    <a:pt x="44" y="0"/>
                    <a:pt x="44" y="0"/>
                  </a:cubicBezTo>
                  <a:cubicBezTo>
                    <a:pt x="87" y="47"/>
                    <a:pt x="87" y="47"/>
                    <a:pt x="87" y="47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06"/>
            <p:cNvSpPr>
              <a:spLocks/>
            </p:cNvSpPr>
            <p:nvPr/>
          </p:nvSpPr>
          <p:spPr bwMode="auto">
            <a:xfrm>
              <a:off x="7978775" y="3009901"/>
              <a:ext cx="263525" cy="142875"/>
            </a:xfrm>
            <a:custGeom>
              <a:avLst/>
              <a:gdLst>
                <a:gd name="T0" fmla="*/ 87 w 87"/>
                <a:gd name="T1" fmla="*/ 0 h 47"/>
                <a:gd name="T2" fmla="*/ 43 w 87"/>
                <a:gd name="T3" fmla="*/ 47 h 47"/>
                <a:gd name="T4" fmla="*/ 0 w 8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47">
                  <a:moveTo>
                    <a:pt x="87" y="0"/>
                  </a:moveTo>
                  <a:cubicBezTo>
                    <a:pt x="86" y="0"/>
                    <a:pt x="43" y="47"/>
                    <a:pt x="43" y="4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Line 107"/>
            <p:cNvSpPr>
              <a:spLocks noChangeShapeType="1"/>
            </p:cNvSpPr>
            <p:nvPr/>
          </p:nvSpPr>
          <p:spPr bwMode="auto">
            <a:xfrm>
              <a:off x="9078913" y="2846388"/>
              <a:ext cx="554037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08"/>
            <p:cNvSpPr>
              <a:spLocks/>
            </p:cNvSpPr>
            <p:nvPr/>
          </p:nvSpPr>
          <p:spPr bwMode="auto">
            <a:xfrm>
              <a:off x="9517063" y="2713038"/>
              <a:ext cx="142875" cy="266700"/>
            </a:xfrm>
            <a:custGeom>
              <a:avLst/>
              <a:gdLst>
                <a:gd name="T0" fmla="*/ 0 w 47"/>
                <a:gd name="T1" fmla="*/ 0 h 88"/>
                <a:gd name="T2" fmla="*/ 47 w 47"/>
                <a:gd name="T3" fmla="*/ 44 h 88"/>
                <a:gd name="T4" fmla="*/ 0 w 47"/>
                <a:gd name="T5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88">
                  <a:moveTo>
                    <a:pt x="0" y="0"/>
                  </a:moveTo>
                  <a:cubicBezTo>
                    <a:pt x="0" y="1"/>
                    <a:pt x="47" y="44"/>
                    <a:pt x="47" y="44"/>
                  </a:cubicBezTo>
                  <a:cubicBezTo>
                    <a:pt x="0" y="88"/>
                    <a:pt x="0" y="88"/>
                    <a:pt x="0" y="88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09"/>
            <p:cNvSpPr>
              <a:spLocks/>
            </p:cNvSpPr>
            <p:nvPr/>
          </p:nvSpPr>
          <p:spPr bwMode="auto">
            <a:xfrm>
              <a:off x="9078913" y="2713038"/>
              <a:ext cx="141287" cy="266700"/>
            </a:xfrm>
            <a:custGeom>
              <a:avLst/>
              <a:gdLst>
                <a:gd name="T0" fmla="*/ 47 w 47"/>
                <a:gd name="T1" fmla="*/ 88 h 88"/>
                <a:gd name="T2" fmla="*/ 0 w 47"/>
                <a:gd name="T3" fmla="*/ 44 h 88"/>
                <a:gd name="T4" fmla="*/ 47 w 47"/>
                <a:gd name="T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88">
                  <a:moveTo>
                    <a:pt x="47" y="88"/>
                  </a:moveTo>
                  <a:cubicBezTo>
                    <a:pt x="47" y="87"/>
                    <a:pt x="0" y="44"/>
                    <a:pt x="0" y="44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10"/>
            <p:cNvSpPr>
              <a:spLocks/>
            </p:cNvSpPr>
            <p:nvPr/>
          </p:nvSpPr>
          <p:spPr bwMode="auto">
            <a:xfrm>
              <a:off x="10337800" y="2740026"/>
              <a:ext cx="290512" cy="242888"/>
            </a:xfrm>
            <a:custGeom>
              <a:avLst/>
              <a:gdLst>
                <a:gd name="T0" fmla="*/ 96 w 96"/>
                <a:gd name="T1" fmla="*/ 40 h 80"/>
                <a:gd name="T2" fmla="*/ 40 w 96"/>
                <a:gd name="T3" fmla="*/ 80 h 80"/>
                <a:gd name="T4" fmla="*/ 0 w 96"/>
                <a:gd name="T5" fmla="*/ 40 h 80"/>
                <a:gd name="T6" fmla="*/ 40 w 96"/>
                <a:gd name="T7" fmla="*/ 0 h 80"/>
                <a:gd name="T8" fmla="*/ 81 w 96"/>
                <a:gd name="T9" fmla="*/ 2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80">
                  <a:moveTo>
                    <a:pt x="96" y="40"/>
                  </a:moveTo>
                  <a:cubicBezTo>
                    <a:pt x="96" y="40"/>
                    <a:pt x="63" y="80"/>
                    <a:pt x="40" y="80"/>
                  </a:cubicBezTo>
                  <a:cubicBezTo>
                    <a:pt x="18" y="80"/>
                    <a:pt x="0" y="62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53" y="0"/>
                    <a:pt x="70" y="13"/>
                    <a:pt x="81" y="25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11"/>
            <p:cNvSpPr>
              <a:spLocks/>
            </p:cNvSpPr>
            <p:nvPr/>
          </p:nvSpPr>
          <p:spPr bwMode="auto">
            <a:xfrm>
              <a:off x="10628313" y="2740026"/>
              <a:ext cx="292100" cy="242888"/>
            </a:xfrm>
            <a:custGeom>
              <a:avLst/>
              <a:gdLst>
                <a:gd name="T0" fmla="*/ 0 w 96"/>
                <a:gd name="T1" fmla="*/ 40 h 80"/>
                <a:gd name="T2" fmla="*/ 56 w 96"/>
                <a:gd name="T3" fmla="*/ 0 h 80"/>
                <a:gd name="T4" fmla="*/ 96 w 96"/>
                <a:gd name="T5" fmla="*/ 40 h 80"/>
                <a:gd name="T6" fmla="*/ 56 w 96"/>
                <a:gd name="T7" fmla="*/ 80 h 80"/>
                <a:gd name="T8" fmla="*/ 12 w 96"/>
                <a:gd name="T9" fmla="*/ 5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80">
                  <a:moveTo>
                    <a:pt x="0" y="40"/>
                  </a:moveTo>
                  <a:cubicBezTo>
                    <a:pt x="0" y="40"/>
                    <a:pt x="34" y="0"/>
                    <a:pt x="56" y="0"/>
                  </a:cubicBezTo>
                  <a:cubicBezTo>
                    <a:pt x="78" y="0"/>
                    <a:pt x="96" y="18"/>
                    <a:pt x="96" y="40"/>
                  </a:cubicBezTo>
                  <a:cubicBezTo>
                    <a:pt x="96" y="62"/>
                    <a:pt x="78" y="80"/>
                    <a:pt x="56" y="80"/>
                  </a:cubicBezTo>
                  <a:cubicBezTo>
                    <a:pt x="42" y="80"/>
                    <a:pt x="24" y="65"/>
                    <a:pt x="12" y="53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12"/>
            <p:cNvSpPr>
              <a:spLocks/>
            </p:cNvSpPr>
            <p:nvPr/>
          </p:nvSpPr>
          <p:spPr bwMode="auto">
            <a:xfrm>
              <a:off x="11622088" y="2692401"/>
              <a:ext cx="557212" cy="203200"/>
            </a:xfrm>
            <a:custGeom>
              <a:avLst/>
              <a:gdLst>
                <a:gd name="T0" fmla="*/ 0 w 184"/>
                <a:gd name="T1" fmla="*/ 0 h 67"/>
                <a:gd name="T2" fmla="*/ 158 w 184"/>
                <a:gd name="T3" fmla="*/ 0 h 67"/>
                <a:gd name="T4" fmla="*/ 184 w 184"/>
                <a:gd name="T5" fmla="*/ 31 h 67"/>
                <a:gd name="T6" fmla="*/ 184 w 184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4" h="67">
                  <a:moveTo>
                    <a:pt x="0" y="0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84" y="2"/>
                    <a:pt x="184" y="31"/>
                  </a:cubicBezTo>
                  <a:cubicBezTo>
                    <a:pt x="184" y="60"/>
                    <a:pt x="184" y="67"/>
                    <a:pt x="184" y="67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13"/>
            <p:cNvSpPr>
              <a:spLocks/>
            </p:cNvSpPr>
            <p:nvPr/>
          </p:nvSpPr>
          <p:spPr bwMode="auto">
            <a:xfrm>
              <a:off x="11598275" y="2571751"/>
              <a:ext cx="123825" cy="241300"/>
            </a:xfrm>
            <a:custGeom>
              <a:avLst/>
              <a:gdLst>
                <a:gd name="T0" fmla="*/ 41 w 41"/>
                <a:gd name="T1" fmla="*/ 80 h 80"/>
                <a:gd name="T2" fmla="*/ 0 w 41"/>
                <a:gd name="T3" fmla="*/ 40 h 80"/>
                <a:gd name="T4" fmla="*/ 41 w 41"/>
                <a:gd name="T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80">
                  <a:moveTo>
                    <a:pt x="41" y="80"/>
                  </a:moveTo>
                  <a:cubicBezTo>
                    <a:pt x="41" y="79"/>
                    <a:pt x="0" y="40"/>
                    <a:pt x="0" y="40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14"/>
            <p:cNvSpPr>
              <a:spLocks/>
            </p:cNvSpPr>
            <p:nvPr/>
          </p:nvSpPr>
          <p:spPr bwMode="auto">
            <a:xfrm>
              <a:off x="11598275" y="2832101"/>
              <a:ext cx="557212" cy="200025"/>
            </a:xfrm>
            <a:custGeom>
              <a:avLst/>
              <a:gdLst>
                <a:gd name="T0" fmla="*/ 184 w 184"/>
                <a:gd name="T1" fmla="*/ 66 h 66"/>
                <a:gd name="T2" fmla="*/ 27 w 184"/>
                <a:gd name="T3" fmla="*/ 66 h 66"/>
                <a:gd name="T4" fmla="*/ 0 w 184"/>
                <a:gd name="T5" fmla="*/ 36 h 66"/>
                <a:gd name="T6" fmla="*/ 0 w 184"/>
                <a:gd name="T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4" h="66">
                  <a:moveTo>
                    <a:pt x="184" y="66"/>
                  </a:moveTo>
                  <a:cubicBezTo>
                    <a:pt x="27" y="66"/>
                    <a:pt x="27" y="66"/>
                    <a:pt x="27" y="66"/>
                  </a:cubicBezTo>
                  <a:cubicBezTo>
                    <a:pt x="27" y="66"/>
                    <a:pt x="0" y="65"/>
                    <a:pt x="0" y="36"/>
                  </a:cubicBezTo>
                  <a:cubicBezTo>
                    <a:pt x="0" y="7"/>
                    <a:pt x="0" y="0"/>
                    <a:pt x="0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15"/>
            <p:cNvSpPr>
              <a:spLocks/>
            </p:cNvSpPr>
            <p:nvPr/>
          </p:nvSpPr>
          <p:spPr bwMode="auto">
            <a:xfrm>
              <a:off x="12058650" y="2913063"/>
              <a:ext cx="120650" cy="239713"/>
            </a:xfrm>
            <a:custGeom>
              <a:avLst/>
              <a:gdLst>
                <a:gd name="T0" fmla="*/ 0 w 40"/>
                <a:gd name="T1" fmla="*/ 0 h 79"/>
                <a:gd name="T2" fmla="*/ 40 w 40"/>
                <a:gd name="T3" fmla="*/ 40 h 79"/>
                <a:gd name="T4" fmla="*/ 0 w 40"/>
                <a:gd name="T5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79">
                  <a:moveTo>
                    <a:pt x="0" y="0"/>
                  </a:moveTo>
                  <a:cubicBezTo>
                    <a:pt x="0" y="0"/>
                    <a:pt x="40" y="40"/>
                    <a:pt x="40" y="40"/>
                  </a:cubicBezTo>
                  <a:cubicBezTo>
                    <a:pt x="0" y="79"/>
                    <a:pt x="0" y="79"/>
                    <a:pt x="0" y="79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16"/>
            <p:cNvSpPr>
              <a:spLocks/>
            </p:cNvSpPr>
            <p:nvPr/>
          </p:nvSpPr>
          <p:spPr bwMode="auto">
            <a:xfrm>
              <a:off x="258763" y="3786188"/>
              <a:ext cx="581025" cy="506413"/>
            </a:xfrm>
            <a:custGeom>
              <a:avLst/>
              <a:gdLst>
                <a:gd name="T0" fmla="*/ 192 w 192"/>
                <a:gd name="T1" fmla="*/ 39 h 167"/>
                <a:gd name="T2" fmla="*/ 192 w 192"/>
                <a:gd name="T3" fmla="*/ 143 h 167"/>
                <a:gd name="T4" fmla="*/ 168 w 192"/>
                <a:gd name="T5" fmla="*/ 167 h 167"/>
                <a:gd name="T6" fmla="*/ 24 w 192"/>
                <a:gd name="T7" fmla="*/ 167 h 167"/>
                <a:gd name="T8" fmla="*/ 0 w 192"/>
                <a:gd name="T9" fmla="*/ 143 h 167"/>
                <a:gd name="T10" fmla="*/ 0 w 192"/>
                <a:gd name="T11" fmla="*/ 24 h 167"/>
                <a:gd name="T12" fmla="*/ 24 w 192"/>
                <a:gd name="T13" fmla="*/ 0 h 167"/>
                <a:gd name="T14" fmla="*/ 181 w 192"/>
                <a:gd name="T1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167">
                  <a:moveTo>
                    <a:pt x="192" y="39"/>
                  </a:moveTo>
                  <a:cubicBezTo>
                    <a:pt x="192" y="143"/>
                    <a:pt x="192" y="143"/>
                    <a:pt x="192" y="143"/>
                  </a:cubicBezTo>
                  <a:cubicBezTo>
                    <a:pt x="192" y="156"/>
                    <a:pt x="181" y="167"/>
                    <a:pt x="168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11" y="167"/>
                    <a:pt x="0" y="156"/>
                    <a:pt x="0" y="14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181" y="0"/>
                    <a:pt x="181" y="0"/>
                    <a:pt x="181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17"/>
            <p:cNvSpPr>
              <a:spLocks/>
            </p:cNvSpPr>
            <p:nvPr/>
          </p:nvSpPr>
          <p:spPr bwMode="auto">
            <a:xfrm>
              <a:off x="736600" y="3711576"/>
              <a:ext cx="90487" cy="160338"/>
            </a:xfrm>
            <a:custGeom>
              <a:avLst/>
              <a:gdLst>
                <a:gd name="T0" fmla="*/ 0 w 57"/>
                <a:gd name="T1" fmla="*/ 0 h 101"/>
                <a:gd name="T2" fmla="*/ 57 w 57"/>
                <a:gd name="T3" fmla="*/ 47 h 101"/>
                <a:gd name="T4" fmla="*/ 0 w 57"/>
                <a:gd name="T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101">
                  <a:moveTo>
                    <a:pt x="0" y="0"/>
                  </a:moveTo>
                  <a:lnTo>
                    <a:pt x="57" y="47"/>
                  </a:lnTo>
                  <a:lnTo>
                    <a:pt x="0" y="101"/>
                  </a:ln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18"/>
            <p:cNvSpPr>
              <a:spLocks/>
            </p:cNvSpPr>
            <p:nvPr/>
          </p:nvSpPr>
          <p:spPr bwMode="auto">
            <a:xfrm>
              <a:off x="1539875" y="3711576"/>
              <a:ext cx="550862" cy="214313"/>
            </a:xfrm>
            <a:custGeom>
              <a:avLst/>
              <a:gdLst>
                <a:gd name="T0" fmla="*/ 0 w 182"/>
                <a:gd name="T1" fmla="*/ 67 h 71"/>
                <a:gd name="T2" fmla="*/ 91 w 182"/>
                <a:gd name="T3" fmla="*/ 0 h 71"/>
                <a:gd name="T4" fmla="*/ 182 w 182"/>
                <a:gd name="T5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2" h="71">
                  <a:moveTo>
                    <a:pt x="0" y="67"/>
                  </a:moveTo>
                  <a:cubicBezTo>
                    <a:pt x="12" y="28"/>
                    <a:pt x="48" y="0"/>
                    <a:pt x="91" y="0"/>
                  </a:cubicBezTo>
                  <a:cubicBezTo>
                    <a:pt x="135" y="0"/>
                    <a:pt x="172" y="30"/>
                    <a:pt x="182" y="71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19"/>
            <p:cNvSpPr>
              <a:spLocks/>
            </p:cNvSpPr>
            <p:nvPr/>
          </p:nvSpPr>
          <p:spPr bwMode="auto">
            <a:xfrm>
              <a:off x="1487488" y="3819526"/>
              <a:ext cx="153987" cy="112713"/>
            </a:xfrm>
            <a:custGeom>
              <a:avLst/>
              <a:gdLst>
                <a:gd name="T0" fmla="*/ 0 w 97"/>
                <a:gd name="T1" fmla="*/ 0 h 71"/>
                <a:gd name="T2" fmla="*/ 27 w 97"/>
                <a:gd name="T3" fmla="*/ 71 h 71"/>
                <a:gd name="T4" fmla="*/ 97 w 97"/>
                <a:gd name="T5" fmla="*/ 3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7" h="71">
                  <a:moveTo>
                    <a:pt x="0" y="0"/>
                  </a:moveTo>
                  <a:lnTo>
                    <a:pt x="27" y="71"/>
                  </a:lnTo>
                  <a:lnTo>
                    <a:pt x="97" y="39"/>
                  </a:ln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20"/>
            <p:cNvSpPr>
              <a:spLocks/>
            </p:cNvSpPr>
            <p:nvPr/>
          </p:nvSpPr>
          <p:spPr bwMode="auto">
            <a:xfrm>
              <a:off x="1527175" y="4078288"/>
              <a:ext cx="554037" cy="214313"/>
            </a:xfrm>
            <a:custGeom>
              <a:avLst/>
              <a:gdLst>
                <a:gd name="T0" fmla="*/ 183 w 183"/>
                <a:gd name="T1" fmla="*/ 4 h 71"/>
                <a:gd name="T2" fmla="*/ 92 w 183"/>
                <a:gd name="T3" fmla="*/ 71 h 71"/>
                <a:gd name="T4" fmla="*/ 0 w 183"/>
                <a:gd name="T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3" h="71">
                  <a:moveTo>
                    <a:pt x="183" y="4"/>
                  </a:moveTo>
                  <a:cubicBezTo>
                    <a:pt x="171" y="43"/>
                    <a:pt x="135" y="71"/>
                    <a:pt x="92" y="71"/>
                  </a:cubicBezTo>
                  <a:cubicBezTo>
                    <a:pt x="48" y="71"/>
                    <a:pt x="11" y="41"/>
                    <a:pt x="0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21"/>
            <p:cNvSpPr>
              <a:spLocks/>
            </p:cNvSpPr>
            <p:nvPr/>
          </p:nvSpPr>
          <p:spPr bwMode="auto">
            <a:xfrm>
              <a:off x="1974850" y="4071938"/>
              <a:ext cx="158750" cy="114300"/>
            </a:xfrm>
            <a:custGeom>
              <a:avLst/>
              <a:gdLst>
                <a:gd name="T0" fmla="*/ 100 w 100"/>
                <a:gd name="T1" fmla="*/ 72 h 72"/>
                <a:gd name="T2" fmla="*/ 71 w 100"/>
                <a:gd name="T3" fmla="*/ 0 h 72"/>
                <a:gd name="T4" fmla="*/ 0 w 100"/>
                <a:gd name="T5" fmla="*/ 3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0" h="72">
                  <a:moveTo>
                    <a:pt x="100" y="72"/>
                  </a:moveTo>
                  <a:lnTo>
                    <a:pt x="71" y="0"/>
                  </a:lnTo>
                  <a:lnTo>
                    <a:pt x="0" y="32"/>
                  </a:ln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22"/>
            <p:cNvSpPr>
              <a:spLocks/>
            </p:cNvSpPr>
            <p:nvPr/>
          </p:nvSpPr>
          <p:spPr bwMode="auto">
            <a:xfrm>
              <a:off x="3222625" y="4098926"/>
              <a:ext cx="133350" cy="117475"/>
            </a:xfrm>
            <a:custGeom>
              <a:avLst/>
              <a:gdLst>
                <a:gd name="T0" fmla="*/ 84 w 84"/>
                <a:gd name="T1" fmla="*/ 74 h 74"/>
                <a:gd name="T2" fmla="*/ 73 w 84"/>
                <a:gd name="T3" fmla="*/ 0 h 74"/>
                <a:gd name="T4" fmla="*/ 0 w 84"/>
                <a:gd name="T5" fmla="*/ 1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4" h="74">
                  <a:moveTo>
                    <a:pt x="84" y="74"/>
                  </a:moveTo>
                  <a:lnTo>
                    <a:pt x="73" y="0"/>
                  </a:lnTo>
                  <a:lnTo>
                    <a:pt x="0" y="15"/>
                  </a:ln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23"/>
            <p:cNvSpPr>
              <a:spLocks/>
            </p:cNvSpPr>
            <p:nvPr/>
          </p:nvSpPr>
          <p:spPr bwMode="auto">
            <a:xfrm>
              <a:off x="2774950" y="3719513"/>
              <a:ext cx="544512" cy="563563"/>
            </a:xfrm>
            <a:custGeom>
              <a:avLst/>
              <a:gdLst>
                <a:gd name="T0" fmla="*/ 180 w 180"/>
                <a:gd name="T1" fmla="*/ 129 h 186"/>
                <a:gd name="T2" fmla="*/ 94 w 180"/>
                <a:gd name="T3" fmla="*/ 186 h 186"/>
                <a:gd name="T4" fmla="*/ 0 w 180"/>
                <a:gd name="T5" fmla="*/ 93 h 186"/>
                <a:gd name="T6" fmla="*/ 94 w 180"/>
                <a:gd name="T7" fmla="*/ 0 h 186"/>
                <a:gd name="T8" fmla="*/ 176 w 180"/>
                <a:gd name="T9" fmla="*/ 5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6">
                  <a:moveTo>
                    <a:pt x="180" y="129"/>
                  </a:moveTo>
                  <a:cubicBezTo>
                    <a:pt x="165" y="163"/>
                    <a:pt x="132" y="186"/>
                    <a:pt x="94" y="186"/>
                  </a:cubicBezTo>
                  <a:cubicBezTo>
                    <a:pt x="42" y="186"/>
                    <a:pt x="0" y="145"/>
                    <a:pt x="0" y="93"/>
                  </a:cubicBezTo>
                  <a:cubicBezTo>
                    <a:pt x="0" y="42"/>
                    <a:pt x="42" y="0"/>
                    <a:pt x="94" y="0"/>
                  </a:cubicBezTo>
                  <a:cubicBezTo>
                    <a:pt x="130" y="0"/>
                    <a:pt x="161" y="20"/>
                    <a:pt x="176" y="5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Line 124"/>
            <p:cNvSpPr>
              <a:spLocks noChangeShapeType="1"/>
            </p:cNvSpPr>
            <p:nvPr/>
          </p:nvSpPr>
          <p:spPr bwMode="auto">
            <a:xfrm>
              <a:off x="4108450" y="4002088"/>
              <a:ext cx="423862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25"/>
            <p:cNvSpPr>
              <a:spLocks/>
            </p:cNvSpPr>
            <p:nvPr/>
          </p:nvSpPr>
          <p:spPr bwMode="auto">
            <a:xfrm>
              <a:off x="4443413" y="3902076"/>
              <a:ext cx="109537" cy="203200"/>
            </a:xfrm>
            <a:custGeom>
              <a:avLst/>
              <a:gdLst>
                <a:gd name="T0" fmla="*/ 0 w 36"/>
                <a:gd name="T1" fmla="*/ 0 h 67"/>
                <a:gd name="T2" fmla="*/ 36 w 36"/>
                <a:gd name="T3" fmla="*/ 33 h 67"/>
                <a:gd name="T4" fmla="*/ 0 w 36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67">
                  <a:moveTo>
                    <a:pt x="0" y="0"/>
                  </a:moveTo>
                  <a:cubicBezTo>
                    <a:pt x="0" y="0"/>
                    <a:pt x="36" y="33"/>
                    <a:pt x="36" y="33"/>
                  </a:cubicBezTo>
                  <a:cubicBezTo>
                    <a:pt x="0" y="67"/>
                    <a:pt x="0" y="67"/>
                    <a:pt x="0" y="67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26"/>
            <p:cNvSpPr>
              <a:spLocks/>
            </p:cNvSpPr>
            <p:nvPr/>
          </p:nvSpPr>
          <p:spPr bwMode="auto">
            <a:xfrm>
              <a:off x="4108450" y="3902076"/>
              <a:ext cx="107950" cy="203200"/>
            </a:xfrm>
            <a:custGeom>
              <a:avLst/>
              <a:gdLst>
                <a:gd name="T0" fmla="*/ 36 w 36"/>
                <a:gd name="T1" fmla="*/ 67 h 67"/>
                <a:gd name="T2" fmla="*/ 0 w 36"/>
                <a:gd name="T3" fmla="*/ 33 h 67"/>
                <a:gd name="T4" fmla="*/ 36 w 36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67">
                  <a:moveTo>
                    <a:pt x="36" y="67"/>
                  </a:moveTo>
                  <a:cubicBezTo>
                    <a:pt x="36" y="66"/>
                    <a:pt x="0" y="33"/>
                    <a:pt x="0" y="33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Line 127"/>
            <p:cNvSpPr>
              <a:spLocks noChangeShapeType="1"/>
            </p:cNvSpPr>
            <p:nvPr/>
          </p:nvSpPr>
          <p:spPr bwMode="auto">
            <a:xfrm>
              <a:off x="4038600" y="3711576"/>
              <a:ext cx="0" cy="581025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Line 128"/>
            <p:cNvSpPr>
              <a:spLocks noChangeShapeType="1"/>
            </p:cNvSpPr>
            <p:nvPr/>
          </p:nvSpPr>
          <p:spPr bwMode="auto">
            <a:xfrm>
              <a:off x="4619625" y="3711576"/>
              <a:ext cx="0" cy="581025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Line 129"/>
            <p:cNvSpPr>
              <a:spLocks noChangeShapeType="1"/>
            </p:cNvSpPr>
            <p:nvPr/>
          </p:nvSpPr>
          <p:spPr bwMode="auto">
            <a:xfrm>
              <a:off x="5583238" y="4002088"/>
              <a:ext cx="271462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30"/>
            <p:cNvSpPr>
              <a:spLocks/>
            </p:cNvSpPr>
            <p:nvPr/>
          </p:nvSpPr>
          <p:spPr bwMode="auto">
            <a:xfrm>
              <a:off x="5761038" y="3892551"/>
              <a:ext cx="119062" cy="222250"/>
            </a:xfrm>
            <a:custGeom>
              <a:avLst/>
              <a:gdLst>
                <a:gd name="T0" fmla="*/ 0 w 39"/>
                <a:gd name="T1" fmla="*/ 0 h 73"/>
                <a:gd name="T2" fmla="*/ 39 w 39"/>
                <a:gd name="T3" fmla="*/ 36 h 73"/>
                <a:gd name="T4" fmla="*/ 0 w 39"/>
                <a:gd name="T5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73">
                  <a:moveTo>
                    <a:pt x="0" y="0"/>
                  </a:moveTo>
                  <a:cubicBezTo>
                    <a:pt x="0" y="0"/>
                    <a:pt x="39" y="36"/>
                    <a:pt x="39" y="36"/>
                  </a:cubicBezTo>
                  <a:cubicBezTo>
                    <a:pt x="0" y="73"/>
                    <a:pt x="0" y="73"/>
                    <a:pt x="0" y="73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31"/>
            <p:cNvSpPr>
              <a:spLocks/>
            </p:cNvSpPr>
            <p:nvPr/>
          </p:nvSpPr>
          <p:spPr bwMode="auto">
            <a:xfrm>
              <a:off x="5297488" y="3852863"/>
              <a:ext cx="285750" cy="296863"/>
            </a:xfrm>
            <a:custGeom>
              <a:avLst/>
              <a:gdLst>
                <a:gd name="T0" fmla="*/ 0 w 94"/>
                <a:gd name="T1" fmla="*/ 0 h 98"/>
                <a:gd name="T2" fmla="*/ 50 w 94"/>
                <a:gd name="T3" fmla="*/ 0 h 98"/>
                <a:gd name="T4" fmla="*/ 94 w 94"/>
                <a:gd name="T5" fmla="*/ 44 h 98"/>
                <a:gd name="T6" fmla="*/ 94 w 94"/>
                <a:gd name="T7" fmla="*/ 54 h 98"/>
                <a:gd name="T8" fmla="*/ 50 w 94"/>
                <a:gd name="T9" fmla="*/ 98 h 98"/>
                <a:gd name="T10" fmla="*/ 0 w 94"/>
                <a:gd name="T11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98">
                  <a:moveTo>
                    <a:pt x="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74" y="0"/>
                    <a:pt x="94" y="20"/>
                    <a:pt x="94" y="4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78"/>
                    <a:pt x="74" y="98"/>
                    <a:pt x="50" y="98"/>
                  </a:cubicBezTo>
                  <a:cubicBezTo>
                    <a:pt x="0" y="98"/>
                    <a:pt x="0" y="98"/>
                    <a:pt x="0" y="98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32"/>
            <p:cNvSpPr>
              <a:spLocks/>
            </p:cNvSpPr>
            <p:nvPr/>
          </p:nvSpPr>
          <p:spPr bwMode="auto">
            <a:xfrm>
              <a:off x="7018338" y="3738563"/>
              <a:ext cx="120650" cy="227013"/>
            </a:xfrm>
            <a:custGeom>
              <a:avLst/>
              <a:gdLst>
                <a:gd name="T0" fmla="*/ 0 w 40"/>
                <a:gd name="T1" fmla="*/ 0 h 75"/>
                <a:gd name="T2" fmla="*/ 40 w 40"/>
                <a:gd name="T3" fmla="*/ 38 h 75"/>
                <a:gd name="T4" fmla="*/ 0 w 40"/>
                <a:gd name="T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75">
                  <a:moveTo>
                    <a:pt x="0" y="0"/>
                  </a:moveTo>
                  <a:cubicBezTo>
                    <a:pt x="0" y="1"/>
                    <a:pt x="40" y="38"/>
                    <a:pt x="40" y="38"/>
                  </a:cubicBezTo>
                  <a:cubicBezTo>
                    <a:pt x="0" y="75"/>
                    <a:pt x="0" y="75"/>
                    <a:pt x="0" y="75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33"/>
            <p:cNvSpPr>
              <a:spLocks/>
            </p:cNvSpPr>
            <p:nvPr/>
          </p:nvSpPr>
          <p:spPr bwMode="auto">
            <a:xfrm>
              <a:off x="7018338" y="4041776"/>
              <a:ext cx="120650" cy="223838"/>
            </a:xfrm>
            <a:custGeom>
              <a:avLst/>
              <a:gdLst>
                <a:gd name="T0" fmla="*/ 0 w 40"/>
                <a:gd name="T1" fmla="*/ 0 h 74"/>
                <a:gd name="T2" fmla="*/ 40 w 40"/>
                <a:gd name="T3" fmla="*/ 37 h 74"/>
                <a:gd name="T4" fmla="*/ 0 w 40"/>
                <a:gd name="T5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74">
                  <a:moveTo>
                    <a:pt x="0" y="0"/>
                  </a:moveTo>
                  <a:cubicBezTo>
                    <a:pt x="0" y="0"/>
                    <a:pt x="40" y="37"/>
                    <a:pt x="40" y="37"/>
                  </a:cubicBezTo>
                  <a:cubicBezTo>
                    <a:pt x="0" y="74"/>
                    <a:pt x="0" y="74"/>
                    <a:pt x="0" y="74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34"/>
            <p:cNvSpPr>
              <a:spLocks/>
            </p:cNvSpPr>
            <p:nvPr/>
          </p:nvSpPr>
          <p:spPr bwMode="auto">
            <a:xfrm>
              <a:off x="6794500" y="3849688"/>
              <a:ext cx="330200" cy="152400"/>
            </a:xfrm>
            <a:custGeom>
              <a:avLst/>
              <a:gdLst>
                <a:gd name="T0" fmla="*/ 109 w 109"/>
                <a:gd name="T1" fmla="*/ 0 h 50"/>
                <a:gd name="T2" fmla="*/ 83 w 109"/>
                <a:gd name="T3" fmla="*/ 0 h 50"/>
                <a:gd name="T4" fmla="*/ 0 w 109"/>
                <a:gd name="T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9" h="50">
                  <a:moveTo>
                    <a:pt x="109" y="0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23" y="0"/>
                    <a:pt x="0" y="50"/>
                    <a:pt x="0" y="5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35"/>
            <p:cNvSpPr>
              <a:spLocks/>
            </p:cNvSpPr>
            <p:nvPr/>
          </p:nvSpPr>
          <p:spPr bwMode="auto">
            <a:xfrm>
              <a:off x="6557963" y="4002088"/>
              <a:ext cx="566737" cy="150813"/>
            </a:xfrm>
            <a:custGeom>
              <a:avLst/>
              <a:gdLst>
                <a:gd name="T0" fmla="*/ 187 w 187"/>
                <a:gd name="T1" fmla="*/ 50 h 50"/>
                <a:gd name="T2" fmla="*/ 161 w 187"/>
                <a:gd name="T3" fmla="*/ 50 h 50"/>
                <a:gd name="T4" fmla="*/ 78 w 187"/>
                <a:gd name="T5" fmla="*/ 0 h 50"/>
                <a:gd name="T6" fmla="*/ 0 w 187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50">
                  <a:moveTo>
                    <a:pt x="187" y="50"/>
                  </a:moveTo>
                  <a:cubicBezTo>
                    <a:pt x="161" y="50"/>
                    <a:pt x="161" y="50"/>
                    <a:pt x="161" y="50"/>
                  </a:cubicBezTo>
                  <a:cubicBezTo>
                    <a:pt x="96" y="50"/>
                    <a:pt x="78" y="0"/>
                    <a:pt x="7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36"/>
            <p:cNvSpPr>
              <a:spLocks/>
            </p:cNvSpPr>
            <p:nvPr/>
          </p:nvSpPr>
          <p:spPr bwMode="auto">
            <a:xfrm>
              <a:off x="8281988" y="3746501"/>
              <a:ext cx="117475" cy="219075"/>
            </a:xfrm>
            <a:custGeom>
              <a:avLst/>
              <a:gdLst>
                <a:gd name="T0" fmla="*/ 0 w 39"/>
                <a:gd name="T1" fmla="*/ 0 h 72"/>
                <a:gd name="T2" fmla="*/ 39 w 39"/>
                <a:gd name="T3" fmla="*/ 36 h 72"/>
                <a:gd name="T4" fmla="*/ 0 w 3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72">
                  <a:moveTo>
                    <a:pt x="0" y="0"/>
                  </a:moveTo>
                  <a:cubicBezTo>
                    <a:pt x="1" y="0"/>
                    <a:pt x="39" y="36"/>
                    <a:pt x="39" y="36"/>
                  </a:cubicBezTo>
                  <a:cubicBezTo>
                    <a:pt x="0" y="72"/>
                    <a:pt x="0" y="72"/>
                    <a:pt x="0" y="72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37"/>
            <p:cNvSpPr>
              <a:spLocks/>
            </p:cNvSpPr>
            <p:nvPr/>
          </p:nvSpPr>
          <p:spPr bwMode="auto">
            <a:xfrm>
              <a:off x="8281988" y="4038601"/>
              <a:ext cx="117475" cy="220663"/>
            </a:xfrm>
            <a:custGeom>
              <a:avLst/>
              <a:gdLst>
                <a:gd name="T0" fmla="*/ 0 w 39"/>
                <a:gd name="T1" fmla="*/ 0 h 73"/>
                <a:gd name="T2" fmla="*/ 39 w 39"/>
                <a:gd name="T3" fmla="*/ 37 h 73"/>
                <a:gd name="T4" fmla="*/ 0 w 39"/>
                <a:gd name="T5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73">
                  <a:moveTo>
                    <a:pt x="0" y="0"/>
                  </a:moveTo>
                  <a:cubicBezTo>
                    <a:pt x="1" y="1"/>
                    <a:pt x="39" y="37"/>
                    <a:pt x="39" y="37"/>
                  </a:cubicBezTo>
                  <a:cubicBezTo>
                    <a:pt x="0" y="73"/>
                    <a:pt x="0" y="73"/>
                    <a:pt x="0" y="73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38"/>
            <p:cNvSpPr>
              <a:spLocks/>
            </p:cNvSpPr>
            <p:nvPr/>
          </p:nvSpPr>
          <p:spPr bwMode="auto">
            <a:xfrm>
              <a:off x="7818438" y="3856038"/>
              <a:ext cx="566737" cy="293688"/>
            </a:xfrm>
            <a:custGeom>
              <a:avLst/>
              <a:gdLst>
                <a:gd name="T0" fmla="*/ 187 w 187"/>
                <a:gd name="T1" fmla="*/ 0 h 97"/>
                <a:gd name="T2" fmla="*/ 162 w 187"/>
                <a:gd name="T3" fmla="*/ 0 h 97"/>
                <a:gd name="T4" fmla="*/ 124 w 187"/>
                <a:gd name="T5" fmla="*/ 19 h 97"/>
                <a:gd name="T6" fmla="*/ 77 w 187"/>
                <a:gd name="T7" fmla="*/ 78 h 97"/>
                <a:gd name="T8" fmla="*/ 39 w 187"/>
                <a:gd name="T9" fmla="*/ 97 h 97"/>
                <a:gd name="T10" fmla="*/ 0 w 187"/>
                <a:gd name="T11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7" h="97">
                  <a:moveTo>
                    <a:pt x="187" y="0"/>
                  </a:moveTo>
                  <a:cubicBezTo>
                    <a:pt x="162" y="0"/>
                    <a:pt x="162" y="0"/>
                    <a:pt x="162" y="0"/>
                  </a:cubicBezTo>
                  <a:cubicBezTo>
                    <a:pt x="149" y="0"/>
                    <a:pt x="132" y="9"/>
                    <a:pt x="124" y="19"/>
                  </a:cubicBezTo>
                  <a:cubicBezTo>
                    <a:pt x="77" y="78"/>
                    <a:pt x="77" y="78"/>
                    <a:pt x="77" y="78"/>
                  </a:cubicBezTo>
                  <a:cubicBezTo>
                    <a:pt x="69" y="88"/>
                    <a:pt x="52" y="97"/>
                    <a:pt x="39" y="97"/>
                  </a:cubicBezTo>
                  <a:cubicBezTo>
                    <a:pt x="0" y="97"/>
                    <a:pt x="0" y="97"/>
                    <a:pt x="0" y="97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39"/>
            <p:cNvSpPr>
              <a:spLocks/>
            </p:cNvSpPr>
            <p:nvPr/>
          </p:nvSpPr>
          <p:spPr bwMode="auto">
            <a:xfrm>
              <a:off x="7818438" y="3856038"/>
              <a:ext cx="566737" cy="293688"/>
            </a:xfrm>
            <a:custGeom>
              <a:avLst/>
              <a:gdLst>
                <a:gd name="T0" fmla="*/ 187 w 187"/>
                <a:gd name="T1" fmla="*/ 97 h 97"/>
                <a:gd name="T2" fmla="*/ 162 w 187"/>
                <a:gd name="T3" fmla="*/ 97 h 97"/>
                <a:gd name="T4" fmla="*/ 124 w 187"/>
                <a:gd name="T5" fmla="*/ 78 h 97"/>
                <a:gd name="T6" fmla="*/ 77 w 187"/>
                <a:gd name="T7" fmla="*/ 19 h 97"/>
                <a:gd name="T8" fmla="*/ 39 w 187"/>
                <a:gd name="T9" fmla="*/ 0 h 97"/>
                <a:gd name="T10" fmla="*/ 0 w 187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7" h="97">
                  <a:moveTo>
                    <a:pt x="187" y="97"/>
                  </a:moveTo>
                  <a:cubicBezTo>
                    <a:pt x="162" y="97"/>
                    <a:pt x="162" y="97"/>
                    <a:pt x="162" y="97"/>
                  </a:cubicBezTo>
                  <a:cubicBezTo>
                    <a:pt x="149" y="97"/>
                    <a:pt x="132" y="88"/>
                    <a:pt x="124" y="78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69" y="9"/>
                    <a:pt x="52" y="0"/>
                    <a:pt x="39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Line 140"/>
            <p:cNvSpPr>
              <a:spLocks noChangeShapeType="1"/>
            </p:cNvSpPr>
            <p:nvPr/>
          </p:nvSpPr>
          <p:spPr bwMode="auto">
            <a:xfrm flipV="1">
              <a:off x="9369425" y="3798888"/>
              <a:ext cx="0" cy="493713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41"/>
            <p:cNvSpPr>
              <a:spLocks/>
            </p:cNvSpPr>
            <p:nvPr/>
          </p:nvSpPr>
          <p:spPr bwMode="auto">
            <a:xfrm>
              <a:off x="9229725" y="3771901"/>
              <a:ext cx="277812" cy="136525"/>
            </a:xfrm>
            <a:custGeom>
              <a:avLst/>
              <a:gdLst>
                <a:gd name="T0" fmla="*/ 0 w 92"/>
                <a:gd name="T1" fmla="*/ 45 h 45"/>
                <a:gd name="T2" fmla="*/ 47 w 92"/>
                <a:gd name="T3" fmla="*/ 0 h 45"/>
                <a:gd name="T4" fmla="*/ 92 w 92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2" h="45">
                  <a:moveTo>
                    <a:pt x="0" y="45"/>
                  </a:moveTo>
                  <a:cubicBezTo>
                    <a:pt x="1" y="45"/>
                    <a:pt x="47" y="0"/>
                    <a:pt x="47" y="0"/>
                  </a:cubicBezTo>
                  <a:cubicBezTo>
                    <a:pt x="92" y="45"/>
                    <a:pt x="92" y="45"/>
                    <a:pt x="92" y="45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Line 142"/>
            <p:cNvSpPr>
              <a:spLocks noChangeShapeType="1"/>
            </p:cNvSpPr>
            <p:nvPr/>
          </p:nvSpPr>
          <p:spPr bwMode="auto">
            <a:xfrm flipH="1">
              <a:off x="9078913" y="3711576"/>
              <a:ext cx="581025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Line 143"/>
            <p:cNvSpPr>
              <a:spLocks noChangeShapeType="1"/>
            </p:cNvSpPr>
            <p:nvPr/>
          </p:nvSpPr>
          <p:spPr bwMode="auto">
            <a:xfrm>
              <a:off x="10628313" y="3711576"/>
              <a:ext cx="0" cy="496888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44"/>
            <p:cNvSpPr>
              <a:spLocks/>
            </p:cNvSpPr>
            <p:nvPr/>
          </p:nvSpPr>
          <p:spPr bwMode="auto">
            <a:xfrm>
              <a:off x="10490200" y="4095751"/>
              <a:ext cx="277812" cy="139700"/>
            </a:xfrm>
            <a:custGeom>
              <a:avLst/>
              <a:gdLst>
                <a:gd name="T0" fmla="*/ 92 w 92"/>
                <a:gd name="T1" fmla="*/ 0 h 46"/>
                <a:gd name="T2" fmla="*/ 46 w 92"/>
                <a:gd name="T3" fmla="*/ 46 h 46"/>
                <a:gd name="T4" fmla="*/ 0 w 92"/>
                <a:gd name="T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2" h="46">
                  <a:moveTo>
                    <a:pt x="92" y="0"/>
                  </a:moveTo>
                  <a:cubicBezTo>
                    <a:pt x="91" y="0"/>
                    <a:pt x="46" y="46"/>
                    <a:pt x="46" y="4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Line 145"/>
            <p:cNvSpPr>
              <a:spLocks noChangeShapeType="1"/>
            </p:cNvSpPr>
            <p:nvPr/>
          </p:nvSpPr>
          <p:spPr bwMode="auto">
            <a:xfrm flipH="1">
              <a:off x="10337800" y="4292601"/>
              <a:ext cx="582612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Line 146"/>
            <p:cNvSpPr>
              <a:spLocks noChangeShapeType="1"/>
            </p:cNvSpPr>
            <p:nvPr/>
          </p:nvSpPr>
          <p:spPr bwMode="auto">
            <a:xfrm flipV="1">
              <a:off x="11888788" y="3732213"/>
              <a:ext cx="0" cy="376238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47"/>
            <p:cNvSpPr>
              <a:spLocks/>
            </p:cNvSpPr>
            <p:nvPr/>
          </p:nvSpPr>
          <p:spPr bwMode="auto">
            <a:xfrm>
              <a:off x="11785600" y="3711576"/>
              <a:ext cx="209550" cy="107950"/>
            </a:xfrm>
            <a:custGeom>
              <a:avLst/>
              <a:gdLst>
                <a:gd name="T0" fmla="*/ 69 w 69"/>
                <a:gd name="T1" fmla="*/ 36 h 36"/>
                <a:gd name="T2" fmla="*/ 34 w 69"/>
                <a:gd name="T3" fmla="*/ 0 h 36"/>
                <a:gd name="T4" fmla="*/ 0 w 69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36">
                  <a:moveTo>
                    <a:pt x="69" y="36"/>
                  </a:moveTo>
                  <a:cubicBezTo>
                    <a:pt x="68" y="36"/>
                    <a:pt x="34" y="0"/>
                    <a:pt x="34" y="0"/>
                  </a:cubicBezTo>
                  <a:cubicBezTo>
                    <a:pt x="0" y="36"/>
                    <a:pt x="0" y="36"/>
                    <a:pt x="0" y="36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Line 148"/>
            <p:cNvSpPr>
              <a:spLocks noChangeShapeType="1"/>
            </p:cNvSpPr>
            <p:nvPr/>
          </p:nvSpPr>
          <p:spPr bwMode="auto">
            <a:xfrm>
              <a:off x="11888788" y="4062413"/>
              <a:ext cx="0" cy="20955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49"/>
            <p:cNvSpPr>
              <a:spLocks/>
            </p:cNvSpPr>
            <p:nvPr/>
          </p:nvSpPr>
          <p:spPr bwMode="auto">
            <a:xfrm>
              <a:off x="11785600" y="4186238"/>
              <a:ext cx="209550" cy="106363"/>
            </a:xfrm>
            <a:custGeom>
              <a:avLst/>
              <a:gdLst>
                <a:gd name="T0" fmla="*/ 0 w 69"/>
                <a:gd name="T1" fmla="*/ 0 h 35"/>
                <a:gd name="T2" fmla="*/ 35 w 69"/>
                <a:gd name="T3" fmla="*/ 35 h 35"/>
                <a:gd name="T4" fmla="*/ 69 w 69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35">
                  <a:moveTo>
                    <a:pt x="0" y="0"/>
                  </a:moveTo>
                  <a:cubicBezTo>
                    <a:pt x="0" y="0"/>
                    <a:pt x="35" y="35"/>
                    <a:pt x="35" y="35"/>
                  </a:cubicBezTo>
                  <a:cubicBezTo>
                    <a:pt x="69" y="0"/>
                    <a:pt x="69" y="0"/>
                    <a:pt x="69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Line 150"/>
            <p:cNvSpPr>
              <a:spLocks noChangeShapeType="1"/>
            </p:cNvSpPr>
            <p:nvPr/>
          </p:nvSpPr>
          <p:spPr bwMode="auto">
            <a:xfrm>
              <a:off x="11812588" y="4002088"/>
              <a:ext cx="346075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51"/>
            <p:cNvSpPr>
              <a:spLocks/>
            </p:cNvSpPr>
            <p:nvPr/>
          </p:nvSpPr>
          <p:spPr bwMode="auto">
            <a:xfrm>
              <a:off x="12074525" y="3898901"/>
              <a:ext cx="104775" cy="209550"/>
            </a:xfrm>
            <a:custGeom>
              <a:avLst/>
              <a:gdLst>
                <a:gd name="T0" fmla="*/ 0 w 35"/>
                <a:gd name="T1" fmla="*/ 69 h 69"/>
                <a:gd name="T2" fmla="*/ 35 w 35"/>
                <a:gd name="T3" fmla="*/ 34 h 69"/>
                <a:gd name="T4" fmla="*/ 0 w 35"/>
                <a:gd name="T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69">
                  <a:moveTo>
                    <a:pt x="0" y="69"/>
                  </a:moveTo>
                  <a:cubicBezTo>
                    <a:pt x="0" y="68"/>
                    <a:pt x="35" y="34"/>
                    <a:pt x="35" y="3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Line 152"/>
            <p:cNvSpPr>
              <a:spLocks noChangeShapeType="1"/>
            </p:cNvSpPr>
            <p:nvPr/>
          </p:nvSpPr>
          <p:spPr bwMode="auto">
            <a:xfrm flipH="1">
              <a:off x="11618913" y="4002088"/>
              <a:ext cx="209550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53"/>
            <p:cNvSpPr>
              <a:spLocks/>
            </p:cNvSpPr>
            <p:nvPr/>
          </p:nvSpPr>
          <p:spPr bwMode="auto">
            <a:xfrm>
              <a:off x="11598275" y="3898901"/>
              <a:ext cx="109537" cy="209550"/>
            </a:xfrm>
            <a:custGeom>
              <a:avLst/>
              <a:gdLst>
                <a:gd name="T0" fmla="*/ 36 w 36"/>
                <a:gd name="T1" fmla="*/ 0 h 69"/>
                <a:gd name="T2" fmla="*/ 0 w 36"/>
                <a:gd name="T3" fmla="*/ 34 h 69"/>
                <a:gd name="T4" fmla="*/ 36 w 36"/>
                <a:gd name="T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69">
                  <a:moveTo>
                    <a:pt x="36" y="0"/>
                  </a:moveTo>
                  <a:cubicBezTo>
                    <a:pt x="36" y="0"/>
                    <a:pt x="0" y="34"/>
                    <a:pt x="0" y="34"/>
                  </a:cubicBezTo>
                  <a:cubicBezTo>
                    <a:pt x="36" y="69"/>
                    <a:pt x="36" y="69"/>
                    <a:pt x="36" y="69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Oval 154"/>
            <p:cNvSpPr>
              <a:spLocks noChangeArrowheads="1"/>
            </p:cNvSpPr>
            <p:nvPr/>
          </p:nvSpPr>
          <p:spPr bwMode="auto">
            <a:xfrm>
              <a:off x="258763" y="5991226"/>
              <a:ext cx="581025" cy="581025"/>
            </a:xfrm>
            <a:prstGeom prst="ellips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Oval 155"/>
            <p:cNvSpPr>
              <a:spLocks noChangeArrowheads="1"/>
            </p:cNvSpPr>
            <p:nvPr/>
          </p:nvSpPr>
          <p:spPr bwMode="auto">
            <a:xfrm>
              <a:off x="390525" y="5991226"/>
              <a:ext cx="315912" cy="581025"/>
            </a:xfrm>
            <a:prstGeom prst="ellips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Line 156"/>
            <p:cNvSpPr>
              <a:spLocks noChangeShapeType="1"/>
            </p:cNvSpPr>
            <p:nvPr/>
          </p:nvSpPr>
          <p:spPr bwMode="auto">
            <a:xfrm>
              <a:off x="549275" y="6002338"/>
              <a:ext cx="0" cy="55880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Line 157"/>
            <p:cNvSpPr>
              <a:spLocks noChangeShapeType="1"/>
            </p:cNvSpPr>
            <p:nvPr/>
          </p:nvSpPr>
          <p:spPr bwMode="auto">
            <a:xfrm flipH="1">
              <a:off x="258763" y="6281738"/>
              <a:ext cx="581025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Line 158"/>
            <p:cNvSpPr>
              <a:spLocks noChangeShapeType="1"/>
            </p:cNvSpPr>
            <p:nvPr/>
          </p:nvSpPr>
          <p:spPr bwMode="auto">
            <a:xfrm flipH="1">
              <a:off x="293688" y="6142038"/>
              <a:ext cx="509587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Line 159"/>
            <p:cNvSpPr>
              <a:spLocks noChangeShapeType="1"/>
            </p:cNvSpPr>
            <p:nvPr/>
          </p:nvSpPr>
          <p:spPr bwMode="auto">
            <a:xfrm flipH="1">
              <a:off x="293688" y="6424613"/>
              <a:ext cx="509587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60"/>
            <p:cNvSpPr>
              <a:spLocks/>
            </p:cNvSpPr>
            <p:nvPr/>
          </p:nvSpPr>
          <p:spPr bwMode="auto">
            <a:xfrm>
              <a:off x="1517650" y="5991226"/>
              <a:ext cx="582612" cy="581025"/>
            </a:xfrm>
            <a:custGeom>
              <a:avLst/>
              <a:gdLst>
                <a:gd name="T0" fmla="*/ 148 w 192"/>
                <a:gd name="T1" fmla="*/ 177 h 192"/>
                <a:gd name="T2" fmla="*/ 96 w 192"/>
                <a:gd name="T3" fmla="*/ 192 h 192"/>
                <a:gd name="T4" fmla="*/ 0 w 192"/>
                <a:gd name="T5" fmla="*/ 96 h 192"/>
                <a:gd name="T6" fmla="*/ 96 w 192"/>
                <a:gd name="T7" fmla="*/ 0 h 192"/>
                <a:gd name="T8" fmla="*/ 192 w 192"/>
                <a:gd name="T9" fmla="*/ 96 h 192"/>
                <a:gd name="T10" fmla="*/ 179 w 192"/>
                <a:gd name="T11" fmla="*/ 14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2" h="192">
                  <a:moveTo>
                    <a:pt x="148" y="177"/>
                  </a:moveTo>
                  <a:cubicBezTo>
                    <a:pt x="133" y="187"/>
                    <a:pt x="116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114"/>
                    <a:pt x="187" y="131"/>
                    <a:pt x="179" y="145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61"/>
            <p:cNvSpPr>
              <a:spLocks/>
            </p:cNvSpPr>
            <p:nvPr/>
          </p:nvSpPr>
          <p:spPr bwMode="auto">
            <a:xfrm>
              <a:off x="1620838" y="6094413"/>
              <a:ext cx="379412" cy="377825"/>
            </a:xfrm>
            <a:custGeom>
              <a:avLst/>
              <a:gdLst>
                <a:gd name="T0" fmla="*/ 18 w 125"/>
                <a:gd name="T1" fmla="*/ 18 h 125"/>
                <a:gd name="T2" fmla="*/ 62 w 125"/>
                <a:gd name="T3" fmla="*/ 0 h 125"/>
                <a:gd name="T4" fmla="*/ 125 w 125"/>
                <a:gd name="T5" fmla="*/ 62 h 125"/>
                <a:gd name="T6" fmla="*/ 62 w 125"/>
                <a:gd name="T7" fmla="*/ 125 h 125"/>
                <a:gd name="T8" fmla="*/ 0 w 125"/>
                <a:gd name="T9" fmla="*/ 62 h 125"/>
                <a:gd name="T10" fmla="*/ 0 w 125"/>
                <a:gd name="T11" fmla="*/ 5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" h="125">
                  <a:moveTo>
                    <a:pt x="18" y="18"/>
                  </a:moveTo>
                  <a:cubicBezTo>
                    <a:pt x="29" y="7"/>
                    <a:pt x="45" y="0"/>
                    <a:pt x="62" y="0"/>
                  </a:cubicBezTo>
                  <a:cubicBezTo>
                    <a:pt x="97" y="0"/>
                    <a:pt x="125" y="28"/>
                    <a:pt x="125" y="62"/>
                  </a:cubicBezTo>
                  <a:cubicBezTo>
                    <a:pt x="125" y="97"/>
                    <a:pt x="97" y="125"/>
                    <a:pt x="62" y="125"/>
                  </a:cubicBezTo>
                  <a:cubicBezTo>
                    <a:pt x="28" y="125"/>
                    <a:pt x="0" y="97"/>
                    <a:pt x="0" y="62"/>
                  </a:cubicBezTo>
                  <a:cubicBezTo>
                    <a:pt x="0" y="60"/>
                    <a:pt x="0" y="58"/>
                    <a:pt x="0" y="56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Oval 162"/>
            <p:cNvSpPr>
              <a:spLocks noChangeArrowheads="1"/>
            </p:cNvSpPr>
            <p:nvPr/>
          </p:nvSpPr>
          <p:spPr bwMode="auto">
            <a:xfrm>
              <a:off x="1730375" y="6202363"/>
              <a:ext cx="157162" cy="158750"/>
            </a:xfrm>
            <a:prstGeom prst="ellips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Oval 163"/>
            <p:cNvSpPr>
              <a:spLocks noChangeArrowheads="1"/>
            </p:cNvSpPr>
            <p:nvPr/>
          </p:nvSpPr>
          <p:spPr bwMode="auto">
            <a:xfrm>
              <a:off x="1581150" y="6138863"/>
              <a:ext cx="125412" cy="122238"/>
            </a:xfrm>
            <a:prstGeom prst="ellips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Oval 164"/>
            <p:cNvSpPr>
              <a:spLocks noChangeArrowheads="1"/>
            </p:cNvSpPr>
            <p:nvPr/>
          </p:nvSpPr>
          <p:spPr bwMode="auto">
            <a:xfrm>
              <a:off x="1960563" y="6424613"/>
              <a:ext cx="120650" cy="120650"/>
            </a:xfrm>
            <a:prstGeom prst="ellips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65"/>
            <p:cNvSpPr>
              <a:spLocks/>
            </p:cNvSpPr>
            <p:nvPr/>
          </p:nvSpPr>
          <p:spPr bwMode="auto">
            <a:xfrm>
              <a:off x="2838450" y="6057901"/>
              <a:ext cx="463550" cy="206375"/>
            </a:xfrm>
            <a:custGeom>
              <a:avLst/>
              <a:gdLst>
                <a:gd name="T0" fmla="*/ 221 w 292"/>
                <a:gd name="T1" fmla="*/ 130 h 130"/>
                <a:gd name="T2" fmla="*/ 0 w 292"/>
                <a:gd name="T3" fmla="*/ 130 h 130"/>
                <a:gd name="T4" fmla="*/ 0 w 292"/>
                <a:gd name="T5" fmla="*/ 0 h 130"/>
                <a:gd name="T6" fmla="*/ 221 w 292"/>
                <a:gd name="T7" fmla="*/ 0 h 130"/>
                <a:gd name="T8" fmla="*/ 292 w 292"/>
                <a:gd name="T9" fmla="*/ 61 h 130"/>
                <a:gd name="T10" fmla="*/ 221 w 292"/>
                <a:gd name="T11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2" h="130">
                  <a:moveTo>
                    <a:pt x="221" y="130"/>
                  </a:moveTo>
                  <a:lnTo>
                    <a:pt x="0" y="130"/>
                  </a:lnTo>
                  <a:lnTo>
                    <a:pt x="0" y="0"/>
                  </a:lnTo>
                  <a:lnTo>
                    <a:pt x="221" y="0"/>
                  </a:lnTo>
                  <a:lnTo>
                    <a:pt x="292" y="61"/>
                  </a:lnTo>
                  <a:lnTo>
                    <a:pt x="221" y="130"/>
                  </a:lnTo>
                  <a:close/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Line 166"/>
            <p:cNvSpPr>
              <a:spLocks noChangeShapeType="1"/>
            </p:cNvSpPr>
            <p:nvPr/>
          </p:nvSpPr>
          <p:spPr bwMode="auto">
            <a:xfrm>
              <a:off x="2992438" y="5991226"/>
              <a:ext cx="0" cy="66675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Line 167"/>
            <p:cNvSpPr>
              <a:spLocks noChangeShapeType="1"/>
            </p:cNvSpPr>
            <p:nvPr/>
          </p:nvSpPr>
          <p:spPr bwMode="auto">
            <a:xfrm>
              <a:off x="2992438" y="6264276"/>
              <a:ext cx="0" cy="307975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Line 168"/>
            <p:cNvSpPr>
              <a:spLocks noChangeShapeType="1"/>
            </p:cNvSpPr>
            <p:nvPr/>
          </p:nvSpPr>
          <p:spPr bwMode="auto">
            <a:xfrm>
              <a:off x="2887663" y="6572251"/>
              <a:ext cx="214312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69"/>
            <p:cNvSpPr>
              <a:spLocks/>
            </p:cNvSpPr>
            <p:nvPr/>
          </p:nvSpPr>
          <p:spPr bwMode="auto">
            <a:xfrm>
              <a:off x="4176713" y="6057901"/>
              <a:ext cx="366712" cy="117475"/>
            </a:xfrm>
            <a:custGeom>
              <a:avLst/>
              <a:gdLst>
                <a:gd name="T0" fmla="*/ 187 w 231"/>
                <a:gd name="T1" fmla="*/ 74 h 74"/>
                <a:gd name="T2" fmla="*/ 0 w 231"/>
                <a:gd name="T3" fmla="*/ 74 h 74"/>
                <a:gd name="T4" fmla="*/ 0 w 231"/>
                <a:gd name="T5" fmla="*/ 0 h 74"/>
                <a:gd name="T6" fmla="*/ 187 w 231"/>
                <a:gd name="T7" fmla="*/ 0 h 74"/>
                <a:gd name="T8" fmla="*/ 231 w 231"/>
                <a:gd name="T9" fmla="*/ 36 h 74"/>
                <a:gd name="T10" fmla="*/ 187 w 231"/>
                <a:gd name="T11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1" h="74">
                  <a:moveTo>
                    <a:pt x="187" y="74"/>
                  </a:moveTo>
                  <a:lnTo>
                    <a:pt x="0" y="74"/>
                  </a:lnTo>
                  <a:lnTo>
                    <a:pt x="0" y="0"/>
                  </a:lnTo>
                  <a:lnTo>
                    <a:pt x="187" y="0"/>
                  </a:lnTo>
                  <a:lnTo>
                    <a:pt x="231" y="36"/>
                  </a:lnTo>
                  <a:lnTo>
                    <a:pt x="187" y="74"/>
                  </a:lnTo>
                  <a:close/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70"/>
            <p:cNvSpPr>
              <a:spLocks/>
            </p:cNvSpPr>
            <p:nvPr/>
          </p:nvSpPr>
          <p:spPr bwMode="auto">
            <a:xfrm>
              <a:off x="4113213" y="6245226"/>
              <a:ext cx="369887" cy="119063"/>
            </a:xfrm>
            <a:custGeom>
              <a:avLst/>
              <a:gdLst>
                <a:gd name="T0" fmla="*/ 46 w 233"/>
                <a:gd name="T1" fmla="*/ 0 h 75"/>
                <a:gd name="T2" fmla="*/ 233 w 233"/>
                <a:gd name="T3" fmla="*/ 0 h 75"/>
                <a:gd name="T4" fmla="*/ 233 w 233"/>
                <a:gd name="T5" fmla="*/ 75 h 75"/>
                <a:gd name="T6" fmla="*/ 46 w 233"/>
                <a:gd name="T7" fmla="*/ 75 h 75"/>
                <a:gd name="T8" fmla="*/ 0 w 233"/>
                <a:gd name="T9" fmla="*/ 38 h 75"/>
                <a:gd name="T10" fmla="*/ 46 w 233"/>
                <a:gd name="T1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75">
                  <a:moveTo>
                    <a:pt x="46" y="0"/>
                  </a:moveTo>
                  <a:lnTo>
                    <a:pt x="233" y="0"/>
                  </a:lnTo>
                  <a:lnTo>
                    <a:pt x="233" y="75"/>
                  </a:lnTo>
                  <a:lnTo>
                    <a:pt x="46" y="75"/>
                  </a:lnTo>
                  <a:lnTo>
                    <a:pt x="0" y="38"/>
                  </a:lnTo>
                  <a:lnTo>
                    <a:pt x="46" y="0"/>
                  </a:lnTo>
                  <a:close/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Line 171"/>
            <p:cNvSpPr>
              <a:spLocks noChangeShapeType="1"/>
            </p:cNvSpPr>
            <p:nvPr/>
          </p:nvSpPr>
          <p:spPr bwMode="auto">
            <a:xfrm>
              <a:off x="4310063" y="5991226"/>
              <a:ext cx="0" cy="66675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Line 172"/>
            <p:cNvSpPr>
              <a:spLocks noChangeShapeType="1"/>
            </p:cNvSpPr>
            <p:nvPr/>
          </p:nvSpPr>
          <p:spPr bwMode="auto">
            <a:xfrm>
              <a:off x="4310063" y="6364288"/>
              <a:ext cx="0" cy="207963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Line 173"/>
            <p:cNvSpPr>
              <a:spLocks noChangeShapeType="1"/>
            </p:cNvSpPr>
            <p:nvPr/>
          </p:nvSpPr>
          <p:spPr bwMode="auto">
            <a:xfrm>
              <a:off x="4310063" y="6178551"/>
              <a:ext cx="0" cy="66675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Line 174"/>
            <p:cNvSpPr>
              <a:spLocks noChangeShapeType="1"/>
            </p:cNvSpPr>
            <p:nvPr/>
          </p:nvSpPr>
          <p:spPr bwMode="auto">
            <a:xfrm>
              <a:off x="4205288" y="6572251"/>
              <a:ext cx="214312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75"/>
            <p:cNvSpPr>
              <a:spLocks/>
            </p:cNvSpPr>
            <p:nvPr/>
          </p:nvSpPr>
          <p:spPr bwMode="auto">
            <a:xfrm>
              <a:off x="5653088" y="6057901"/>
              <a:ext cx="227012" cy="147638"/>
            </a:xfrm>
            <a:custGeom>
              <a:avLst/>
              <a:gdLst>
                <a:gd name="T0" fmla="*/ 108 w 143"/>
                <a:gd name="T1" fmla="*/ 93 h 93"/>
                <a:gd name="T2" fmla="*/ 0 w 143"/>
                <a:gd name="T3" fmla="*/ 93 h 93"/>
                <a:gd name="T4" fmla="*/ 0 w 143"/>
                <a:gd name="T5" fmla="*/ 0 h 93"/>
                <a:gd name="T6" fmla="*/ 108 w 143"/>
                <a:gd name="T7" fmla="*/ 0 h 93"/>
                <a:gd name="T8" fmla="*/ 143 w 143"/>
                <a:gd name="T9" fmla="*/ 44 h 93"/>
                <a:gd name="T10" fmla="*/ 108 w 143"/>
                <a:gd name="T11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93">
                  <a:moveTo>
                    <a:pt x="108" y="93"/>
                  </a:moveTo>
                  <a:lnTo>
                    <a:pt x="0" y="93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43" y="44"/>
                  </a:lnTo>
                  <a:lnTo>
                    <a:pt x="108" y="93"/>
                  </a:lnTo>
                  <a:close/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76"/>
            <p:cNvSpPr>
              <a:spLocks/>
            </p:cNvSpPr>
            <p:nvPr/>
          </p:nvSpPr>
          <p:spPr bwMode="auto">
            <a:xfrm>
              <a:off x="5297488" y="6057901"/>
              <a:ext cx="227012" cy="147638"/>
            </a:xfrm>
            <a:custGeom>
              <a:avLst/>
              <a:gdLst>
                <a:gd name="T0" fmla="*/ 37 w 143"/>
                <a:gd name="T1" fmla="*/ 93 h 93"/>
                <a:gd name="T2" fmla="*/ 143 w 143"/>
                <a:gd name="T3" fmla="*/ 93 h 93"/>
                <a:gd name="T4" fmla="*/ 143 w 143"/>
                <a:gd name="T5" fmla="*/ 0 h 93"/>
                <a:gd name="T6" fmla="*/ 37 w 143"/>
                <a:gd name="T7" fmla="*/ 0 h 93"/>
                <a:gd name="T8" fmla="*/ 0 w 143"/>
                <a:gd name="T9" fmla="*/ 44 h 93"/>
                <a:gd name="T10" fmla="*/ 37 w 143"/>
                <a:gd name="T11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93">
                  <a:moveTo>
                    <a:pt x="37" y="93"/>
                  </a:moveTo>
                  <a:lnTo>
                    <a:pt x="143" y="93"/>
                  </a:lnTo>
                  <a:lnTo>
                    <a:pt x="143" y="0"/>
                  </a:lnTo>
                  <a:lnTo>
                    <a:pt x="37" y="0"/>
                  </a:lnTo>
                  <a:lnTo>
                    <a:pt x="0" y="44"/>
                  </a:lnTo>
                  <a:lnTo>
                    <a:pt x="37" y="93"/>
                  </a:lnTo>
                  <a:close/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Line 177"/>
            <p:cNvSpPr>
              <a:spLocks noChangeShapeType="1"/>
            </p:cNvSpPr>
            <p:nvPr/>
          </p:nvSpPr>
          <p:spPr bwMode="auto">
            <a:xfrm>
              <a:off x="5589588" y="5991226"/>
              <a:ext cx="0" cy="581025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Line 178"/>
            <p:cNvSpPr>
              <a:spLocks noChangeShapeType="1"/>
            </p:cNvSpPr>
            <p:nvPr/>
          </p:nvSpPr>
          <p:spPr bwMode="auto">
            <a:xfrm>
              <a:off x="5483225" y="6572251"/>
              <a:ext cx="214312" cy="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Oval 179"/>
            <p:cNvSpPr>
              <a:spLocks noChangeArrowheads="1"/>
            </p:cNvSpPr>
            <p:nvPr/>
          </p:nvSpPr>
          <p:spPr bwMode="auto">
            <a:xfrm>
              <a:off x="6711950" y="6081713"/>
              <a:ext cx="279400" cy="279400"/>
            </a:xfrm>
            <a:prstGeom prst="ellips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Oval 180"/>
            <p:cNvSpPr>
              <a:spLocks noChangeArrowheads="1"/>
            </p:cNvSpPr>
            <p:nvPr/>
          </p:nvSpPr>
          <p:spPr bwMode="auto">
            <a:xfrm>
              <a:off x="6621463" y="5991226"/>
              <a:ext cx="460375" cy="460375"/>
            </a:xfrm>
            <a:prstGeom prst="ellips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81"/>
            <p:cNvSpPr>
              <a:spLocks/>
            </p:cNvSpPr>
            <p:nvPr/>
          </p:nvSpPr>
          <p:spPr bwMode="auto">
            <a:xfrm>
              <a:off x="6940550" y="6364288"/>
              <a:ext cx="198437" cy="207963"/>
            </a:xfrm>
            <a:custGeom>
              <a:avLst/>
              <a:gdLst>
                <a:gd name="T0" fmla="*/ 125 w 125"/>
                <a:gd name="T1" fmla="*/ 85 h 131"/>
                <a:gd name="T2" fmla="*/ 80 w 125"/>
                <a:gd name="T3" fmla="*/ 89 h 131"/>
                <a:gd name="T4" fmla="*/ 64 w 125"/>
                <a:gd name="T5" fmla="*/ 131 h 131"/>
                <a:gd name="T6" fmla="*/ 0 w 125"/>
                <a:gd name="T7" fmla="*/ 47 h 131"/>
                <a:gd name="T8" fmla="*/ 61 w 125"/>
                <a:gd name="T9" fmla="*/ 0 h 131"/>
                <a:gd name="T10" fmla="*/ 125 w 125"/>
                <a:gd name="T11" fmla="*/ 8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" h="131">
                  <a:moveTo>
                    <a:pt x="125" y="85"/>
                  </a:moveTo>
                  <a:lnTo>
                    <a:pt x="80" y="89"/>
                  </a:lnTo>
                  <a:lnTo>
                    <a:pt x="64" y="131"/>
                  </a:lnTo>
                  <a:lnTo>
                    <a:pt x="0" y="47"/>
                  </a:lnTo>
                  <a:lnTo>
                    <a:pt x="61" y="0"/>
                  </a:lnTo>
                  <a:lnTo>
                    <a:pt x="125" y="85"/>
                  </a:lnTo>
                  <a:close/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82"/>
            <p:cNvSpPr>
              <a:spLocks/>
            </p:cNvSpPr>
            <p:nvPr/>
          </p:nvSpPr>
          <p:spPr bwMode="auto">
            <a:xfrm>
              <a:off x="6557963" y="6364288"/>
              <a:ext cx="200025" cy="207963"/>
            </a:xfrm>
            <a:custGeom>
              <a:avLst/>
              <a:gdLst>
                <a:gd name="T0" fmla="*/ 0 w 126"/>
                <a:gd name="T1" fmla="*/ 85 h 131"/>
                <a:gd name="T2" fmla="*/ 46 w 126"/>
                <a:gd name="T3" fmla="*/ 89 h 131"/>
                <a:gd name="T4" fmla="*/ 63 w 126"/>
                <a:gd name="T5" fmla="*/ 131 h 131"/>
                <a:gd name="T6" fmla="*/ 126 w 126"/>
                <a:gd name="T7" fmla="*/ 47 h 131"/>
                <a:gd name="T8" fmla="*/ 65 w 126"/>
                <a:gd name="T9" fmla="*/ 0 h 131"/>
                <a:gd name="T10" fmla="*/ 0 w 126"/>
                <a:gd name="T11" fmla="*/ 8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131">
                  <a:moveTo>
                    <a:pt x="0" y="85"/>
                  </a:moveTo>
                  <a:lnTo>
                    <a:pt x="46" y="89"/>
                  </a:lnTo>
                  <a:lnTo>
                    <a:pt x="63" y="131"/>
                  </a:lnTo>
                  <a:lnTo>
                    <a:pt x="126" y="47"/>
                  </a:lnTo>
                  <a:lnTo>
                    <a:pt x="65" y="0"/>
                  </a:lnTo>
                  <a:lnTo>
                    <a:pt x="0" y="85"/>
                  </a:lnTo>
                  <a:close/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Line 183"/>
            <p:cNvSpPr>
              <a:spLocks noChangeShapeType="1"/>
            </p:cNvSpPr>
            <p:nvPr/>
          </p:nvSpPr>
          <p:spPr bwMode="auto">
            <a:xfrm>
              <a:off x="7821613" y="5995988"/>
              <a:ext cx="0" cy="569913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Line 184"/>
            <p:cNvSpPr>
              <a:spLocks noChangeShapeType="1"/>
            </p:cNvSpPr>
            <p:nvPr/>
          </p:nvSpPr>
          <p:spPr bwMode="auto">
            <a:xfrm>
              <a:off x="7966075" y="6397626"/>
              <a:ext cx="0" cy="168275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Line 185"/>
            <p:cNvSpPr>
              <a:spLocks noChangeShapeType="1"/>
            </p:cNvSpPr>
            <p:nvPr/>
          </p:nvSpPr>
          <p:spPr bwMode="auto">
            <a:xfrm>
              <a:off x="8112125" y="6324601"/>
              <a:ext cx="0" cy="24130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Line 186"/>
            <p:cNvSpPr>
              <a:spLocks noChangeShapeType="1"/>
            </p:cNvSpPr>
            <p:nvPr/>
          </p:nvSpPr>
          <p:spPr bwMode="auto">
            <a:xfrm>
              <a:off x="8256588" y="6251576"/>
              <a:ext cx="0" cy="314325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Line 187"/>
            <p:cNvSpPr>
              <a:spLocks noChangeShapeType="1"/>
            </p:cNvSpPr>
            <p:nvPr/>
          </p:nvSpPr>
          <p:spPr bwMode="auto">
            <a:xfrm>
              <a:off x="8402638" y="6105526"/>
              <a:ext cx="0" cy="460375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Line 188"/>
            <p:cNvSpPr>
              <a:spLocks noChangeShapeType="1"/>
            </p:cNvSpPr>
            <p:nvPr/>
          </p:nvSpPr>
          <p:spPr bwMode="auto">
            <a:xfrm flipV="1">
              <a:off x="7966075" y="6096001"/>
              <a:ext cx="223837" cy="142875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89"/>
            <p:cNvSpPr>
              <a:spLocks/>
            </p:cNvSpPr>
            <p:nvPr/>
          </p:nvSpPr>
          <p:spPr bwMode="auto">
            <a:xfrm>
              <a:off x="8132763" y="6042026"/>
              <a:ext cx="142875" cy="127000"/>
            </a:xfrm>
            <a:custGeom>
              <a:avLst/>
              <a:gdLst>
                <a:gd name="T0" fmla="*/ 48 w 90"/>
                <a:gd name="T1" fmla="*/ 80 h 80"/>
                <a:gd name="T2" fmla="*/ 90 w 90"/>
                <a:gd name="T3" fmla="*/ 0 h 80"/>
                <a:gd name="T4" fmla="*/ 0 w 90"/>
                <a:gd name="T5" fmla="*/ 4 h 80"/>
                <a:gd name="T6" fmla="*/ 48 w 90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0">
                  <a:moveTo>
                    <a:pt x="48" y="80"/>
                  </a:moveTo>
                  <a:lnTo>
                    <a:pt x="90" y="0"/>
                  </a:lnTo>
                  <a:lnTo>
                    <a:pt x="0" y="4"/>
                  </a:lnTo>
                  <a:lnTo>
                    <a:pt x="48" y="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Line 190"/>
            <p:cNvSpPr>
              <a:spLocks noChangeShapeType="1"/>
            </p:cNvSpPr>
            <p:nvPr/>
          </p:nvSpPr>
          <p:spPr bwMode="auto">
            <a:xfrm>
              <a:off x="9078913" y="5991226"/>
              <a:ext cx="0" cy="569913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Line 191"/>
            <p:cNvSpPr>
              <a:spLocks noChangeShapeType="1"/>
            </p:cNvSpPr>
            <p:nvPr/>
          </p:nvSpPr>
          <p:spPr bwMode="auto">
            <a:xfrm>
              <a:off x="9223375" y="6391276"/>
              <a:ext cx="0" cy="169863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Line 192"/>
            <p:cNvSpPr>
              <a:spLocks noChangeShapeType="1"/>
            </p:cNvSpPr>
            <p:nvPr/>
          </p:nvSpPr>
          <p:spPr bwMode="auto">
            <a:xfrm>
              <a:off x="9369425" y="6318251"/>
              <a:ext cx="0" cy="242888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Line 193"/>
            <p:cNvSpPr>
              <a:spLocks noChangeShapeType="1"/>
            </p:cNvSpPr>
            <p:nvPr/>
          </p:nvSpPr>
          <p:spPr bwMode="auto">
            <a:xfrm>
              <a:off x="9513888" y="6245226"/>
              <a:ext cx="0" cy="315913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Line 194"/>
            <p:cNvSpPr>
              <a:spLocks noChangeShapeType="1"/>
            </p:cNvSpPr>
            <p:nvPr/>
          </p:nvSpPr>
          <p:spPr bwMode="auto">
            <a:xfrm>
              <a:off x="9659938" y="6099176"/>
              <a:ext cx="0" cy="461963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Line 195"/>
            <p:cNvSpPr>
              <a:spLocks noChangeShapeType="1"/>
            </p:cNvSpPr>
            <p:nvPr/>
          </p:nvSpPr>
          <p:spPr bwMode="auto">
            <a:xfrm flipH="1">
              <a:off x="9310688" y="6032501"/>
              <a:ext cx="219075" cy="146050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196"/>
            <p:cNvSpPr>
              <a:spLocks/>
            </p:cNvSpPr>
            <p:nvPr/>
          </p:nvSpPr>
          <p:spPr bwMode="auto">
            <a:xfrm>
              <a:off x="9226550" y="6108701"/>
              <a:ext cx="142875" cy="127000"/>
            </a:xfrm>
            <a:custGeom>
              <a:avLst/>
              <a:gdLst>
                <a:gd name="T0" fmla="*/ 40 w 90"/>
                <a:gd name="T1" fmla="*/ 0 h 80"/>
                <a:gd name="T2" fmla="*/ 0 w 90"/>
                <a:gd name="T3" fmla="*/ 80 h 80"/>
                <a:gd name="T4" fmla="*/ 90 w 90"/>
                <a:gd name="T5" fmla="*/ 75 h 80"/>
                <a:gd name="T6" fmla="*/ 40 w 90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0">
                  <a:moveTo>
                    <a:pt x="40" y="0"/>
                  </a:moveTo>
                  <a:lnTo>
                    <a:pt x="0" y="80"/>
                  </a:lnTo>
                  <a:lnTo>
                    <a:pt x="90" y="75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197"/>
            <p:cNvSpPr>
              <a:spLocks/>
            </p:cNvSpPr>
            <p:nvPr/>
          </p:nvSpPr>
          <p:spPr bwMode="auto">
            <a:xfrm>
              <a:off x="10337800" y="5991226"/>
              <a:ext cx="285750" cy="306388"/>
            </a:xfrm>
            <a:custGeom>
              <a:avLst/>
              <a:gdLst>
                <a:gd name="T0" fmla="*/ 0 w 94"/>
                <a:gd name="T1" fmla="*/ 60 h 101"/>
                <a:gd name="T2" fmla="*/ 0 w 94"/>
                <a:gd name="T3" fmla="*/ 16 h 101"/>
                <a:gd name="T4" fmla="*/ 30 w 94"/>
                <a:gd name="T5" fmla="*/ 0 h 101"/>
                <a:gd name="T6" fmla="*/ 56 w 94"/>
                <a:gd name="T7" fmla="*/ 21 h 101"/>
                <a:gd name="T8" fmla="*/ 56 w 94"/>
                <a:gd name="T9" fmla="*/ 44 h 101"/>
                <a:gd name="T10" fmla="*/ 76 w 94"/>
                <a:gd name="T11" fmla="*/ 30 h 101"/>
                <a:gd name="T12" fmla="*/ 87 w 94"/>
                <a:gd name="T13" fmla="*/ 34 h 101"/>
                <a:gd name="T14" fmla="*/ 87 w 94"/>
                <a:gd name="T15" fmla="*/ 51 h 101"/>
                <a:gd name="T16" fmla="*/ 57 w 94"/>
                <a:gd name="T17" fmla="*/ 75 h 101"/>
                <a:gd name="T18" fmla="*/ 55 w 94"/>
                <a:gd name="T19" fmla="*/ 101 h 101"/>
                <a:gd name="T20" fmla="*/ 0 w 94"/>
                <a:gd name="T21" fmla="*/ 101 h 101"/>
                <a:gd name="T22" fmla="*/ 0 w 94"/>
                <a:gd name="T23" fmla="*/ 6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01">
                  <a:moveTo>
                    <a:pt x="0" y="6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3" y="0"/>
                    <a:pt x="30" y="0"/>
                  </a:cubicBezTo>
                  <a:cubicBezTo>
                    <a:pt x="57" y="0"/>
                    <a:pt x="56" y="21"/>
                    <a:pt x="56" y="21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76" y="30"/>
                    <a:pt x="76" y="30"/>
                    <a:pt x="76" y="30"/>
                  </a:cubicBezTo>
                  <a:cubicBezTo>
                    <a:pt x="76" y="30"/>
                    <a:pt x="81" y="27"/>
                    <a:pt x="87" y="34"/>
                  </a:cubicBezTo>
                  <a:cubicBezTo>
                    <a:pt x="94" y="40"/>
                    <a:pt x="87" y="51"/>
                    <a:pt x="87" y="51"/>
                  </a:cubicBezTo>
                  <a:cubicBezTo>
                    <a:pt x="57" y="75"/>
                    <a:pt x="57" y="75"/>
                    <a:pt x="57" y="75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0" y="101"/>
                    <a:pt x="0" y="101"/>
                    <a:pt x="0" y="101"/>
                  </a:cubicBezTo>
                  <a:lnTo>
                    <a:pt x="0" y="60"/>
                  </a:lnTo>
                  <a:close/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198"/>
            <p:cNvSpPr>
              <a:spLocks/>
            </p:cNvSpPr>
            <p:nvPr/>
          </p:nvSpPr>
          <p:spPr bwMode="auto">
            <a:xfrm>
              <a:off x="10637838" y="6145213"/>
              <a:ext cx="282575" cy="303213"/>
            </a:xfrm>
            <a:custGeom>
              <a:avLst/>
              <a:gdLst>
                <a:gd name="T0" fmla="*/ 93 w 93"/>
                <a:gd name="T1" fmla="*/ 60 h 100"/>
                <a:gd name="T2" fmla="*/ 93 w 93"/>
                <a:gd name="T3" fmla="*/ 16 h 100"/>
                <a:gd name="T4" fmla="*/ 64 w 93"/>
                <a:gd name="T5" fmla="*/ 0 h 100"/>
                <a:gd name="T6" fmla="*/ 37 w 93"/>
                <a:gd name="T7" fmla="*/ 21 h 100"/>
                <a:gd name="T8" fmla="*/ 37 w 93"/>
                <a:gd name="T9" fmla="*/ 43 h 100"/>
                <a:gd name="T10" fmla="*/ 18 w 93"/>
                <a:gd name="T11" fmla="*/ 30 h 100"/>
                <a:gd name="T12" fmla="*/ 6 w 93"/>
                <a:gd name="T13" fmla="*/ 33 h 100"/>
                <a:gd name="T14" fmla="*/ 6 w 93"/>
                <a:gd name="T15" fmla="*/ 50 h 100"/>
                <a:gd name="T16" fmla="*/ 37 w 93"/>
                <a:gd name="T17" fmla="*/ 74 h 100"/>
                <a:gd name="T18" fmla="*/ 38 w 93"/>
                <a:gd name="T19" fmla="*/ 100 h 100"/>
                <a:gd name="T20" fmla="*/ 93 w 93"/>
                <a:gd name="T21" fmla="*/ 100 h 100"/>
                <a:gd name="T22" fmla="*/ 93 w 93"/>
                <a:gd name="T23" fmla="*/ 6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3" h="100">
                  <a:moveTo>
                    <a:pt x="93" y="60"/>
                  </a:move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1" y="0"/>
                    <a:pt x="64" y="0"/>
                  </a:cubicBezTo>
                  <a:cubicBezTo>
                    <a:pt x="37" y="0"/>
                    <a:pt x="37" y="21"/>
                    <a:pt x="37" y="21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3" y="27"/>
                    <a:pt x="6" y="33"/>
                  </a:cubicBezTo>
                  <a:cubicBezTo>
                    <a:pt x="0" y="39"/>
                    <a:pt x="6" y="50"/>
                    <a:pt x="6" y="50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93" y="100"/>
                    <a:pt x="93" y="100"/>
                    <a:pt x="93" y="100"/>
                  </a:cubicBezTo>
                  <a:lnTo>
                    <a:pt x="93" y="60"/>
                  </a:lnTo>
                  <a:close/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199"/>
            <p:cNvSpPr>
              <a:spLocks/>
            </p:cNvSpPr>
            <p:nvPr/>
          </p:nvSpPr>
          <p:spPr bwMode="auto">
            <a:xfrm>
              <a:off x="10426700" y="6305551"/>
              <a:ext cx="338137" cy="292100"/>
            </a:xfrm>
            <a:custGeom>
              <a:avLst/>
              <a:gdLst>
                <a:gd name="T0" fmla="*/ 16 w 112"/>
                <a:gd name="T1" fmla="*/ 0 h 96"/>
                <a:gd name="T2" fmla="*/ 53 w 112"/>
                <a:gd name="T3" fmla="*/ 87 h 96"/>
                <a:gd name="T4" fmla="*/ 112 w 112"/>
                <a:gd name="T5" fmla="*/ 5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2" h="96">
                  <a:moveTo>
                    <a:pt x="16" y="0"/>
                  </a:moveTo>
                  <a:cubicBezTo>
                    <a:pt x="16" y="0"/>
                    <a:pt x="0" y="79"/>
                    <a:pt x="53" y="87"/>
                  </a:cubicBezTo>
                  <a:cubicBezTo>
                    <a:pt x="107" y="96"/>
                    <a:pt x="112" y="50"/>
                    <a:pt x="112" y="50"/>
                  </a:cubicBezTo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200"/>
            <p:cNvSpPr>
              <a:spLocks/>
            </p:cNvSpPr>
            <p:nvPr/>
          </p:nvSpPr>
          <p:spPr bwMode="auto">
            <a:xfrm>
              <a:off x="11774488" y="6038851"/>
              <a:ext cx="387350" cy="373063"/>
            </a:xfrm>
            <a:custGeom>
              <a:avLst/>
              <a:gdLst>
                <a:gd name="T0" fmla="*/ 19 w 128"/>
                <a:gd name="T1" fmla="*/ 0 h 123"/>
                <a:gd name="T2" fmla="*/ 0 w 128"/>
                <a:gd name="T3" fmla="*/ 49 h 123"/>
                <a:gd name="T4" fmla="*/ 72 w 128"/>
                <a:gd name="T5" fmla="*/ 123 h 123"/>
                <a:gd name="T6" fmla="*/ 128 w 128"/>
                <a:gd name="T7" fmla="*/ 96 h 123"/>
                <a:gd name="T8" fmla="*/ 19 w 128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23">
                  <a:moveTo>
                    <a:pt x="19" y="0"/>
                  </a:moveTo>
                  <a:cubicBezTo>
                    <a:pt x="7" y="13"/>
                    <a:pt x="0" y="30"/>
                    <a:pt x="0" y="49"/>
                  </a:cubicBezTo>
                  <a:cubicBezTo>
                    <a:pt x="0" y="90"/>
                    <a:pt x="32" y="123"/>
                    <a:pt x="72" y="123"/>
                  </a:cubicBezTo>
                  <a:cubicBezTo>
                    <a:pt x="95" y="123"/>
                    <a:pt x="115" y="112"/>
                    <a:pt x="128" y="96"/>
                  </a:cubicBezTo>
                  <a:lnTo>
                    <a:pt x="19" y="0"/>
                  </a:lnTo>
                  <a:close/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201"/>
            <p:cNvSpPr>
              <a:spLocks/>
            </p:cNvSpPr>
            <p:nvPr/>
          </p:nvSpPr>
          <p:spPr bwMode="auto">
            <a:xfrm>
              <a:off x="11598275" y="6399213"/>
              <a:ext cx="393700" cy="173038"/>
            </a:xfrm>
            <a:custGeom>
              <a:avLst/>
              <a:gdLst>
                <a:gd name="T0" fmla="*/ 103 w 248"/>
                <a:gd name="T1" fmla="*/ 0 h 109"/>
                <a:gd name="T2" fmla="*/ 0 w 248"/>
                <a:gd name="T3" fmla="*/ 109 h 109"/>
                <a:gd name="T4" fmla="*/ 248 w 248"/>
                <a:gd name="T5" fmla="*/ 109 h 109"/>
                <a:gd name="T6" fmla="*/ 103 w 248"/>
                <a:gd name="T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109">
                  <a:moveTo>
                    <a:pt x="103" y="0"/>
                  </a:moveTo>
                  <a:lnTo>
                    <a:pt x="0" y="109"/>
                  </a:lnTo>
                  <a:lnTo>
                    <a:pt x="248" y="109"/>
                  </a:lnTo>
                  <a:lnTo>
                    <a:pt x="103" y="0"/>
                  </a:lnTo>
                  <a:close/>
                </a:path>
              </a:pathLst>
            </a:cu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Line 202"/>
            <p:cNvSpPr>
              <a:spLocks noChangeShapeType="1"/>
            </p:cNvSpPr>
            <p:nvPr/>
          </p:nvSpPr>
          <p:spPr bwMode="auto">
            <a:xfrm flipV="1">
              <a:off x="12034838" y="5991226"/>
              <a:ext cx="144462" cy="150813"/>
            </a:xfrm>
            <a:prstGeom prst="line">
              <a:avLst/>
            </a:prstGeom>
            <a:noFill/>
            <a:ln w="238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Oval 203"/>
            <p:cNvSpPr>
              <a:spLocks noChangeArrowheads="1"/>
            </p:cNvSpPr>
            <p:nvPr/>
          </p:nvSpPr>
          <p:spPr bwMode="auto">
            <a:xfrm>
              <a:off x="258763" y="4851401"/>
              <a:ext cx="581025" cy="581025"/>
            </a:xfrm>
            <a:prstGeom prst="ellips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204"/>
            <p:cNvSpPr>
              <a:spLocks/>
            </p:cNvSpPr>
            <p:nvPr/>
          </p:nvSpPr>
          <p:spPr bwMode="auto">
            <a:xfrm>
              <a:off x="490538" y="4965701"/>
              <a:ext cx="179387" cy="355600"/>
            </a:xfrm>
            <a:custGeom>
              <a:avLst/>
              <a:gdLst>
                <a:gd name="T0" fmla="*/ 0 w 113"/>
                <a:gd name="T1" fmla="*/ 0 h 224"/>
                <a:gd name="T2" fmla="*/ 0 w 113"/>
                <a:gd name="T3" fmla="*/ 224 h 224"/>
                <a:gd name="T4" fmla="*/ 113 w 113"/>
                <a:gd name="T5" fmla="*/ 111 h 224"/>
                <a:gd name="T6" fmla="*/ 0 w 113"/>
                <a:gd name="T7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224">
                  <a:moveTo>
                    <a:pt x="0" y="0"/>
                  </a:moveTo>
                  <a:lnTo>
                    <a:pt x="0" y="224"/>
                  </a:lnTo>
                  <a:lnTo>
                    <a:pt x="113" y="11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Oval 206"/>
            <p:cNvSpPr>
              <a:spLocks noChangeArrowheads="1"/>
            </p:cNvSpPr>
            <p:nvPr/>
          </p:nvSpPr>
          <p:spPr bwMode="auto">
            <a:xfrm>
              <a:off x="1517650" y="4851400"/>
              <a:ext cx="582612" cy="581025"/>
            </a:xfrm>
            <a:prstGeom prst="ellips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Rectangle 207"/>
            <p:cNvSpPr>
              <a:spLocks noChangeArrowheads="1"/>
            </p:cNvSpPr>
            <p:nvPr/>
          </p:nvSpPr>
          <p:spPr bwMode="auto">
            <a:xfrm>
              <a:off x="1677988" y="5008563"/>
              <a:ext cx="100012" cy="266700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208"/>
            <p:cNvSpPr>
              <a:spLocks noChangeArrowheads="1"/>
            </p:cNvSpPr>
            <p:nvPr/>
          </p:nvSpPr>
          <p:spPr bwMode="auto">
            <a:xfrm>
              <a:off x="1838325" y="5008563"/>
              <a:ext cx="100012" cy="266700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209"/>
            <p:cNvSpPr>
              <a:spLocks noChangeArrowheads="1"/>
            </p:cNvSpPr>
            <p:nvPr/>
          </p:nvSpPr>
          <p:spPr bwMode="auto">
            <a:xfrm>
              <a:off x="2778125" y="4851400"/>
              <a:ext cx="581025" cy="581025"/>
            </a:xfrm>
            <a:prstGeom prst="ellips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210"/>
            <p:cNvSpPr>
              <a:spLocks noChangeArrowheads="1"/>
            </p:cNvSpPr>
            <p:nvPr/>
          </p:nvSpPr>
          <p:spPr bwMode="auto">
            <a:xfrm>
              <a:off x="2935288" y="5008563"/>
              <a:ext cx="266700" cy="266700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211"/>
            <p:cNvSpPr>
              <a:spLocks noChangeArrowheads="1"/>
            </p:cNvSpPr>
            <p:nvPr/>
          </p:nvSpPr>
          <p:spPr bwMode="auto">
            <a:xfrm>
              <a:off x="4038600" y="4851400"/>
              <a:ext cx="581025" cy="581025"/>
            </a:xfrm>
            <a:prstGeom prst="ellips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212"/>
            <p:cNvSpPr>
              <a:spLocks noChangeArrowheads="1"/>
            </p:cNvSpPr>
            <p:nvPr/>
          </p:nvSpPr>
          <p:spPr bwMode="auto">
            <a:xfrm>
              <a:off x="4192588" y="5008563"/>
              <a:ext cx="269875" cy="266700"/>
            </a:xfrm>
            <a:prstGeom prst="ellips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213"/>
            <p:cNvSpPr>
              <a:spLocks noChangeArrowheads="1"/>
            </p:cNvSpPr>
            <p:nvPr/>
          </p:nvSpPr>
          <p:spPr bwMode="auto">
            <a:xfrm>
              <a:off x="5294313" y="4851400"/>
              <a:ext cx="582612" cy="581025"/>
            </a:xfrm>
            <a:prstGeom prst="ellips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14"/>
            <p:cNvSpPr>
              <a:spLocks/>
            </p:cNvSpPr>
            <p:nvPr/>
          </p:nvSpPr>
          <p:spPr bwMode="auto">
            <a:xfrm>
              <a:off x="5380038" y="4965700"/>
              <a:ext cx="341312" cy="355600"/>
            </a:xfrm>
            <a:custGeom>
              <a:avLst/>
              <a:gdLst>
                <a:gd name="T0" fmla="*/ 0 w 215"/>
                <a:gd name="T1" fmla="*/ 111 h 224"/>
                <a:gd name="T2" fmla="*/ 112 w 215"/>
                <a:gd name="T3" fmla="*/ 0 h 224"/>
                <a:gd name="T4" fmla="*/ 112 w 215"/>
                <a:gd name="T5" fmla="*/ 101 h 224"/>
                <a:gd name="T6" fmla="*/ 215 w 215"/>
                <a:gd name="T7" fmla="*/ 0 h 224"/>
                <a:gd name="T8" fmla="*/ 215 w 215"/>
                <a:gd name="T9" fmla="*/ 224 h 224"/>
                <a:gd name="T10" fmla="*/ 112 w 215"/>
                <a:gd name="T11" fmla="*/ 120 h 224"/>
                <a:gd name="T12" fmla="*/ 112 w 215"/>
                <a:gd name="T13" fmla="*/ 224 h 224"/>
                <a:gd name="T14" fmla="*/ 0 w 215"/>
                <a:gd name="T15" fmla="*/ 111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224">
                  <a:moveTo>
                    <a:pt x="0" y="111"/>
                  </a:moveTo>
                  <a:lnTo>
                    <a:pt x="112" y="0"/>
                  </a:lnTo>
                  <a:lnTo>
                    <a:pt x="112" y="101"/>
                  </a:lnTo>
                  <a:lnTo>
                    <a:pt x="215" y="0"/>
                  </a:lnTo>
                  <a:lnTo>
                    <a:pt x="215" y="224"/>
                  </a:lnTo>
                  <a:lnTo>
                    <a:pt x="112" y="120"/>
                  </a:lnTo>
                  <a:lnTo>
                    <a:pt x="112" y="224"/>
                  </a:lnTo>
                  <a:lnTo>
                    <a:pt x="0" y="111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Oval 215"/>
            <p:cNvSpPr>
              <a:spLocks noChangeArrowheads="1"/>
            </p:cNvSpPr>
            <p:nvPr/>
          </p:nvSpPr>
          <p:spPr bwMode="auto">
            <a:xfrm>
              <a:off x="6557963" y="4851400"/>
              <a:ext cx="581025" cy="581025"/>
            </a:xfrm>
            <a:prstGeom prst="ellips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6"/>
            <p:cNvSpPr>
              <a:spLocks/>
            </p:cNvSpPr>
            <p:nvPr/>
          </p:nvSpPr>
          <p:spPr bwMode="auto">
            <a:xfrm>
              <a:off x="6711950" y="4962525"/>
              <a:ext cx="339725" cy="355600"/>
            </a:xfrm>
            <a:custGeom>
              <a:avLst/>
              <a:gdLst>
                <a:gd name="T0" fmla="*/ 214 w 214"/>
                <a:gd name="T1" fmla="*/ 113 h 224"/>
                <a:gd name="T2" fmla="*/ 103 w 214"/>
                <a:gd name="T3" fmla="*/ 0 h 224"/>
                <a:gd name="T4" fmla="*/ 103 w 214"/>
                <a:gd name="T5" fmla="*/ 103 h 224"/>
                <a:gd name="T6" fmla="*/ 0 w 214"/>
                <a:gd name="T7" fmla="*/ 0 h 224"/>
                <a:gd name="T8" fmla="*/ 0 w 214"/>
                <a:gd name="T9" fmla="*/ 224 h 224"/>
                <a:gd name="T10" fmla="*/ 103 w 214"/>
                <a:gd name="T11" fmla="*/ 122 h 224"/>
                <a:gd name="T12" fmla="*/ 103 w 214"/>
                <a:gd name="T13" fmla="*/ 224 h 224"/>
                <a:gd name="T14" fmla="*/ 214 w 214"/>
                <a:gd name="T15" fmla="*/ 113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224">
                  <a:moveTo>
                    <a:pt x="214" y="113"/>
                  </a:moveTo>
                  <a:lnTo>
                    <a:pt x="103" y="0"/>
                  </a:lnTo>
                  <a:lnTo>
                    <a:pt x="103" y="103"/>
                  </a:lnTo>
                  <a:lnTo>
                    <a:pt x="0" y="0"/>
                  </a:lnTo>
                  <a:lnTo>
                    <a:pt x="0" y="224"/>
                  </a:lnTo>
                  <a:lnTo>
                    <a:pt x="103" y="122"/>
                  </a:lnTo>
                  <a:lnTo>
                    <a:pt x="103" y="224"/>
                  </a:lnTo>
                  <a:lnTo>
                    <a:pt x="214" y="113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Oval 217"/>
            <p:cNvSpPr>
              <a:spLocks noChangeArrowheads="1"/>
            </p:cNvSpPr>
            <p:nvPr/>
          </p:nvSpPr>
          <p:spPr bwMode="auto">
            <a:xfrm>
              <a:off x="7818438" y="4851400"/>
              <a:ext cx="581025" cy="581025"/>
            </a:xfrm>
            <a:prstGeom prst="ellips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8"/>
            <p:cNvSpPr>
              <a:spLocks/>
            </p:cNvSpPr>
            <p:nvPr/>
          </p:nvSpPr>
          <p:spPr bwMode="auto">
            <a:xfrm>
              <a:off x="7969250" y="4962525"/>
              <a:ext cx="179387" cy="355600"/>
            </a:xfrm>
            <a:custGeom>
              <a:avLst/>
              <a:gdLst>
                <a:gd name="T0" fmla="*/ 0 w 113"/>
                <a:gd name="T1" fmla="*/ 0 h 224"/>
                <a:gd name="T2" fmla="*/ 0 w 113"/>
                <a:gd name="T3" fmla="*/ 224 h 224"/>
                <a:gd name="T4" fmla="*/ 113 w 113"/>
                <a:gd name="T5" fmla="*/ 113 h 224"/>
                <a:gd name="T6" fmla="*/ 0 w 113"/>
                <a:gd name="T7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224">
                  <a:moveTo>
                    <a:pt x="0" y="0"/>
                  </a:moveTo>
                  <a:lnTo>
                    <a:pt x="0" y="224"/>
                  </a:lnTo>
                  <a:lnTo>
                    <a:pt x="113" y="11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219"/>
            <p:cNvSpPr>
              <a:spLocks noChangeArrowheads="1"/>
            </p:cNvSpPr>
            <p:nvPr/>
          </p:nvSpPr>
          <p:spPr bwMode="auto">
            <a:xfrm>
              <a:off x="8148638" y="5008563"/>
              <a:ext cx="100012" cy="266700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220"/>
            <p:cNvSpPr>
              <a:spLocks noChangeArrowheads="1"/>
            </p:cNvSpPr>
            <p:nvPr/>
          </p:nvSpPr>
          <p:spPr bwMode="auto">
            <a:xfrm>
              <a:off x="9078913" y="4851400"/>
              <a:ext cx="581025" cy="581025"/>
            </a:xfrm>
            <a:prstGeom prst="ellips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1"/>
            <p:cNvSpPr>
              <a:spLocks/>
            </p:cNvSpPr>
            <p:nvPr/>
          </p:nvSpPr>
          <p:spPr bwMode="auto">
            <a:xfrm>
              <a:off x="9329738" y="4965700"/>
              <a:ext cx="177800" cy="355600"/>
            </a:xfrm>
            <a:custGeom>
              <a:avLst/>
              <a:gdLst>
                <a:gd name="T0" fmla="*/ 112 w 112"/>
                <a:gd name="T1" fmla="*/ 0 h 224"/>
                <a:gd name="T2" fmla="*/ 112 w 112"/>
                <a:gd name="T3" fmla="*/ 224 h 224"/>
                <a:gd name="T4" fmla="*/ 0 w 112"/>
                <a:gd name="T5" fmla="*/ 111 h 224"/>
                <a:gd name="T6" fmla="*/ 112 w 112"/>
                <a:gd name="T7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224">
                  <a:moveTo>
                    <a:pt x="112" y="0"/>
                  </a:moveTo>
                  <a:lnTo>
                    <a:pt x="112" y="224"/>
                  </a:lnTo>
                  <a:lnTo>
                    <a:pt x="0" y="111"/>
                  </a:lnTo>
                  <a:lnTo>
                    <a:pt x="112" y="0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222"/>
            <p:cNvSpPr>
              <a:spLocks noChangeArrowheads="1"/>
            </p:cNvSpPr>
            <p:nvPr/>
          </p:nvSpPr>
          <p:spPr bwMode="auto">
            <a:xfrm>
              <a:off x="9229725" y="5008563"/>
              <a:ext cx="100012" cy="266700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223"/>
            <p:cNvSpPr>
              <a:spLocks noChangeArrowheads="1"/>
            </p:cNvSpPr>
            <p:nvPr/>
          </p:nvSpPr>
          <p:spPr bwMode="auto">
            <a:xfrm>
              <a:off x="10337800" y="4851400"/>
              <a:ext cx="582612" cy="581025"/>
            </a:xfrm>
            <a:prstGeom prst="ellips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4"/>
            <p:cNvSpPr>
              <a:spLocks/>
            </p:cNvSpPr>
            <p:nvPr/>
          </p:nvSpPr>
          <p:spPr bwMode="auto">
            <a:xfrm>
              <a:off x="10656888" y="4962525"/>
              <a:ext cx="174625" cy="355600"/>
            </a:xfrm>
            <a:custGeom>
              <a:avLst/>
              <a:gdLst>
                <a:gd name="T0" fmla="*/ 0 w 110"/>
                <a:gd name="T1" fmla="*/ 0 h 224"/>
                <a:gd name="T2" fmla="*/ 0 w 110"/>
                <a:gd name="T3" fmla="*/ 224 h 224"/>
                <a:gd name="T4" fmla="*/ 110 w 110"/>
                <a:gd name="T5" fmla="*/ 113 h 224"/>
                <a:gd name="T6" fmla="*/ 0 w 110"/>
                <a:gd name="T7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224">
                  <a:moveTo>
                    <a:pt x="0" y="0"/>
                  </a:moveTo>
                  <a:lnTo>
                    <a:pt x="0" y="224"/>
                  </a:lnTo>
                  <a:lnTo>
                    <a:pt x="110" y="11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225"/>
            <p:cNvSpPr>
              <a:spLocks noChangeArrowheads="1"/>
            </p:cNvSpPr>
            <p:nvPr/>
          </p:nvSpPr>
          <p:spPr bwMode="auto">
            <a:xfrm>
              <a:off x="10501313" y="4962525"/>
              <a:ext cx="100012" cy="355600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226"/>
            <p:cNvSpPr>
              <a:spLocks noChangeArrowheads="1"/>
            </p:cNvSpPr>
            <p:nvPr/>
          </p:nvSpPr>
          <p:spPr bwMode="auto">
            <a:xfrm>
              <a:off x="11598275" y="4851400"/>
              <a:ext cx="581025" cy="581025"/>
            </a:xfrm>
            <a:prstGeom prst="ellips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7"/>
            <p:cNvSpPr>
              <a:spLocks/>
            </p:cNvSpPr>
            <p:nvPr/>
          </p:nvSpPr>
          <p:spPr bwMode="auto">
            <a:xfrm>
              <a:off x="11712575" y="4941888"/>
              <a:ext cx="355600" cy="176213"/>
            </a:xfrm>
            <a:custGeom>
              <a:avLst/>
              <a:gdLst>
                <a:gd name="T0" fmla="*/ 0 w 224"/>
                <a:gd name="T1" fmla="*/ 111 h 111"/>
                <a:gd name="T2" fmla="*/ 224 w 224"/>
                <a:gd name="T3" fmla="*/ 111 h 111"/>
                <a:gd name="T4" fmla="*/ 111 w 224"/>
                <a:gd name="T5" fmla="*/ 0 h 111"/>
                <a:gd name="T6" fmla="*/ 0 w 224"/>
                <a:gd name="T7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111">
                  <a:moveTo>
                    <a:pt x="0" y="111"/>
                  </a:moveTo>
                  <a:lnTo>
                    <a:pt x="224" y="111"/>
                  </a:lnTo>
                  <a:lnTo>
                    <a:pt x="111" y="0"/>
                  </a:lnTo>
                  <a:lnTo>
                    <a:pt x="0" y="111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228"/>
            <p:cNvSpPr>
              <a:spLocks noChangeArrowheads="1"/>
            </p:cNvSpPr>
            <p:nvPr/>
          </p:nvSpPr>
          <p:spPr bwMode="auto">
            <a:xfrm>
              <a:off x="11712575" y="5172075"/>
              <a:ext cx="355600" cy="100013"/>
            </a:xfrm>
            <a:prstGeom prst="rect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229"/>
            <p:cNvSpPr>
              <a:spLocks noChangeShapeType="1"/>
            </p:cNvSpPr>
            <p:nvPr/>
          </p:nvSpPr>
          <p:spPr bwMode="auto">
            <a:xfrm>
              <a:off x="7821613" y="390525"/>
              <a:ext cx="581025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230"/>
            <p:cNvSpPr>
              <a:spLocks noChangeShapeType="1"/>
            </p:cNvSpPr>
            <p:nvPr/>
          </p:nvSpPr>
          <p:spPr bwMode="auto">
            <a:xfrm>
              <a:off x="7881938" y="336550"/>
              <a:ext cx="0" cy="109538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Line 231"/>
            <p:cNvSpPr>
              <a:spLocks noChangeShapeType="1"/>
            </p:cNvSpPr>
            <p:nvPr/>
          </p:nvSpPr>
          <p:spPr bwMode="auto">
            <a:xfrm>
              <a:off x="7921625" y="288925"/>
              <a:ext cx="0" cy="204788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Line 232"/>
            <p:cNvSpPr>
              <a:spLocks noChangeShapeType="1"/>
            </p:cNvSpPr>
            <p:nvPr/>
          </p:nvSpPr>
          <p:spPr bwMode="auto">
            <a:xfrm>
              <a:off x="8342313" y="336550"/>
              <a:ext cx="0" cy="109538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Line 233"/>
            <p:cNvSpPr>
              <a:spLocks noChangeShapeType="1"/>
            </p:cNvSpPr>
            <p:nvPr/>
          </p:nvSpPr>
          <p:spPr bwMode="auto">
            <a:xfrm>
              <a:off x="8302625" y="288925"/>
              <a:ext cx="0" cy="204788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234"/>
            <p:cNvSpPr>
              <a:spLocks noChangeArrowheads="1"/>
            </p:cNvSpPr>
            <p:nvPr/>
          </p:nvSpPr>
          <p:spPr bwMode="auto">
            <a:xfrm>
              <a:off x="8069263" y="425450"/>
              <a:ext cx="85725" cy="93663"/>
            </a:xfrm>
            <a:prstGeom prst="ellips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5"/>
            <p:cNvSpPr>
              <a:spLocks/>
            </p:cNvSpPr>
            <p:nvPr/>
          </p:nvSpPr>
          <p:spPr bwMode="auto">
            <a:xfrm>
              <a:off x="7885113" y="390525"/>
              <a:ext cx="227012" cy="188913"/>
            </a:xfrm>
            <a:custGeom>
              <a:avLst/>
              <a:gdLst>
                <a:gd name="T0" fmla="*/ 32 w 75"/>
                <a:gd name="T1" fmla="*/ 0 h 62"/>
                <a:gd name="T2" fmla="*/ 75 w 75"/>
                <a:gd name="T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5" h="62">
                  <a:moveTo>
                    <a:pt x="32" y="0"/>
                  </a:moveTo>
                  <a:cubicBezTo>
                    <a:pt x="32" y="0"/>
                    <a:pt x="0" y="40"/>
                    <a:pt x="75" y="62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36"/>
            <p:cNvSpPr>
              <a:spLocks/>
            </p:cNvSpPr>
            <p:nvPr/>
          </p:nvSpPr>
          <p:spPr bwMode="auto">
            <a:xfrm>
              <a:off x="8112125" y="390525"/>
              <a:ext cx="227012" cy="188913"/>
            </a:xfrm>
            <a:custGeom>
              <a:avLst/>
              <a:gdLst>
                <a:gd name="T0" fmla="*/ 43 w 75"/>
                <a:gd name="T1" fmla="*/ 0 h 62"/>
                <a:gd name="T2" fmla="*/ 0 w 75"/>
                <a:gd name="T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5" h="62">
                  <a:moveTo>
                    <a:pt x="43" y="0"/>
                  </a:moveTo>
                  <a:cubicBezTo>
                    <a:pt x="43" y="0"/>
                    <a:pt x="75" y="40"/>
                    <a:pt x="0" y="62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Line 237"/>
            <p:cNvSpPr>
              <a:spLocks noChangeShapeType="1"/>
            </p:cNvSpPr>
            <p:nvPr/>
          </p:nvSpPr>
          <p:spPr bwMode="auto">
            <a:xfrm>
              <a:off x="8112125" y="519113"/>
              <a:ext cx="0" cy="17780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8"/>
            <p:cNvSpPr>
              <a:spLocks/>
            </p:cNvSpPr>
            <p:nvPr/>
          </p:nvSpPr>
          <p:spPr bwMode="auto">
            <a:xfrm>
              <a:off x="7981950" y="696913"/>
              <a:ext cx="130175" cy="173038"/>
            </a:xfrm>
            <a:custGeom>
              <a:avLst/>
              <a:gdLst>
                <a:gd name="T0" fmla="*/ 11 w 43"/>
                <a:gd name="T1" fmla="*/ 57 h 57"/>
                <a:gd name="T2" fmla="*/ 43 w 43"/>
                <a:gd name="T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3" h="57">
                  <a:moveTo>
                    <a:pt x="11" y="57"/>
                  </a:moveTo>
                  <a:cubicBezTo>
                    <a:pt x="11" y="57"/>
                    <a:pt x="0" y="16"/>
                    <a:pt x="43" y="0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9"/>
            <p:cNvSpPr>
              <a:spLocks/>
            </p:cNvSpPr>
            <p:nvPr/>
          </p:nvSpPr>
          <p:spPr bwMode="auto">
            <a:xfrm>
              <a:off x="8112125" y="696913"/>
              <a:ext cx="130175" cy="173038"/>
            </a:xfrm>
            <a:custGeom>
              <a:avLst/>
              <a:gdLst>
                <a:gd name="T0" fmla="*/ 32 w 43"/>
                <a:gd name="T1" fmla="*/ 57 h 57"/>
                <a:gd name="T2" fmla="*/ 0 w 43"/>
                <a:gd name="T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3" h="57">
                  <a:moveTo>
                    <a:pt x="32" y="57"/>
                  </a:moveTo>
                  <a:cubicBezTo>
                    <a:pt x="32" y="57"/>
                    <a:pt x="43" y="16"/>
                    <a:pt x="0" y="0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40"/>
            <p:cNvSpPr>
              <a:spLocks/>
            </p:cNvSpPr>
            <p:nvPr/>
          </p:nvSpPr>
          <p:spPr bwMode="auto">
            <a:xfrm>
              <a:off x="9550400" y="515938"/>
              <a:ext cx="109537" cy="354013"/>
            </a:xfrm>
            <a:custGeom>
              <a:avLst/>
              <a:gdLst>
                <a:gd name="T0" fmla="*/ 36 w 36"/>
                <a:gd name="T1" fmla="*/ 106 h 117"/>
                <a:gd name="T2" fmla="*/ 27 w 36"/>
                <a:gd name="T3" fmla="*/ 117 h 117"/>
                <a:gd name="T4" fmla="*/ 10 w 36"/>
                <a:gd name="T5" fmla="*/ 117 h 117"/>
                <a:gd name="T6" fmla="*/ 0 w 36"/>
                <a:gd name="T7" fmla="*/ 106 h 117"/>
                <a:gd name="T8" fmla="*/ 0 w 36"/>
                <a:gd name="T9" fmla="*/ 12 h 117"/>
                <a:gd name="T10" fmla="*/ 10 w 36"/>
                <a:gd name="T11" fmla="*/ 0 h 117"/>
                <a:gd name="T12" fmla="*/ 27 w 36"/>
                <a:gd name="T13" fmla="*/ 0 h 117"/>
                <a:gd name="T14" fmla="*/ 36 w 36"/>
                <a:gd name="T15" fmla="*/ 12 h 117"/>
                <a:gd name="T16" fmla="*/ 36 w 36"/>
                <a:gd name="T17" fmla="*/ 10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17">
                  <a:moveTo>
                    <a:pt x="36" y="106"/>
                  </a:moveTo>
                  <a:cubicBezTo>
                    <a:pt x="36" y="112"/>
                    <a:pt x="32" y="117"/>
                    <a:pt x="27" y="117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4" y="117"/>
                    <a:pt x="0" y="112"/>
                    <a:pt x="0" y="10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2" y="0"/>
                    <a:pt x="36" y="5"/>
                    <a:pt x="36" y="12"/>
                  </a:cubicBezTo>
                  <a:lnTo>
                    <a:pt x="36" y="106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41"/>
            <p:cNvSpPr>
              <a:spLocks/>
            </p:cNvSpPr>
            <p:nvPr/>
          </p:nvSpPr>
          <p:spPr bwMode="auto">
            <a:xfrm>
              <a:off x="9078913" y="515938"/>
              <a:ext cx="111125" cy="354013"/>
            </a:xfrm>
            <a:custGeom>
              <a:avLst/>
              <a:gdLst>
                <a:gd name="T0" fmla="*/ 37 w 37"/>
                <a:gd name="T1" fmla="*/ 106 h 117"/>
                <a:gd name="T2" fmla="*/ 27 w 37"/>
                <a:gd name="T3" fmla="*/ 117 h 117"/>
                <a:gd name="T4" fmla="*/ 10 w 37"/>
                <a:gd name="T5" fmla="*/ 117 h 117"/>
                <a:gd name="T6" fmla="*/ 0 w 37"/>
                <a:gd name="T7" fmla="*/ 106 h 117"/>
                <a:gd name="T8" fmla="*/ 0 w 37"/>
                <a:gd name="T9" fmla="*/ 12 h 117"/>
                <a:gd name="T10" fmla="*/ 10 w 37"/>
                <a:gd name="T11" fmla="*/ 0 h 117"/>
                <a:gd name="T12" fmla="*/ 27 w 37"/>
                <a:gd name="T13" fmla="*/ 0 h 117"/>
                <a:gd name="T14" fmla="*/ 37 w 37"/>
                <a:gd name="T15" fmla="*/ 12 h 117"/>
                <a:gd name="T16" fmla="*/ 37 w 37"/>
                <a:gd name="T17" fmla="*/ 10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117">
                  <a:moveTo>
                    <a:pt x="37" y="106"/>
                  </a:moveTo>
                  <a:cubicBezTo>
                    <a:pt x="37" y="112"/>
                    <a:pt x="32" y="117"/>
                    <a:pt x="27" y="117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5" y="117"/>
                    <a:pt x="0" y="112"/>
                    <a:pt x="0" y="10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2" y="0"/>
                    <a:pt x="37" y="5"/>
                    <a:pt x="37" y="12"/>
                  </a:cubicBezTo>
                  <a:lnTo>
                    <a:pt x="37" y="106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42"/>
            <p:cNvSpPr>
              <a:spLocks/>
            </p:cNvSpPr>
            <p:nvPr/>
          </p:nvSpPr>
          <p:spPr bwMode="auto">
            <a:xfrm>
              <a:off x="9112250" y="288925"/>
              <a:ext cx="517525" cy="230188"/>
            </a:xfrm>
            <a:custGeom>
              <a:avLst/>
              <a:gdLst>
                <a:gd name="T0" fmla="*/ 0 w 171"/>
                <a:gd name="T1" fmla="*/ 76 h 76"/>
                <a:gd name="T2" fmla="*/ 86 w 171"/>
                <a:gd name="T3" fmla="*/ 0 h 76"/>
                <a:gd name="T4" fmla="*/ 171 w 171"/>
                <a:gd name="T5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1" h="76">
                  <a:moveTo>
                    <a:pt x="0" y="76"/>
                  </a:moveTo>
                  <a:cubicBezTo>
                    <a:pt x="0" y="34"/>
                    <a:pt x="39" y="0"/>
                    <a:pt x="86" y="0"/>
                  </a:cubicBezTo>
                  <a:cubicBezTo>
                    <a:pt x="133" y="0"/>
                    <a:pt x="171" y="34"/>
                    <a:pt x="171" y="76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Line 243"/>
            <p:cNvSpPr>
              <a:spLocks noChangeShapeType="1"/>
            </p:cNvSpPr>
            <p:nvPr/>
          </p:nvSpPr>
          <p:spPr bwMode="auto">
            <a:xfrm>
              <a:off x="9190038" y="593725"/>
              <a:ext cx="360362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Line 244"/>
            <p:cNvSpPr>
              <a:spLocks noChangeShapeType="1"/>
            </p:cNvSpPr>
            <p:nvPr/>
          </p:nvSpPr>
          <p:spPr bwMode="auto">
            <a:xfrm>
              <a:off x="9190038" y="706438"/>
              <a:ext cx="360362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Line 245"/>
            <p:cNvSpPr>
              <a:spLocks noChangeShapeType="1"/>
            </p:cNvSpPr>
            <p:nvPr/>
          </p:nvSpPr>
          <p:spPr bwMode="auto">
            <a:xfrm>
              <a:off x="9190038" y="825500"/>
              <a:ext cx="360362" cy="0"/>
            </a:xfrm>
            <a:prstGeom prst="lin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Oval 246"/>
            <p:cNvSpPr>
              <a:spLocks noChangeArrowheads="1"/>
            </p:cNvSpPr>
            <p:nvPr/>
          </p:nvSpPr>
          <p:spPr bwMode="auto">
            <a:xfrm>
              <a:off x="10334625" y="288925"/>
              <a:ext cx="582612" cy="581025"/>
            </a:xfrm>
            <a:prstGeom prst="ellipse">
              <a:avLst/>
            </a:prstGeom>
            <a:noFill/>
            <a:ln w="238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47"/>
            <p:cNvSpPr>
              <a:spLocks/>
            </p:cNvSpPr>
            <p:nvPr/>
          </p:nvSpPr>
          <p:spPr bwMode="auto">
            <a:xfrm>
              <a:off x="10371138" y="282575"/>
              <a:ext cx="520700" cy="587375"/>
            </a:xfrm>
            <a:custGeom>
              <a:avLst/>
              <a:gdLst>
                <a:gd name="T0" fmla="*/ 0 w 172"/>
                <a:gd name="T1" fmla="*/ 53 h 194"/>
                <a:gd name="T2" fmla="*/ 19 w 172"/>
                <a:gd name="T3" fmla="*/ 49 h 194"/>
                <a:gd name="T4" fmla="*/ 29 w 172"/>
                <a:gd name="T5" fmla="*/ 49 h 194"/>
                <a:gd name="T6" fmla="*/ 33 w 172"/>
                <a:gd name="T7" fmla="*/ 59 h 194"/>
                <a:gd name="T8" fmla="*/ 35 w 172"/>
                <a:gd name="T9" fmla="*/ 75 h 194"/>
                <a:gd name="T10" fmla="*/ 36 w 172"/>
                <a:gd name="T11" fmla="*/ 96 h 194"/>
                <a:gd name="T12" fmla="*/ 43 w 172"/>
                <a:gd name="T13" fmla="*/ 104 h 194"/>
                <a:gd name="T14" fmla="*/ 51 w 172"/>
                <a:gd name="T15" fmla="*/ 104 h 194"/>
                <a:gd name="T16" fmla="*/ 62 w 172"/>
                <a:gd name="T17" fmla="*/ 116 h 194"/>
                <a:gd name="T18" fmla="*/ 63 w 172"/>
                <a:gd name="T19" fmla="*/ 136 h 194"/>
                <a:gd name="T20" fmla="*/ 72 w 172"/>
                <a:gd name="T21" fmla="*/ 156 h 194"/>
                <a:gd name="T22" fmla="*/ 79 w 172"/>
                <a:gd name="T23" fmla="*/ 177 h 194"/>
                <a:gd name="T24" fmla="*/ 84 w 172"/>
                <a:gd name="T25" fmla="*/ 194 h 194"/>
                <a:gd name="T26" fmla="*/ 94 w 172"/>
                <a:gd name="T27" fmla="*/ 162 h 194"/>
                <a:gd name="T28" fmla="*/ 106 w 172"/>
                <a:gd name="T29" fmla="*/ 147 h 194"/>
                <a:gd name="T30" fmla="*/ 120 w 172"/>
                <a:gd name="T31" fmla="*/ 135 h 194"/>
                <a:gd name="T32" fmla="*/ 107 w 172"/>
                <a:gd name="T33" fmla="*/ 124 h 194"/>
                <a:gd name="T34" fmla="*/ 92 w 172"/>
                <a:gd name="T35" fmla="*/ 112 h 194"/>
                <a:gd name="T36" fmla="*/ 73 w 172"/>
                <a:gd name="T37" fmla="*/ 107 h 194"/>
                <a:gd name="T38" fmla="*/ 55 w 172"/>
                <a:gd name="T39" fmla="*/ 99 h 194"/>
                <a:gd name="T40" fmla="*/ 55 w 172"/>
                <a:gd name="T41" fmla="*/ 88 h 194"/>
                <a:gd name="T42" fmla="*/ 67 w 172"/>
                <a:gd name="T43" fmla="*/ 96 h 194"/>
                <a:gd name="T44" fmla="*/ 74 w 172"/>
                <a:gd name="T45" fmla="*/ 82 h 194"/>
                <a:gd name="T46" fmla="*/ 85 w 172"/>
                <a:gd name="T47" fmla="*/ 74 h 194"/>
                <a:gd name="T48" fmla="*/ 95 w 172"/>
                <a:gd name="T49" fmla="*/ 52 h 194"/>
                <a:gd name="T50" fmla="*/ 81 w 172"/>
                <a:gd name="T51" fmla="*/ 59 h 194"/>
                <a:gd name="T52" fmla="*/ 71 w 172"/>
                <a:gd name="T53" fmla="*/ 53 h 194"/>
                <a:gd name="T54" fmla="*/ 79 w 172"/>
                <a:gd name="T55" fmla="*/ 40 h 194"/>
                <a:gd name="T56" fmla="*/ 63 w 172"/>
                <a:gd name="T57" fmla="*/ 38 h 194"/>
                <a:gd name="T58" fmla="*/ 59 w 172"/>
                <a:gd name="T59" fmla="*/ 44 h 194"/>
                <a:gd name="T60" fmla="*/ 48 w 172"/>
                <a:gd name="T61" fmla="*/ 44 h 194"/>
                <a:gd name="T62" fmla="*/ 40 w 172"/>
                <a:gd name="T63" fmla="*/ 36 h 194"/>
                <a:gd name="T64" fmla="*/ 32 w 172"/>
                <a:gd name="T65" fmla="*/ 34 h 194"/>
                <a:gd name="T66" fmla="*/ 39 w 172"/>
                <a:gd name="T67" fmla="*/ 19 h 194"/>
                <a:gd name="T68" fmla="*/ 54 w 172"/>
                <a:gd name="T69" fmla="*/ 16 h 194"/>
                <a:gd name="T70" fmla="*/ 65 w 172"/>
                <a:gd name="T71" fmla="*/ 11 h 194"/>
                <a:gd name="T72" fmla="*/ 102 w 172"/>
                <a:gd name="T73" fmla="*/ 13 h 194"/>
                <a:gd name="T74" fmla="*/ 105 w 172"/>
                <a:gd name="T75" fmla="*/ 31 h 194"/>
                <a:gd name="T76" fmla="*/ 114 w 172"/>
                <a:gd name="T77" fmla="*/ 49 h 194"/>
                <a:gd name="T78" fmla="*/ 124 w 172"/>
                <a:gd name="T79" fmla="*/ 59 h 194"/>
                <a:gd name="T80" fmla="*/ 133 w 172"/>
                <a:gd name="T81" fmla="*/ 45 h 194"/>
                <a:gd name="T82" fmla="*/ 143 w 172"/>
                <a:gd name="T83" fmla="*/ 44 h 194"/>
                <a:gd name="T84" fmla="*/ 145 w 172"/>
                <a:gd name="T85" fmla="*/ 52 h 194"/>
                <a:gd name="T86" fmla="*/ 153 w 172"/>
                <a:gd name="T87" fmla="*/ 63 h 194"/>
                <a:gd name="T88" fmla="*/ 141 w 172"/>
                <a:gd name="T89" fmla="*/ 68 h 194"/>
                <a:gd name="T90" fmla="*/ 132 w 172"/>
                <a:gd name="T91" fmla="*/ 91 h 194"/>
                <a:gd name="T92" fmla="*/ 153 w 172"/>
                <a:gd name="T93" fmla="*/ 114 h 194"/>
                <a:gd name="T94" fmla="*/ 167 w 172"/>
                <a:gd name="T95" fmla="*/ 122 h 194"/>
                <a:gd name="T96" fmla="*/ 172 w 172"/>
                <a:gd name="T97" fmla="*/ 13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2" h="194">
                  <a:moveTo>
                    <a:pt x="0" y="53"/>
                  </a:moveTo>
                  <a:cubicBezTo>
                    <a:pt x="8" y="53"/>
                    <a:pt x="13" y="50"/>
                    <a:pt x="19" y="49"/>
                  </a:cubicBezTo>
                  <a:cubicBezTo>
                    <a:pt x="21" y="49"/>
                    <a:pt x="27" y="48"/>
                    <a:pt x="29" y="49"/>
                  </a:cubicBezTo>
                  <a:cubicBezTo>
                    <a:pt x="35" y="51"/>
                    <a:pt x="32" y="54"/>
                    <a:pt x="33" y="59"/>
                  </a:cubicBezTo>
                  <a:cubicBezTo>
                    <a:pt x="35" y="65"/>
                    <a:pt x="38" y="68"/>
                    <a:pt x="35" y="75"/>
                  </a:cubicBezTo>
                  <a:cubicBezTo>
                    <a:pt x="32" y="85"/>
                    <a:pt x="30" y="88"/>
                    <a:pt x="36" y="96"/>
                  </a:cubicBezTo>
                  <a:cubicBezTo>
                    <a:pt x="39" y="99"/>
                    <a:pt x="40" y="102"/>
                    <a:pt x="43" y="104"/>
                  </a:cubicBezTo>
                  <a:cubicBezTo>
                    <a:pt x="46" y="105"/>
                    <a:pt x="48" y="104"/>
                    <a:pt x="51" y="104"/>
                  </a:cubicBezTo>
                  <a:cubicBezTo>
                    <a:pt x="57" y="106"/>
                    <a:pt x="61" y="110"/>
                    <a:pt x="62" y="116"/>
                  </a:cubicBezTo>
                  <a:cubicBezTo>
                    <a:pt x="64" y="122"/>
                    <a:pt x="63" y="129"/>
                    <a:pt x="63" y="136"/>
                  </a:cubicBezTo>
                  <a:cubicBezTo>
                    <a:pt x="63" y="144"/>
                    <a:pt x="68" y="149"/>
                    <a:pt x="72" y="156"/>
                  </a:cubicBezTo>
                  <a:cubicBezTo>
                    <a:pt x="76" y="163"/>
                    <a:pt x="79" y="169"/>
                    <a:pt x="79" y="177"/>
                  </a:cubicBezTo>
                  <a:cubicBezTo>
                    <a:pt x="79" y="185"/>
                    <a:pt x="79" y="189"/>
                    <a:pt x="84" y="194"/>
                  </a:cubicBezTo>
                  <a:cubicBezTo>
                    <a:pt x="86" y="182"/>
                    <a:pt x="89" y="173"/>
                    <a:pt x="94" y="162"/>
                  </a:cubicBezTo>
                  <a:cubicBezTo>
                    <a:pt x="96" y="156"/>
                    <a:pt x="100" y="150"/>
                    <a:pt x="106" y="147"/>
                  </a:cubicBezTo>
                  <a:cubicBezTo>
                    <a:pt x="112" y="143"/>
                    <a:pt x="121" y="145"/>
                    <a:pt x="120" y="135"/>
                  </a:cubicBezTo>
                  <a:cubicBezTo>
                    <a:pt x="120" y="127"/>
                    <a:pt x="114" y="126"/>
                    <a:pt x="107" y="124"/>
                  </a:cubicBezTo>
                  <a:cubicBezTo>
                    <a:pt x="99" y="121"/>
                    <a:pt x="97" y="118"/>
                    <a:pt x="92" y="112"/>
                  </a:cubicBezTo>
                  <a:cubicBezTo>
                    <a:pt x="86" y="106"/>
                    <a:pt x="81" y="108"/>
                    <a:pt x="73" y="107"/>
                  </a:cubicBezTo>
                  <a:cubicBezTo>
                    <a:pt x="66" y="106"/>
                    <a:pt x="61" y="102"/>
                    <a:pt x="55" y="99"/>
                  </a:cubicBezTo>
                  <a:cubicBezTo>
                    <a:pt x="49" y="95"/>
                    <a:pt x="43" y="89"/>
                    <a:pt x="55" y="88"/>
                  </a:cubicBezTo>
                  <a:cubicBezTo>
                    <a:pt x="62" y="88"/>
                    <a:pt x="61" y="94"/>
                    <a:pt x="67" y="96"/>
                  </a:cubicBezTo>
                  <a:cubicBezTo>
                    <a:pt x="76" y="99"/>
                    <a:pt x="73" y="87"/>
                    <a:pt x="74" y="82"/>
                  </a:cubicBezTo>
                  <a:cubicBezTo>
                    <a:pt x="76" y="75"/>
                    <a:pt x="79" y="75"/>
                    <a:pt x="85" y="74"/>
                  </a:cubicBezTo>
                  <a:cubicBezTo>
                    <a:pt x="94" y="73"/>
                    <a:pt x="109" y="56"/>
                    <a:pt x="95" y="52"/>
                  </a:cubicBezTo>
                  <a:cubicBezTo>
                    <a:pt x="87" y="49"/>
                    <a:pt x="87" y="56"/>
                    <a:pt x="81" y="59"/>
                  </a:cubicBezTo>
                  <a:cubicBezTo>
                    <a:pt x="76" y="62"/>
                    <a:pt x="69" y="60"/>
                    <a:pt x="71" y="53"/>
                  </a:cubicBezTo>
                  <a:cubicBezTo>
                    <a:pt x="77" y="54"/>
                    <a:pt x="84" y="47"/>
                    <a:pt x="79" y="40"/>
                  </a:cubicBezTo>
                  <a:cubicBezTo>
                    <a:pt x="77" y="38"/>
                    <a:pt x="66" y="35"/>
                    <a:pt x="63" y="38"/>
                  </a:cubicBezTo>
                  <a:cubicBezTo>
                    <a:pt x="61" y="39"/>
                    <a:pt x="61" y="43"/>
                    <a:pt x="59" y="44"/>
                  </a:cubicBezTo>
                  <a:cubicBezTo>
                    <a:pt x="57" y="45"/>
                    <a:pt x="50" y="45"/>
                    <a:pt x="48" y="44"/>
                  </a:cubicBezTo>
                  <a:cubicBezTo>
                    <a:pt x="45" y="43"/>
                    <a:pt x="43" y="37"/>
                    <a:pt x="40" y="36"/>
                  </a:cubicBezTo>
                  <a:cubicBezTo>
                    <a:pt x="38" y="34"/>
                    <a:pt x="35" y="35"/>
                    <a:pt x="32" y="34"/>
                  </a:cubicBezTo>
                  <a:cubicBezTo>
                    <a:pt x="32" y="27"/>
                    <a:pt x="32" y="22"/>
                    <a:pt x="39" y="19"/>
                  </a:cubicBezTo>
                  <a:cubicBezTo>
                    <a:pt x="44" y="17"/>
                    <a:pt x="50" y="18"/>
                    <a:pt x="54" y="16"/>
                  </a:cubicBezTo>
                  <a:cubicBezTo>
                    <a:pt x="59" y="15"/>
                    <a:pt x="61" y="13"/>
                    <a:pt x="65" y="11"/>
                  </a:cubicBezTo>
                  <a:cubicBezTo>
                    <a:pt x="75" y="5"/>
                    <a:pt x="96" y="0"/>
                    <a:pt x="102" y="13"/>
                  </a:cubicBezTo>
                  <a:cubicBezTo>
                    <a:pt x="104" y="19"/>
                    <a:pt x="103" y="25"/>
                    <a:pt x="105" y="31"/>
                  </a:cubicBezTo>
                  <a:cubicBezTo>
                    <a:pt x="107" y="38"/>
                    <a:pt x="112" y="42"/>
                    <a:pt x="114" y="49"/>
                  </a:cubicBezTo>
                  <a:cubicBezTo>
                    <a:pt x="115" y="55"/>
                    <a:pt x="116" y="60"/>
                    <a:pt x="124" y="59"/>
                  </a:cubicBezTo>
                  <a:cubicBezTo>
                    <a:pt x="132" y="59"/>
                    <a:pt x="132" y="52"/>
                    <a:pt x="133" y="45"/>
                  </a:cubicBezTo>
                  <a:cubicBezTo>
                    <a:pt x="136" y="45"/>
                    <a:pt x="139" y="43"/>
                    <a:pt x="143" y="44"/>
                  </a:cubicBezTo>
                  <a:cubicBezTo>
                    <a:pt x="144" y="47"/>
                    <a:pt x="145" y="49"/>
                    <a:pt x="145" y="52"/>
                  </a:cubicBezTo>
                  <a:cubicBezTo>
                    <a:pt x="149" y="55"/>
                    <a:pt x="156" y="56"/>
                    <a:pt x="153" y="63"/>
                  </a:cubicBezTo>
                  <a:cubicBezTo>
                    <a:pt x="151" y="68"/>
                    <a:pt x="145" y="67"/>
                    <a:pt x="141" y="68"/>
                  </a:cubicBezTo>
                  <a:cubicBezTo>
                    <a:pt x="128" y="71"/>
                    <a:pt x="125" y="80"/>
                    <a:pt x="132" y="91"/>
                  </a:cubicBezTo>
                  <a:cubicBezTo>
                    <a:pt x="138" y="101"/>
                    <a:pt x="140" y="109"/>
                    <a:pt x="153" y="114"/>
                  </a:cubicBezTo>
                  <a:cubicBezTo>
                    <a:pt x="158" y="116"/>
                    <a:pt x="163" y="117"/>
                    <a:pt x="167" y="122"/>
                  </a:cubicBezTo>
                  <a:cubicBezTo>
                    <a:pt x="170" y="126"/>
                    <a:pt x="170" y="132"/>
                    <a:pt x="172" y="135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8"/>
            <p:cNvSpPr>
              <a:spLocks/>
            </p:cNvSpPr>
            <p:nvPr/>
          </p:nvSpPr>
          <p:spPr bwMode="auto">
            <a:xfrm>
              <a:off x="11722100" y="366713"/>
              <a:ext cx="266700" cy="266700"/>
            </a:xfrm>
            <a:custGeom>
              <a:avLst/>
              <a:gdLst>
                <a:gd name="T0" fmla="*/ 88 w 168"/>
                <a:gd name="T1" fmla="*/ 168 h 168"/>
                <a:gd name="T2" fmla="*/ 0 w 168"/>
                <a:gd name="T3" fmla="*/ 80 h 168"/>
                <a:gd name="T4" fmla="*/ 124 w 168"/>
                <a:gd name="T5" fmla="*/ 0 h 168"/>
                <a:gd name="T6" fmla="*/ 168 w 168"/>
                <a:gd name="T7" fmla="*/ 44 h 168"/>
                <a:gd name="T8" fmla="*/ 88 w 168"/>
                <a:gd name="T9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68">
                  <a:moveTo>
                    <a:pt x="88" y="168"/>
                  </a:moveTo>
                  <a:lnTo>
                    <a:pt x="0" y="80"/>
                  </a:lnTo>
                  <a:lnTo>
                    <a:pt x="124" y="0"/>
                  </a:lnTo>
                  <a:lnTo>
                    <a:pt x="168" y="44"/>
                  </a:lnTo>
                  <a:lnTo>
                    <a:pt x="88" y="168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49"/>
            <p:cNvSpPr>
              <a:spLocks/>
            </p:cNvSpPr>
            <p:nvPr/>
          </p:nvSpPr>
          <p:spPr bwMode="auto">
            <a:xfrm>
              <a:off x="11685588" y="485775"/>
              <a:ext cx="182562" cy="184150"/>
            </a:xfrm>
            <a:custGeom>
              <a:avLst/>
              <a:gdLst>
                <a:gd name="T0" fmla="*/ 98 w 115"/>
                <a:gd name="T1" fmla="*/ 116 h 116"/>
                <a:gd name="T2" fmla="*/ 0 w 115"/>
                <a:gd name="T3" fmla="*/ 19 h 116"/>
                <a:gd name="T4" fmla="*/ 17 w 115"/>
                <a:gd name="T5" fmla="*/ 0 h 116"/>
                <a:gd name="T6" fmla="*/ 115 w 115"/>
                <a:gd name="T7" fmla="*/ 97 h 116"/>
                <a:gd name="T8" fmla="*/ 98 w 115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16">
                  <a:moveTo>
                    <a:pt x="98" y="116"/>
                  </a:moveTo>
                  <a:lnTo>
                    <a:pt x="0" y="19"/>
                  </a:lnTo>
                  <a:lnTo>
                    <a:pt x="17" y="0"/>
                  </a:lnTo>
                  <a:lnTo>
                    <a:pt x="115" y="97"/>
                  </a:lnTo>
                  <a:lnTo>
                    <a:pt x="98" y="116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50"/>
            <p:cNvSpPr>
              <a:spLocks/>
            </p:cNvSpPr>
            <p:nvPr/>
          </p:nvSpPr>
          <p:spPr bwMode="auto">
            <a:xfrm>
              <a:off x="11925300" y="330200"/>
              <a:ext cx="96837" cy="100013"/>
            </a:xfrm>
            <a:custGeom>
              <a:avLst/>
              <a:gdLst>
                <a:gd name="T0" fmla="*/ 36 w 61"/>
                <a:gd name="T1" fmla="*/ 63 h 63"/>
                <a:gd name="T2" fmla="*/ 0 w 61"/>
                <a:gd name="T3" fmla="*/ 27 h 63"/>
                <a:gd name="T4" fmla="*/ 25 w 61"/>
                <a:gd name="T5" fmla="*/ 0 h 63"/>
                <a:gd name="T6" fmla="*/ 61 w 61"/>
                <a:gd name="T7" fmla="*/ 38 h 63"/>
                <a:gd name="T8" fmla="*/ 36 w 61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3">
                  <a:moveTo>
                    <a:pt x="36" y="63"/>
                  </a:moveTo>
                  <a:lnTo>
                    <a:pt x="0" y="27"/>
                  </a:lnTo>
                  <a:lnTo>
                    <a:pt x="25" y="0"/>
                  </a:lnTo>
                  <a:lnTo>
                    <a:pt x="61" y="38"/>
                  </a:lnTo>
                  <a:lnTo>
                    <a:pt x="36" y="63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51"/>
            <p:cNvSpPr>
              <a:spLocks/>
            </p:cNvSpPr>
            <p:nvPr/>
          </p:nvSpPr>
          <p:spPr bwMode="auto">
            <a:xfrm>
              <a:off x="11964988" y="290513"/>
              <a:ext cx="100012" cy="100013"/>
            </a:xfrm>
            <a:custGeom>
              <a:avLst/>
              <a:gdLst>
                <a:gd name="T0" fmla="*/ 63 w 63"/>
                <a:gd name="T1" fmla="*/ 48 h 63"/>
                <a:gd name="T2" fmla="*/ 15 w 63"/>
                <a:gd name="T3" fmla="*/ 0 h 63"/>
                <a:gd name="T4" fmla="*/ 0 w 63"/>
                <a:gd name="T5" fmla="*/ 25 h 63"/>
                <a:gd name="T6" fmla="*/ 36 w 63"/>
                <a:gd name="T7" fmla="*/ 63 h 63"/>
                <a:gd name="T8" fmla="*/ 63 w 63"/>
                <a:gd name="T9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3">
                  <a:moveTo>
                    <a:pt x="63" y="48"/>
                  </a:moveTo>
                  <a:lnTo>
                    <a:pt x="15" y="0"/>
                  </a:lnTo>
                  <a:lnTo>
                    <a:pt x="0" y="25"/>
                  </a:lnTo>
                  <a:lnTo>
                    <a:pt x="36" y="63"/>
                  </a:lnTo>
                  <a:lnTo>
                    <a:pt x="63" y="48"/>
                  </a:lnTo>
                  <a:close/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52"/>
            <p:cNvSpPr>
              <a:spLocks/>
            </p:cNvSpPr>
            <p:nvPr/>
          </p:nvSpPr>
          <p:spPr bwMode="auto">
            <a:xfrm>
              <a:off x="11745913" y="460375"/>
              <a:ext cx="349250" cy="412750"/>
            </a:xfrm>
            <a:custGeom>
              <a:avLst/>
              <a:gdLst>
                <a:gd name="T0" fmla="*/ 75 w 115"/>
                <a:gd name="T1" fmla="*/ 0 h 136"/>
                <a:gd name="T2" fmla="*/ 87 w 115"/>
                <a:gd name="T3" fmla="*/ 32 h 136"/>
                <a:gd name="T4" fmla="*/ 83 w 115"/>
                <a:gd name="T5" fmla="*/ 115 h 136"/>
                <a:gd name="T6" fmla="*/ 115 w 115"/>
                <a:gd name="T7" fmla="*/ 115 h 136"/>
                <a:gd name="T8" fmla="*/ 115 w 115"/>
                <a:gd name="T9" fmla="*/ 136 h 136"/>
                <a:gd name="T10" fmla="*/ 0 w 115"/>
                <a:gd name="T11" fmla="*/ 136 h 136"/>
                <a:gd name="T12" fmla="*/ 0 w 115"/>
                <a:gd name="T13" fmla="*/ 112 h 136"/>
                <a:gd name="T14" fmla="*/ 49 w 115"/>
                <a:gd name="T15" fmla="*/ 112 h 136"/>
                <a:gd name="T16" fmla="*/ 72 w 115"/>
                <a:gd name="T17" fmla="*/ 81 h 136"/>
                <a:gd name="T18" fmla="*/ 40 w 115"/>
                <a:gd name="T19" fmla="*/ 5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136">
                  <a:moveTo>
                    <a:pt x="75" y="0"/>
                  </a:moveTo>
                  <a:cubicBezTo>
                    <a:pt x="75" y="0"/>
                    <a:pt x="72" y="19"/>
                    <a:pt x="87" y="32"/>
                  </a:cubicBezTo>
                  <a:cubicBezTo>
                    <a:pt x="115" y="54"/>
                    <a:pt x="105" y="98"/>
                    <a:pt x="83" y="115"/>
                  </a:cubicBezTo>
                  <a:cubicBezTo>
                    <a:pt x="115" y="115"/>
                    <a:pt x="115" y="115"/>
                    <a:pt x="115" y="115"/>
                  </a:cubicBezTo>
                  <a:cubicBezTo>
                    <a:pt x="115" y="136"/>
                    <a:pt x="115" y="136"/>
                    <a:pt x="115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72" y="112"/>
                    <a:pt x="72" y="81"/>
                  </a:cubicBezTo>
                  <a:cubicBezTo>
                    <a:pt x="72" y="57"/>
                    <a:pt x="46" y="52"/>
                    <a:pt x="40" y="53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53"/>
            <p:cNvSpPr>
              <a:spLocks/>
            </p:cNvSpPr>
            <p:nvPr/>
          </p:nvSpPr>
          <p:spPr bwMode="auto">
            <a:xfrm>
              <a:off x="11664950" y="722313"/>
              <a:ext cx="276225" cy="60325"/>
            </a:xfrm>
            <a:custGeom>
              <a:avLst/>
              <a:gdLst>
                <a:gd name="T0" fmla="*/ 0 w 91"/>
                <a:gd name="T1" fmla="*/ 0 h 20"/>
                <a:gd name="T2" fmla="*/ 53 w 91"/>
                <a:gd name="T3" fmla="*/ 0 h 20"/>
                <a:gd name="T4" fmla="*/ 91 w 91"/>
                <a:gd name="T5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20">
                  <a:moveTo>
                    <a:pt x="0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4" y="20"/>
                    <a:pt x="91" y="19"/>
                  </a:cubicBezTo>
                </a:path>
              </a:pathLst>
            </a:custGeom>
            <a:noFill/>
            <a:ln w="238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03421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87</Words>
  <Application>Microsoft Office PowerPoint</Application>
  <PresentationFormat>宽屏</PresentationFormat>
  <Paragraphs>21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Meiryo</vt:lpstr>
      <vt:lpstr>宋体</vt:lpstr>
      <vt:lpstr>微软雅黑</vt:lpstr>
      <vt:lpstr>Arial</vt:lpstr>
      <vt:lpstr>Calibri</vt:lpstr>
      <vt:lpstr>Calibri Light</vt:lpstr>
      <vt:lpstr>Myriad Pro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PPTkuangren</dc:creator>
  <cp:lastModifiedBy>ypppt</cp:lastModifiedBy>
  <cp:revision>20</cp:revision>
  <dcterms:created xsi:type="dcterms:W3CDTF">2015-03-08T23:54:29Z</dcterms:created>
  <dcterms:modified xsi:type="dcterms:W3CDTF">2016-11-22T02:47:24Z</dcterms:modified>
</cp:coreProperties>
</file>